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</p:sldIdLst>
  <p:sldSz cx="12192000" cy="6858000"/>
  <p:notesSz cx="6858000" cy="9144000"/>
  <p:embeddedFontLst>
    <p:embeddedFont>
      <p:font typeface="Nunito Sans" pitchFamily="2" charset="-94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nXvwM6LijcmxN0DzC7J7DvbLq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5fa2c22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2a5fa2c22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g2a5fa2c22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5fa2c22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2a5fa2c2293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g2a5fa2c2293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5fa2c229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2a5fa2c2293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g2a5fa2c2293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5fa2c229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2a5fa2c2293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2a5fa2c2293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b6e9d1a1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b6e9d1a1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b6e9d1a1a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6e9d1a1a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b6e9d1a1af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b6e9d1a1af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6e9d1a1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6e9d1a1af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2b6e9d1a1af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bagriyanik/Mobil-Programla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studio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25"/>
              <a:buFont typeface="Calibri"/>
              <a:buNone/>
            </a:pPr>
            <a:r>
              <a:rPr lang="tr-TR"/>
              <a:t>Mobil Programlama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25"/>
              <a:buFont typeface="Calibri"/>
              <a:buNone/>
            </a:pPr>
            <a:r>
              <a:rPr lang="tr-TR"/>
              <a:t>Android Studio - Java 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2022-2023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24000" y="5644275"/>
            <a:ext cx="89358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Kaynak Kodlar: </a:t>
            </a:r>
            <a:r>
              <a:rPr lang="tr-TR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https://github.com/tbagriyanik/Mobil-Programlama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55" y="2865769"/>
            <a:ext cx="515044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270238" y="285342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8918" y="1955841"/>
            <a:ext cx="52084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Scroll View nesnesi kaydırma çubuğu tarzda görünüm oluşturur.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 rot="10800000" flipH="1">
            <a:off x="1058092" y="5003075"/>
            <a:ext cx="3017520" cy="52251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4777" y="1805602"/>
            <a:ext cx="6522720" cy="4685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2956038" y="648771"/>
            <a:ext cx="54264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Basit bir for örneği başlangıç,bitiş ve artış miktarı dışardan alınıyor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70238" y="285342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71" y="1307263"/>
            <a:ext cx="6862084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587829" y="756240"/>
            <a:ext cx="4363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com.example kısmından sağ tıklayıp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Yeni sayfa(activity) eklenir.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5954" y="2265883"/>
            <a:ext cx="4522062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2304" y="5949950"/>
            <a:ext cx="61245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8288957" y="1362870"/>
            <a:ext cx="370806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sayfadan başlatmak istiyorsak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AndroidManifest.xml dosyasından seçili yeri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değiştiriyoruz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108960" y="5547176"/>
            <a:ext cx="24032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 sayfayı açma komudu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52671" y="75624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807505" y="14193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715851" y="548562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8337" y="1228725"/>
            <a:ext cx="8315325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270238" y="285342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7(Ödev)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4186" y="697889"/>
            <a:ext cx="1674903" cy="26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2371" y="697889"/>
            <a:ext cx="1943372" cy="30538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2679111" y="1783328"/>
            <a:ext cx="1900646" cy="2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3063" y="3422469"/>
            <a:ext cx="5329646" cy="32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1530" y="1760344"/>
            <a:ext cx="4857750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/>
        </p:nvSpPr>
        <p:spPr>
          <a:xfrm>
            <a:off x="3978549" y="112500"/>
            <a:ext cx="44117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Sayfalar arası veri taşıma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134" y="653732"/>
            <a:ext cx="5867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6637791" y="1133904"/>
            <a:ext cx="1001485" cy="2116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7751643" y="997022"/>
            <a:ext cx="3721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putExtra ile intent içine bilgi ekleniyor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68549" y="2427035"/>
            <a:ext cx="21956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Giden Sayfa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373" y="4339505"/>
            <a:ext cx="8258175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0"/>
          <p:cNvCxnSpPr/>
          <p:nvPr/>
        </p:nvCxnSpPr>
        <p:spPr>
          <a:xfrm>
            <a:off x="168549" y="4151086"/>
            <a:ext cx="11892822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6" name="Google Shape;216;p20"/>
          <p:cNvSpPr txBox="1"/>
          <p:nvPr/>
        </p:nvSpPr>
        <p:spPr>
          <a:xfrm>
            <a:off x="181373" y="5796542"/>
            <a:ext cx="2182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Gelen Sayfa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6062" y="1945823"/>
            <a:ext cx="81343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66985" y="5689600"/>
            <a:ext cx="56959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78066" y="4419167"/>
            <a:ext cx="25050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1485900"/>
            <a:ext cx="992505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270238" y="285342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8 Şifre Göster/Gizle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1133475" y="967181"/>
            <a:ext cx="56108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nesnesi de Button gibi onClick olayı ile tıklandığında çalışıyor.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727441" y="50209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9 Doğrulama Kodlu Giriş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642" y="647291"/>
            <a:ext cx="32385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/>
        </p:nvSpPr>
        <p:spPr>
          <a:xfrm>
            <a:off x="366237" y="339514"/>
            <a:ext cx="36166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Ekranda nesneyi gösterme gizleme komutu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84127" y="532991"/>
            <a:ext cx="337185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8311014" y="272474"/>
            <a:ext cx="25122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Rastgele sayı üretme komutu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237" y="1520190"/>
            <a:ext cx="2543175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88289" y="1379460"/>
            <a:ext cx="25336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/>
          <p:nvPr/>
        </p:nvSpPr>
        <p:spPr>
          <a:xfrm>
            <a:off x="3744142" y="3520440"/>
            <a:ext cx="1900646" cy="2905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3032610" y="2742121"/>
            <a:ext cx="34579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Kullanıcı adı ve şifre 3 kere hatalı girince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doğrulama kodu alanı gözüküyor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6" y="1040539"/>
            <a:ext cx="5703661" cy="422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1747" y="711653"/>
            <a:ext cx="6460253" cy="507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966" y="1769792"/>
            <a:ext cx="35433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896498" y="1333504"/>
            <a:ext cx="4258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build.gradle (Module) dosyasını düzenle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966" y="3800478"/>
            <a:ext cx="92678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9679576" y="2905988"/>
            <a:ext cx="431074" cy="7707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65113" y="991507"/>
            <a:ext cx="28289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5415464" y="214099"/>
            <a:ext cx="147027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907787" y="776296"/>
            <a:ext cx="72331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 sayfasındaki nesneleri findViewById yapmadan java dosyasında kullanmayı sağlar.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parantezleri arasına eklenecek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7330" y="3846198"/>
            <a:ext cx="6949440" cy="286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940526" y="744583"/>
            <a:ext cx="4783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dosyasının üst tarafı bu şekilde değiştirilecek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5558" y="1449977"/>
            <a:ext cx="219075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704" y="1830977"/>
            <a:ext cx="71723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838200" y="1197655"/>
            <a:ext cx="10515600" cy="552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Android işletim sisteminde Java programlama diliyle mobil uygulama geliştirmek için </a:t>
            </a:r>
            <a:r>
              <a:rPr lang="tr-TR" b="1"/>
              <a:t>Java Software Development Kit</a:t>
            </a:r>
            <a:r>
              <a:rPr lang="tr-TR"/>
              <a:t> ve </a:t>
            </a:r>
            <a:r>
              <a:rPr lang="tr-TR" b="1"/>
              <a:t>Android Studio + SDK </a:t>
            </a:r>
            <a:r>
              <a:rPr lang="tr-TR"/>
              <a:t>olmak üzere iki temel programın bilgisayara kurulması gerekir.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tr-TR" b="1">
                <a:solidFill>
                  <a:srgbClr val="FF0000"/>
                </a:solidFill>
              </a:rPr>
              <a:t>Java Software Development Kit (JDK) Kurulumu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u="sng">
                <a:solidFill>
                  <a:schemeClr val="hlink"/>
                </a:solidFill>
                <a:hlinkClick r:id="rId3"/>
              </a:rPr>
              <a:t>https://www.oracle.com/java/technologies/downloads/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tr-TR" b="1">
                <a:solidFill>
                  <a:srgbClr val="FF0000"/>
                </a:solidFill>
              </a:rPr>
              <a:t>Android Studio ve Software Development Kit (SDK) Kurulumu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u="sng">
                <a:solidFill>
                  <a:schemeClr val="hlink"/>
                </a:solidFill>
                <a:hlinkClick r:id="rId4"/>
              </a:rPr>
              <a:t>https://developer.android.com/studio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u="sng"/>
              <a:t>Not: </a:t>
            </a:r>
            <a:r>
              <a:rPr lang="tr-TR"/>
              <a:t>Kitapta sayfa 21 den itibaren bakılabilir.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/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5329645" y="431075"/>
            <a:ext cx="2612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YÜKLEME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19" y="563380"/>
            <a:ext cx="1544952" cy="243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8757" y="563380"/>
            <a:ext cx="1556568" cy="245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9411" y="574996"/>
            <a:ext cx="1556570" cy="2445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/>
          <p:nvPr/>
        </p:nvSpPr>
        <p:spPr>
          <a:xfrm>
            <a:off x="2268103" y="1378345"/>
            <a:ext cx="828276" cy="39827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4114547" y="1384153"/>
            <a:ext cx="828276" cy="39827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727441" y="50209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10 Binding ve visible/hint hesaplama örneği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303" y="3414540"/>
            <a:ext cx="3185388" cy="174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0763" y="3414540"/>
            <a:ext cx="1805218" cy="283290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/>
        </p:nvSpPr>
        <p:spPr>
          <a:xfrm>
            <a:off x="488526" y="5634601"/>
            <a:ext cx="29722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Sebze yada meyveyi yazıp seçince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fiyatı otomatik geliyor.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26515" y="455387"/>
            <a:ext cx="4716101" cy="631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778" y="628822"/>
            <a:ext cx="3589358" cy="182229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/>
          <p:nvPr/>
        </p:nvSpPr>
        <p:spPr>
          <a:xfrm>
            <a:off x="3545633" y="102638"/>
            <a:ext cx="39308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Kitap Sayfa 246 Örnek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3314" y="3296100"/>
            <a:ext cx="4566405" cy="2214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434427" y="2510288"/>
            <a:ext cx="55691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klasörü altındaki Activity lerin olduğu yere sağ tuş ile tıklayarak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yeni bir sınıf oluşturunuz. Sınıfa “Gorsel” ismini veriniz.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sınıfta hem görseller hem de görsellerin bilgileri tutulacaktır.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1638" y="687413"/>
            <a:ext cx="5707896" cy="603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395" y="5558182"/>
            <a:ext cx="2125205" cy="1247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 rot="-5400000">
            <a:off x="2549498" y="5865391"/>
            <a:ext cx="389759" cy="5921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966256" y="5899863"/>
            <a:ext cx="33586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Resimler drawable klasörüne ekleniyor.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Kullanmadan önce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52" y="252139"/>
            <a:ext cx="253365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961" y="252139"/>
            <a:ext cx="8069348" cy="627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/>
        </p:nvSpPr>
        <p:spPr>
          <a:xfrm>
            <a:off x="509451" y="946776"/>
            <a:ext cx="104017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Spinner</a:t>
            </a: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öğeleri kullanıcı seçimi için mevcut olan bir açılır menü biçiminde tutan bir görünüm türüdür.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daki comboBox gibi düşünebiliriz. Spinner da göstermek için veriler </a:t>
            </a:r>
            <a:r>
              <a:rPr lang="tr-T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dizi olarak </a:t>
            </a: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hazır olmalıdır.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kaynağından veri almak, bunun bir görünümünü oluşturmak ve ardından </a:t>
            </a:r>
            <a:r>
              <a:rPr lang="tr-T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Spinner</a:t>
            </a: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 geçirmek için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 </a:t>
            </a:r>
            <a:r>
              <a:rPr lang="tr-T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ArrayAdapter</a:t>
            </a:r>
            <a:r>
              <a:rPr lang="tr-T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olacaktır.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4501064" y="254820"/>
            <a:ext cx="31826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Spinner Kullanımı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509451" y="2254286"/>
            <a:ext cx="1106424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Bir ArrayAdapter’ı başlatmak için kullanılan 3 parametre vardır (örneğimizde bir ArrayAdapter kullandık):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Context c: 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Aktif Activity.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Layout: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 Spinnerda tek bir öğenin nasıl görüneceğini tanımlayan bir düzen dosyasıdır. Android SDK varsayılan olarak </a:t>
            </a: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simple_spinner_item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 ve </a:t>
            </a: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simple_spinner_dropdown_item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 gibi düzenler sağlar ve herhangi bir özel tasarım gereksiniminiz yoksa yalnızca bunları kullanmanızı öneririz.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Veri kaynağı: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 Verilerin bir görünüme dönüştürüleceği veri kaynağıdır yani Dizimiz</a:t>
            </a:r>
            <a:endParaRPr sz="1600" b="0" i="0" u="none" strike="noStrike" cap="none">
              <a:solidFill>
                <a:srgbClr val="5E5E5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09451" y="4041463"/>
            <a:ext cx="1106424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-TR" sz="1600" b="1" i="0" u="none" strike="noStrike" cap="non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Android Spinner Olay Kullanımı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-TR" sz="1600" b="1" i="0" u="none" strike="noStrike" cap="non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onItemSelected()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This method has 4 parameters: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AdapterView av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: Bu, kullandığınız Spinner görünümüdür.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View v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: Tıklanan döndürücünün içindeki TextView’ı tanımlar.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int position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: Spinnerde tıklanan öğenin konumunu söyler. Dizin veya konum 0’dan başlar.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Arial"/>
              <a:buChar char="•"/>
            </a:pPr>
            <a:r>
              <a:rPr lang="tr-TR" sz="1600" b="1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long id</a:t>
            </a: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: Spinner’da tıklanan öğenin satır kimliğini verir. Bu parametre esas olarak Android’deki </a:t>
            </a:r>
            <a:b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tr-TR" sz="1600" b="0" i="0" u="none" strike="noStrike" cap="none">
                <a:solidFill>
                  <a:srgbClr val="5E5E5E"/>
                </a:solidFill>
                <a:latin typeface="Nunito Sans"/>
                <a:ea typeface="Nunito Sans"/>
                <a:cs typeface="Nunito Sans"/>
                <a:sym typeface="Nunito Sans"/>
              </a:rPr>
              <a:t>veritabanlarıyla uğraşırken kullanılır.</a:t>
            </a:r>
            <a:endParaRPr sz="1600" b="0" i="0" u="none" strike="noStrike" cap="none">
              <a:solidFill>
                <a:srgbClr val="5E5E5E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14" name="Google Shape;3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3347" y="3357154"/>
            <a:ext cx="2105842" cy="34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24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524" y="228600"/>
            <a:ext cx="10276277" cy="63064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0"/>
          <p:cNvCxnSpPr/>
          <p:nvPr/>
        </p:nvCxnSpPr>
        <p:spPr>
          <a:xfrm>
            <a:off x="2913017" y="2743199"/>
            <a:ext cx="224681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817" y="0"/>
            <a:ext cx="802133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695" y="1553495"/>
            <a:ext cx="3127855" cy="514666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255884" y="333478"/>
            <a:ext cx="31826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  <p:sp>
        <p:nvSpPr>
          <p:cNvPr id="336" name="Google Shape;336;p2"/>
          <p:cNvSpPr txBox="1"/>
          <p:nvPr/>
        </p:nvSpPr>
        <p:spPr>
          <a:xfrm>
            <a:off x="0" y="232132"/>
            <a:ext cx="15590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003" y="358263"/>
            <a:ext cx="1938162" cy="307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5150" y="3658609"/>
            <a:ext cx="1938162" cy="3058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3761" y="484909"/>
            <a:ext cx="8561215" cy="630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  <p:sp>
        <p:nvSpPr>
          <p:cNvPr id="345" name="Google Shape;345;p3"/>
          <p:cNvSpPr txBox="1"/>
          <p:nvPr/>
        </p:nvSpPr>
        <p:spPr>
          <a:xfrm>
            <a:off x="0" y="232132"/>
            <a:ext cx="15590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943" y="1721224"/>
            <a:ext cx="2149990" cy="339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2178" y="1042147"/>
            <a:ext cx="9156606" cy="476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a5fa2c2293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  <p:pic>
        <p:nvPicPr>
          <p:cNvPr id="354" name="Google Shape;354;g2a5fa2c229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09" y="1099407"/>
            <a:ext cx="9781309" cy="5256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a5fa2c2293_0_0"/>
          <p:cNvSpPr txBox="1"/>
          <p:nvPr/>
        </p:nvSpPr>
        <p:spPr>
          <a:xfrm>
            <a:off x="2880082" y="282529"/>
            <a:ext cx="6998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XML ile Spinner nesnesini doldurma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5fa2c2293_1_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  <p:pic>
        <p:nvPicPr>
          <p:cNvPr id="362" name="Google Shape;362;g2a5fa2c2293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11669124" cy="65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838200" y="378823"/>
            <a:ext cx="10515600" cy="579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 b="1">
                <a:solidFill>
                  <a:srgbClr val="FF0000"/>
                </a:solidFill>
              </a:rPr>
              <a:t>EMÜLATÖR KURULUMU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 b="1">
                <a:solidFill>
                  <a:srgbClr val="FF0000"/>
                </a:solidFill>
              </a:rPr>
              <a:t>Kitapta sayfa 28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/>
              <a:t>Virtual Device Manager (Sanal Cihaz Yöneticisi) seçeneği tıklanır.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25" y="2181972"/>
            <a:ext cx="4213860" cy="345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6264" y="2305844"/>
            <a:ext cx="4076196" cy="333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7739" y="1878147"/>
            <a:ext cx="25241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5fa2c2293_1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  <p:pic>
        <p:nvPicPr>
          <p:cNvPr id="369" name="Google Shape;369;g2a5fa2c2293_1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75" y="327025"/>
            <a:ext cx="10324049" cy="62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5fa2c2293_1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  <p:pic>
        <p:nvPicPr>
          <p:cNvPr id="376" name="Google Shape;376;g2a5fa2c2293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350" y="12"/>
            <a:ext cx="11441801" cy="64751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a5fa2c2293_1_19"/>
          <p:cNvSpPr txBox="1"/>
          <p:nvPr/>
        </p:nvSpPr>
        <p:spPr>
          <a:xfrm>
            <a:off x="2083950" y="5493975"/>
            <a:ext cx="1049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 sz="28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İl seçimine Göre ilçelerin gelmesi</a:t>
            </a:r>
            <a:endParaRPr sz="28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32</a:t>
            </a:fld>
            <a:endParaRPr/>
          </a:p>
        </p:txBody>
      </p:sp>
      <p:pic>
        <p:nvPicPr>
          <p:cNvPr id="383" name="Google Shape;3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3017" y="180017"/>
            <a:ext cx="1640898" cy="2590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" y="3433907"/>
            <a:ext cx="6611060" cy="342409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"/>
          <p:cNvSpPr txBox="1"/>
          <p:nvPr/>
        </p:nvSpPr>
        <p:spPr>
          <a:xfrm>
            <a:off x="104775" y="24864"/>
            <a:ext cx="36082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Rating Bar Kullanımı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4"/>
          <p:cNvCxnSpPr/>
          <p:nvPr/>
        </p:nvCxnSpPr>
        <p:spPr>
          <a:xfrm>
            <a:off x="1908896" y="5173661"/>
            <a:ext cx="191495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7" name="Google Shape;38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125" y="180017"/>
            <a:ext cx="5476875" cy="362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"/>
          <p:cNvCxnSpPr/>
          <p:nvPr/>
        </p:nvCxnSpPr>
        <p:spPr>
          <a:xfrm>
            <a:off x="7801840" y="2167225"/>
            <a:ext cx="165172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9" name="Google Shape;389;p4"/>
          <p:cNvSpPr txBox="1"/>
          <p:nvPr/>
        </p:nvSpPr>
        <p:spPr>
          <a:xfrm>
            <a:off x="928255" y="1994529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 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4"/>
          <p:cNvCxnSpPr/>
          <p:nvPr/>
        </p:nvCxnSpPr>
        <p:spPr>
          <a:xfrm>
            <a:off x="1434322" y="2302306"/>
            <a:ext cx="0" cy="995507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1" name="Google Shape;391;p4"/>
          <p:cNvCxnSpPr/>
          <p:nvPr/>
        </p:nvCxnSpPr>
        <p:spPr>
          <a:xfrm rot="10800000">
            <a:off x="9677777" y="4178154"/>
            <a:ext cx="0" cy="995507"/>
          </a:xfrm>
          <a:prstGeom prst="straightConnector1">
            <a:avLst/>
          </a:prstGeom>
          <a:noFill/>
          <a:ln w="3810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2" name="Google Shape;392;p4"/>
          <p:cNvSpPr txBox="1"/>
          <p:nvPr/>
        </p:nvSpPr>
        <p:spPr>
          <a:xfrm>
            <a:off x="8392579" y="5316660"/>
            <a:ext cx="2813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 olmadan findViewById 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33</a:t>
            </a:fld>
            <a:endParaRPr/>
          </a:p>
        </p:txBody>
      </p:sp>
      <p:pic>
        <p:nvPicPr>
          <p:cNvPr id="398" name="Google Shape;3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361" y="829372"/>
            <a:ext cx="40481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 txBox="1"/>
          <p:nvPr/>
        </p:nvSpPr>
        <p:spPr>
          <a:xfrm>
            <a:off x="363963" y="122661"/>
            <a:ext cx="38735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AlertDialog Kullanımı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047" y="1819740"/>
            <a:ext cx="686752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"/>
          <p:cNvSpPr txBox="1"/>
          <p:nvPr/>
        </p:nvSpPr>
        <p:spPr>
          <a:xfrm>
            <a:off x="363963" y="6356350"/>
            <a:ext cx="57567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https://www.yazilimkodlama.com/android/android-alertdialog-kullanimi/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34</a:t>
            </a:fld>
            <a:endParaRPr/>
          </a:p>
        </p:txBody>
      </p:sp>
      <p:sp>
        <p:nvSpPr>
          <p:cNvPr id="408" name="Google Shape;408;p6"/>
          <p:cNvSpPr txBox="1"/>
          <p:nvPr/>
        </p:nvSpPr>
        <p:spPr>
          <a:xfrm>
            <a:off x="363963" y="122661"/>
            <a:ext cx="38735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ListView Kullanımı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763" y="5270231"/>
            <a:ext cx="74866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F60A87E-AC0F-C6BD-6C09-E36DED4D1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4" y="1162123"/>
            <a:ext cx="2257425" cy="20859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5EA9893-AEDD-C318-C2A7-387BBB8F0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625" y="648168"/>
            <a:ext cx="9839325" cy="4010025"/>
          </a:xfrm>
          <a:prstGeom prst="rect">
            <a:avLst/>
          </a:prstGeom>
        </p:spPr>
      </p:pic>
      <p:pic>
        <p:nvPicPr>
          <p:cNvPr id="407" name="Google Shape;40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264" y="4347944"/>
            <a:ext cx="2625825" cy="24657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386;p4">
            <a:extLst>
              <a:ext uri="{FF2B5EF4-FFF2-40B4-BE49-F238E27FC236}">
                <a16:creationId xmlns:a16="http://schemas.microsoft.com/office/drawing/2014/main" id="{514CDF91-FD70-EA30-4009-B225A6A5CFA3}"/>
              </a:ext>
            </a:extLst>
          </p:cNvPr>
          <p:cNvCxnSpPr/>
          <p:nvPr/>
        </p:nvCxnSpPr>
        <p:spPr>
          <a:xfrm>
            <a:off x="3146853" y="3429000"/>
            <a:ext cx="191495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35</a:t>
            </a:fld>
            <a:endParaRPr/>
          </a:p>
        </p:txBody>
      </p:sp>
      <p:sp>
        <p:nvSpPr>
          <p:cNvPr id="419" name="Google Shape;419;p7"/>
          <p:cNvSpPr txBox="1"/>
          <p:nvPr/>
        </p:nvSpPr>
        <p:spPr>
          <a:xfrm>
            <a:off x="363962" y="122661"/>
            <a:ext cx="878918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Listeden seçilen satırı AlertDialog ile silme Örneği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597CBC7-4BC6-6977-10A7-79AEBFB6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46" y="755650"/>
            <a:ext cx="9734550" cy="56007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3CA7703-6B43-4E6B-C2C0-CBEC71D6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" y="2034320"/>
            <a:ext cx="2257425" cy="2085975"/>
          </a:xfrm>
          <a:prstGeom prst="rect">
            <a:avLst/>
          </a:prstGeom>
        </p:spPr>
      </p:pic>
      <p:cxnSp>
        <p:nvCxnSpPr>
          <p:cNvPr id="2" name="Google Shape;386;p4">
            <a:extLst>
              <a:ext uri="{FF2B5EF4-FFF2-40B4-BE49-F238E27FC236}">
                <a16:creationId xmlns:a16="http://schemas.microsoft.com/office/drawing/2014/main" id="{6A78AE4E-4B30-E1F1-8FFF-6FC8334CE893}"/>
              </a:ext>
            </a:extLst>
          </p:cNvPr>
          <p:cNvCxnSpPr/>
          <p:nvPr/>
        </p:nvCxnSpPr>
        <p:spPr>
          <a:xfrm>
            <a:off x="3189056" y="3133846"/>
            <a:ext cx="1914959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6e9d1a1af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36</a:t>
            </a:fld>
            <a:endParaRPr/>
          </a:p>
        </p:txBody>
      </p:sp>
      <p:sp>
        <p:nvSpPr>
          <p:cNvPr id="426" name="Google Shape;426;g2b6e9d1a1af_1_0"/>
          <p:cNvSpPr txBox="1"/>
          <p:nvPr/>
        </p:nvSpPr>
        <p:spPr>
          <a:xfrm>
            <a:off x="363962" y="122661"/>
            <a:ext cx="878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Filtreleme </a:t>
            </a: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g2b6e9d1a1a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5" y="707650"/>
            <a:ext cx="11121776" cy="60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b6e9d1a1af_1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37</a:t>
            </a:fld>
            <a:endParaRPr/>
          </a:p>
        </p:txBody>
      </p:sp>
      <p:sp>
        <p:nvSpPr>
          <p:cNvPr id="434" name="Google Shape;434;g2b6e9d1a1af_1_7"/>
          <p:cNvSpPr txBox="1"/>
          <p:nvPr/>
        </p:nvSpPr>
        <p:spPr>
          <a:xfrm>
            <a:off x="363962" y="122661"/>
            <a:ext cx="878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Filtreleme </a:t>
            </a: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Devam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g2b6e9d1a1af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775"/>
            <a:ext cx="11982200" cy="57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3B3BA05-1CFB-4312-CAFE-06705869C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38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E8DA216-9A11-9FC8-5BB7-5A79697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1213020"/>
            <a:ext cx="8526561" cy="47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8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6e9d1a1af_1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39</a:t>
            </a:fld>
            <a:endParaRPr/>
          </a:p>
        </p:txBody>
      </p:sp>
      <p:sp>
        <p:nvSpPr>
          <p:cNvPr id="442" name="Google Shape;442;g2b6e9d1a1af_1_14"/>
          <p:cNvSpPr txBox="1"/>
          <p:nvPr/>
        </p:nvSpPr>
        <p:spPr>
          <a:xfrm>
            <a:off x="363962" y="122661"/>
            <a:ext cx="878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Filtreleme </a:t>
            </a:r>
            <a:r>
              <a:rPr lang="tr-TR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Çalışma Ekranı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2b6e9d1a1af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075" y="707650"/>
            <a:ext cx="4602725" cy="59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2b6e9d1a1af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5" y="860050"/>
            <a:ext cx="4602725" cy="59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838200" y="31287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tr-TR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Yeni proje açıldığında yapılacaklar</a:t>
            </a:r>
            <a:endParaRPr/>
          </a:p>
        </p:txBody>
      </p:sp>
      <p:pic>
        <p:nvPicPr>
          <p:cNvPr id="113" name="Google Shape;113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9473" y="2370137"/>
            <a:ext cx="480937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1841863" y="1750422"/>
            <a:ext cx="17091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Show System UI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4029" y="2370137"/>
            <a:ext cx="3609975" cy="434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7712026" y="1770996"/>
            <a:ext cx="25939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Pixel den çözünürlük seçimi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833816" y="936953"/>
            <a:ext cx="85106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tr-TR" sz="2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!!!</a:t>
            </a:r>
            <a:r>
              <a:rPr lang="tr-T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İlk önce sanal cihazın gelmesini ve yeşil play tuşunu beklemek gerekmektedir.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838200" y="220028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tr-TR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1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954" y="1396229"/>
            <a:ext cx="2886075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66172" y="690926"/>
            <a:ext cx="592982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tr-T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All Constraints 🡪 bağlantılar kaldırılır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tr-T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 Constraints       🡪 mevcut duruma göre bağlantı yapılır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6124" y="3025276"/>
            <a:ext cx="69056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5309055" y="2649635"/>
            <a:ext cx="66030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 a tıklandığında çalışacak metod alanı açılaması için </a:t>
            </a:r>
            <a:r>
              <a:rPr lang="tr-T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tr-T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alanı çıkarma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622" y="966652"/>
            <a:ext cx="9645566" cy="494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838200" y="220028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2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760" y="2042432"/>
            <a:ext cx="2571750" cy="4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5413" y="1717675"/>
            <a:ext cx="767715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720635" y="983218"/>
            <a:ext cx="5814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sayının toplamı örneği ..Değişken dönüşümü önemli!!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418" y="1807573"/>
            <a:ext cx="254317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838200" y="220028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3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9348" y="220028"/>
            <a:ext cx="3924709" cy="650131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838200" y="695251"/>
            <a:ext cx="30187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sayının dört işlem örneği!!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678" y="2355850"/>
            <a:ext cx="25336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270238" y="285342"/>
            <a:ext cx="105156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tr-TR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Örnek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9247" y="128402"/>
            <a:ext cx="4469130" cy="6593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838200" y="695251"/>
            <a:ext cx="46217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tr-T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değişken türü ile if ve switch örneği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709</Words>
  <Application>Microsoft Office PowerPoint</Application>
  <PresentationFormat>Geniş ekran</PresentationFormat>
  <Paragraphs>148</Paragraphs>
  <Slides>39</Slides>
  <Notes>38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5" baseType="lpstr">
      <vt:lpstr>Calibri</vt:lpstr>
      <vt:lpstr>Nunito Sans</vt:lpstr>
      <vt:lpstr>Open Sans</vt:lpstr>
      <vt:lpstr>Arial</vt:lpstr>
      <vt:lpstr>Roboto</vt:lpstr>
      <vt:lpstr>Office Teması</vt:lpstr>
      <vt:lpstr>Mobil Programlama  Android Studio - Java </vt:lpstr>
      <vt:lpstr>PowerPoint Sunusu</vt:lpstr>
      <vt:lpstr>PowerPoint Sunusu</vt:lpstr>
      <vt:lpstr>Yeni proje açıldığında yapılacaklar</vt:lpstr>
      <vt:lpstr>Örnek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  Android Studio - Java </dc:title>
  <dc:creator>pc</dc:creator>
  <cp:lastModifiedBy>Neva</cp:lastModifiedBy>
  <cp:revision>2</cp:revision>
  <dcterms:created xsi:type="dcterms:W3CDTF">2022-12-09T08:20:57Z</dcterms:created>
  <dcterms:modified xsi:type="dcterms:W3CDTF">2024-02-12T20:08:49Z</dcterms:modified>
</cp:coreProperties>
</file>