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BARANIDHARAN. J</a:t>
            </a:r>
            <a:endParaRPr lang="en-GB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312219166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55</cp:revision>
  <dcterms:created xsi:type="dcterms:W3CDTF">2024-03-29T15:07:00Z</dcterms:created>
  <dcterms:modified xsi:type="dcterms:W3CDTF">2024-09-26T09:45:48Z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