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5E49D8-C127-4045-B820-EE4C8C0997D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6E740D-D8C3-4F54-A6F2-763E7C89A9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24600" y="3733800"/>
            <a:ext cx="2514600" cy="26670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TEAM MEMBERS: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sz="2400" dirty="0" err="1" smtClean="0"/>
              <a:t>Baranipriya.R</a:t>
            </a:r>
            <a:endParaRPr lang="en-US" sz="2400" dirty="0" smtClean="0"/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sz="2400" dirty="0" err="1" smtClean="0"/>
              <a:t>Manikandan.S</a:t>
            </a:r>
            <a:endParaRPr lang="en-US" sz="2400" dirty="0"/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sz="2400" dirty="0" err="1" smtClean="0"/>
              <a:t>Surya.J</a:t>
            </a:r>
            <a:endParaRPr lang="en-US" sz="2400" dirty="0" smtClean="0"/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sz="2400" dirty="0" err="1" smtClean="0"/>
              <a:t>Sakthivel.S</a:t>
            </a:r>
            <a:endParaRPr lang="en-US" sz="2400" dirty="0" smtClean="0"/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sz="2400" dirty="0" err="1" smtClean="0"/>
              <a:t>Lalith</a:t>
            </a:r>
            <a:r>
              <a:rPr lang="en-US" sz="2400" dirty="0" smtClean="0"/>
              <a:t> </a:t>
            </a:r>
            <a:r>
              <a:rPr lang="en-US" sz="2400" dirty="0" err="1"/>
              <a:t>K</a:t>
            </a:r>
            <a:r>
              <a:rPr lang="en-US" sz="2400" dirty="0" err="1" smtClean="0"/>
              <a:t>umar.B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SMART PARKING</a:t>
            </a:r>
            <a:endParaRPr lang="en-US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3276600"/>
            <a:ext cx="6400800" cy="160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Train machine learning models for improved accuracy.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Use historical data to enhance the system's ability to predict parking space availability.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Machine Learning (Optional)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724400"/>
            <a:ext cx="3008654" cy="18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6400800" cy="160020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Implement security measures to protect captured data.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Ensure compliance with privacy regulations by </a:t>
            </a:r>
            <a:r>
              <a:rPr lang="en-US" dirty="0" err="1"/>
              <a:t>anonymizing</a:t>
            </a:r>
            <a:r>
              <a:rPr lang="en-US" dirty="0"/>
              <a:t> and securing personally identifiable information.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Security and Privacy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074194"/>
            <a:ext cx="4648200" cy="24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6400800" cy="160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Regularly maintain and calibrate cameras to ensure optimal performance.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Monitor system performance and address any issues promptly.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Maintenance and Calibration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05328"/>
            <a:ext cx="3774646" cy="21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6400800" cy="160020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sz="2000" b="1" dirty="0"/>
              <a:t>Scalability:</a:t>
            </a:r>
            <a:r>
              <a:rPr lang="en-US" sz="2000" dirty="0"/>
              <a:t> Design the system to scale with the growing number of cameras and parking spaces.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000" b="1" dirty="0"/>
              <a:t>Redundancy:</a:t>
            </a:r>
            <a:r>
              <a:rPr lang="en-US" sz="2000" dirty="0"/>
              <a:t> Include redundancy measures to ensure continuous operation, even in the case of camera failures.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000" b="1" dirty="0"/>
              <a:t>User Experience:</a:t>
            </a:r>
            <a:r>
              <a:rPr lang="en-US" sz="2000" dirty="0"/>
              <a:t> Prioritize user-friendly interfaces for both administrators and end-users.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000" b="1" dirty="0"/>
              <a:t>Integration with Payment Systems:</a:t>
            </a:r>
            <a:r>
              <a:rPr lang="en-US" sz="2000" dirty="0"/>
              <a:t> If applicable, integrate with payment systems for seamless transactions.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/>
          <a:lstStyle/>
          <a:p>
            <a:r>
              <a:rPr lang="en-US" b="1" dirty="0">
                <a:latin typeface="Agency FB" pitchFamily="34" charset="0"/>
              </a:rPr>
              <a:t>Considerations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5240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Agency FB" pitchFamily="34" charset="0"/>
              </a:rPr>
              <a:t>	THANK YOU</a:t>
            </a:r>
            <a:endParaRPr lang="en-US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 smtClean="0"/>
              <a:t>Camera Installation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 smtClean="0"/>
              <a:t>Image Capture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 smtClean="0"/>
              <a:t>Image Processing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/>
              <a:t>Parking Space </a:t>
            </a:r>
            <a:r>
              <a:rPr lang="en-US" sz="8000" dirty="0" smtClean="0"/>
              <a:t>Detection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/>
              <a:t>Data </a:t>
            </a:r>
            <a:r>
              <a:rPr lang="en-US" sz="8000" dirty="0" smtClean="0"/>
              <a:t>Storage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/>
              <a:t>Communication and </a:t>
            </a:r>
            <a:r>
              <a:rPr lang="en-US" sz="8000" dirty="0" smtClean="0"/>
              <a:t>Notification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/>
              <a:t>Integration with Existing </a:t>
            </a:r>
            <a:r>
              <a:rPr lang="en-US" sz="8000" dirty="0" smtClean="0"/>
              <a:t>Systems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/>
              <a:t>Machine Learning (Optional</a:t>
            </a:r>
            <a:r>
              <a:rPr lang="en-US" sz="8000" dirty="0" smtClean="0"/>
              <a:t>)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/>
              <a:t>Security and </a:t>
            </a:r>
            <a:r>
              <a:rPr lang="en-US" sz="8000" dirty="0" smtClean="0"/>
              <a:t>Privacy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8000" dirty="0"/>
              <a:t>Maintenance and Calibration</a:t>
            </a:r>
            <a:endParaRPr lang="en-US" sz="8000" dirty="0" smtClean="0"/>
          </a:p>
          <a:p>
            <a:pPr marL="457200" indent="-45720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gency FB" pitchFamily="34" charset="0"/>
              </a:rPr>
              <a:t>Steps to Integrate Camera-Based Solutions for Parking Space </a:t>
            </a:r>
            <a:r>
              <a:rPr lang="en-US" sz="2800" b="1" dirty="0" smtClean="0">
                <a:latin typeface="Agency FB" pitchFamily="34" charset="0"/>
              </a:rPr>
              <a:t>Detection</a:t>
            </a:r>
            <a:endParaRPr lang="en-US" sz="28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6400800" cy="160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 smtClean="0"/>
              <a:t>Install </a:t>
            </a:r>
            <a:r>
              <a:rPr lang="en-US" dirty="0"/>
              <a:t>cameras in strategic locations with a clear view of parking spaces.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Ensure proper alignment and coverage for effective image capture.</a:t>
            </a:r>
          </a:p>
          <a:p>
            <a:pPr algn="l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Camera Installation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72000"/>
            <a:ext cx="3276600" cy="18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276600"/>
            <a:ext cx="6400800" cy="160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Configure cameras to capture high-resolution images of the parking area.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Adjust settings for different lighting conditions and weather.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Image Capture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457231"/>
            <a:ext cx="3048000" cy="2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276600"/>
            <a:ext cx="6400800" cy="16002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Use image processing techniques to analyze captured images.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Apply computer vision algorithms for object detection and recognition.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Identify and classify vehicles within the images.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Image Processing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24400"/>
            <a:ext cx="3110243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6400800" cy="16002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Implement algorithms to detect empty and occupied parking spaces.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Utilize object segmentation to identify the boundaries of each parking spot.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Apply machine learning models for better accuracy over time.</a:t>
            </a:r>
          </a:p>
          <a:p>
            <a:pPr algn="l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Parking Space Detection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648200"/>
            <a:ext cx="3488267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6400800" cy="160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Store the processed data in a centralized database.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Include information such as parking space ID, status (occupied or vacant), and timestamp.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Data Storage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08029"/>
            <a:ext cx="2743200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6400800" cy="1600200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Set up a communication system to update the parking status in real-time.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Integrate with a user interface (e.g., mobile app or web portal) for users to check parking availability.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Send notifications to users about available spaces or alerts for unauthorized parking.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Communication and Notification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267200"/>
            <a:ext cx="326105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6400800" cy="16002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If applicable, integrate the parking space detection system with existing smart city or parking management systems.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gency FB" pitchFamily="34" charset="0"/>
              </a:rPr>
              <a:t>Integration with Existing Systems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191000"/>
            <a:ext cx="421821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397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SMART PARKING</vt:lpstr>
      <vt:lpstr>Steps to Integrate Camera-Based Solutions for Parking Space Detection</vt:lpstr>
      <vt:lpstr>Camera Installation</vt:lpstr>
      <vt:lpstr>Image Capture</vt:lpstr>
      <vt:lpstr>Image Processing</vt:lpstr>
      <vt:lpstr>Parking Space Detection</vt:lpstr>
      <vt:lpstr>Data Storage</vt:lpstr>
      <vt:lpstr>Communication and Notification</vt:lpstr>
      <vt:lpstr>Integration with Existing Systems</vt:lpstr>
      <vt:lpstr>Machine Learning (Optional)</vt:lpstr>
      <vt:lpstr>Security and Privacy</vt:lpstr>
      <vt:lpstr>Maintenance and Calibration</vt:lpstr>
      <vt:lpstr>Considerations 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Integrate Camera-Based Solutions for Parking Space Detection</dc:title>
  <dc:creator>DSPLAB9</dc:creator>
  <cp:lastModifiedBy>DSPLAB9</cp:lastModifiedBy>
  <cp:revision>5</cp:revision>
  <dcterms:created xsi:type="dcterms:W3CDTF">2023-10-07T04:14:12Z</dcterms:created>
  <dcterms:modified xsi:type="dcterms:W3CDTF">2023-10-07T05:03:00Z</dcterms:modified>
</cp:coreProperties>
</file>