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handoutMasterIdLst>
    <p:handoutMasterId r:id="rId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9500" autoAdjust="0"/>
  </p:normalViewPr>
  <p:slideViewPr>
    <p:cSldViewPr snapToGrid="0">
      <p:cViewPr varScale="1">
        <p:scale>
          <a:sx n="84" d="100"/>
          <a:sy n="84" d="100"/>
        </p:scale>
        <p:origin x="0" y="0"/>
      </p:cViewPr>
      <p:guideLst>
        <p:guide orient="horz" pos="528"/>
        <p:guide orient="horz" pos="1272"/>
        <p:guide orient="horz" pos="2312"/>
        <p:guide orient="horz" pos="1944"/>
        <p:guide orient="horz" pos="2328"/>
        <p:guide pos="3864"/>
      </p:guideLst>
    </p:cSldViewPr>
  </p:slideViewPr>
  <p:outlineViewPr>
    <p:cViewPr>
      <p:scale>
        <a:sx n="33" d="100"/>
        <a:sy n="33" d="100"/>
      </p:scale>
      <p:origin x="0" y="0"/>
    </p:cViewPr>
    <p:sldLst/>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theme" Target="theme/theme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5"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9/29/2023</a:t>
            </a:fld>
            <a:endParaRPr lang="zh-CN" altLang="en-US" sz="1200">
              <a:latin typeface="Calibri" pitchFamily="0" charset="0"/>
              <a:ea typeface="等线" pitchFamily="0" charset="0"/>
              <a:cs typeface="Calibri" pitchFamily="0" charset="0"/>
            </a:endParaRPr>
          </a:p>
        </p:txBody>
      </p:sp>
      <p:sp>
        <p:nvSpPr>
          <p:cNvPr id="16" name="文本框"/>
          <p:cNvSpPr>
            <a:spLocks noGrp="1"/>
          </p:cNvSpPr>
          <p:nvPr>
            <p:ph type="ftr" idx="2"/>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sldNum" idx="3"/>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5101086"/>
      </p:ext>
    </p:extLst>
  </p:cSld>
  <p:clrMap bg1="lt1" tx1="dk1" bg2="lt2" tx2="dk2" accent1="accent1" accent2="accent2" accent3="accent3" accent4="accent4" accent5="accent5" accent6="accent6" hlink="hlink" folHlink="folHlink"/>
  <p:hf sldNum="0" hdr="1" ftr="1" dt="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8"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9/29/2023</a:t>
            </a:fld>
            <a:endParaRPr lang="zh-CN" altLang="en-US" sz="1200">
              <a:latin typeface="Calibri" pitchFamily="0" charset="0"/>
              <a:ea typeface="等线" pitchFamily="0" charset="0"/>
              <a:cs typeface="Calibri" pitchFamily="0" charset="0"/>
            </a:endParaRPr>
          </a:p>
        </p:txBody>
      </p:sp>
      <p:sp>
        <p:nvSpPr>
          <p:cNvPr id="10"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1"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091836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6"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2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435861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58"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5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11564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63"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6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731923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416334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319065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3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891357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851528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327004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21622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878010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108497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95677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54"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5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7191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2"/>
        </a:solidFill>
      </p:bgPr>
    </p:bg>
    <p:spTree>
      <p:nvGrpSpPr>
        <p:cNvPr id="1" name=""/>
        <p:cNvGrpSpPr/>
        <p:nvPr/>
      </p:nvGrpSpPr>
      <p:grpSpPr>
        <a:xfrm>
          <a:off x="0" y="0"/>
          <a:ext cx="0" cy="0"/>
          <a:chOff x="0" y="0"/>
          <a:chExt cx="0" cy="0"/>
        </a:xfrm>
      </p:grpSpPr>
      <p:sp>
        <p:nvSpPr>
          <p:cNvPr id="18" name="曲线"/>
          <p:cNvSpPr>
            <a:spLocks/>
          </p:cNvSpPr>
          <p:nvPr/>
        </p:nvSpPr>
        <p:spPr>
          <a:xfrm rot="0">
            <a:off x="7443266" y="1841812"/>
            <a:ext cx="4748734" cy="5016186"/>
          </a:xfrm>
          <a:custGeom>
            <a:gdLst>
              <a:gd name="T1" fmla="*/ 0 w 21600"/>
              <a:gd name="T2" fmla="*/ 0 h 21600"/>
              <a:gd name="T3" fmla="*/ 21600 w 21600"/>
              <a:gd name="T4" fmla="*/ 21600 h 21600"/>
            </a:gdLst>
            <a:rect l="T1" t="T2" r="T3" b="T4"/>
            <a:pathLst>
              <a:path w="21600" h="21600">
                <a:moveTo>
                  <a:pt x="19777" y="0"/>
                </a:moveTo>
                <a:cubicBezTo>
                  <a:pt x="19837" y="0"/>
                  <a:pt x="19886" y="1"/>
                  <a:pt x="19922" y="2"/>
                </a:cubicBezTo>
                <a:cubicBezTo>
                  <a:pt x="20240" y="10"/>
                  <a:pt x="20552" y="39"/>
                  <a:pt x="20860" y="85"/>
                </a:cubicBezTo>
                <a:lnTo>
                  <a:pt x="21600" y="237"/>
                </a:lnTo>
                <a:lnTo>
                  <a:pt x="21600" y="21600"/>
                </a:lnTo>
                <a:lnTo>
                  <a:pt x="0" y="21600"/>
                </a:lnTo>
                <a:lnTo>
                  <a:pt x="52" y="21165"/>
                </a:lnTo>
                <a:cubicBezTo>
                  <a:pt x="354" y="19454"/>
                  <a:pt x="1290" y="18144"/>
                  <a:pt x="2782" y="17204"/>
                </a:cubicBezTo>
                <a:cubicBezTo>
                  <a:pt x="3352" y="16844"/>
                  <a:pt x="3971" y="16635"/>
                  <a:pt x="4584" y="16402"/>
                </a:cubicBezTo>
                <a:cubicBezTo>
                  <a:pt x="5911" y="15899"/>
                  <a:pt x="7150" y="15216"/>
                  <a:pt x="8211" y="14167"/>
                </a:cubicBezTo>
                <a:cubicBezTo>
                  <a:pt x="9103" y="13284"/>
                  <a:pt x="9746" y="12222"/>
                  <a:pt x="10242" y="11055"/>
                </a:cubicBezTo>
                <a:cubicBezTo>
                  <a:pt x="10797" y="9752"/>
                  <a:pt x="11030" y="8941"/>
                  <a:pt x="11293" y="8106"/>
                </a:cubicBezTo>
                <a:cubicBezTo>
                  <a:pt x="11585" y="7177"/>
                  <a:pt x="13322" y="1666"/>
                  <a:pt x="17428" y="346"/>
                </a:cubicBezTo>
                <a:cubicBezTo>
                  <a:pt x="18396" y="35"/>
                  <a:pt x="19359" y="-1"/>
                  <a:pt x="19777" y="0"/>
                </a:cubicBezTo>
                <a:close/>
              </a:path>
            </a:pathLst>
          </a:custGeom>
          <a:solidFill>
            <a:srgbClr val="AC5B4C">
              <a:alpha val="59000"/>
            </a:srgbClr>
          </a:solidFill>
          <a:ln w="2777" cmpd="sng" cap="flat">
            <a:noFill/>
            <a:prstDash val="solid"/>
            <a:miter/>
          </a:ln>
        </p:spPr>
      </p:sp>
      <p:sp>
        <p:nvSpPr>
          <p:cNvPr id="19" name="曲线"/>
          <p:cNvSpPr>
            <a:spLocks/>
          </p:cNvSpPr>
          <p:nvPr/>
        </p:nvSpPr>
        <p:spPr>
          <a:xfrm rot="5400000">
            <a:off x="6993339" y="2334664"/>
            <a:ext cx="2225673" cy="7007393"/>
          </a:xfrm>
          <a:custGeom>
            <a:gdLst>
              <a:gd name="T1" fmla="*/ 0 w 21600"/>
              <a:gd name="T2" fmla="*/ 0 h 21600"/>
              <a:gd name="T3" fmla="*/ 21600 w 21600"/>
              <a:gd name="T4" fmla="*/ 21600 h 21600"/>
            </a:gdLst>
            <a:rect l="T1" t="T2" r="T3" b="T4"/>
            <a:pathLst>
              <a:path w="21600" h="21600">
                <a:moveTo>
                  <a:pt x="21600" y="21427"/>
                </a:moveTo>
                <a:cubicBezTo>
                  <a:pt x="19854" y="21542"/>
                  <a:pt x="17642" y="21727"/>
                  <a:pt x="15141" y="21470"/>
                </a:cubicBezTo>
                <a:cubicBezTo>
                  <a:pt x="12640" y="21214"/>
                  <a:pt x="8920" y="20773"/>
                  <a:pt x="6592" y="19890"/>
                </a:cubicBezTo>
                <a:cubicBezTo>
                  <a:pt x="3861" y="18855"/>
                  <a:pt x="3089" y="17725"/>
                  <a:pt x="4043" y="16524"/>
                </a:cubicBezTo>
                <a:cubicBezTo>
                  <a:pt x="4362" y="16123"/>
                  <a:pt x="4962" y="15772"/>
                  <a:pt x="5522" y="15412"/>
                </a:cubicBezTo>
                <a:cubicBezTo>
                  <a:pt x="6731" y="14634"/>
                  <a:pt x="7563" y="13807"/>
                  <a:pt x="7622" y="12882"/>
                </a:cubicBezTo>
                <a:cubicBezTo>
                  <a:pt x="7672" y="12103"/>
                  <a:pt x="7110" y="11343"/>
                  <a:pt x="6189" y="10593"/>
                </a:cubicBezTo>
                <a:cubicBezTo>
                  <a:pt x="5161" y="9755"/>
                  <a:pt x="4360" y="9280"/>
                  <a:pt x="3567" y="8780"/>
                </a:cubicBezTo>
                <a:cubicBezTo>
                  <a:pt x="2685" y="8225"/>
                  <a:pt x="-2541" y="4930"/>
                  <a:pt x="1538" y="2634"/>
                </a:cubicBezTo>
                <a:cubicBezTo>
                  <a:pt x="2636" y="2015"/>
                  <a:pt x="4229" y="1567"/>
                  <a:pt x="4656" y="1454"/>
                </a:cubicBezTo>
                <a:cubicBezTo>
                  <a:pt x="6542" y="951"/>
                  <a:pt x="8754" y="630"/>
                  <a:pt x="11127" y="405"/>
                </a:cubicBezTo>
                <a:cubicBezTo>
                  <a:pt x="13813" y="151"/>
                  <a:pt x="17696" y="60"/>
                  <a:pt x="19478" y="8"/>
                </a:cubicBezTo>
                <a:cubicBezTo>
                  <a:pt x="19947" y="-4"/>
                  <a:pt x="21211" y="1"/>
                  <a:pt x="21520" y="2"/>
                </a:cubicBezTo>
              </a:path>
            </a:pathLst>
          </a:custGeom>
          <a:noFill/>
          <a:ln w="60325" cmpd="sng" cap="flat">
            <a:solidFill>
              <a:srgbClr val="FEF3ED"/>
            </a:solidFill>
            <a:prstDash val="solid"/>
            <a:miter/>
          </a:ln>
        </p:spPr>
      </p:sp>
      <p:sp>
        <p:nvSpPr>
          <p:cNvPr id="20" name="曲线"/>
          <p:cNvSpPr>
            <a:spLocks/>
          </p:cNvSpPr>
          <p:nvPr/>
        </p:nvSpPr>
        <p:spPr>
          <a:xfrm rot="0">
            <a:off x="1" y="0"/>
            <a:ext cx="5880648" cy="6075137"/>
          </a:xfrm>
          <a:custGeom>
            <a:gdLst>
              <a:gd name="T1" fmla="*/ 0 w 21600"/>
              <a:gd name="T2" fmla="*/ 0 h 21600"/>
              <a:gd name="T3" fmla="*/ 21600 w 21600"/>
              <a:gd name="T4" fmla="*/ 21600 h 21600"/>
            </a:gdLst>
            <a:rect l="T1" t="T2" r="T3" b="T4"/>
            <a:pathLst>
              <a:path w="21600" h="21600">
                <a:moveTo>
                  <a:pt x="0" y="0"/>
                </a:moveTo>
                <a:lnTo>
                  <a:pt x="19584" y="0"/>
                </a:lnTo>
                <a:lnTo>
                  <a:pt x="19728" y="129"/>
                </a:lnTo>
                <a:cubicBezTo>
                  <a:pt x="19908" y="311"/>
                  <a:pt x="20074" y="502"/>
                  <a:pt x="20225" y="702"/>
                </a:cubicBezTo>
                <a:cubicBezTo>
                  <a:pt x="23435" y="4936"/>
                  <a:pt x="20836" y="14097"/>
                  <a:pt x="14371" y="18553"/>
                </a:cubicBezTo>
                <a:cubicBezTo>
                  <a:pt x="10384" y="21302"/>
                  <a:pt x="4731" y="22396"/>
                  <a:pt x="35" y="20979"/>
                </a:cubicBezTo>
                <a:lnTo>
                  <a:pt x="0" y="20967"/>
                </a:lnTo>
                <a:close/>
              </a:path>
            </a:pathLst>
          </a:custGeom>
          <a:solidFill>
            <a:srgbClr val="A09D79">
              <a:alpha val="45000"/>
            </a:srgbClr>
          </a:solidFill>
          <a:ln w="4443" cmpd="sng" cap="flat">
            <a:noFill/>
            <a:prstDash val="solid"/>
            <a:miter/>
          </a:ln>
        </p:spPr>
      </p:sp>
      <p:sp>
        <p:nvSpPr>
          <p:cNvPr id="21" name="曲线"/>
          <p:cNvSpPr>
            <a:spLocks/>
          </p:cNvSpPr>
          <p:nvPr/>
        </p:nvSpPr>
        <p:spPr>
          <a:xfrm rot="0">
            <a:off x="1" y="-1"/>
            <a:ext cx="5137691" cy="3723310"/>
          </a:xfrm>
          <a:custGeom>
            <a:gdLst>
              <a:gd name="T1" fmla="*/ 0 w 21600"/>
              <a:gd name="T2" fmla="*/ 0 h 21600"/>
              <a:gd name="T3" fmla="*/ 21600 w 21600"/>
              <a:gd name="T4" fmla="*/ 21600 h 21600"/>
            </a:gdLst>
            <a:rect l="T1" t="T2" r="T3" b="T4"/>
            <a:pathLst>
              <a:path w="21600" h="21600">
                <a:moveTo>
                  <a:pt x="2770" y="16949"/>
                </a:moveTo>
                <a:cubicBezTo>
                  <a:pt x="2348" y="17332"/>
                  <a:pt x="1938" y="17770"/>
                  <a:pt x="1812" y="18490"/>
                </a:cubicBezTo>
                <a:cubicBezTo>
                  <a:pt x="1691" y="19179"/>
                  <a:pt x="1642" y="19891"/>
                  <a:pt x="1563" y="20593"/>
                </a:cubicBezTo>
                <a:cubicBezTo>
                  <a:pt x="1594" y="20604"/>
                  <a:pt x="1625" y="20614"/>
                  <a:pt x="1655" y="20624"/>
                </a:cubicBezTo>
                <a:cubicBezTo>
                  <a:pt x="2175" y="19501"/>
                  <a:pt x="2506" y="18264"/>
                  <a:pt x="2770" y="16949"/>
                </a:cubicBezTo>
              </a:path>
              <a:path w="21600" h="21600">
                <a:moveTo>
                  <a:pt x="3252" y="16383"/>
                </a:moveTo>
                <a:cubicBezTo>
                  <a:pt x="3121" y="16789"/>
                  <a:pt x="2940" y="17182"/>
                  <a:pt x="2871" y="17607"/>
                </a:cubicBezTo>
                <a:cubicBezTo>
                  <a:pt x="2738" y="18452"/>
                  <a:pt x="2453" y="19207"/>
                  <a:pt x="2199" y="19982"/>
                </a:cubicBezTo>
                <a:cubicBezTo>
                  <a:pt x="2142" y="20151"/>
                  <a:pt x="2024" y="20314"/>
                  <a:pt x="2076" y="20563"/>
                </a:cubicBezTo>
                <a:cubicBezTo>
                  <a:pt x="2714" y="19857"/>
                  <a:pt x="3389" y="17584"/>
                  <a:pt x="3252" y="16383"/>
                </a:cubicBezTo>
              </a:path>
              <a:path w="21600" h="21600">
                <a:moveTo>
                  <a:pt x="3812" y="14962"/>
                </a:moveTo>
                <a:cubicBezTo>
                  <a:pt x="3644" y="15246"/>
                  <a:pt x="3562" y="15402"/>
                  <a:pt x="3769" y="15645"/>
                </a:cubicBezTo>
                <a:cubicBezTo>
                  <a:pt x="3783" y="15425"/>
                  <a:pt x="3793" y="15260"/>
                  <a:pt x="3812" y="14962"/>
                </a:cubicBezTo>
              </a:path>
              <a:path w="21600" h="21600">
                <a:moveTo>
                  <a:pt x="4220" y="14605"/>
                </a:moveTo>
                <a:cubicBezTo>
                  <a:pt x="3921" y="15739"/>
                  <a:pt x="3860" y="16840"/>
                  <a:pt x="4432" y="17862"/>
                </a:cubicBezTo>
                <a:cubicBezTo>
                  <a:pt x="4601" y="16746"/>
                  <a:pt x="4421" y="15674"/>
                  <a:pt x="4220" y="14605"/>
                </a:cubicBezTo>
              </a:path>
              <a:path w="21600" h="21600">
                <a:moveTo>
                  <a:pt x="3128" y="13936"/>
                </a:moveTo>
                <a:cubicBezTo>
                  <a:pt x="2062" y="14114"/>
                  <a:pt x="519" y="15425"/>
                  <a:pt x="418" y="15865"/>
                </a:cubicBezTo>
                <a:cubicBezTo>
                  <a:pt x="781" y="15764"/>
                  <a:pt x="2240" y="14566"/>
                  <a:pt x="3128" y="13936"/>
                </a:cubicBezTo>
              </a:path>
              <a:path w="21600" h="21600">
                <a:moveTo>
                  <a:pt x="4492" y="13834"/>
                </a:moveTo>
                <a:cubicBezTo>
                  <a:pt x="4611" y="15258"/>
                  <a:pt x="4717" y="16538"/>
                  <a:pt x="4825" y="17850"/>
                </a:cubicBezTo>
                <a:cubicBezTo>
                  <a:pt x="5264" y="16570"/>
                  <a:pt x="5144" y="14781"/>
                  <a:pt x="4492" y="13834"/>
                </a:cubicBezTo>
              </a:path>
              <a:path w="21600" h="21600">
                <a:moveTo>
                  <a:pt x="3929" y="13778"/>
                </a:moveTo>
                <a:cubicBezTo>
                  <a:pt x="3113" y="14024"/>
                  <a:pt x="343" y="16260"/>
                  <a:pt x="354" y="16436"/>
                </a:cubicBezTo>
                <a:cubicBezTo>
                  <a:pt x="674" y="16351"/>
                  <a:pt x="865" y="16560"/>
                  <a:pt x="1133" y="16483"/>
                </a:cubicBezTo>
                <a:cubicBezTo>
                  <a:pt x="1773" y="16297"/>
                  <a:pt x="2386" y="16014"/>
                  <a:pt x="2925" y="15483"/>
                </a:cubicBezTo>
                <a:cubicBezTo>
                  <a:pt x="3366" y="15048"/>
                  <a:pt x="3753" y="14548"/>
                  <a:pt x="3929" y="13778"/>
                </a:cubicBezTo>
              </a:path>
              <a:path w="21600" h="21600">
                <a:moveTo>
                  <a:pt x="10369" y="8198"/>
                </a:moveTo>
                <a:cubicBezTo>
                  <a:pt x="10130" y="8800"/>
                  <a:pt x="9923" y="10472"/>
                  <a:pt x="10023" y="11065"/>
                </a:cubicBezTo>
                <a:cubicBezTo>
                  <a:pt x="10349" y="10125"/>
                  <a:pt x="10618" y="9247"/>
                  <a:pt x="10369" y="8198"/>
                </a:cubicBezTo>
              </a:path>
              <a:path w="21600" h="21600">
                <a:moveTo>
                  <a:pt x="10023" y="7913"/>
                </a:moveTo>
                <a:cubicBezTo>
                  <a:pt x="9481" y="8625"/>
                  <a:pt x="9290" y="10302"/>
                  <a:pt x="9612" y="11167"/>
                </a:cubicBezTo>
                <a:cubicBezTo>
                  <a:pt x="9756" y="10030"/>
                  <a:pt x="9888" y="8971"/>
                  <a:pt x="10023" y="7913"/>
                </a:cubicBezTo>
              </a:path>
              <a:path w="21600" h="21600">
                <a:moveTo>
                  <a:pt x="11470" y="6760"/>
                </a:moveTo>
                <a:cubicBezTo>
                  <a:pt x="11364" y="8520"/>
                  <a:pt x="11701" y="9614"/>
                  <a:pt x="12625" y="10072"/>
                </a:cubicBezTo>
                <a:cubicBezTo>
                  <a:pt x="12544" y="9579"/>
                  <a:pt x="12477" y="9132"/>
                  <a:pt x="12395" y="8691"/>
                </a:cubicBezTo>
                <a:cubicBezTo>
                  <a:pt x="12379" y="8604"/>
                  <a:pt x="12308" y="8485"/>
                  <a:pt x="12253" y="8475"/>
                </a:cubicBezTo>
                <a:cubicBezTo>
                  <a:pt x="12045" y="8441"/>
                  <a:pt x="12041" y="8207"/>
                  <a:pt x="11990" y="8018"/>
                </a:cubicBezTo>
                <a:cubicBezTo>
                  <a:pt x="11868" y="7565"/>
                  <a:pt x="11754" y="7105"/>
                  <a:pt x="11470" y="6760"/>
                </a:cubicBezTo>
              </a:path>
              <a:path w="21600" h="21600">
                <a:moveTo>
                  <a:pt x="11800" y="6490"/>
                </a:moveTo>
                <a:cubicBezTo>
                  <a:pt x="11769" y="6529"/>
                  <a:pt x="11736" y="6566"/>
                  <a:pt x="11703" y="6603"/>
                </a:cubicBezTo>
                <a:cubicBezTo>
                  <a:pt x="11853" y="6858"/>
                  <a:pt x="12015" y="7100"/>
                  <a:pt x="12147" y="7368"/>
                </a:cubicBezTo>
                <a:cubicBezTo>
                  <a:pt x="12309" y="7699"/>
                  <a:pt x="12482" y="8032"/>
                  <a:pt x="12590" y="8398"/>
                </a:cubicBezTo>
                <a:cubicBezTo>
                  <a:pt x="12711" y="8806"/>
                  <a:pt x="12762" y="9253"/>
                  <a:pt x="12850" y="9681"/>
                </a:cubicBezTo>
                <a:cubicBezTo>
                  <a:pt x="12874" y="9804"/>
                  <a:pt x="12916" y="9921"/>
                  <a:pt x="12963" y="10086"/>
                </a:cubicBezTo>
                <a:cubicBezTo>
                  <a:pt x="13189" y="9346"/>
                  <a:pt x="12996" y="8501"/>
                  <a:pt x="12719" y="7497"/>
                </a:cubicBezTo>
                <a:cubicBezTo>
                  <a:pt x="12556" y="6908"/>
                  <a:pt x="12234" y="6599"/>
                  <a:pt x="11800" y="6490"/>
                </a:cubicBezTo>
              </a:path>
              <a:path w="21600" h="21600">
                <a:moveTo>
                  <a:pt x="9297" y="6333"/>
                </a:moveTo>
                <a:cubicBezTo>
                  <a:pt x="9034" y="6747"/>
                  <a:pt x="8769" y="7162"/>
                  <a:pt x="8506" y="7572"/>
                </a:cubicBezTo>
                <a:cubicBezTo>
                  <a:pt x="8532" y="7607"/>
                  <a:pt x="8557" y="7645"/>
                  <a:pt x="8583" y="7681"/>
                </a:cubicBezTo>
                <a:cubicBezTo>
                  <a:pt x="8925" y="7352"/>
                  <a:pt x="9207" y="6956"/>
                  <a:pt x="9297" y="6333"/>
                </a:cubicBezTo>
              </a:path>
              <a:path w="21600" h="21600">
                <a:moveTo>
                  <a:pt x="9115" y="6048"/>
                </a:moveTo>
                <a:cubicBezTo>
                  <a:pt x="8677" y="6316"/>
                  <a:pt x="8306" y="6939"/>
                  <a:pt x="8432" y="7153"/>
                </a:cubicBezTo>
                <a:cubicBezTo>
                  <a:pt x="8660" y="6786"/>
                  <a:pt x="8887" y="6416"/>
                  <a:pt x="9115" y="6048"/>
                </a:cubicBezTo>
              </a:path>
              <a:path w="21600" h="21600">
                <a:moveTo>
                  <a:pt x="17155" y="4799"/>
                </a:moveTo>
                <a:cubicBezTo>
                  <a:pt x="17173" y="5379"/>
                  <a:pt x="17180" y="5907"/>
                  <a:pt x="17207" y="6430"/>
                </a:cubicBezTo>
                <a:cubicBezTo>
                  <a:pt x="17232" y="6941"/>
                  <a:pt x="17402" y="7430"/>
                  <a:pt x="17371" y="8016"/>
                </a:cubicBezTo>
                <a:cubicBezTo>
                  <a:pt x="17263" y="7946"/>
                  <a:pt x="17168" y="7923"/>
                  <a:pt x="17163" y="7877"/>
                </a:cubicBezTo>
                <a:cubicBezTo>
                  <a:pt x="17054" y="6972"/>
                  <a:pt x="16953" y="6061"/>
                  <a:pt x="16856" y="5181"/>
                </a:cubicBezTo>
                <a:cubicBezTo>
                  <a:pt x="15988" y="5955"/>
                  <a:pt x="15905" y="8484"/>
                  <a:pt x="17120" y="10217"/>
                </a:cubicBezTo>
                <a:cubicBezTo>
                  <a:pt x="18177" y="8890"/>
                  <a:pt x="18233" y="5730"/>
                  <a:pt x="17155" y="4799"/>
                </a:cubicBezTo>
              </a:path>
              <a:path w="21600" h="21600">
                <a:moveTo>
                  <a:pt x="18551" y="3246"/>
                </a:moveTo>
                <a:cubicBezTo>
                  <a:pt x="18799" y="3927"/>
                  <a:pt x="19393" y="4293"/>
                  <a:pt x="19412" y="5166"/>
                </a:cubicBezTo>
                <a:cubicBezTo>
                  <a:pt x="19069" y="4662"/>
                  <a:pt x="18807" y="4075"/>
                  <a:pt x="18368" y="3658"/>
                </a:cubicBezTo>
                <a:cubicBezTo>
                  <a:pt x="18559" y="5390"/>
                  <a:pt x="19081" y="6297"/>
                  <a:pt x="20223" y="6539"/>
                </a:cubicBezTo>
                <a:cubicBezTo>
                  <a:pt x="20202" y="4635"/>
                  <a:pt x="19580" y="3406"/>
                  <a:pt x="18551" y="3246"/>
                </a:cubicBezTo>
              </a:path>
              <a:path w="21600" h="21600">
                <a:moveTo>
                  <a:pt x="15784" y="1820"/>
                </a:moveTo>
                <a:cubicBezTo>
                  <a:pt x="15661" y="2054"/>
                  <a:pt x="15548" y="2255"/>
                  <a:pt x="15446" y="2465"/>
                </a:cubicBezTo>
                <a:cubicBezTo>
                  <a:pt x="15187" y="3000"/>
                  <a:pt x="14938" y="3540"/>
                  <a:pt x="14674" y="4067"/>
                </a:cubicBezTo>
                <a:cubicBezTo>
                  <a:pt x="14631" y="4153"/>
                  <a:pt x="14533" y="4190"/>
                  <a:pt x="14459" y="4250"/>
                </a:cubicBezTo>
                <a:cubicBezTo>
                  <a:pt x="14435" y="4212"/>
                  <a:pt x="14409" y="4173"/>
                  <a:pt x="14384" y="4135"/>
                </a:cubicBezTo>
                <a:cubicBezTo>
                  <a:pt x="14619" y="3627"/>
                  <a:pt x="14857" y="3119"/>
                  <a:pt x="15094" y="2609"/>
                </a:cubicBezTo>
                <a:cubicBezTo>
                  <a:pt x="14485" y="3292"/>
                  <a:pt x="13966" y="4047"/>
                  <a:pt x="13904" y="5290"/>
                </a:cubicBezTo>
                <a:cubicBezTo>
                  <a:pt x="14086" y="5274"/>
                  <a:pt x="14179" y="5286"/>
                  <a:pt x="14265" y="5258"/>
                </a:cubicBezTo>
                <a:cubicBezTo>
                  <a:pt x="15076" y="4996"/>
                  <a:pt x="15814" y="3773"/>
                  <a:pt x="15879" y="2564"/>
                </a:cubicBezTo>
                <a:cubicBezTo>
                  <a:pt x="15890" y="2334"/>
                  <a:pt x="15966" y="2067"/>
                  <a:pt x="15784" y="1820"/>
                </a:cubicBezTo>
              </a:path>
              <a:path w="21600" h="21600">
                <a:moveTo>
                  <a:pt x="4767" y="1246"/>
                </a:moveTo>
                <a:cubicBezTo>
                  <a:pt x="3732" y="2108"/>
                  <a:pt x="3146" y="3408"/>
                  <a:pt x="2777" y="5011"/>
                </a:cubicBezTo>
                <a:cubicBezTo>
                  <a:pt x="3508" y="4836"/>
                  <a:pt x="4407" y="3545"/>
                  <a:pt x="4658" y="2312"/>
                </a:cubicBezTo>
                <a:cubicBezTo>
                  <a:pt x="4454" y="2657"/>
                  <a:pt x="4300" y="2979"/>
                  <a:pt x="4101" y="3231"/>
                </a:cubicBezTo>
                <a:cubicBezTo>
                  <a:pt x="3924" y="3457"/>
                  <a:pt x="3836" y="3913"/>
                  <a:pt x="3413" y="3813"/>
                </a:cubicBezTo>
                <a:cubicBezTo>
                  <a:pt x="3703" y="3352"/>
                  <a:pt x="3967" y="2972"/>
                  <a:pt x="4196" y="2556"/>
                </a:cubicBezTo>
                <a:cubicBezTo>
                  <a:pt x="4420" y="2152"/>
                  <a:pt x="4672" y="1761"/>
                  <a:pt x="4767" y="1246"/>
                </a:cubicBezTo>
              </a:path>
              <a:path w="21600" h="21600">
                <a:moveTo>
                  <a:pt x="19698" y="0"/>
                </a:moveTo>
                <a:lnTo>
                  <a:pt x="20055" y="0"/>
                </a:lnTo>
                <a:lnTo>
                  <a:pt x="20223" y="184"/>
                </a:lnTo>
                <a:cubicBezTo>
                  <a:pt x="20500" y="444"/>
                  <a:pt x="20819" y="659"/>
                  <a:pt x="21166" y="818"/>
                </a:cubicBezTo>
                <a:cubicBezTo>
                  <a:pt x="21185" y="570"/>
                  <a:pt x="21191" y="332"/>
                  <a:pt x="21186" y="105"/>
                </a:cubicBezTo>
                <a:lnTo>
                  <a:pt x="21178" y="0"/>
                </a:lnTo>
                <a:lnTo>
                  <a:pt x="21473" y="0"/>
                </a:lnTo>
                <a:lnTo>
                  <a:pt x="21504" y="224"/>
                </a:lnTo>
                <a:cubicBezTo>
                  <a:pt x="21571" y="677"/>
                  <a:pt x="21650" y="1183"/>
                  <a:pt x="21557" y="1374"/>
                </a:cubicBezTo>
                <a:cubicBezTo>
                  <a:pt x="21458" y="1468"/>
                  <a:pt x="21358" y="1368"/>
                  <a:pt x="21278" y="1308"/>
                </a:cubicBezTo>
                <a:cubicBezTo>
                  <a:pt x="20803" y="951"/>
                  <a:pt x="20311" y="624"/>
                  <a:pt x="19873" y="195"/>
                </a:cubicBezTo>
              </a:path>
              <a:path w="21600" h="21600">
                <a:moveTo>
                  <a:pt x="16830" y="0"/>
                </a:moveTo>
                <a:lnTo>
                  <a:pt x="17372" y="0"/>
                </a:lnTo>
                <a:lnTo>
                  <a:pt x="17338" y="368"/>
                </a:lnTo>
                <a:cubicBezTo>
                  <a:pt x="17306" y="707"/>
                  <a:pt x="17297" y="1051"/>
                  <a:pt x="17256" y="1387"/>
                </a:cubicBezTo>
                <a:cubicBezTo>
                  <a:pt x="17221" y="1678"/>
                  <a:pt x="17299" y="1857"/>
                  <a:pt x="17463" y="2036"/>
                </a:cubicBezTo>
                <a:cubicBezTo>
                  <a:pt x="17792" y="2388"/>
                  <a:pt x="18116" y="2684"/>
                  <a:pt x="18546" y="2832"/>
                </a:cubicBezTo>
                <a:cubicBezTo>
                  <a:pt x="19632" y="3204"/>
                  <a:pt x="20327" y="4134"/>
                  <a:pt x="20451" y="5749"/>
                </a:cubicBezTo>
                <a:cubicBezTo>
                  <a:pt x="20483" y="6167"/>
                  <a:pt x="20681" y="6778"/>
                  <a:pt x="20623" y="7064"/>
                </a:cubicBezTo>
                <a:cubicBezTo>
                  <a:pt x="20444" y="7309"/>
                  <a:pt x="19857" y="6791"/>
                  <a:pt x="19510" y="6592"/>
                </a:cubicBezTo>
                <a:cubicBezTo>
                  <a:pt x="18992" y="6297"/>
                  <a:pt x="18592" y="5806"/>
                  <a:pt x="18401" y="5050"/>
                </a:cubicBezTo>
                <a:cubicBezTo>
                  <a:pt x="18291" y="4608"/>
                  <a:pt x="18127" y="4169"/>
                  <a:pt x="18097" y="3716"/>
                </a:cubicBezTo>
                <a:cubicBezTo>
                  <a:pt x="18062" y="3212"/>
                  <a:pt x="17880" y="2907"/>
                  <a:pt x="17628" y="2625"/>
                </a:cubicBezTo>
                <a:cubicBezTo>
                  <a:pt x="17522" y="2508"/>
                  <a:pt x="17407" y="2413"/>
                  <a:pt x="17215" y="2234"/>
                </a:cubicBezTo>
                <a:cubicBezTo>
                  <a:pt x="17203" y="2886"/>
                  <a:pt x="17175" y="3429"/>
                  <a:pt x="17193" y="3968"/>
                </a:cubicBezTo>
                <a:cubicBezTo>
                  <a:pt x="17200" y="4131"/>
                  <a:pt x="17318" y="4303"/>
                  <a:pt x="17407" y="4442"/>
                </a:cubicBezTo>
                <a:cubicBezTo>
                  <a:pt x="18020" y="5398"/>
                  <a:pt x="18156" y="6576"/>
                  <a:pt x="18196" y="7777"/>
                </a:cubicBezTo>
                <a:cubicBezTo>
                  <a:pt x="18221" y="8517"/>
                  <a:pt x="17996" y="9195"/>
                  <a:pt x="17704" y="9817"/>
                </a:cubicBezTo>
                <a:cubicBezTo>
                  <a:pt x="17547" y="10154"/>
                  <a:pt x="17391" y="10488"/>
                  <a:pt x="17222" y="10855"/>
                </a:cubicBezTo>
                <a:cubicBezTo>
                  <a:pt x="17211" y="10853"/>
                  <a:pt x="17146" y="10870"/>
                  <a:pt x="17127" y="10837"/>
                </a:cubicBezTo>
                <a:cubicBezTo>
                  <a:pt x="16713" y="10123"/>
                  <a:pt x="16298" y="9400"/>
                  <a:pt x="16103" y="8513"/>
                </a:cubicBezTo>
                <a:cubicBezTo>
                  <a:pt x="15830" y="7283"/>
                  <a:pt x="15902" y="6087"/>
                  <a:pt x="16516" y="5062"/>
                </a:cubicBezTo>
                <a:cubicBezTo>
                  <a:pt x="17044" y="4182"/>
                  <a:pt x="16981" y="3154"/>
                  <a:pt x="16991" y="2140"/>
                </a:cubicBezTo>
                <a:cubicBezTo>
                  <a:pt x="16992" y="1982"/>
                  <a:pt x="16828" y="1820"/>
                  <a:pt x="16717" y="1617"/>
                </a:cubicBezTo>
                <a:cubicBezTo>
                  <a:pt x="16814" y="1560"/>
                  <a:pt x="16903" y="1508"/>
                  <a:pt x="17038" y="1426"/>
                </a:cubicBezTo>
                <a:cubicBezTo>
                  <a:pt x="17066" y="1071"/>
                  <a:pt x="17099" y="658"/>
                  <a:pt x="17140" y="158"/>
                </a:cubicBezTo>
                <a:cubicBezTo>
                  <a:pt x="16790" y="365"/>
                  <a:pt x="16627" y="725"/>
                  <a:pt x="16406" y="996"/>
                </a:cubicBezTo>
                <a:cubicBezTo>
                  <a:pt x="16152" y="1307"/>
                  <a:pt x="16129" y="1668"/>
                  <a:pt x="16141" y="2087"/>
                </a:cubicBezTo>
                <a:cubicBezTo>
                  <a:pt x="16190" y="3577"/>
                  <a:pt x="15588" y="4571"/>
                  <a:pt x="14762" y="5357"/>
                </a:cubicBezTo>
                <a:cubicBezTo>
                  <a:pt x="14568" y="5543"/>
                  <a:pt x="14301" y="5582"/>
                  <a:pt x="14064" y="5677"/>
                </a:cubicBezTo>
                <a:cubicBezTo>
                  <a:pt x="13824" y="5771"/>
                  <a:pt x="13716" y="5574"/>
                  <a:pt x="13669" y="5296"/>
                </a:cubicBezTo>
                <a:cubicBezTo>
                  <a:pt x="13598" y="4874"/>
                  <a:pt x="13704" y="4493"/>
                  <a:pt x="13852" y="4136"/>
                </a:cubicBezTo>
                <a:cubicBezTo>
                  <a:pt x="14225" y="3235"/>
                  <a:pt x="14701" y="2461"/>
                  <a:pt x="15308" y="1834"/>
                </a:cubicBezTo>
                <a:cubicBezTo>
                  <a:pt x="15651" y="1478"/>
                  <a:pt x="15961" y="1060"/>
                  <a:pt x="16284" y="668"/>
                </a:cubicBezTo>
                <a:cubicBezTo>
                  <a:pt x="16400" y="528"/>
                  <a:pt x="16497" y="352"/>
                  <a:pt x="16626" y="238"/>
                </a:cubicBezTo>
              </a:path>
              <a:path w="21600" h="21600">
                <a:moveTo>
                  <a:pt x="13586" y="0"/>
                </a:moveTo>
                <a:lnTo>
                  <a:pt x="13924" y="0"/>
                </a:lnTo>
                <a:lnTo>
                  <a:pt x="13917" y="93"/>
                </a:lnTo>
                <a:cubicBezTo>
                  <a:pt x="13980" y="91"/>
                  <a:pt x="14045" y="82"/>
                  <a:pt x="14111" y="64"/>
                </a:cubicBezTo>
                <a:lnTo>
                  <a:pt x="14289" y="0"/>
                </a:lnTo>
                <a:lnTo>
                  <a:pt x="14804" y="0"/>
                </a:lnTo>
                <a:lnTo>
                  <a:pt x="14505" y="237"/>
                </a:lnTo>
                <a:cubicBezTo>
                  <a:pt x="14240" y="424"/>
                  <a:pt x="13645" y="758"/>
                  <a:pt x="13558" y="651"/>
                </a:cubicBezTo>
                <a:cubicBezTo>
                  <a:pt x="13526" y="599"/>
                  <a:pt x="13526" y="447"/>
                  <a:pt x="13550" y="235"/>
                </a:cubicBezTo>
              </a:path>
              <a:path w="21600" h="21600">
                <a:moveTo>
                  <a:pt x="11407" y="0"/>
                </a:moveTo>
                <a:lnTo>
                  <a:pt x="11776" y="0"/>
                </a:lnTo>
                <a:lnTo>
                  <a:pt x="11650" y="309"/>
                </a:lnTo>
                <a:cubicBezTo>
                  <a:pt x="11496" y="739"/>
                  <a:pt x="11356" y="1182"/>
                  <a:pt x="11230" y="1635"/>
                </a:cubicBezTo>
                <a:cubicBezTo>
                  <a:pt x="11089" y="2147"/>
                  <a:pt x="10886" y="2650"/>
                  <a:pt x="10968" y="3234"/>
                </a:cubicBezTo>
                <a:cubicBezTo>
                  <a:pt x="10970" y="3253"/>
                  <a:pt x="10965" y="3279"/>
                  <a:pt x="10957" y="3295"/>
                </a:cubicBezTo>
                <a:cubicBezTo>
                  <a:pt x="10580" y="4077"/>
                  <a:pt x="10885" y="4719"/>
                  <a:pt x="11188" y="5346"/>
                </a:cubicBezTo>
                <a:cubicBezTo>
                  <a:pt x="11284" y="5546"/>
                  <a:pt x="11440" y="5702"/>
                  <a:pt x="11585" y="5844"/>
                </a:cubicBezTo>
                <a:cubicBezTo>
                  <a:pt x="11710" y="5964"/>
                  <a:pt x="11854" y="6066"/>
                  <a:pt x="12001" y="6122"/>
                </a:cubicBezTo>
                <a:cubicBezTo>
                  <a:pt x="12687" y="6386"/>
                  <a:pt x="12946" y="7124"/>
                  <a:pt x="13156" y="7964"/>
                </a:cubicBezTo>
                <a:cubicBezTo>
                  <a:pt x="13408" y="8972"/>
                  <a:pt x="13367" y="10880"/>
                  <a:pt x="13214" y="10979"/>
                </a:cubicBezTo>
                <a:cubicBezTo>
                  <a:pt x="12497" y="11122"/>
                  <a:pt x="11359" y="9436"/>
                  <a:pt x="11234" y="8086"/>
                </a:cubicBezTo>
                <a:cubicBezTo>
                  <a:pt x="11173" y="7433"/>
                  <a:pt x="11159" y="6770"/>
                  <a:pt x="11123" y="6076"/>
                </a:cubicBezTo>
                <a:cubicBezTo>
                  <a:pt x="11045" y="6031"/>
                  <a:pt x="10939" y="5969"/>
                  <a:pt x="10807" y="5891"/>
                </a:cubicBezTo>
                <a:cubicBezTo>
                  <a:pt x="10870" y="5738"/>
                  <a:pt x="10919" y="5619"/>
                  <a:pt x="10973" y="5487"/>
                </a:cubicBezTo>
                <a:cubicBezTo>
                  <a:pt x="10894" y="5330"/>
                  <a:pt x="10814" y="5177"/>
                  <a:pt x="10670" y="4898"/>
                </a:cubicBezTo>
                <a:cubicBezTo>
                  <a:pt x="10569" y="5969"/>
                  <a:pt x="10222" y="6865"/>
                  <a:pt x="10564" y="7858"/>
                </a:cubicBezTo>
                <a:cubicBezTo>
                  <a:pt x="10813" y="8583"/>
                  <a:pt x="10769" y="9345"/>
                  <a:pt x="10589" y="10106"/>
                </a:cubicBezTo>
                <a:cubicBezTo>
                  <a:pt x="10384" y="10970"/>
                  <a:pt x="10115" y="11768"/>
                  <a:pt x="9567" y="12384"/>
                </a:cubicBezTo>
                <a:cubicBezTo>
                  <a:pt x="9485" y="12465"/>
                  <a:pt x="9439" y="12247"/>
                  <a:pt x="9422" y="12163"/>
                </a:cubicBezTo>
                <a:cubicBezTo>
                  <a:pt x="9163" y="10931"/>
                  <a:pt x="9090" y="9682"/>
                  <a:pt x="9383" y="8448"/>
                </a:cubicBezTo>
                <a:cubicBezTo>
                  <a:pt x="9474" y="8059"/>
                  <a:pt x="9711" y="7740"/>
                  <a:pt x="9874" y="7380"/>
                </a:cubicBezTo>
                <a:cubicBezTo>
                  <a:pt x="9980" y="7150"/>
                  <a:pt x="10115" y="6924"/>
                  <a:pt x="10158" y="6671"/>
                </a:cubicBezTo>
                <a:cubicBezTo>
                  <a:pt x="10301" y="5829"/>
                  <a:pt x="10411" y="4976"/>
                  <a:pt x="10483" y="4101"/>
                </a:cubicBezTo>
                <a:cubicBezTo>
                  <a:pt x="10138" y="4578"/>
                  <a:pt x="9731" y="4951"/>
                  <a:pt x="9727" y="5751"/>
                </a:cubicBezTo>
                <a:cubicBezTo>
                  <a:pt x="9720" y="7011"/>
                  <a:pt x="9028" y="7780"/>
                  <a:pt x="8347" y="8172"/>
                </a:cubicBezTo>
                <a:cubicBezTo>
                  <a:pt x="8134" y="8294"/>
                  <a:pt x="7642" y="7811"/>
                  <a:pt x="8066" y="7012"/>
                </a:cubicBezTo>
                <a:cubicBezTo>
                  <a:pt x="8380" y="6283"/>
                  <a:pt x="8814" y="5699"/>
                  <a:pt x="9304" y="5207"/>
                </a:cubicBezTo>
                <a:cubicBezTo>
                  <a:pt x="9830" y="4676"/>
                  <a:pt x="10130" y="3881"/>
                  <a:pt x="10582" y="3269"/>
                </a:cubicBezTo>
                <a:cubicBezTo>
                  <a:pt x="10634" y="3201"/>
                  <a:pt x="10650" y="3081"/>
                  <a:pt x="10676" y="2981"/>
                </a:cubicBezTo>
                <a:cubicBezTo>
                  <a:pt x="10906" y="2096"/>
                  <a:pt x="11133" y="1215"/>
                  <a:pt x="11361" y="332"/>
                </a:cubicBezTo>
                <a:cubicBezTo>
                  <a:pt x="11381" y="257"/>
                  <a:pt x="11399" y="182"/>
                  <a:pt x="11408" y="100"/>
                </a:cubicBezTo>
              </a:path>
              <a:path w="21600" h="21600">
                <a:moveTo>
                  <a:pt x="10994" y="0"/>
                </a:moveTo>
                <a:lnTo>
                  <a:pt x="11283" y="0"/>
                </a:lnTo>
                <a:lnTo>
                  <a:pt x="10997" y="408"/>
                </a:lnTo>
                <a:cubicBezTo>
                  <a:pt x="10273" y="1579"/>
                  <a:pt x="9537" y="2735"/>
                  <a:pt x="8836" y="3932"/>
                </a:cubicBezTo>
                <a:cubicBezTo>
                  <a:pt x="8178" y="5052"/>
                  <a:pt x="7550" y="6208"/>
                  <a:pt x="6928" y="7367"/>
                </a:cubicBezTo>
                <a:cubicBezTo>
                  <a:pt x="6477" y="8209"/>
                  <a:pt x="6312" y="9171"/>
                  <a:pt x="6393" y="10209"/>
                </a:cubicBezTo>
                <a:cubicBezTo>
                  <a:pt x="6404" y="10350"/>
                  <a:pt x="6423" y="10531"/>
                  <a:pt x="6490" y="10620"/>
                </a:cubicBezTo>
                <a:cubicBezTo>
                  <a:pt x="6971" y="11270"/>
                  <a:pt x="6895" y="12074"/>
                  <a:pt x="6787" y="12846"/>
                </a:cubicBezTo>
                <a:cubicBezTo>
                  <a:pt x="6712" y="13377"/>
                  <a:pt x="6530" y="14331"/>
                  <a:pt x="6383" y="14389"/>
                </a:cubicBezTo>
                <a:cubicBezTo>
                  <a:pt x="5969" y="14166"/>
                  <a:pt x="5635" y="13520"/>
                  <a:pt x="5608" y="12929"/>
                </a:cubicBezTo>
                <a:cubicBezTo>
                  <a:pt x="5579" y="12296"/>
                  <a:pt x="5684" y="11701"/>
                  <a:pt x="5860" y="11122"/>
                </a:cubicBezTo>
                <a:cubicBezTo>
                  <a:pt x="6035" y="10555"/>
                  <a:pt x="6223" y="9987"/>
                  <a:pt x="6072" y="9269"/>
                </a:cubicBezTo>
                <a:cubicBezTo>
                  <a:pt x="5996" y="9401"/>
                  <a:pt x="5927" y="9495"/>
                  <a:pt x="5881" y="9608"/>
                </a:cubicBezTo>
                <a:cubicBezTo>
                  <a:pt x="5499" y="10537"/>
                  <a:pt x="5135" y="11481"/>
                  <a:pt x="4734" y="12394"/>
                </a:cubicBezTo>
                <a:cubicBezTo>
                  <a:pt x="4561" y="12789"/>
                  <a:pt x="4636" y="13111"/>
                  <a:pt x="4750" y="13461"/>
                </a:cubicBezTo>
                <a:cubicBezTo>
                  <a:pt x="4762" y="13499"/>
                  <a:pt x="4790" y="13526"/>
                  <a:pt x="4806" y="13562"/>
                </a:cubicBezTo>
                <a:cubicBezTo>
                  <a:pt x="5599" y="15319"/>
                  <a:pt x="5451" y="16860"/>
                  <a:pt x="4864" y="18673"/>
                </a:cubicBezTo>
                <a:cubicBezTo>
                  <a:pt x="4824" y="18792"/>
                  <a:pt x="4774" y="19056"/>
                  <a:pt x="4693" y="18969"/>
                </a:cubicBezTo>
                <a:cubicBezTo>
                  <a:pt x="4137" y="18175"/>
                  <a:pt x="3778" y="17259"/>
                  <a:pt x="3713" y="16124"/>
                </a:cubicBezTo>
                <a:cubicBezTo>
                  <a:pt x="3611" y="16753"/>
                  <a:pt x="3543" y="17399"/>
                  <a:pt x="3400" y="18009"/>
                </a:cubicBezTo>
                <a:cubicBezTo>
                  <a:pt x="3128" y="19173"/>
                  <a:pt x="2781" y="20297"/>
                  <a:pt x="2053" y="21086"/>
                </a:cubicBezTo>
                <a:cubicBezTo>
                  <a:pt x="1877" y="21276"/>
                  <a:pt x="1457" y="21705"/>
                  <a:pt x="1381" y="21575"/>
                </a:cubicBezTo>
                <a:cubicBezTo>
                  <a:pt x="1298" y="21435"/>
                  <a:pt x="1324" y="21069"/>
                  <a:pt x="1339" y="20854"/>
                </a:cubicBezTo>
                <a:cubicBezTo>
                  <a:pt x="1383" y="20218"/>
                  <a:pt x="1444" y="19584"/>
                  <a:pt x="1506" y="18949"/>
                </a:cubicBezTo>
                <a:cubicBezTo>
                  <a:pt x="1576" y="18249"/>
                  <a:pt x="1789" y="17647"/>
                  <a:pt x="2175" y="17168"/>
                </a:cubicBezTo>
                <a:cubicBezTo>
                  <a:pt x="2485" y="16783"/>
                  <a:pt x="2792" y="16389"/>
                  <a:pt x="3094" y="15991"/>
                </a:cubicBezTo>
                <a:cubicBezTo>
                  <a:pt x="3165" y="15897"/>
                  <a:pt x="3212" y="15770"/>
                  <a:pt x="3247" y="15622"/>
                </a:cubicBezTo>
                <a:cubicBezTo>
                  <a:pt x="2471" y="16417"/>
                  <a:pt x="1557" y="16657"/>
                  <a:pt x="658" y="16945"/>
                </a:cubicBezTo>
                <a:cubicBezTo>
                  <a:pt x="568" y="16974"/>
                  <a:pt x="300" y="16956"/>
                  <a:pt x="65" y="16872"/>
                </a:cubicBezTo>
                <a:lnTo>
                  <a:pt x="0" y="16839"/>
                </a:lnTo>
                <a:lnTo>
                  <a:pt x="0" y="16045"/>
                </a:lnTo>
                <a:lnTo>
                  <a:pt x="125" y="15767"/>
                </a:lnTo>
                <a:cubicBezTo>
                  <a:pt x="171" y="15678"/>
                  <a:pt x="216" y="15606"/>
                  <a:pt x="252" y="15560"/>
                </a:cubicBezTo>
                <a:cubicBezTo>
                  <a:pt x="961" y="14648"/>
                  <a:pt x="1759" y="13931"/>
                  <a:pt x="2713" y="13588"/>
                </a:cubicBezTo>
                <a:cubicBezTo>
                  <a:pt x="3695" y="13381"/>
                  <a:pt x="4339" y="12838"/>
                  <a:pt x="4453" y="12554"/>
                </a:cubicBezTo>
                <a:cubicBezTo>
                  <a:pt x="4839" y="11581"/>
                  <a:pt x="5212" y="10594"/>
                  <a:pt x="5638" y="9654"/>
                </a:cubicBezTo>
                <a:cubicBezTo>
                  <a:pt x="6211" y="8386"/>
                  <a:pt x="6828" y="7155"/>
                  <a:pt x="7426" y="5909"/>
                </a:cubicBezTo>
                <a:cubicBezTo>
                  <a:pt x="7475" y="5807"/>
                  <a:pt x="7529" y="5709"/>
                  <a:pt x="7539" y="5534"/>
                </a:cubicBezTo>
                <a:cubicBezTo>
                  <a:pt x="7299" y="5768"/>
                  <a:pt x="7044" y="5981"/>
                  <a:pt x="6820" y="6242"/>
                </a:cubicBezTo>
                <a:cubicBezTo>
                  <a:pt x="6065" y="7123"/>
                  <a:pt x="5316" y="8019"/>
                  <a:pt x="4574" y="8923"/>
                </a:cubicBezTo>
                <a:cubicBezTo>
                  <a:pt x="4489" y="9028"/>
                  <a:pt x="4459" y="9218"/>
                  <a:pt x="4401" y="9364"/>
                </a:cubicBezTo>
                <a:cubicBezTo>
                  <a:pt x="3948" y="10523"/>
                  <a:pt x="3245" y="11185"/>
                  <a:pt x="2292" y="11281"/>
                </a:cubicBezTo>
                <a:cubicBezTo>
                  <a:pt x="1856" y="11325"/>
                  <a:pt x="1751" y="11070"/>
                  <a:pt x="1978" y="10544"/>
                </a:cubicBezTo>
                <a:cubicBezTo>
                  <a:pt x="2365" y="9644"/>
                  <a:pt x="2855" y="8923"/>
                  <a:pt x="3698" y="8960"/>
                </a:cubicBezTo>
                <a:cubicBezTo>
                  <a:pt x="4080" y="8977"/>
                  <a:pt x="4359" y="8760"/>
                  <a:pt x="4628" y="8385"/>
                </a:cubicBezTo>
                <a:cubicBezTo>
                  <a:pt x="5091" y="7741"/>
                  <a:pt x="5591" y="7152"/>
                  <a:pt x="6044" y="6444"/>
                </a:cubicBezTo>
                <a:cubicBezTo>
                  <a:pt x="5723" y="6561"/>
                  <a:pt x="5400" y="6666"/>
                  <a:pt x="5082" y="6796"/>
                </a:cubicBezTo>
                <a:cubicBezTo>
                  <a:pt x="4649" y="6972"/>
                  <a:pt x="4226" y="7176"/>
                  <a:pt x="3794" y="7344"/>
                </a:cubicBezTo>
                <a:cubicBezTo>
                  <a:pt x="3575" y="7428"/>
                  <a:pt x="3427" y="7564"/>
                  <a:pt x="3286" y="7836"/>
                </a:cubicBezTo>
                <a:cubicBezTo>
                  <a:pt x="2918" y="8548"/>
                  <a:pt x="2391" y="9058"/>
                  <a:pt x="1805" y="9318"/>
                </a:cubicBezTo>
                <a:cubicBezTo>
                  <a:pt x="1354" y="9518"/>
                  <a:pt x="841" y="9528"/>
                  <a:pt x="341" y="9272"/>
                </a:cubicBezTo>
                <a:cubicBezTo>
                  <a:pt x="370" y="9134"/>
                  <a:pt x="368" y="9034"/>
                  <a:pt x="403" y="8984"/>
                </a:cubicBezTo>
                <a:cubicBezTo>
                  <a:pt x="1000" y="8137"/>
                  <a:pt x="1637" y="7376"/>
                  <a:pt x="2467" y="6978"/>
                </a:cubicBezTo>
                <a:cubicBezTo>
                  <a:pt x="2723" y="6856"/>
                  <a:pt x="2961" y="6846"/>
                  <a:pt x="3179" y="7028"/>
                </a:cubicBezTo>
                <a:cubicBezTo>
                  <a:pt x="3348" y="7167"/>
                  <a:pt x="3485" y="7140"/>
                  <a:pt x="3658" y="7070"/>
                </a:cubicBezTo>
                <a:cubicBezTo>
                  <a:pt x="4667" y="6659"/>
                  <a:pt x="5683" y="6281"/>
                  <a:pt x="6686" y="5849"/>
                </a:cubicBezTo>
                <a:cubicBezTo>
                  <a:pt x="6926" y="5745"/>
                  <a:pt x="7116" y="5444"/>
                  <a:pt x="7346" y="5273"/>
                </a:cubicBezTo>
                <a:cubicBezTo>
                  <a:pt x="8452" y="4453"/>
                  <a:pt x="9068" y="2983"/>
                  <a:pt x="9920" y="1680"/>
                </a:cubicBezTo>
                <a:cubicBezTo>
                  <a:pt x="9402" y="1706"/>
                  <a:pt x="8996" y="1733"/>
                  <a:pt x="8696" y="2324"/>
                </a:cubicBezTo>
                <a:cubicBezTo>
                  <a:pt x="8210" y="3284"/>
                  <a:pt x="7458" y="3643"/>
                  <a:pt x="6664" y="3833"/>
                </a:cubicBezTo>
                <a:cubicBezTo>
                  <a:pt x="6316" y="3916"/>
                  <a:pt x="5955" y="3926"/>
                  <a:pt x="5601" y="3927"/>
                </a:cubicBezTo>
                <a:cubicBezTo>
                  <a:pt x="5482" y="3927"/>
                  <a:pt x="5325" y="3829"/>
                  <a:pt x="5254" y="3704"/>
                </a:cubicBezTo>
                <a:cubicBezTo>
                  <a:pt x="5212" y="3632"/>
                  <a:pt x="5274" y="3371"/>
                  <a:pt x="5345" y="3267"/>
                </a:cubicBezTo>
                <a:cubicBezTo>
                  <a:pt x="5532" y="2990"/>
                  <a:pt x="5738" y="2733"/>
                  <a:pt x="5956" y="2503"/>
                </a:cubicBezTo>
                <a:cubicBezTo>
                  <a:pt x="6858" y="1550"/>
                  <a:pt x="7911" y="1417"/>
                  <a:pt x="8996" y="1419"/>
                </a:cubicBezTo>
                <a:cubicBezTo>
                  <a:pt x="9316" y="1420"/>
                  <a:pt x="9643" y="1334"/>
                  <a:pt x="9955" y="1228"/>
                </a:cubicBezTo>
                <a:cubicBezTo>
                  <a:pt x="10126" y="1169"/>
                  <a:pt x="10308" y="1031"/>
                  <a:pt x="10427" y="854"/>
                </a:cubicBezTo>
              </a:path>
              <a:path w="21600" h="21600">
                <a:moveTo>
                  <a:pt x="5379" y="0"/>
                </a:moveTo>
                <a:lnTo>
                  <a:pt x="5995" y="0"/>
                </a:lnTo>
                <a:lnTo>
                  <a:pt x="5677" y="194"/>
                </a:lnTo>
                <a:cubicBezTo>
                  <a:pt x="5580" y="573"/>
                  <a:pt x="5510" y="924"/>
                  <a:pt x="5399" y="1246"/>
                </a:cubicBezTo>
                <a:cubicBezTo>
                  <a:pt x="4974" y="2478"/>
                  <a:pt x="4582" y="3755"/>
                  <a:pt x="3785" y="4646"/>
                </a:cubicBezTo>
                <a:cubicBezTo>
                  <a:pt x="3477" y="4990"/>
                  <a:pt x="3114" y="5242"/>
                  <a:pt x="2767" y="5518"/>
                </a:cubicBezTo>
                <a:cubicBezTo>
                  <a:pt x="2699" y="5572"/>
                  <a:pt x="2549" y="5583"/>
                  <a:pt x="2516" y="5525"/>
                </a:cubicBezTo>
                <a:cubicBezTo>
                  <a:pt x="2460" y="5430"/>
                  <a:pt x="2424" y="5242"/>
                  <a:pt x="2454" y="5133"/>
                </a:cubicBezTo>
                <a:cubicBezTo>
                  <a:pt x="2720" y="4178"/>
                  <a:pt x="2952" y="3192"/>
                  <a:pt x="3454" y="2403"/>
                </a:cubicBezTo>
                <a:cubicBezTo>
                  <a:pt x="3716" y="1987"/>
                  <a:pt x="3995" y="1593"/>
                  <a:pt x="4292" y="1152"/>
                </a:cubicBezTo>
                <a:cubicBezTo>
                  <a:pt x="3892" y="1282"/>
                  <a:pt x="3584" y="1483"/>
                  <a:pt x="3395" y="1990"/>
                </a:cubicBezTo>
                <a:cubicBezTo>
                  <a:pt x="3185" y="2553"/>
                  <a:pt x="2848" y="2984"/>
                  <a:pt x="2442" y="3270"/>
                </a:cubicBezTo>
                <a:cubicBezTo>
                  <a:pt x="1947" y="3619"/>
                  <a:pt x="1538" y="4189"/>
                  <a:pt x="974" y="4344"/>
                </a:cubicBezTo>
                <a:cubicBezTo>
                  <a:pt x="717" y="4417"/>
                  <a:pt x="455" y="4470"/>
                  <a:pt x="194" y="4482"/>
                </a:cubicBezTo>
                <a:lnTo>
                  <a:pt x="0" y="4483"/>
                </a:lnTo>
                <a:lnTo>
                  <a:pt x="0" y="4107"/>
                </a:lnTo>
                <a:lnTo>
                  <a:pt x="374" y="4089"/>
                </a:lnTo>
                <a:cubicBezTo>
                  <a:pt x="1483" y="3916"/>
                  <a:pt x="2658" y="3045"/>
                  <a:pt x="2988" y="1968"/>
                </a:cubicBezTo>
                <a:cubicBezTo>
                  <a:pt x="2793" y="2084"/>
                  <a:pt x="2632" y="2195"/>
                  <a:pt x="2463" y="2275"/>
                </a:cubicBezTo>
                <a:cubicBezTo>
                  <a:pt x="2388" y="2311"/>
                  <a:pt x="2256" y="2339"/>
                  <a:pt x="2218" y="2283"/>
                </a:cubicBezTo>
                <a:cubicBezTo>
                  <a:pt x="2078" y="2070"/>
                  <a:pt x="1930" y="2181"/>
                  <a:pt x="1789" y="2229"/>
                </a:cubicBezTo>
                <a:cubicBezTo>
                  <a:pt x="1580" y="2299"/>
                  <a:pt x="1377" y="2406"/>
                  <a:pt x="1169" y="2492"/>
                </a:cubicBezTo>
                <a:cubicBezTo>
                  <a:pt x="816" y="2636"/>
                  <a:pt x="489" y="2838"/>
                  <a:pt x="182" y="3093"/>
                </a:cubicBezTo>
                <a:lnTo>
                  <a:pt x="0" y="3266"/>
                </a:lnTo>
                <a:lnTo>
                  <a:pt x="0" y="2902"/>
                </a:lnTo>
                <a:lnTo>
                  <a:pt x="489" y="2524"/>
                </a:lnTo>
                <a:cubicBezTo>
                  <a:pt x="992" y="2189"/>
                  <a:pt x="1525" y="1936"/>
                  <a:pt x="2085" y="1752"/>
                </a:cubicBezTo>
                <a:cubicBezTo>
                  <a:pt x="2625" y="1578"/>
                  <a:pt x="3161" y="1358"/>
                  <a:pt x="3683" y="1103"/>
                </a:cubicBezTo>
                <a:cubicBezTo>
                  <a:pt x="3999" y="948"/>
                  <a:pt x="4281" y="663"/>
                  <a:pt x="4590" y="471"/>
                </a:cubicBezTo>
                <a:close/>
              </a:path>
            </a:pathLst>
          </a:custGeom>
          <a:solidFill>
            <a:srgbClr val="543E34">
              <a:alpha val="17000"/>
            </a:srgbClr>
          </a:solidFill>
          <a:ln w="45691" cmpd="sng" cap="flat">
            <a:noFill/>
            <a:prstDash val="solid"/>
            <a:miter/>
          </a:ln>
        </p:spPr>
      </p:sp>
      <p:sp>
        <p:nvSpPr>
          <p:cNvPr id="22" name="文本框"/>
          <p:cNvSpPr>
            <a:spLocks noGrp="1"/>
          </p:cNvSpPr>
          <p:nvPr>
            <p:ph type="ctrTitle"/>
          </p:nvPr>
        </p:nvSpPr>
        <p:spPr>
          <a:xfrm rot="0">
            <a:off x="1524000" y="124287"/>
            <a:ext cx="9144000" cy="3385676"/>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Sagona Book" pitchFamily="0" charset="0"/>
                <a:ea typeface="宋体" pitchFamily="0" charset="0"/>
                <a:cs typeface="Lucida Sans" pitchFamily="0" charset="0"/>
              </a:rPr>
              <a:t>click to add title</a:t>
            </a:r>
            <a:endParaRPr lang="zh-CN" altLang="en-US" sz="6000" b="0" i="0" u="none" strike="noStrike" kern="1200" cap="none" spc="0" baseline="0">
              <a:solidFill>
                <a:schemeClr val="tx1"/>
              </a:solidFill>
              <a:latin typeface="Sagona Book" pitchFamily="0" charset="0"/>
              <a:ea typeface="宋体" pitchFamily="0" charset="0"/>
              <a:cs typeface="Lucida Sans" pitchFamily="0" charset="0"/>
            </a:endParaRPr>
          </a:p>
        </p:txBody>
      </p:sp>
      <p:sp>
        <p:nvSpPr>
          <p:cNvPr id="23" name="文本框"/>
          <p:cNvSpPr>
            <a:spLocks noGrp="1"/>
          </p:cNvSpPr>
          <p:nvPr>
            <p:ph type="subTitle" idx="1"/>
          </p:nvPr>
        </p:nvSpPr>
        <p:spPr>
          <a:xfrm rot="0">
            <a:off x="1524000" y="3543045"/>
            <a:ext cx="9144000" cy="83679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2"/>
                </a:solidFill>
                <a:latin typeface="Gill Sans Nova Light" pitchFamily="0" charset="0"/>
                <a:ea typeface="宋体" pitchFamily="0" charset="0"/>
                <a:cs typeface="Lucida Sans" pitchFamily="0" charset="0"/>
              </a:rPr>
              <a:t>Click to add subtitle</a:t>
            </a:r>
            <a:endParaRPr lang="zh-CN" altLang="en-US" sz="2400" b="0" i="0" u="none" strike="noStrike" kern="1200" cap="none" spc="0" baseline="0">
              <a:solidFill>
                <a:schemeClr val="tx2"/>
              </a:solidFill>
              <a:latin typeface="Gill Sans Nova Light" pitchFamily="0" charset="0"/>
              <a:ea typeface="宋体" pitchFamily="0" charset="0"/>
              <a:cs typeface="Lucida Sans" pitchFamily="0" charset="0"/>
            </a:endParaRPr>
          </a:p>
        </p:txBody>
      </p:sp>
    </p:spTree>
    <p:extLst>
      <p:ext uri="{BB962C8B-B14F-4D97-AF65-F5344CB8AC3E}">
        <p14:creationId xmlns:p14="http://schemas.microsoft.com/office/powerpoint/2010/main" val="67188449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895394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264108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accent6"/>
        </a:solidFill>
      </p:bgPr>
    </p:bg>
    <p:spTree>
      <p:nvGrpSpPr>
        <p:cNvPr id="1" name=""/>
        <p:cNvGrpSpPr/>
        <p:nvPr/>
      </p:nvGrpSpPr>
      <p:grpSpPr>
        <a:xfrm xmlns:a="http://schemas.openxmlformats.org/drawingml/2006/main">
          <a:off x="0" y="0"/>
          <a:ext cx="0" cy="0"/>
          <a:chOff x="0" y="0"/>
          <a:chExt cx="0" cy="0"/>
        </a:xfrm>
      </p:grpSpPr>
      <p:grpSp>
        <p:nvGrpSpPr>
          <p:cNvPr id="71" name="组合"/>
          <p:cNvGrpSpPr>
            <a:grpSpLocks xmlns:a="http://schemas.openxmlformats.org/drawingml/2006/main"/>
          </p:cNvGrpSpPr>
          <p:nvPr/>
        </p:nvGrpSpPr>
        <p:grpSpPr>
          <a:xfrm xmlns:a="http://schemas.openxmlformats.org/drawingml/2006/main">
            <a:off x="0" y="-1"/>
            <a:ext cx="12209146" cy="6858000"/>
            <a:chOff x="0" y="-1"/>
            <a:chExt cx="12209146" cy="6858000"/>
          </a:xfrm>
        </p:grpSpPr>
        <p:sp>
          <p:nvSpPr>
            <p:cNvPr id="67" name="曲线"/>
            <p:cNvSpPr>
              <a:spLocks xmlns:a="http://schemas.openxmlformats.org/drawingml/2006/main"/>
            </p:cNvSpPr>
            <p:nvPr/>
          </p:nvSpPr>
          <p:spPr>
            <a:xfrm xmlns:a="http://schemas.openxmlformats.org/drawingml/2006/main" rot="0">
              <a:off x="0" y="2090206"/>
              <a:ext cx="5025692" cy="476779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360" y="40"/>
                  </a:lnTo>
                  <a:cubicBezTo>
                    <a:pt x="2069" y="331"/>
                    <a:pt x="3381" y="1254"/>
                    <a:pt x="4328" y="2734"/>
                  </a:cubicBezTo>
                  <a:cubicBezTo>
                    <a:pt x="4690" y="3299"/>
                    <a:pt x="4903" y="3915"/>
                    <a:pt x="5139" y="4524"/>
                  </a:cubicBezTo>
                  <a:cubicBezTo>
                    <a:pt x="5648" y="5842"/>
                    <a:pt x="6337" y="7072"/>
                    <a:pt x="7390" y="8121"/>
                  </a:cubicBezTo>
                  <a:cubicBezTo>
                    <a:pt x="8277" y="9005"/>
                    <a:pt x="9340" y="9637"/>
                    <a:pt x="10507" y="10124"/>
                  </a:cubicBezTo>
                  <a:cubicBezTo>
                    <a:pt x="11811" y="10668"/>
                    <a:pt x="12621" y="10895"/>
                    <a:pt x="13456" y="11152"/>
                  </a:cubicBezTo>
                  <a:cubicBezTo>
                    <a:pt x="14385" y="11437"/>
                    <a:pt x="19894" y="13131"/>
                    <a:pt x="21235" y="17212"/>
                  </a:cubicBezTo>
                  <a:cubicBezTo>
                    <a:pt x="21597" y="18311"/>
                    <a:pt x="21600" y="19407"/>
                    <a:pt x="21593" y="19693"/>
                  </a:cubicBezTo>
                  <a:cubicBezTo>
                    <a:pt x="21579" y="20327"/>
                    <a:pt x="21486" y="20940"/>
                    <a:pt x="21333" y="21537"/>
                  </a:cubicBezTo>
                  <a:lnTo>
                    <a:pt x="21314" y="21600"/>
                  </a:lnTo>
                  <a:lnTo>
                    <a:pt x="0" y="21600"/>
                  </a:lnTo>
                  <a:close/>
                </a:path>
              </a:pathLst>
            </a:custGeom>
            <a:solidFill xmlns:a="http://schemas.openxmlformats.org/drawingml/2006/main">
              <a:srgbClr val="AC5B4C">
                <a:alpha val="59000"/>
              </a:srgbClr>
            </a:solidFill>
            <a:ln xmlns:a="http://schemas.openxmlformats.org/drawingml/2006/main" w="2777" cmpd="sng" cap="flat">
              <a:noFill/>
              <a:prstDash val="solid"/>
              <a:miter/>
            </a:ln>
          </p:spPr>
        </p:sp>
        <p:sp>
          <p:nvSpPr>
            <p:cNvPr id="68" name="曲线"/>
            <p:cNvSpPr>
              <a:spLocks xmlns:a="http://schemas.openxmlformats.org/drawingml/2006/main"/>
            </p:cNvSpPr>
            <p:nvPr/>
          </p:nvSpPr>
          <p:spPr>
            <a:xfrm xmlns:a="http://schemas.openxmlformats.org/drawingml/2006/main" rot="0">
              <a:off x="6173514" y="1"/>
              <a:ext cx="6018486" cy="5788889"/>
            </a:xfrm>
            <a:custGeom xmlns:a="http://schemas.openxmlformats.org/drawingml/2006/main">
              <a:gdLst>
                <a:gd name="T1" fmla="*/ 0 w 21600"/>
                <a:gd name="T2" fmla="*/ 0 h 21600"/>
                <a:gd name="T3" fmla="*/ 21600 w 21600"/>
                <a:gd name="T4" fmla="*/ 21600 h 21600"/>
              </a:gdLst>
              <a:rect l="T1" t="T2" r="T3" b="T4"/>
              <a:pathLst>
                <a:path w="21600" h="21600">
                  <a:moveTo>
                    <a:pt x="561" y="0"/>
                  </a:moveTo>
                  <a:lnTo>
                    <a:pt x="21600" y="0"/>
                  </a:lnTo>
                  <a:lnTo>
                    <a:pt x="21600" y="19863"/>
                  </a:lnTo>
                  <a:lnTo>
                    <a:pt x="21292" y="20139"/>
                  </a:lnTo>
                  <a:cubicBezTo>
                    <a:pt x="17058" y="23457"/>
                    <a:pt x="7780" y="20940"/>
                    <a:pt x="3200" y="14434"/>
                  </a:cubicBezTo>
                  <a:cubicBezTo>
                    <a:pt x="499" y="10595"/>
                    <a:pt x="-693" y="5188"/>
                    <a:pt x="408" y="534"/>
                  </a:cubicBezTo>
                  <a:close/>
                </a:path>
              </a:pathLst>
            </a:custGeom>
            <a:solidFill xmlns:a="http://schemas.openxmlformats.org/drawingml/2006/main">
              <a:srgbClr val="A09D79">
                <a:alpha val="45000"/>
              </a:srgbClr>
            </a:solidFill>
            <a:ln xmlns:a="http://schemas.openxmlformats.org/drawingml/2006/main" w="4443" cmpd="sng" cap="flat">
              <a:noFill/>
              <a:prstDash val="solid"/>
              <a:miter/>
            </a:ln>
          </p:spPr>
        </p:sp>
        <p:sp>
          <p:nvSpPr>
            <p:cNvPr id="69" name="曲线"/>
            <p:cNvSpPr>
              <a:spLocks xmlns:a="http://schemas.openxmlformats.org/drawingml/2006/main"/>
            </p:cNvSpPr>
            <p:nvPr/>
          </p:nvSpPr>
          <p:spPr>
            <a:xfrm xmlns:a="http://schemas.openxmlformats.org/drawingml/2006/main" rot="0">
              <a:off x="1" y="-1"/>
              <a:ext cx="4267591" cy="2882747"/>
            </a:xfrm>
            <a:custGeom xmlns:a="http://schemas.openxmlformats.org/drawingml/2006/main">
              <a:gdLst>
                <a:gd name="T1" fmla="*/ 0 w 21600"/>
                <a:gd name="T2" fmla="*/ 0 h 21600"/>
                <a:gd name="T3" fmla="*/ 21600 w 21600"/>
                <a:gd name="T4" fmla="*/ 21600 h 21600"/>
              </a:gdLst>
              <a:rect l="T1" t="T2" r="T3" b="T4"/>
              <a:pathLst>
                <a:path w="21600" h="21600">
                  <a:moveTo>
                    <a:pt x="0" y="15995"/>
                  </a:moveTo>
                  <a:lnTo>
                    <a:pt x="683" y="16297"/>
                  </a:lnTo>
                  <a:cubicBezTo>
                    <a:pt x="1254" y="16551"/>
                    <a:pt x="1821" y="16816"/>
                    <a:pt x="2378" y="17121"/>
                  </a:cubicBezTo>
                  <a:cubicBezTo>
                    <a:pt x="3485" y="17727"/>
                    <a:pt x="4690" y="17904"/>
                    <a:pt x="5742" y="18952"/>
                  </a:cubicBezTo>
                  <a:cubicBezTo>
                    <a:pt x="5624" y="19002"/>
                    <a:pt x="5488" y="19137"/>
                    <a:pt x="5388" y="19093"/>
                  </a:cubicBezTo>
                  <a:cubicBezTo>
                    <a:pt x="4121" y="18526"/>
                    <a:pt x="2869" y="17894"/>
                    <a:pt x="1598" y="17353"/>
                  </a:cubicBezTo>
                  <a:cubicBezTo>
                    <a:pt x="1147" y="17162"/>
                    <a:pt x="692" y="16984"/>
                    <a:pt x="235" y="16823"/>
                  </a:cubicBezTo>
                  <a:lnTo>
                    <a:pt x="0" y="16751"/>
                  </a:lnTo>
                </a:path>
                <a:path w="21600" h="21600">
                  <a:moveTo>
                    <a:pt x="0" y="14741"/>
                  </a:moveTo>
                  <a:lnTo>
                    <a:pt x="1174" y="15060"/>
                  </a:lnTo>
                  <a:cubicBezTo>
                    <a:pt x="1624" y="15182"/>
                    <a:pt x="2067" y="15307"/>
                    <a:pt x="2508" y="15448"/>
                  </a:cubicBezTo>
                  <a:cubicBezTo>
                    <a:pt x="3130" y="15648"/>
                    <a:pt x="3737" y="15947"/>
                    <a:pt x="4357" y="16163"/>
                  </a:cubicBezTo>
                  <a:cubicBezTo>
                    <a:pt x="5583" y="16588"/>
                    <a:pt x="6568" y="17650"/>
                    <a:pt x="7543" y="18749"/>
                  </a:cubicBezTo>
                  <a:cubicBezTo>
                    <a:pt x="7642" y="18864"/>
                    <a:pt x="7734" y="19001"/>
                    <a:pt x="7816" y="19145"/>
                  </a:cubicBezTo>
                  <a:cubicBezTo>
                    <a:pt x="8195" y="19826"/>
                    <a:pt x="8164" y="20272"/>
                    <a:pt x="7639" y="20682"/>
                  </a:cubicBezTo>
                  <a:cubicBezTo>
                    <a:pt x="6868" y="21286"/>
                    <a:pt x="6056" y="21727"/>
                    <a:pt x="5153" y="21566"/>
                  </a:cubicBezTo>
                  <a:cubicBezTo>
                    <a:pt x="3547" y="21277"/>
                    <a:pt x="1970" y="20845"/>
                    <a:pt x="495" y="19915"/>
                  </a:cubicBezTo>
                  <a:lnTo>
                    <a:pt x="0" y="19568"/>
                  </a:lnTo>
                  <a:lnTo>
                    <a:pt x="0" y="18901"/>
                  </a:lnTo>
                  <a:lnTo>
                    <a:pt x="183" y="19038"/>
                  </a:lnTo>
                  <a:cubicBezTo>
                    <a:pt x="500" y="19254"/>
                    <a:pt x="822" y="19450"/>
                    <a:pt x="1149" y="19630"/>
                  </a:cubicBezTo>
                  <a:cubicBezTo>
                    <a:pt x="2487" y="20364"/>
                    <a:pt x="3881" y="20843"/>
                    <a:pt x="5313" y="21007"/>
                  </a:cubicBezTo>
                  <a:cubicBezTo>
                    <a:pt x="6159" y="21104"/>
                    <a:pt x="6904" y="20713"/>
                    <a:pt x="7707" y="19910"/>
                  </a:cubicBezTo>
                  <a:cubicBezTo>
                    <a:pt x="7360" y="19429"/>
                    <a:pt x="7110" y="18952"/>
                    <a:pt x="6787" y="18643"/>
                  </a:cubicBezTo>
                  <a:cubicBezTo>
                    <a:pt x="4886" y="16827"/>
                    <a:pt x="2787" y="15950"/>
                    <a:pt x="590" y="15595"/>
                  </a:cubicBezTo>
                  <a:lnTo>
                    <a:pt x="0" y="15520"/>
                  </a:lnTo>
                </a:path>
                <a:path w="21600" h="21600">
                  <a:moveTo>
                    <a:pt x="12156" y="13123"/>
                  </a:moveTo>
                  <a:cubicBezTo>
                    <a:pt x="12049" y="13141"/>
                    <a:pt x="11913" y="13223"/>
                    <a:pt x="11710" y="13285"/>
                  </a:cubicBezTo>
                  <a:cubicBezTo>
                    <a:pt x="13931" y="15653"/>
                    <a:pt x="18652" y="16291"/>
                    <a:pt x="18910" y="15726"/>
                  </a:cubicBezTo>
                  <a:cubicBezTo>
                    <a:pt x="18632" y="15426"/>
                    <a:pt x="14437" y="13970"/>
                    <a:pt x="12256" y="13128"/>
                  </a:cubicBezTo>
                  <a:cubicBezTo>
                    <a:pt x="12225" y="13117"/>
                    <a:pt x="12192" y="13116"/>
                    <a:pt x="12156" y="13123"/>
                  </a:cubicBezTo>
                </a:path>
                <a:path w="21600" h="21600">
                  <a:moveTo>
                    <a:pt x="14729" y="12481"/>
                  </a:moveTo>
                  <a:cubicBezTo>
                    <a:pt x="14304" y="12495"/>
                    <a:pt x="13925" y="12602"/>
                    <a:pt x="13632" y="12834"/>
                  </a:cubicBezTo>
                  <a:cubicBezTo>
                    <a:pt x="15303" y="13947"/>
                    <a:pt x="19081" y="15007"/>
                    <a:pt x="19441" y="14683"/>
                  </a:cubicBezTo>
                  <a:cubicBezTo>
                    <a:pt x="19267" y="14085"/>
                    <a:pt x="16571" y="12419"/>
                    <a:pt x="14729" y="12481"/>
                  </a:cubicBezTo>
                </a:path>
                <a:path w="21600" h="21600">
                  <a:moveTo>
                    <a:pt x="14778" y="8354"/>
                  </a:moveTo>
                  <a:cubicBezTo>
                    <a:pt x="13439" y="8575"/>
                    <a:pt x="12098" y="8786"/>
                    <a:pt x="10759" y="9011"/>
                  </a:cubicBezTo>
                  <a:cubicBezTo>
                    <a:pt x="10558" y="9044"/>
                    <a:pt x="10359" y="9167"/>
                    <a:pt x="10158" y="9169"/>
                  </a:cubicBezTo>
                  <a:cubicBezTo>
                    <a:pt x="8673" y="9189"/>
                    <a:pt x="7526" y="10438"/>
                    <a:pt x="6315" y="11464"/>
                  </a:cubicBezTo>
                  <a:cubicBezTo>
                    <a:pt x="6281" y="11492"/>
                    <a:pt x="6265" y="11576"/>
                    <a:pt x="6207" y="11715"/>
                  </a:cubicBezTo>
                  <a:cubicBezTo>
                    <a:pt x="9057" y="11066"/>
                    <a:pt x="14191" y="9903"/>
                    <a:pt x="14585" y="9824"/>
                  </a:cubicBezTo>
                  <a:cubicBezTo>
                    <a:pt x="14698" y="9800"/>
                    <a:pt x="14863" y="10128"/>
                    <a:pt x="14863" y="10128"/>
                  </a:cubicBezTo>
                  <a:cubicBezTo>
                    <a:pt x="13406" y="10581"/>
                    <a:pt x="12039" y="11040"/>
                    <a:pt x="10643" y="11312"/>
                  </a:cubicBezTo>
                  <a:cubicBezTo>
                    <a:pt x="9237" y="11587"/>
                    <a:pt x="7815" y="11805"/>
                    <a:pt x="6303" y="12492"/>
                  </a:cubicBezTo>
                  <a:cubicBezTo>
                    <a:pt x="7989" y="13025"/>
                    <a:pt x="9531" y="12928"/>
                    <a:pt x="11064" y="12600"/>
                  </a:cubicBezTo>
                  <a:cubicBezTo>
                    <a:pt x="12038" y="12393"/>
                    <a:pt x="13018" y="12113"/>
                    <a:pt x="13952" y="11676"/>
                  </a:cubicBezTo>
                  <a:cubicBezTo>
                    <a:pt x="14782" y="11287"/>
                    <a:pt x="15655" y="10817"/>
                    <a:pt x="16005" y="9415"/>
                  </a:cubicBezTo>
                  <a:cubicBezTo>
                    <a:pt x="15763" y="8573"/>
                    <a:pt x="15351" y="8262"/>
                    <a:pt x="14778" y="8354"/>
                  </a:cubicBezTo>
                </a:path>
                <a:path w="21600" h="21600">
                  <a:moveTo>
                    <a:pt x="0" y="5109"/>
                  </a:moveTo>
                  <a:lnTo>
                    <a:pt x="141" y="5226"/>
                  </a:lnTo>
                  <a:cubicBezTo>
                    <a:pt x="251" y="5368"/>
                    <a:pt x="319" y="5574"/>
                    <a:pt x="334" y="5816"/>
                  </a:cubicBezTo>
                  <a:cubicBezTo>
                    <a:pt x="390" y="6672"/>
                    <a:pt x="441" y="7540"/>
                    <a:pt x="68" y="8326"/>
                  </a:cubicBezTo>
                  <a:lnTo>
                    <a:pt x="0" y="8456"/>
                  </a:lnTo>
                </a:path>
                <a:path w="21600" h="21600">
                  <a:moveTo>
                    <a:pt x="11151" y="198"/>
                  </a:moveTo>
                  <a:cubicBezTo>
                    <a:pt x="10854" y="208"/>
                    <a:pt x="10605" y="468"/>
                    <a:pt x="10362" y="645"/>
                  </a:cubicBezTo>
                  <a:cubicBezTo>
                    <a:pt x="8926" y="1694"/>
                    <a:pt x="7736" y="3200"/>
                    <a:pt x="6694" y="5008"/>
                  </a:cubicBezTo>
                  <a:cubicBezTo>
                    <a:pt x="5683" y="6758"/>
                    <a:pt x="4622" y="8439"/>
                    <a:pt x="3549" y="10101"/>
                  </a:cubicBezTo>
                  <a:cubicBezTo>
                    <a:pt x="3061" y="10857"/>
                    <a:pt x="2489" y="11484"/>
                    <a:pt x="1954" y="12174"/>
                  </a:cubicBezTo>
                  <a:cubicBezTo>
                    <a:pt x="5112" y="10040"/>
                    <a:pt x="7650" y="6717"/>
                    <a:pt x="9959" y="2973"/>
                  </a:cubicBezTo>
                  <a:cubicBezTo>
                    <a:pt x="10276" y="3258"/>
                    <a:pt x="10215" y="3499"/>
                    <a:pt x="10044" y="3732"/>
                  </a:cubicBezTo>
                  <a:cubicBezTo>
                    <a:pt x="8659" y="5623"/>
                    <a:pt x="7441" y="7786"/>
                    <a:pt x="5853" y="9342"/>
                  </a:cubicBezTo>
                  <a:cubicBezTo>
                    <a:pt x="4791" y="10381"/>
                    <a:pt x="3737" y="11439"/>
                    <a:pt x="2683" y="12492"/>
                  </a:cubicBezTo>
                  <a:cubicBezTo>
                    <a:pt x="2605" y="12570"/>
                    <a:pt x="2540" y="12674"/>
                    <a:pt x="2344" y="12933"/>
                  </a:cubicBezTo>
                  <a:cubicBezTo>
                    <a:pt x="2675" y="12837"/>
                    <a:pt x="2934" y="12868"/>
                    <a:pt x="2988" y="12725"/>
                  </a:cubicBezTo>
                  <a:cubicBezTo>
                    <a:pt x="3246" y="12054"/>
                    <a:pt x="3712" y="12162"/>
                    <a:pt x="4098" y="11933"/>
                  </a:cubicBezTo>
                  <a:cubicBezTo>
                    <a:pt x="6669" y="10409"/>
                    <a:pt x="9028" y="8467"/>
                    <a:pt x="10468" y="4732"/>
                  </a:cubicBezTo>
                  <a:cubicBezTo>
                    <a:pt x="10926" y="3538"/>
                    <a:pt x="11285" y="2296"/>
                    <a:pt x="11449" y="938"/>
                  </a:cubicBezTo>
                  <a:cubicBezTo>
                    <a:pt x="11476" y="725"/>
                    <a:pt x="11461" y="501"/>
                    <a:pt x="11467" y="283"/>
                  </a:cubicBezTo>
                  <a:cubicBezTo>
                    <a:pt x="11355" y="219"/>
                    <a:pt x="11250" y="194"/>
                    <a:pt x="11151" y="198"/>
                  </a:cubicBezTo>
                </a:path>
                <a:path w="21600" h="21600">
                  <a:moveTo>
                    <a:pt x="10385" y="0"/>
                  </a:moveTo>
                  <a:lnTo>
                    <a:pt x="11819" y="0"/>
                  </a:lnTo>
                  <a:lnTo>
                    <a:pt x="11895" y="156"/>
                  </a:lnTo>
                  <a:cubicBezTo>
                    <a:pt x="11996" y="569"/>
                    <a:pt x="11865" y="1034"/>
                    <a:pt x="11800" y="1464"/>
                  </a:cubicBezTo>
                  <a:cubicBezTo>
                    <a:pt x="11555" y="3071"/>
                    <a:pt x="11092" y="4543"/>
                    <a:pt x="10443" y="5873"/>
                  </a:cubicBezTo>
                  <a:cubicBezTo>
                    <a:pt x="9989" y="6808"/>
                    <a:pt x="9487" y="7692"/>
                    <a:pt x="8955" y="8690"/>
                  </a:cubicBezTo>
                  <a:cubicBezTo>
                    <a:pt x="9578" y="8561"/>
                    <a:pt x="10153" y="8560"/>
                    <a:pt x="10667" y="8309"/>
                  </a:cubicBezTo>
                  <a:cubicBezTo>
                    <a:pt x="11238" y="8030"/>
                    <a:pt x="11761" y="7525"/>
                    <a:pt x="12302" y="7106"/>
                  </a:cubicBezTo>
                  <a:cubicBezTo>
                    <a:pt x="12428" y="7009"/>
                    <a:pt x="12625" y="6861"/>
                    <a:pt x="12634" y="6707"/>
                  </a:cubicBezTo>
                  <a:cubicBezTo>
                    <a:pt x="12695" y="5907"/>
                    <a:pt x="13154" y="5758"/>
                    <a:pt x="13509" y="5425"/>
                  </a:cubicBezTo>
                  <a:cubicBezTo>
                    <a:pt x="13959" y="5006"/>
                    <a:pt x="14428" y="4623"/>
                    <a:pt x="14828" y="4119"/>
                  </a:cubicBezTo>
                  <a:cubicBezTo>
                    <a:pt x="15335" y="3485"/>
                    <a:pt x="15785" y="2758"/>
                    <a:pt x="16247" y="2054"/>
                  </a:cubicBezTo>
                  <a:cubicBezTo>
                    <a:pt x="16538" y="1614"/>
                    <a:pt x="16829" y="1177"/>
                    <a:pt x="17126" y="748"/>
                  </a:cubicBezTo>
                  <a:lnTo>
                    <a:pt x="17667" y="0"/>
                  </a:lnTo>
                  <a:lnTo>
                    <a:pt x="18251" y="0"/>
                  </a:lnTo>
                  <a:lnTo>
                    <a:pt x="17505" y="1030"/>
                  </a:lnTo>
                  <a:cubicBezTo>
                    <a:pt x="17241" y="1412"/>
                    <a:pt x="16981" y="1801"/>
                    <a:pt x="16723" y="2194"/>
                  </a:cubicBezTo>
                  <a:cubicBezTo>
                    <a:pt x="16039" y="3239"/>
                    <a:pt x="15351" y="4280"/>
                    <a:pt x="14663" y="5320"/>
                  </a:cubicBezTo>
                  <a:cubicBezTo>
                    <a:pt x="16559" y="4597"/>
                    <a:pt x="17877" y="2715"/>
                    <a:pt x="19062" y="524"/>
                  </a:cubicBezTo>
                  <a:cubicBezTo>
                    <a:pt x="19377" y="1067"/>
                    <a:pt x="19140" y="1365"/>
                    <a:pt x="18981" y="1586"/>
                  </a:cubicBezTo>
                  <a:cubicBezTo>
                    <a:pt x="18263" y="2597"/>
                    <a:pt x="17524" y="3568"/>
                    <a:pt x="16794" y="4557"/>
                  </a:cubicBezTo>
                  <a:cubicBezTo>
                    <a:pt x="16709" y="4671"/>
                    <a:pt x="16633" y="4793"/>
                    <a:pt x="16472" y="5025"/>
                  </a:cubicBezTo>
                  <a:cubicBezTo>
                    <a:pt x="18501" y="4132"/>
                    <a:pt x="20120" y="2686"/>
                    <a:pt x="21135" y="41"/>
                  </a:cubicBezTo>
                  <a:lnTo>
                    <a:pt x="21149" y="0"/>
                  </a:lnTo>
                  <a:lnTo>
                    <a:pt x="21600" y="0"/>
                  </a:lnTo>
                  <a:lnTo>
                    <a:pt x="21242" y="881"/>
                  </a:lnTo>
                  <a:cubicBezTo>
                    <a:pt x="20614" y="2258"/>
                    <a:pt x="19842" y="3442"/>
                    <a:pt x="18809" y="4283"/>
                  </a:cubicBezTo>
                  <a:cubicBezTo>
                    <a:pt x="17314" y="5496"/>
                    <a:pt x="15687" y="6126"/>
                    <a:pt x="14059" y="6736"/>
                  </a:cubicBezTo>
                  <a:cubicBezTo>
                    <a:pt x="13435" y="6970"/>
                    <a:pt x="12902" y="7367"/>
                    <a:pt x="12384" y="7912"/>
                  </a:cubicBezTo>
                  <a:cubicBezTo>
                    <a:pt x="13159" y="7903"/>
                    <a:pt x="13917" y="7761"/>
                    <a:pt x="14679" y="7755"/>
                  </a:cubicBezTo>
                  <a:cubicBezTo>
                    <a:pt x="15097" y="7751"/>
                    <a:pt x="15548" y="7872"/>
                    <a:pt x="15924" y="8130"/>
                  </a:cubicBezTo>
                  <a:cubicBezTo>
                    <a:pt x="16569" y="8573"/>
                    <a:pt x="16700" y="9670"/>
                    <a:pt x="16268" y="10510"/>
                  </a:cubicBezTo>
                  <a:cubicBezTo>
                    <a:pt x="16084" y="10862"/>
                    <a:pt x="15870" y="11175"/>
                    <a:pt x="15621" y="11587"/>
                  </a:cubicBezTo>
                  <a:cubicBezTo>
                    <a:pt x="15869" y="11655"/>
                    <a:pt x="16059" y="11721"/>
                    <a:pt x="16253" y="11755"/>
                  </a:cubicBezTo>
                  <a:cubicBezTo>
                    <a:pt x="17646" y="12013"/>
                    <a:pt x="18776" y="13099"/>
                    <a:pt x="19880" y="14266"/>
                  </a:cubicBezTo>
                  <a:cubicBezTo>
                    <a:pt x="20381" y="14796"/>
                    <a:pt x="20693" y="15375"/>
                    <a:pt x="20565" y="16301"/>
                  </a:cubicBezTo>
                  <a:cubicBezTo>
                    <a:pt x="20452" y="16991"/>
                    <a:pt x="14377" y="16699"/>
                    <a:pt x="12121" y="14500"/>
                  </a:cubicBezTo>
                  <a:cubicBezTo>
                    <a:pt x="11624" y="14015"/>
                    <a:pt x="11023" y="13674"/>
                    <a:pt x="10438" y="13507"/>
                  </a:cubicBezTo>
                  <a:cubicBezTo>
                    <a:pt x="9875" y="13349"/>
                    <a:pt x="9271" y="13513"/>
                    <a:pt x="8687" y="13517"/>
                  </a:cubicBezTo>
                  <a:cubicBezTo>
                    <a:pt x="7442" y="13526"/>
                    <a:pt x="6195" y="13580"/>
                    <a:pt x="4976" y="13048"/>
                  </a:cubicBezTo>
                  <a:cubicBezTo>
                    <a:pt x="4695" y="12926"/>
                    <a:pt x="4359" y="12897"/>
                    <a:pt x="4072" y="12993"/>
                  </a:cubicBezTo>
                  <a:cubicBezTo>
                    <a:pt x="2803" y="13411"/>
                    <a:pt x="1542" y="13882"/>
                    <a:pt x="281" y="14348"/>
                  </a:cubicBezTo>
                  <a:cubicBezTo>
                    <a:pt x="200" y="14378"/>
                    <a:pt x="123" y="14431"/>
                    <a:pt x="45" y="14493"/>
                  </a:cubicBezTo>
                  <a:lnTo>
                    <a:pt x="0" y="14529"/>
                  </a:lnTo>
                  <a:lnTo>
                    <a:pt x="0" y="13796"/>
                  </a:lnTo>
                  <a:lnTo>
                    <a:pt x="49" y="13769"/>
                  </a:lnTo>
                  <a:cubicBezTo>
                    <a:pt x="167" y="13690"/>
                    <a:pt x="259" y="13601"/>
                    <a:pt x="259" y="13530"/>
                  </a:cubicBezTo>
                  <a:cubicBezTo>
                    <a:pt x="253" y="12875"/>
                    <a:pt x="633" y="12895"/>
                    <a:pt x="846" y="12642"/>
                  </a:cubicBezTo>
                  <a:cubicBezTo>
                    <a:pt x="1084" y="12359"/>
                    <a:pt x="1359" y="12149"/>
                    <a:pt x="1589" y="11853"/>
                  </a:cubicBezTo>
                  <a:cubicBezTo>
                    <a:pt x="3286" y="9673"/>
                    <a:pt x="4942" y="7431"/>
                    <a:pt x="6325" y="4784"/>
                  </a:cubicBezTo>
                  <a:cubicBezTo>
                    <a:pt x="7159" y="3186"/>
                    <a:pt x="8156" y="1874"/>
                    <a:pt x="9299" y="847"/>
                  </a:cubicBezTo>
                  <a:close/>
                </a:path>
              </a:pathLst>
            </a:custGeom>
            <a:solidFill xmlns:a="http://schemas.openxmlformats.org/drawingml/2006/main">
              <a:srgbClr val="543E34">
                <a:alpha val="13000"/>
              </a:srgbClr>
            </a:solidFill>
            <a:ln xmlns:a="http://schemas.openxmlformats.org/drawingml/2006/main" w="66675" cmpd="sng" cap="flat">
              <a:noFill/>
              <a:prstDash val="solid"/>
              <a:miter/>
            </a:ln>
          </p:spPr>
        </p:sp>
        <p:sp>
          <p:nvSpPr>
            <p:cNvPr id="70" name="曲线"/>
            <p:cNvSpPr>
              <a:spLocks xmlns:a="http://schemas.openxmlformats.org/drawingml/2006/main"/>
            </p:cNvSpPr>
            <p:nvPr/>
          </p:nvSpPr>
          <p:spPr>
            <a:xfrm xmlns:a="http://schemas.openxmlformats.org/drawingml/2006/main" rot="0">
              <a:off x="10530566" y="1187801"/>
              <a:ext cx="1678578" cy="5460560"/>
            </a:xfrm>
            <a:custGeom xmlns:a="http://schemas.openxmlformats.org/drawingml/2006/main">
              <a:gdLst>
                <a:gd name="T1" fmla="*/ 0 w 21600"/>
                <a:gd name="T2" fmla="*/ 0 h 21600"/>
                <a:gd name="T3" fmla="*/ 21600 w 21600"/>
                <a:gd name="T4" fmla="*/ 21600 h 21600"/>
              </a:gdLst>
              <a:rect l="T1" t="T2" r="T3" b="T4"/>
              <a:pathLst>
                <a:path w="21600" h="21600">
                  <a:moveTo>
                    <a:pt x="21600" y="21427"/>
                  </a:moveTo>
                  <a:cubicBezTo>
                    <a:pt x="19854" y="21542"/>
                    <a:pt x="17642" y="21727"/>
                    <a:pt x="15141" y="21470"/>
                  </a:cubicBezTo>
                  <a:cubicBezTo>
                    <a:pt x="12640" y="21214"/>
                    <a:pt x="8920" y="20773"/>
                    <a:pt x="6592" y="19890"/>
                  </a:cubicBezTo>
                  <a:cubicBezTo>
                    <a:pt x="3861" y="18855"/>
                    <a:pt x="3089" y="17725"/>
                    <a:pt x="4043" y="16524"/>
                  </a:cubicBezTo>
                  <a:cubicBezTo>
                    <a:pt x="4362" y="16123"/>
                    <a:pt x="4962" y="15772"/>
                    <a:pt x="5522" y="15412"/>
                  </a:cubicBezTo>
                  <a:cubicBezTo>
                    <a:pt x="6731" y="14634"/>
                    <a:pt x="7563" y="13807"/>
                    <a:pt x="7622" y="12882"/>
                  </a:cubicBezTo>
                  <a:cubicBezTo>
                    <a:pt x="7672" y="12103"/>
                    <a:pt x="7110" y="11343"/>
                    <a:pt x="6189" y="10593"/>
                  </a:cubicBezTo>
                  <a:cubicBezTo>
                    <a:pt x="5161" y="9755"/>
                    <a:pt x="4360" y="9280"/>
                    <a:pt x="3567" y="8780"/>
                  </a:cubicBezTo>
                  <a:cubicBezTo>
                    <a:pt x="2685" y="8225"/>
                    <a:pt x="-2541" y="4930"/>
                    <a:pt x="1538" y="2634"/>
                  </a:cubicBezTo>
                  <a:cubicBezTo>
                    <a:pt x="2636" y="2015"/>
                    <a:pt x="4229" y="1567"/>
                    <a:pt x="4656" y="1454"/>
                  </a:cubicBezTo>
                  <a:cubicBezTo>
                    <a:pt x="6542" y="951"/>
                    <a:pt x="8754" y="630"/>
                    <a:pt x="11127" y="405"/>
                  </a:cubicBezTo>
                  <a:cubicBezTo>
                    <a:pt x="13813" y="151"/>
                    <a:pt x="17696" y="60"/>
                    <a:pt x="19478" y="8"/>
                  </a:cubicBezTo>
                  <a:cubicBezTo>
                    <a:pt x="19947" y="-4"/>
                    <a:pt x="21211" y="1"/>
                    <a:pt x="21520" y="2"/>
                  </a:cubicBezTo>
                </a:path>
              </a:pathLst>
            </a:custGeom>
            <a:noFill xmlns:a="http://schemas.openxmlformats.org/drawingml/2006/main"/>
            <a:ln xmlns:a="http://schemas.openxmlformats.org/drawingml/2006/main" w="60325" cmpd="sng" cap="flat">
              <a:solidFill>
                <a:srgbClr val="FEF3ED"/>
              </a:solidFill>
              <a:prstDash val="solid"/>
              <a:miter/>
            </a:ln>
          </p:spPr>
        </p:sp>
      </p:grpSp>
      <p:sp>
        <p:nvSpPr>
          <p:cNvPr id="72" name="文本框"/>
          <p:cNvSpPr>
            <a:spLocks xmlns:a="http://schemas.openxmlformats.org/drawingml/2006/main" noGrp="1"/>
          </p:cNvSpPr>
          <p:nvPr>
            <p:ph type="title"/>
          </p:nvPr>
        </p:nvSpPr>
        <p:spPr>
          <a:xfrm xmlns:a="http://schemas.openxmlformats.org/drawingml/2006/main" rot="0">
            <a:off x="1524000" y="417443"/>
            <a:ext cx="9144000" cy="314058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ctr"/>
            <a:r>
              <a:rPr lang="en-US" altLang="zh-CN" sz="6000"/>
              <a:t>click to add title</a:t>
            </a:r>
            <a:endParaRPr lang="zh-CN" altLang="en-US" sz="6000"/>
          </a:p>
        </p:txBody>
      </p:sp>
      <p:sp>
        <p:nvSpPr>
          <p:cNvPr id="73" name="文本框"/>
          <p:cNvSpPr>
            <a:spLocks xmlns:a="http://schemas.openxmlformats.org/drawingml/2006/main" noGrp="1"/>
          </p:cNvSpPr>
          <p:nvPr>
            <p:ph type="body" idx="1"/>
          </p:nvPr>
        </p:nvSpPr>
        <p:spPr>
          <a:xfrm xmlns:a="http://schemas.openxmlformats.org/drawingml/2006/main" rot="0">
            <a:off x="1524000" y="3602037"/>
            <a:ext cx="9144000" cy="229731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buNone/>
            </a:pPr>
            <a:r>
              <a:rPr lang="en-US" altLang="zh-CN" sz="2400">
                <a:solidFill>
                  <a:schemeClr val="tx2"/>
                </a:solidFill>
              </a:rPr>
              <a:t>Click to add text</a:t>
            </a:r>
            <a:endParaRPr lang="zh-CN" altLang="en-US" sz="2400">
              <a:solidFill>
                <a:schemeClr val="tx2"/>
              </a:solidFill>
            </a:endParaRPr>
          </a:p>
        </p:txBody>
      </p:sp>
    </p:spTree>
    <p:extLst>
      <p:ext uri="{BB962C8B-B14F-4D97-AF65-F5344CB8AC3E}">
        <p14:creationId xmlns:p14="http://schemas.microsoft.com/office/powerpoint/2010/main" val="65999862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588457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598863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702809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99357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752769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28467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310569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800749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365760" y="6464808"/>
            <a:ext cx="987551" cy="310896"/>
          </a:xfrm>
          <a:prstGeom prst="rect"/>
          <a:noFill/>
          <a:ln w="12700" cmpd="sng" cap="flat">
            <a:noFill/>
            <a:prstDash val="solid"/>
            <a:miter/>
          </a:ln>
        </p:spPr>
        <p:txBody>
          <a:bodyPr vert="horz" wrap="square" lIns="91440" tIns="45720" rIns="91440" bIns="45720" anchor="ctr" anchorCtr="0">
            <a:prstTxWarp prst="textNoShape"/>
          </a:bodyPr>
          <a:lstStyle/>
          <a:p>
            <a:pPr algn="l"/>
            <a:r>
              <a:rPr lang="en-US" altLang="zh-CN" sz="1400">
                <a:solidFill>
                  <a:schemeClr val="tx1"/>
                </a:solidFill>
                <a:latin typeface="Gill Sans Nova Light" pitchFamily="0" charset="0"/>
                <a:ea typeface="宋体" pitchFamily="0" charset="0"/>
                <a:cs typeface="Gill Sans Nova Light" pitchFamily="0" charset="0"/>
              </a:rPr>
              <a:t>20XX</a:t>
            </a:r>
            <a:endParaRPr lang="zh-CN" altLang="en-US" sz="1400">
              <a:solidFill>
                <a:schemeClr val="tx1"/>
              </a:solidFill>
              <a:latin typeface="Gill Sans Nova Light" pitchFamily="0" charset="0"/>
              <a:ea typeface="宋体" pitchFamily="0" charset="0"/>
              <a:cs typeface="Gill Sans Nova Light" pitchFamily="0" charset="0"/>
            </a:endParaRPr>
          </a:p>
        </p:txBody>
      </p:sp>
      <p:sp>
        <p:nvSpPr>
          <p:cNvPr id="5" name="文本框"/>
          <p:cNvSpPr>
            <a:spLocks noGrp="1"/>
          </p:cNvSpPr>
          <p:nvPr>
            <p:ph type="ftr" idx="3"/>
          </p:nvPr>
        </p:nvSpPr>
        <p:spPr>
          <a:xfrm rot="0">
            <a:off x="4379976" y="6464808"/>
            <a:ext cx="3438143" cy="310896"/>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400">
                <a:solidFill>
                  <a:schemeClr val="tx1"/>
                </a:solidFill>
                <a:latin typeface="Gill Sans Nova Light" pitchFamily="0" charset="0"/>
                <a:ea typeface="宋体" pitchFamily="0" charset="0"/>
                <a:cs typeface="Gill Sans Nova Light" pitchFamily="0" charset="0"/>
              </a:rPr>
              <a:t>presentation title</a:t>
            </a:r>
            <a:endParaRPr lang="zh-CN" altLang="en-US" sz="1400">
              <a:solidFill>
                <a:schemeClr val="tx1"/>
              </a:solidFill>
              <a:latin typeface="Gill Sans Nova Light" pitchFamily="0" charset="0"/>
              <a:ea typeface="宋体" pitchFamily="0" charset="0"/>
              <a:cs typeface="Gill Sans Nova Light" pitchFamily="0" charset="0"/>
            </a:endParaRPr>
          </a:p>
        </p:txBody>
      </p:sp>
      <p:sp>
        <p:nvSpPr>
          <p:cNvPr id="6" name="文本框"/>
          <p:cNvSpPr>
            <a:spLocks noGrp="1"/>
          </p:cNvSpPr>
          <p:nvPr>
            <p:ph type="sldNum" idx="4"/>
          </p:nvPr>
        </p:nvSpPr>
        <p:spPr>
          <a:xfrm rot="0">
            <a:off x="11027663" y="6464808"/>
            <a:ext cx="987551" cy="310896"/>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400" b="0" i="0" u="none" strike="noStrike" kern="1200" cap="none" spc="0" baseline="0">
                <a:solidFill>
                  <a:schemeClr val="tx1"/>
                </a:solidFill>
                <a:latin typeface="Gill Sans Nova Light" pitchFamily="0" charset="0"/>
                <a:ea typeface="宋体" pitchFamily="0" charset="0"/>
                <a:cs typeface="Gill Sans Nova Light" pitchFamily="0" charset="0"/>
              </a:rPr>
              <a:t>&lt;#&gt;</a:t>
            </a:fld>
            <a:endParaRPr lang="zh-CN" altLang="en-US" sz="1400">
              <a:solidFill>
                <a:schemeClr val="tx1"/>
              </a:solidFill>
              <a:latin typeface="Gill Sans Nova Light" pitchFamily="0" charset="0"/>
              <a:ea typeface="宋体" pitchFamily="0" charset="0"/>
              <a:cs typeface="Gill Sans Nova Light" pitchFamily="0" charset="0"/>
            </a:endParaRPr>
          </a:p>
        </p:txBody>
      </p:sp>
      <p:sp>
        <p:nvSpPr>
          <p:cNvPr id="7" name="直线"/>
          <p:cNvSpPr>
            <a:spLocks/>
          </p:cNvSpPr>
          <p:nvPr/>
        </p:nvSpPr>
        <p:spPr>
          <a:xfrm rot="0">
            <a:off x="0" y="6324599"/>
            <a:ext cx="12192000" cy="0"/>
          </a:xfrm>
          <a:prstGeom prst="line"/>
          <a:noFill/>
          <a:ln w="15875" cmpd="sng" cap="flat">
            <a:solidFill>
              <a:srgbClr val="543E34"/>
            </a:solidFill>
            <a:prstDash val="solid"/>
            <a:round/>
          </a:ln>
        </p:spPr>
      </p:sp>
    </p:spTree>
    <p:extLst>
      <p:ext uri="{BB962C8B-B14F-4D97-AF65-F5344CB8AC3E}">
        <p14:creationId xmlns:p14="http://schemas.microsoft.com/office/powerpoint/2010/main" val="49969885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6000" kern="1200">
          <a:solidFill>
            <a:schemeClr val="tx1"/>
          </a:solidFill>
          <a:latin typeface="Sagona Book" pitchFamily="0" charset="0"/>
          <a:ea typeface="宋体" pitchFamily="0" charset="0"/>
          <a:cs typeface="Sagona Book"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Gill Sans Nova Light" pitchFamily="0" charset="0"/>
          <a:ea typeface="宋体" pitchFamily="0" charset="0"/>
          <a:cs typeface="Gill Sans Nova Light"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Gill Sans Nova Light" pitchFamily="0" charset="0"/>
          <a:ea typeface="宋体" pitchFamily="0" charset="0"/>
          <a:cs typeface="Gill Sans Nova Light"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Gill Sans Nova Light" pitchFamily="0" charset="0"/>
          <a:ea typeface="宋体" pitchFamily="0" charset="0"/>
          <a:cs typeface="Gill Sans Nova Light"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Gill Sans Nova Light" pitchFamily="0" charset="0"/>
          <a:ea typeface="宋体" pitchFamily="0" charset="0"/>
          <a:cs typeface="Gill Sans Nova Light"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Gill Sans Nova Light" pitchFamily="0" charset="0"/>
          <a:ea typeface="宋体" pitchFamily="0" charset="0"/>
          <a:cs typeface="Gill Sans Nova Light"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Gill Sans Nova Light" pitchFamily="0" charset="0"/>
          <a:ea typeface="宋体" pitchFamily="0" charset="0"/>
          <a:cs typeface="Gill Sans Nova Light"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Gill Sans Nova Light" pitchFamily="0" charset="0"/>
          <a:ea typeface="宋体" pitchFamily="0" charset="0"/>
          <a:cs typeface="Gill Sans Nova Light"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Gill Sans Nova Light" pitchFamily="0" charset="0"/>
          <a:ea typeface="宋体" pitchFamily="0" charset="0"/>
          <a:cs typeface="Gill Sans Nova Light"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Gill Sans Nova Light" pitchFamily="0" charset="0"/>
          <a:ea typeface="宋体" pitchFamily="0" charset="0"/>
          <a:cs typeface="Gill Sans Nova Light"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jpe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E6DBD0"/>
        </a:solidFill>
      </p:bgPr>
    </p:bg>
    <p:spTree>
      <p:nvGrpSpPr>
        <p:cNvPr id="1" name=""/>
        <p:cNvGrpSpPr/>
        <p:nvPr/>
      </p:nvGrpSpPr>
      <p:grpSpPr>
        <a:xfrm>
          <a:off x="0" y="0"/>
          <a:ext cx="0" cy="0"/>
          <a:chOff x="0" y="0"/>
          <a:chExt cx="0" cy="0"/>
        </a:xfrm>
      </p:grpSpPr>
      <p:sp>
        <p:nvSpPr>
          <p:cNvPr id="24" name="文本框"/>
          <p:cNvSpPr>
            <a:spLocks noGrp="1"/>
          </p:cNvSpPr>
          <p:nvPr>
            <p:ph type="ctrTitle"/>
          </p:nvPr>
        </p:nvSpPr>
        <p:spPr>
          <a:xfrm rot="0">
            <a:off x="1524000" y="124287"/>
            <a:ext cx="9144000" cy="3385676"/>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Sagona Book" pitchFamily="0" charset="0"/>
                <a:ea typeface="宋体" pitchFamily="0" charset="0"/>
                <a:cs typeface="Lucida Sans" pitchFamily="0" charset="0"/>
              </a:rPr>
              <a:t>SMART PARKING</a:t>
            </a:r>
            <a:endParaRPr lang="zh-CN" altLang="en-US" sz="6000" b="0" i="0" u="none" strike="noStrike" kern="1200" cap="none" spc="0" baseline="0">
              <a:solidFill>
                <a:schemeClr val="tx1"/>
              </a:solidFill>
              <a:latin typeface="Sagona Book" pitchFamily="0" charset="0"/>
              <a:ea typeface="宋体" pitchFamily="0" charset="0"/>
              <a:cs typeface="Lucida Sans" pitchFamily="0" charset="0"/>
            </a:endParaRPr>
          </a:p>
        </p:txBody>
      </p:sp>
      <p:sp>
        <p:nvSpPr>
          <p:cNvPr id="25" name="文本框"/>
          <p:cNvSpPr>
            <a:spLocks noGrp="1"/>
          </p:cNvSpPr>
          <p:nvPr>
            <p:ph type="subTitle" idx="1"/>
          </p:nvPr>
        </p:nvSpPr>
        <p:spPr>
          <a:xfrm rot="0">
            <a:off x="1524000" y="3543045"/>
            <a:ext cx="9144000" cy="83679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1000"/>
              </a:spcBef>
              <a:spcAft>
                <a:spcPts val="0"/>
              </a:spcAft>
              <a:buNone/>
            </a:pPr>
            <a:endParaRPr lang="en-US" altLang="zh-CN" sz="2400" b="0" i="0" u="none" strike="noStrike" kern="1200" cap="none" spc="0" baseline="0">
              <a:solidFill>
                <a:srgbClr val="E95C0D"/>
              </a:solidFill>
              <a:latin typeface="Gill Sans Nova Light" pitchFamily="0" charset="0"/>
              <a:ea typeface="宋体" pitchFamily="0" charset="0"/>
              <a:cs typeface="Lucida Sans" pitchFamily="0" charset="0"/>
            </a:endParaRPr>
          </a:p>
          <a:p>
            <a:pPr marL="0" indent="0" algn="ctr">
              <a:lnSpc>
                <a:spcPct val="90000"/>
              </a:lnSpc>
              <a:spcBef>
                <a:spcPts val="1000"/>
              </a:spcBef>
              <a:spcAft>
                <a:spcPts val="0"/>
              </a:spcAft>
              <a:buNone/>
            </a:pPr>
            <a:endParaRPr lang="en-US" altLang="zh-CN" sz="2400" b="0" i="0" u="none" strike="noStrike" kern="1200" cap="none" spc="0" baseline="0">
              <a:solidFill>
                <a:srgbClr val="E95C0D"/>
              </a:solidFill>
              <a:latin typeface="Gill Sans Nova Light" pitchFamily="0" charset="0"/>
              <a:ea typeface="宋体" pitchFamily="0" charset="0"/>
              <a:cs typeface="Lucida Sans" pitchFamily="0" charset="0"/>
            </a:endParaRPr>
          </a:p>
          <a:p>
            <a:pPr marL="0" indent="0" algn="ctr">
              <a:lnSpc>
                <a:spcPct val="90000"/>
              </a:lnSpc>
              <a:spcBef>
                <a:spcPts val="1000"/>
              </a:spcBef>
              <a:spcAft>
                <a:spcPts val="0"/>
              </a:spcAft>
              <a:buNone/>
            </a:pPr>
            <a:endParaRPr lang="en-US" altLang="zh-CN" sz="2400" b="0" i="0" u="none" strike="noStrike" kern="1200" cap="none" spc="0" baseline="0">
              <a:solidFill>
                <a:srgbClr val="E95C0D"/>
              </a:solidFill>
              <a:latin typeface="Gill Sans Nova Light" pitchFamily="0" charset="0"/>
              <a:ea typeface="宋体" pitchFamily="0" charset="0"/>
              <a:cs typeface="Lucida Sans" pitchFamily="0" charset="0"/>
            </a:endParaRPr>
          </a:p>
          <a:p>
            <a:pPr marL="0" indent="0" algn="ctr">
              <a:lnSpc>
                <a:spcPct val="90000"/>
              </a:lnSpc>
              <a:spcBef>
                <a:spcPts val="1000"/>
              </a:spcBef>
              <a:spcAft>
                <a:spcPts val="0"/>
              </a:spcAft>
              <a:buNone/>
            </a:pPr>
            <a:endParaRPr lang="en-US" altLang="zh-CN" sz="2400" b="0" i="0" u="none" strike="noStrike" kern="1200" cap="none" spc="0" baseline="0">
              <a:solidFill>
                <a:srgbClr val="E95C0D"/>
              </a:solidFill>
              <a:latin typeface="Gill Sans Nova Light" pitchFamily="0" charset="0"/>
              <a:ea typeface="宋体" pitchFamily="0" charset="0"/>
              <a:cs typeface="Lucida Sans" pitchFamily="0" charset="0"/>
            </a:endParaRPr>
          </a:p>
          <a:p>
            <a:pPr marL="0" indent="0" algn="ctr">
              <a:lnSpc>
                <a:spcPct val="90000"/>
              </a:lnSpc>
              <a:spcBef>
                <a:spcPts val="1000"/>
              </a:spcBef>
              <a:spcAft>
                <a:spcPts val="0"/>
              </a:spcAft>
              <a:buNone/>
            </a:pPr>
            <a:endParaRPr lang="en-US" altLang="zh-CN" sz="2400" b="0" i="0" u="none" strike="noStrike" kern="1200" cap="none" spc="0" baseline="0">
              <a:solidFill>
                <a:srgbClr val="E95C0D"/>
              </a:solidFill>
              <a:latin typeface="Gill Sans Nova Light" pitchFamily="0" charset="0"/>
              <a:ea typeface="宋体" pitchFamily="0" charset="0"/>
              <a:cs typeface="Lucida Sans" pitchFamily="0" charset="0"/>
            </a:endParaRPr>
          </a:p>
          <a:p>
            <a:pPr marL="0" indent="0" algn="ctr">
              <a:lnSpc>
                <a:spcPct val="90000"/>
              </a:lnSpc>
              <a:spcBef>
                <a:spcPts val="1000"/>
              </a:spcBef>
              <a:spcAft>
                <a:spcPts val="0"/>
              </a:spcAft>
              <a:buNone/>
            </a:pPr>
            <a:endParaRPr lang="en-US" altLang="zh-CN" sz="2400" b="0" i="0" u="none" strike="noStrike" kern="1200" cap="none" spc="0" baseline="0">
              <a:solidFill>
                <a:srgbClr val="E95C0D"/>
              </a:solidFill>
              <a:latin typeface="Gill Sans Nova Light" pitchFamily="0" charset="0"/>
              <a:ea typeface="宋体" pitchFamily="0" charset="0"/>
              <a:cs typeface="Lucida Sans" pitchFamily="0" charset="0"/>
            </a:endParaRPr>
          </a:p>
          <a:p>
            <a:pPr marL="0" indent="0" algn="ctr">
              <a:lnSpc>
                <a:spcPct val="90000"/>
              </a:lnSpc>
              <a:spcBef>
                <a:spcPts val="1000"/>
              </a:spcBef>
              <a:spcAft>
                <a:spcPts val="0"/>
              </a:spcAft>
              <a:buNone/>
            </a:pPr>
            <a:endParaRPr lang="en-US" altLang="zh-CN" sz="2400" b="0" i="0" u="none" strike="noStrike" kern="1200" cap="none" spc="0" baseline="0">
              <a:solidFill>
                <a:srgbClr val="E95C0D"/>
              </a:solidFill>
              <a:latin typeface="Gill Sans Nova Light" pitchFamily="0" charset="0"/>
              <a:ea typeface="宋体" pitchFamily="0" charset="0"/>
              <a:cs typeface="Lucida Sans" pitchFamily="0" charset="0"/>
            </a:endParaRPr>
          </a:p>
          <a:p>
            <a:pPr marL="0" indent="0" algn="ctr">
              <a:lnSpc>
                <a:spcPct val="90000"/>
              </a:lnSpc>
              <a:spcBef>
                <a:spcPts val="1000"/>
              </a:spcBef>
              <a:spcAft>
                <a:spcPts val="0"/>
              </a:spcAft>
              <a:buNone/>
            </a:pPr>
            <a:r>
              <a:rPr lang="en-US" altLang="zh-CN" sz="2400" b="0" i="0" u="none" strike="noStrike" kern="1200" cap="none" spc="0" baseline="0">
                <a:solidFill>
                  <a:srgbClr val="E95C0D"/>
                </a:solidFill>
                <a:latin typeface="Gill Sans Nova Light" pitchFamily="0" charset="0"/>
                <a:ea typeface="宋体" pitchFamily="0" charset="0"/>
                <a:cs typeface="Lucida Sans" pitchFamily="0" charset="0"/>
              </a:rPr>
              <a:t> </a:t>
            </a:r>
            <a:r>
              <a:rPr lang="en-US" altLang="zh-CN" sz="2400" b="0" i="0" u="none" strike="noStrike" kern="1200" cap="none" spc="0" baseline="0">
                <a:solidFill>
                  <a:srgbClr val="E95C0D"/>
                </a:solidFill>
                <a:latin typeface="Gill Sans Nova Light" pitchFamily="0" charset="0"/>
                <a:ea typeface="宋体" pitchFamily="0" charset="0"/>
                <a:cs typeface="Lucida Sans" pitchFamily="0" charset="0"/>
              </a:rPr>
              <a:t>                                                    </a:t>
            </a:r>
            <a:r>
              <a:rPr lang="en-US" altLang="zh-CN" sz="2400" b="0" i="0" u="none" strike="noStrike" kern="1200" cap="none" spc="0" baseline="0">
                <a:solidFill>
                  <a:srgbClr val="E95C0D"/>
                </a:solidFill>
                <a:latin typeface="Gill Sans Nova Light" pitchFamily="0" charset="0"/>
                <a:ea typeface="宋体" pitchFamily="0" charset="0"/>
                <a:cs typeface="Lucida Sans" pitchFamily="0" charset="0"/>
              </a:rPr>
              <a:t>TEAM MEMBERS</a:t>
            </a:r>
            <a:endParaRPr lang="en-US" altLang="zh-CN" sz="2400" b="0" i="0" u="none" strike="noStrike" kern="1200" cap="none" spc="0" baseline="0">
              <a:solidFill>
                <a:srgbClr val="E95C0D"/>
              </a:solidFill>
              <a:latin typeface="Gill Sans Nova Light" pitchFamily="0" charset="0"/>
              <a:ea typeface="宋体" pitchFamily="0" charset="0"/>
              <a:cs typeface="Lucida Sans" pitchFamily="0" charset="0"/>
            </a:endParaRPr>
          </a:p>
          <a:p>
            <a:pPr marL="0" indent="0" algn="ctr">
              <a:lnSpc>
                <a:spcPct val="90000"/>
              </a:lnSpc>
              <a:spcBef>
                <a:spcPts val="1000"/>
              </a:spcBef>
              <a:spcAft>
                <a:spcPts val="0"/>
              </a:spcAft>
              <a:buNone/>
            </a:pPr>
            <a:r>
              <a:rPr lang="en-US" altLang="zh-CN" sz="2400" b="0" i="0" u="none" strike="noStrike" kern="1200" cap="none" spc="0" baseline="0">
                <a:solidFill>
                  <a:srgbClr val="E95C0D"/>
                </a:solidFill>
                <a:latin typeface="Gill Sans Nova Light" pitchFamily="0" charset="0"/>
                <a:ea typeface="宋体" pitchFamily="0" charset="0"/>
                <a:cs typeface="Lucida Sans" pitchFamily="0" charset="0"/>
              </a:rPr>
              <a:t>                                                                </a:t>
            </a:r>
            <a:r>
              <a:rPr lang="en-US" altLang="zh-CN" sz="2400" b="1" i="0" u="none" strike="noStrike" kern="1200" cap="none" spc="0" baseline="0">
                <a:solidFill>
                  <a:srgbClr val="000000"/>
                </a:solidFill>
                <a:latin typeface="Gill Sans Nova Light" pitchFamily="0" charset="0"/>
                <a:ea typeface="宋体" pitchFamily="0" charset="0"/>
                <a:cs typeface="Lucida Sans" pitchFamily="0" charset="0"/>
              </a:rPr>
              <a:t>BARANIPRIYA R</a:t>
            </a:r>
            <a:endParaRPr lang="en-US" altLang="zh-CN" sz="2400" b="1" i="0" u="none" strike="noStrike" kern="1200" cap="none" spc="0" baseline="0">
              <a:solidFill>
                <a:srgbClr val="000000"/>
              </a:solidFill>
              <a:latin typeface="Gill Sans Nova Light" pitchFamily="0" charset="0"/>
              <a:ea typeface="宋体" pitchFamily="0" charset="0"/>
              <a:cs typeface="Lucida Sans" pitchFamily="0" charset="0"/>
            </a:endParaRPr>
          </a:p>
          <a:p>
            <a:pPr marL="0" indent="0" algn="ctr">
              <a:lnSpc>
                <a:spcPct val="90000"/>
              </a:lnSpc>
              <a:spcBef>
                <a:spcPts val="1000"/>
              </a:spcBef>
              <a:spcAft>
                <a:spcPts val="0"/>
              </a:spcAft>
              <a:buNone/>
            </a:pPr>
            <a:r>
              <a:rPr lang="en-US" altLang="zh-CN" sz="2400" b="1" i="0" u="none" strike="noStrike" kern="1200" cap="none" spc="0" baseline="0">
                <a:solidFill>
                  <a:srgbClr val="000000"/>
                </a:solidFill>
                <a:latin typeface="Gill Sans Nova Light" pitchFamily="0" charset="0"/>
                <a:ea typeface="宋体" pitchFamily="0" charset="0"/>
                <a:cs typeface="Lucida Sans" pitchFamily="0" charset="0"/>
              </a:rPr>
              <a:t>                                                                          LALITH KUMAR  B                                                            </a:t>
            </a:r>
            <a:endParaRPr lang="en-US" altLang="zh-CN" sz="2400" b="1" i="0" u="none" strike="noStrike" kern="1200" cap="none" spc="0" baseline="0">
              <a:solidFill>
                <a:srgbClr val="000000"/>
              </a:solidFill>
              <a:latin typeface="Gill Sans Nova Light" pitchFamily="0" charset="0"/>
              <a:ea typeface="宋体" pitchFamily="0" charset="0"/>
              <a:cs typeface="Lucida Sans" pitchFamily="0" charset="0"/>
            </a:endParaRPr>
          </a:p>
          <a:p>
            <a:pPr marL="0" indent="0" algn="ctr">
              <a:lnSpc>
                <a:spcPct val="90000"/>
              </a:lnSpc>
              <a:spcBef>
                <a:spcPts val="1000"/>
              </a:spcBef>
              <a:spcAft>
                <a:spcPts val="0"/>
              </a:spcAft>
              <a:buNone/>
            </a:pPr>
            <a:r>
              <a:rPr lang="en-US" altLang="zh-CN" sz="2400" b="1" i="0" u="none" strike="noStrike" kern="1200" cap="none" spc="0" baseline="0">
                <a:solidFill>
                  <a:srgbClr val="000000"/>
                </a:solidFill>
                <a:latin typeface="Gill Sans Nova Light" pitchFamily="0" charset="0"/>
                <a:ea typeface="宋体" pitchFamily="0" charset="0"/>
                <a:cs typeface="Lucida Sans" pitchFamily="0" charset="0"/>
              </a:rPr>
              <a:t>                                                                       MANIKANDAN S</a:t>
            </a:r>
            <a:endParaRPr lang="en-US" altLang="zh-CN" sz="2400" b="1" i="0" u="none" strike="noStrike" kern="1200" cap="none" spc="0" baseline="0">
              <a:solidFill>
                <a:srgbClr val="000000"/>
              </a:solidFill>
              <a:latin typeface="Gill Sans Nova Light" pitchFamily="0" charset="0"/>
              <a:ea typeface="宋体" pitchFamily="0" charset="0"/>
              <a:cs typeface="Lucida Sans" pitchFamily="0" charset="0"/>
            </a:endParaRPr>
          </a:p>
          <a:p>
            <a:pPr marL="0" indent="0" algn="ctr">
              <a:lnSpc>
                <a:spcPct val="90000"/>
              </a:lnSpc>
              <a:spcBef>
                <a:spcPts val="1000"/>
              </a:spcBef>
              <a:spcAft>
                <a:spcPts val="0"/>
              </a:spcAft>
              <a:buNone/>
            </a:pPr>
            <a:r>
              <a:rPr lang="en-US" altLang="zh-CN" sz="2400" b="1" i="0" u="none" strike="noStrike" kern="1200" cap="none" spc="0" baseline="0">
                <a:solidFill>
                  <a:srgbClr val="000000"/>
                </a:solidFill>
                <a:latin typeface="Gill Sans Nova Light" pitchFamily="0" charset="0"/>
                <a:ea typeface="宋体" pitchFamily="0" charset="0"/>
                <a:cs typeface="Lucida Sans" pitchFamily="0" charset="0"/>
              </a:rPr>
              <a:t>                                                                   SAKTHIVEL S</a:t>
            </a:r>
            <a:endParaRPr lang="en-US" altLang="zh-CN" sz="2400" b="1" i="0" u="none" strike="noStrike" kern="1200" cap="none" spc="0" baseline="0">
              <a:solidFill>
                <a:srgbClr val="000000"/>
              </a:solidFill>
              <a:latin typeface="Gill Sans Nova Light" pitchFamily="0" charset="0"/>
              <a:ea typeface="宋体" pitchFamily="0" charset="0"/>
              <a:cs typeface="Lucida Sans" pitchFamily="0" charset="0"/>
            </a:endParaRPr>
          </a:p>
          <a:p>
            <a:pPr marL="0" indent="0" algn="ctr">
              <a:lnSpc>
                <a:spcPct val="90000"/>
              </a:lnSpc>
              <a:spcBef>
                <a:spcPts val="1000"/>
              </a:spcBef>
              <a:spcAft>
                <a:spcPts val="0"/>
              </a:spcAft>
              <a:buNone/>
            </a:pPr>
            <a:r>
              <a:rPr lang="en-US" altLang="zh-CN" sz="2400" b="1" i="0" u="none" strike="noStrike" kern="1200" cap="none" spc="0" baseline="0">
                <a:solidFill>
                  <a:srgbClr val="000000"/>
                </a:solidFill>
                <a:latin typeface="Gill Sans Nova Light" pitchFamily="0" charset="0"/>
                <a:ea typeface="宋体" pitchFamily="0" charset="0"/>
                <a:cs typeface="Lucida Sans" pitchFamily="0" charset="0"/>
              </a:rPr>
              <a:t>                                                           SURYA J</a:t>
            </a:r>
            <a:endParaRPr lang="en-US" altLang="zh-CN" sz="2400" b="1" i="0" u="none" strike="noStrike" kern="1200" cap="none" spc="0" baseline="0">
              <a:solidFill>
                <a:srgbClr val="000000"/>
              </a:solidFill>
              <a:latin typeface="Gill Sans Nova Light" pitchFamily="0" charset="0"/>
              <a:ea typeface="宋体" pitchFamily="0" charset="0"/>
              <a:cs typeface="Lucida Sans" pitchFamily="0" charset="0"/>
            </a:endParaRPr>
          </a:p>
          <a:p>
            <a:pPr marL="0" indent="0" algn="ctr">
              <a:lnSpc>
                <a:spcPct val="90000"/>
              </a:lnSpc>
              <a:spcBef>
                <a:spcPts val="1000"/>
              </a:spcBef>
              <a:spcAft>
                <a:spcPts val="0"/>
              </a:spcAft>
              <a:buNone/>
            </a:pPr>
            <a:endParaRPr lang="en-US" altLang="zh-CN" sz="2400" b="1" i="0" u="none" strike="noStrike" kern="1200" cap="none" spc="0" baseline="0">
              <a:solidFill>
                <a:srgbClr val="000000"/>
              </a:solidFill>
              <a:latin typeface="Gill Sans Nova Light" pitchFamily="0" charset="0"/>
              <a:ea typeface="宋体" pitchFamily="0" charset="0"/>
              <a:cs typeface="Lucida Sans" pitchFamily="0" charset="0"/>
            </a:endParaRPr>
          </a:p>
          <a:p>
            <a:pPr marL="0" indent="0" algn="ctr">
              <a:lnSpc>
                <a:spcPct val="90000"/>
              </a:lnSpc>
              <a:spcBef>
                <a:spcPts val="1000"/>
              </a:spcBef>
              <a:spcAft>
                <a:spcPts val="0"/>
              </a:spcAft>
              <a:buNone/>
            </a:pPr>
            <a:endParaRPr lang="zh-CN" altLang="en-US" sz="2400" b="0" i="0" u="none" strike="noStrike" kern="1200" cap="none" spc="0" baseline="0">
              <a:solidFill>
                <a:srgbClr val="E95C0D"/>
              </a:solidFill>
              <a:latin typeface="Gill Sans Nova Light" pitchFamily="0" charset="0"/>
              <a:ea typeface="宋体" pitchFamily="0" charset="0"/>
              <a:cs typeface="Lucida Sans" pitchFamily="0" charset="0"/>
            </a:endParaRPr>
          </a:p>
        </p:txBody>
      </p:sp>
    </p:spTree>
    <p:extLst>
      <p:ext uri="{BB962C8B-B14F-4D97-AF65-F5344CB8AC3E}">
        <p14:creationId xmlns:p14="http://schemas.microsoft.com/office/powerpoint/2010/main" val="105538002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E6DBD0"/>
        </a:solidFill>
      </p:bgPr>
    </p:bg>
    <p:spTree>
      <p:nvGrpSpPr>
        <p:cNvPr id="1" name=""/>
        <p:cNvGrpSpPr/>
        <p:nvPr/>
      </p:nvGrpSpPr>
      <p:grpSpPr>
        <a:xfrm>
          <a:off x="0" y="0"/>
          <a:ext cx="0" cy="0"/>
          <a:chOff x="0" y="0"/>
          <a:chExt cx="0" cy="0"/>
        </a:xfrm>
      </p:grpSpPr>
      <p:sp>
        <p:nvSpPr>
          <p:cNvPr id="56" name="文本框"/>
          <p:cNvSpPr>
            <a:spLocks noGrp="1"/>
          </p:cNvSpPr>
          <p:nvPr>
            <p:ph type="ctrTitle"/>
          </p:nvPr>
        </p:nvSpPr>
        <p:spPr>
          <a:xfrm rot="0">
            <a:off x="119270" y="0"/>
            <a:ext cx="5724939" cy="11876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3200" b="1" i="0" u="none" strike="noStrike" kern="1200" cap="none" spc="0" baseline="0">
                <a:solidFill>
                  <a:schemeClr val="tx1"/>
                </a:solidFill>
                <a:latin typeface="Sagona Book" pitchFamily="0" charset="0"/>
                <a:ea typeface="宋体" pitchFamily="0" charset="0"/>
                <a:cs typeface="Lucida Sans" pitchFamily="0" charset="0"/>
              </a:rPr>
              <a:t>Integration Approach</a:t>
            </a:r>
            <a:endParaRPr lang="zh-CN" altLang="en-US" sz="3200" b="1" i="0" u="none" strike="noStrike" kern="1200" cap="none" spc="0" baseline="0">
              <a:solidFill>
                <a:schemeClr val="tx1"/>
              </a:solidFill>
              <a:latin typeface="Sagona Book" pitchFamily="0" charset="0"/>
              <a:ea typeface="宋体" pitchFamily="0" charset="0"/>
              <a:cs typeface="Lucida Sans" pitchFamily="0" charset="0"/>
            </a:endParaRPr>
          </a:p>
        </p:txBody>
      </p:sp>
      <p:sp>
        <p:nvSpPr>
          <p:cNvPr id="57" name="文本框"/>
          <p:cNvSpPr>
            <a:spLocks noGrp="1"/>
          </p:cNvSpPr>
          <p:nvPr>
            <p:ph type="subTitle" idx="1"/>
          </p:nvPr>
        </p:nvSpPr>
        <p:spPr>
          <a:xfrm rot="0">
            <a:off x="1524000" y="3543045"/>
            <a:ext cx="9144000" cy="836796"/>
          </a:xfrm>
          <a:prstGeom prst="rect"/>
          <a:noFill/>
          <a:ln w="12700" cmpd="sng" cap="flat">
            <a:noFill/>
            <a:prstDash val="solid"/>
            <a:miter/>
          </a:ln>
        </p:spPr>
        <p:txBody>
          <a:bodyPr vert="horz" wrap="square" lIns="91440" tIns="45720" rIns="91440" bIns="45720" anchor="ctr" anchorCtr="0">
            <a:prstTxWarp prst="textNoShape"/>
          </a:bodyPr>
          <a:lstStyle/>
          <a:p>
            <a:pPr marL="342900" indent="-342900" algn="just">
              <a:lnSpc>
                <a:spcPct val="90000"/>
              </a:lnSpc>
              <a:spcBef>
                <a:spcPts val="1000"/>
              </a:spcBef>
              <a:spcAft>
                <a:spcPts val="0"/>
              </a:spcAft>
              <a:buFont typeface="Wingdings" pitchFamily="2" charset="2"/>
              <a:buChar char="v"/>
            </a:pPr>
            <a:r>
              <a:rPr lang="en-US" altLang="zh-CN" sz="1800" b="1" i="0" u="none" strike="noStrike" kern="1200" cap="none" spc="0" baseline="0">
                <a:solidFill>
                  <a:srgbClr val="2A1F1A"/>
                </a:solidFill>
                <a:latin typeface="Gill Sans Nova Light" pitchFamily="0" charset="0"/>
                <a:ea typeface="宋体" pitchFamily="0" charset="0"/>
                <a:cs typeface="Lucida Sans" pitchFamily="0" charset="0"/>
              </a:rPr>
              <a:t>"The data collection process begins with connecting various sensors, such as ultrasonic or infrared, to the Raspberry Pi. </a:t>
            </a:r>
            <a:endParaRPr lang="en-US" altLang="zh-CN" sz="1800" b="1"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v"/>
            </a:pPr>
            <a:r>
              <a:rPr lang="en-US" altLang="zh-CN" sz="1800" b="1" i="0" u="none" strike="noStrike" kern="1200" cap="none" spc="0" baseline="0">
                <a:solidFill>
                  <a:srgbClr val="2A1F1A"/>
                </a:solidFill>
                <a:latin typeface="Gill Sans Nova Light" pitchFamily="0" charset="0"/>
                <a:ea typeface="宋体" pitchFamily="0" charset="0"/>
                <a:cs typeface="Lucida Sans" pitchFamily="0" charset="0"/>
              </a:rPr>
              <a:t>These sensors are strategically placed to detect occupancy and other relevant information in parking spaces. </a:t>
            </a:r>
            <a:endParaRPr lang="en-US" altLang="zh-CN" sz="1800" b="1"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v"/>
            </a:pPr>
            <a:r>
              <a:rPr lang="en-US" altLang="zh-CN" sz="1800" b="1" i="0" u="none" strike="noStrike" kern="1200" cap="none" spc="0" baseline="0">
                <a:solidFill>
                  <a:srgbClr val="2A1F1A"/>
                </a:solidFill>
                <a:latin typeface="Gill Sans Nova Light" pitchFamily="0" charset="0"/>
                <a:ea typeface="宋体" pitchFamily="0" charset="0"/>
                <a:cs typeface="Lucida Sans" pitchFamily="0" charset="0"/>
              </a:rPr>
              <a:t>The Raspberry Pi, functioning as a microcontroller, interprets the sensor data through GPIO pins. Python scripts or dedicated libraries are then utilized to interact with these pins, enabling the Raspberry Pi to read data from the sensors accurately. </a:t>
            </a:r>
            <a:endParaRPr lang="en-US" altLang="zh-CN" sz="1800" b="1"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v"/>
            </a:pPr>
            <a:r>
              <a:rPr lang="en-US" altLang="zh-CN" sz="1800" b="1" i="0" u="none" strike="noStrike" kern="1200" cap="none" spc="0" baseline="0">
                <a:solidFill>
                  <a:srgbClr val="2A1F1A"/>
                </a:solidFill>
                <a:latin typeface="Gill Sans Nova Light" pitchFamily="0" charset="0"/>
                <a:ea typeface="宋体" pitchFamily="0" charset="0"/>
                <a:cs typeface="Lucida Sans" pitchFamily="0" charset="0"/>
              </a:rPr>
              <a:t>The data, representing parking space availability, is processed locally on the Raspberry Pi. </a:t>
            </a:r>
            <a:endParaRPr lang="en-US" altLang="zh-CN" sz="1800" b="1"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v"/>
            </a:pPr>
            <a:r>
              <a:rPr lang="en-US" altLang="zh-CN" sz="1800" b="1" i="0" u="none" strike="noStrike" kern="1200" cap="none" spc="0" baseline="0">
                <a:solidFill>
                  <a:srgbClr val="2A1F1A"/>
                </a:solidFill>
                <a:latin typeface="Gill Sans Nova Light" pitchFamily="0" charset="0"/>
                <a:ea typeface="宋体" pitchFamily="0" charset="0"/>
                <a:cs typeface="Lucida Sans" pitchFamily="0" charset="0"/>
              </a:rPr>
              <a:t>Once processed, the Raspberry Pi communicates this information to a centralized server or cloud platform over the internet through protocols like HTTP or MQTT. </a:t>
            </a:r>
            <a:endParaRPr lang="en-US" altLang="zh-CN" sz="1800" b="1"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v"/>
            </a:pPr>
            <a:r>
              <a:rPr lang="en-US" altLang="zh-CN" sz="1800" b="1" i="0" u="none" strike="noStrike" kern="1200" cap="none" spc="0" baseline="0">
                <a:solidFill>
                  <a:srgbClr val="2A1F1A"/>
                </a:solidFill>
                <a:latin typeface="Gill Sans Nova Light" pitchFamily="0" charset="0"/>
                <a:ea typeface="宋体" pitchFamily="0" charset="0"/>
                <a:cs typeface="Lucida Sans" pitchFamily="0" charset="0"/>
              </a:rPr>
              <a:t>This data is then made accessible to the mobile app via APIs integrated into the app's backend. The mobile app, with features to request and display real-time parking data, can fetch this data from the server. </a:t>
            </a:r>
            <a:endParaRPr lang="en-US" altLang="zh-CN" sz="1800" b="1"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v"/>
            </a:pPr>
            <a:r>
              <a:rPr lang="en-US" altLang="zh-CN" sz="1800" b="1" i="0" u="none" strike="noStrike" kern="1200" cap="none" spc="0" baseline="0">
                <a:solidFill>
                  <a:srgbClr val="2A1F1A"/>
                </a:solidFill>
                <a:latin typeface="Gill Sans Nova Light" pitchFamily="0" charset="0"/>
                <a:ea typeface="宋体" pitchFamily="0" charset="0"/>
                <a:cs typeface="Lucida Sans" pitchFamily="0" charset="0"/>
              </a:rPr>
              <a:t>Through this streamlined process, the mobile app provides users with up-to-date parking availability, offering a seamless and efficient parking experience."</a:t>
            </a:r>
            <a:endParaRPr lang="zh-CN" altLang="en-US" sz="1800" b="1" i="0" u="none" strike="noStrike" kern="1200" cap="none" spc="0" baseline="0">
              <a:solidFill>
                <a:srgbClr val="2A1F1A"/>
              </a:solidFill>
              <a:latin typeface="Gill Sans Nova Light" pitchFamily="0" charset="0"/>
              <a:ea typeface="宋体" pitchFamily="0" charset="0"/>
              <a:cs typeface="Lucida Sans" pitchFamily="0" charset="0"/>
            </a:endParaRPr>
          </a:p>
        </p:txBody>
      </p:sp>
    </p:spTree>
    <p:extLst>
      <p:ext uri="{BB962C8B-B14F-4D97-AF65-F5344CB8AC3E}">
        <p14:creationId xmlns:p14="http://schemas.microsoft.com/office/powerpoint/2010/main" val="55660769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D7D1CF"/>
        </a:solidFill>
      </p:bgPr>
    </p:bg>
    <p:spTree>
      <p:nvGrpSpPr>
        <p:cNvPr id="1" name=""/>
        <p:cNvGrpSpPr/>
        <p:nvPr/>
      </p:nvGrpSpPr>
      <p:grpSpPr>
        <a:xfrm>
          <a:off x="0" y="0"/>
          <a:ext cx="0" cy="0"/>
          <a:chOff x="0" y="0"/>
          <a:chExt cx="0" cy="0"/>
        </a:xfrm>
      </p:grpSpPr>
      <p:sp>
        <p:nvSpPr>
          <p:cNvPr id="60" name="文本框"/>
          <p:cNvSpPr>
            <a:spLocks noGrp="1"/>
          </p:cNvSpPr>
          <p:nvPr>
            <p:ph type="ctrTitle"/>
          </p:nvPr>
        </p:nvSpPr>
        <p:spPr>
          <a:xfrm rot="0">
            <a:off x="1524000" y="124287"/>
            <a:ext cx="9144000" cy="3385676"/>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endParaRPr lang="zh-CN" altLang="en-US" sz="6000" b="0" i="0" u="none" strike="noStrike" kern="1200" cap="none" spc="0" baseline="0">
              <a:solidFill>
                <a:schemeClr val="tx1"/>
              </a:solidFill>
              <a:latin typeface="Sagona Book" pitchFamily="0" charset="0"/>
              <a:ea typeface="宋体" pitchFamily="0" charset="0"/>
              <a:cs typeface="Lucida Sans" pitchFamily="0" charset="0"/>
            </a:endParaRPr>
          </a:p>
        </p:txBody>
      </p:sp>
      <p:sp>
        <p:nvSpPr>
          <p:cNvPr id="61" name="文本框"/>
          <p:cNvSpPr>
            <a:spLocks noGrp="1"/>
          </p:cNvSpPr>
          <p:nvPr>
            <p:ph type="subTitle" idx="1"/>
          </p:nvPr>
        </p:nvSpPr>
        <p:spPr>
          <a:xfrm rot="0">
            <a:off x="1524000" y="3543045"/>
            <a:ext cx="9144000" cy="83679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1000"/>
              </a:spcBef>
              <a:spcAft>
                <a:spcPts val="0"/>
              </a:spcAft>
              <a:buNone/>
            </a:pPr>
            <a:endParaRPr lang="zh-CN" altLang="en-US" sz="2400" b="0" i="0" u="none" strike="noStrike" kern="1200" cap="none" spc="0" baseline="0">
              <a:solidFill>
                <a:schemeClr val="tx2"/>
              </a:solidFill>
              <a:latin typeface="Gill Sans Nova Light" pitchFamily="0" charset="0"/>
              <a:ea typeface="宋体" pitchFamily="0" charset="0"/>
              <a:cs typeface="Lucida Sans" pitchFamily="0" charset="0"/>
            </a:endParaRPr>
          </a:p>
        </p:txBody>
      </p:sp>
      <p:pic>
        <p:nvPicPr>
          <p:cNvPr id="62" name="图片"/>
          <p:cNvPicPr>
            <a:picLocks noChangeAspect="1"/>
          </p:cNvPicPr>
          <p:nvPr/>
        </p:nvPicPr>
        <p:blipFill>
          <a:blip r:embed="rId1" cstate="print"/>
          <a:stretch>
            <a:fillRect/>
          </a:stretch>
        </p:blipFill>
        <p:spPr>
          <a:xfrm rot="0">
            <a:off x="1034005" y="969017"/>
            <a:ext cx="9938459" cy="5552661"/>
          </a:xfrm>
          <a:prstGeom prst="rect"/>
          <a:noFill/>
          <a:ln w="12700" cmpd="sng" cap="flat">
            <a:noFill/>
            <a:prstDash val="solid"/>
            <a:miter/>
          </a:ln>
        </p:spPr>
      </p:pic>
    </p:spTree>
    <p:extLst>
      <p:ext uri="{BB962C8B-B14F-4D97-AF65-F5344CB8AC3E}">
        <p14:creationId xmlns:p14="http://schemas.microsoft.com/office/powerpoint/2010/main" val="189527431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65" name="文本框"/>
          <p:cNvSpPr>
            <a:spLocks noGrp="1"/>
          </p:cNvSpPr>
          <p:nvPr>
            <p:ph type="ctrTitle"/>
          </p:nvPr>
        </p:nvSpPr>
        <p:spPr>
          <a:xfrm rot="0">
            <a:off x="702365" y="203800"/>
            <a:ext cx="2782957" cy="1028651"/>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3200" b="0" i="0" u="none" strike="noStrike" kern="1200" cap="none" spc="0" baseline="0">
                <a:solidFill>
                  <a:schemeClr val="tx1"/>
                </a:solidFill>
                <a:latin typeface="Sagona Book" pitchFamily="0" charset="0"/>
                <a:ea typeface="宋体" pitchFamily="0" charset="0"/>
                <a:cs typeface="Lucida Sans" pitchFamily="0" charset="0"/>
              </a:rPr>
              <a:t>Reference</a:t>
            </a:r>
            <a:endParaRPr lang="zh-CN" altLang="en-US" sz="3200" b="0" i="0" u="none" strike="noStrike" kern="1200" cap="none" spc="0" baseline="0">
              <a:solidFill>
                <a:schemeClr val="tx1"/>
              </a:solidFill>
              <a:latin typeface="Sagona Book" pitchFamily="0" charset="0"/>
              <a:ea typeface="宋体" pitchFamily="0" charset="0"/>
              <a:cs typeface="Lucida Sans" pitchFamily="0" charset="0"/>
            </a:endParaRPr>
          </a:p>
        </p:txBody>
      </p:sp>
      <p:sp>
        <p:nvSpPr>
          <p:cNvPr id="66" name="文本框"/>
          <p:cNvSpPr>
            <a:spLocks noGrp="1"/>
          </p:cNvSpPr>
          <p:nvPr>
            <p:ph type="subTitle" idx="1"/>
          </p:nvPr>
        </p:nvSpPr>
        <p:spPr>
          <a:xfrm rot="0">
            <a:off x="1524000" y="3543045"/>
            <a:ext cx="9144000" cy="836796"/>
          </a:xfrm>
          <a:prstGeom prst="rect"/>
          <a:noFill/>
          <a:ln w="12700" cmpd="sng" cap="flat">
            <a:noFill/>
            <a:prstDash val="solid"/>
            <a:miter/>
          </a:ln>
        </p:spPr>
        <p:txBody>
          <a:bodyPr vert="horz" wrap="square" lIns="91440" tIns="45720" rIns="91440" bIns="45720" anchor="ctr" anchorCtr="0">
            <a:prstTxWarp prst="textNoShape"/>
          </a:bodyPr>
          <a:lstStyle/>
          <a:p>
            <a:pPr marL="342900" indent="-342900" algn="l">
              <a:lnSpc>
                <a:spcPct val="90000"/>
              </a:lnSpc>
              <a:spcBef>
                <a:spcPts val="1000"/>
              </a:spcBef>
              <a:spcAft>
                <a:spcPts val="0"/>
              </a:spcAft>
              <a:buFont typeface="Wingdings" pitchFamily="2" charset="2"/>
              <a:buChar char="v"/>
            </a:pP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Title: </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"Smart Parking Systems for Future Smart Cities: </a:t>
            </a: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An IoT-Based </a:t>
            </a: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Approach"Authors</a:t>
            </a: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 </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Mohammad S. M. Ali, Ahmed B. </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Altamimi</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 </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Fadi</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 Al-</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Turjman</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 </a:t>
            </a:r>
            <a:endParaRPr lang="en-US" altLang="zh-CN" sz="2400" b="1"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l">
              <a:lnSpc>
                <a:spcPct val="90000"/>
              </a:lnSpc>
              <a:spcBef>
                <a:spcPts val="1000"/>
              </a:spcBef>
              <a:spcAft>
                <a:spcPts val="0"/>
              </a:spcAft>
              <a:buNone/>
            </a:pP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                </a:t>
            </a: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Published </a:t>
            </a: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in: IEEE Access, 2019Link: IEEE Xplore - Smart Parking Systems for Future Smart Cities</a:t>
            </a:r>
            <a:endParaRPr lang="en-US" altLang="zh-CN" sz="2400" b="0"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l">
              <a:lnSpc>
                <a:spcPct val="90000"/>
              </a:lnSpc>
              <a:spcBef>
                <a:spcPts val="1000"/>
              </a:spcBef>
              <a:spcAft>
                <a:spcPts val="0"/>
              </a:spcAft>
              <a:buFont typeface="Wingdings" pitchFamily="2" charset="2"/>
              <a:buChar char="v"/>
            </a:pP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Title: "</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An IoT-based Smart Parking System for Smart </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Cities</a:t>
            </a: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"Authors</a:t>
            </a: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 Varsha Jadhav, Sudhir Warier, Suresh </a:t>
            </a: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Sankaranarayanan</a:t>
            </a:r>
            <a:endParaRPr lang="en-US" altLang="zh-CN" sz="2400" b="0"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l">
              <a:lnSpc>
                <a:spcPct val="90000"/>
              </a:lnSpc>
              <a:spcBef>
                <a:spcPts val="1000"/>
              </a:spcBef>
              <a:spcAft>
                <a:spcPts val="0"/>
              </a:spcAft>
              <a:buNone/>
            </a:pP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 </a:t>
            </a: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        </a:t>
            </a: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Published </a:t>
            </a: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in: IEEE International Conference on Computing, Power and Communication Technologies (GUCON), 2016 Link: IEEE Xplore - IoT-based Smart Parking System for Smart Cities</a:t>
            </a:r>
            <a:endParaRPr lang="en-US" altLang="zh-CN" sz="2400" b="0"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l">
              <a:lnSpc>
                <a:spcPct val="90000"/>
              </a:lnSpc>
              <a:spcBef>
                <a:spcPts val="1000"/>
              </a:spcBef>
              <a:spcAft>
                <a:spcPts val="0"/>
              </a:spcAft>
              <a:buFont typeface="Wingdings" pitchFamily="2" charset="2"/>
              <a:buChar char="v"/>
            </a:pP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Title: "</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Smart Parking System using IoT:</a:t>
            </a: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 A </a:t>
            </a: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Survey"Authors</a:t>
            </a: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 </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Shrinivas R. </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Zanwar</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 Nitin A. </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Kadam</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 </a:t>
            </a:r>
            <a:endParaRPr lang="en-US" altLang="zh-CN" sz="2400" b="1"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l">
              <a:lnSpc>
                <a:spcPct val="90000"/>
              </a:lnSpc>
              <a:spcBef>
                <a:spcPts val="1000"/>
              </a:spcBef>
              <a:spcAft>
                <a:spcPts val="0"/>
              </a:spcAft>
              <a:buNone/>
            </a:pP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 </a:t>
            </a: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          </a:t>
            </a: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Published </a:t>
            </a:r>
            <a:r>
              <a:rPr lang="en-US" altLang="zh-CN" sz="2400" b="0" i="0" u="none" strike="noStrike" kern="1200" cap="none" spc="0" baseline="0">
                <a:solidFill>
                  <a:srgbClr val="2A1F1A"/>
                </a:solidFill>
                <a:latin typeface="Gill Sans Nova Light" pitchFamily="0" charset="0"/>
                <a:ea typeface="宋体" pitchFamily="0" charset="0"/>
                <a:cs typeface="Lucida Sans" pitchFamily="0" charset="0"/>
              </a:rPr>
              <a:t>in: Procedia Computer Science, 2017 Link: ScienceDirect - Smart Parking System using IoT</a:t>
            </a:r>
            <a:endParaRPr lang="zh-CN" altLang="en-US" sz="2400" b="0" i="0" u="none" strike="noStrike" kern="1200" cap="none" spc="0" baseline="0">
              <a:solidFill>
                <a:srgbClr val="2A1F1A"/>
              </a:solidFill>
              <a:latin typeface="Gill Sans Nova Light" pitchFamily="0" charset="0"/>
              <a:ea typeface="宋体" pitchFamily="0" charset="0"/>
              <a:cs typeface="Lucida Sans" pitchFamily="0" charset="0"/>
            </a:endParaRPr>
          </a:p>
        </p:txBody>
      </p:sp>
    </p:spTree>
    <p:extLst>
      <p:ext uri="{BB962C8B-B14F-4D97-AF65-F5344CB8AC3E}">
        <p14:creationId xmlns:p14="http://schemas.microsoft.com/office/powerpoint/2010/main" val="205946114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accent6"/>
        </a:solidFill>
      </p:bgPr>
    </p:bg>
    <p:spTree>
      <p:nvGrpSpPr>
        <p:cNvPr id="1" name=""/>
        <p:cNvGrpSpPr/>
        <p:nvPr/>
      </p:nvGrpSpPr>
      <p:grpSpPr>
        <a:xfrm>
          <a:off x="0" y="0"/>
          <a:ext cx="0" cy="0"/>
          <a:chOff x="0" y="0"/>
          <a:chExt cx="0" cy="0"/>
        </a:xfrm>
      </p:grpSpPr>
      <p:sp>
        <p:nvSpPr>
          <p:cNvPr id="74" name="文本框"/>
          <p:cNvSpPr>
            <a:spLocks noGrp="1"/>
          </p:cNvSpPr>
          <p:nvPr>
            <p:ph type="ctrTitle"/>
          </p:nvPr>
        </p:nvSpPr>
        <p:spPr>
          <a:xfrm rot="0">
            <a:off x="1524000" y="417443"/>
            <a:ext cx="9144000" cy="314058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Sagona Book" pitchFamily="0" charset="0"/>
                <a:ea typeface="宋体" pitchFamily="0" charset="0"/>
                <a:cs typeface="Lucida Sans" pitchFamily="0" charset="0"/>
              </a:rPr>
              <a:t>T</a:t>
            </a:r>
            <a:r>
              <a:rPr lang="en-US" altLang="zh-CN" sz="6000" b="0" i="0" u="none" strike="noStrike" kern="1200" cap="none" spc="0" baseline="0">
                <a:solidFill>
                  <a:schemeClr val="tx1"/>
                </a:solidFill>
                <a:latin typeface="Sagona Book" pitchFamily="0" charset="0"/>
                <a:ea typeface="宋体" pitchFamily="0" charset="0"/>
                <a:cs typeface="Lucida Sans" pitchFamily="0" charset="0"/>
              </a:rPr>
              <a:t>hank </a:t>
            </a:r>
            <a:r>
              <a:rPr lang="en-US" altLang="zh-CN" sz="6000" b="0" i="0" u="none" strike="noStrike" kern="1200" cap="none" spc="0" baseline="0">
                <a:solidFill>
                  <a:schemeClr val="tx1"/>
                </a:solidFill>
                <a:latin typeface="Sagona Book" pitchFamily="0" charset="0"/>
                <a:ea typeface="宋体" pitchFamily="0" charset="0"/>
                <a:cs typeface="Lucida Sans" pitchFamily="0" charset="0"/>
              </a:rPr>
              <a:t>you </a:t>
            </a:r>
            <a:endParaRPr lang="zh-CN" altLang="en-US" sz="6000" b="0" i="0" u="none" strike="noStrike" kern="1200" cap="none" spc="0" baseline="0">
              <a:solidFill>
                <a:schemeClr val="tx1"/>
              </a:solidFill>
              <a:latin typeface="Sagona Book" pitchFamily="0" charset="0"/>
              <a:ea typeface="宋体" pitchFamily="0" charset="0"/>
              <a:cs typeface="Lucida Sans" pitchFamily="0" charset="0"/>
            </a:endParaRPr>
          </a:p>
        </p:txBody>
      </p:sp>
      <p:sp>
        <p:nvSpPr>
          <p:cNvPr id="75" name="文本框"/>
          <p:cNvSpPr>
            <a:spLocks noGrp="1"/>
          </p:cNvSpPr>
          <p:nvPr>
            <p:ph type="subTitle" idx="1"/>
          </p:nvPr>
        </p:nvSpPr>
        <p:spPr>
          <a:xfrm rot="0">
            <a:off x="1524000" y="3602037"/>
            <a:ext cx="9144000" cy="2297317"/>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endParaRPr lang="zh-CN" altLang="en-US" sz="2400" b="0" i="0" u="none" strike="noStrike" kern="1200" cap="none" spc="0" baseline="0">
              <a:solidFill>
                <a:schemeClr val="tx2"/>
              </a:solidFill>
              <a:latin typeface="Gill Sans Nova Light" pitchFamily="0" charset="0"/>
              <a:ea typeface="宋体" pitchFamily="0" charset="0"/>
              <a:cs typeface="Lucida Sans" pitchFamily="0" charset="0"/>
            </a:endParaRPr>
          </a:p>
        </p:txBody>
      </p:sp>
    </p:spTree>
    <p:extLst>
      <p:ext uri="{BB962C8B-B14F-4D97-AF65-F5344CB8AC3E}">
        <p14:creationId xmlns:p14="http://schemas.microsoft.com/office/powerpoint/2010/main" val="135803408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E6DBD0"/>
        </a:solidFill>
      </p:bgPr>
    </p:bg>
    <p:spTree>
      <p:nvGrpSpPr>
        <p:cNvPr id="1" name=""/>
        <p:cNvGrpSpPr/>
        <p:nvPr/>
      </p:nvGrpSpPr>
      <p:grpSpPr>
        <a:xfrm>
          <a:off x="0" y="0"/>
          <a:ext cx="0" cy="0"/>
          <a:chOff x="0" y="0"/>
          <a:chExt cx="0" cy="0"/>
        </a:xfrm>
      </p:grpSpPr>
      <p:sp>
        <p:nvSpPr>
          <p:cNvPr id="28" name="文本框"/>
          <p:cNvSpPr>
            <a:spLocks noGrp="1"/>
          </p:cNvSpPr>
          <p:nvPr>
            <p:ph type="ctrTitle"/>
          </p:nvPr>
        </p:nvSpPr>
        <p:spPr>
          <a:xfrm rot="0">
            <a:off x="1524000" y="124287"/>
            <a:ext cx="9144000" cy="3385676"/>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Sagona Book" pitchFamily="0" charset="0"/>
                <a:ea typeface="宋体" pitchFamily="0" charset="0"/>
                <a:cs typeface="Lucida Sans" pitchFamily="0" charset="0"/>
              </a:rPr>
              <a:t>Agenda</a:t>
            </a:r>
            <a:endParaRPr lang="zh-CN" altLang="en-US" sz="6000" b="0" i="0" u="none" strike="noStrike" kern="1200" cap="none" spc="0" baseline="0">
              <a:solidFill>
                <a:schemeClr val="tx1"/>
              </a:solidFill>
              <a:latin typeface="Sagona Book" pitchFamily="0" charset="0"/>
              <a:ea typeface="宋体" pitchFamily="0" charset="0"/>
              <a:cs typeface="Lucida Sans" pitchFamily="0" charset="0"/>
            </a:endParaRPr>
          </a:p>
        </p:txBody>
      </p:sp>
      <p:sp>
        <p:nvSpPr>
          <p:cNvPr id="29" name="文本框"/>
          <p:cNvSpPr>
            <a:spLocks noGrp="1"/>
          </p:cNvSpPr>
          <p:nvPr>
            <p:ph type="subTitle" idx="1"/>
          </p:nvPr>
        </p:nvSpPr>
        <p:spPr>
          <a:xfrm rot="0">
            <a:off x="1524000" y="3543045"/>
            <a:ext cx="9144000" cy="83679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1000"/>
              </a:spcBef>
              <a:spcAft>
                <a:spcPts val="0"/>
              </a:spcAft>
              <a:buNone/>
            </a:pPr>
            <a:endParaRPr lang="zh-CN" altLang="en-US" sz="2400" b="0" i="0" u="none" strike="noStrike" kern="1200" cap="none" spc="0" baseline="0">
              <a:solidFill>
                <a:schemeClr val="tx2"/>
              </a:solidFill>
              <a:latin typeface="Gill Sans Nova Light" pitchFamily="0" charset="0"/>
              <a:ea typeface="宋体" pitchFamily="0" charset="0"/>
              <a:cs typeface="Lucida Sans" pitchFamily="0" charset="0"/>
            </a:endParaRPr>
          </a:p>
        </p:txBody>
      </p:sp>
      <p:graphicFrame>
        <p:nvGraphicFramePr>
          <p:cNvPr id="30" name="Table"/>
          <p:cNvGraphicFramePr>
            <a:graphicFrameLocks noGrp="1"/>
          </p:cNvGraphicFramePr>
          <p:nvPr>
            <p:ph type="body" idx="4294967295"/>
            <p:extLst>
              <p:ext uri="{D42A27DB-BD31-4B8C-83A1-F6EECF244321}"/>
            </p:extLst>
          </p:nvPr>
        </p:nvGraphicFramePr>
        <p:xfrm>
          <a:off x="8059738" y="1169988"/>
          <a:ext cx="4135374" cy="3316899"/>
        </p:xfrm>
        <a:graphic>
          <a:graphicData uri="http://schemas.openxmlformats.org/drawingml/2006/table">
            <a:tbl>
              <a:tblPr bandRow="1">
                <a:noFill/>
              </a:tblPr>
              <a:tblGrid>
                <a:gridCol w="4106824"/>
              </a:tblGrid>
              <a:tr h="724298">
                <a:tc>
                  <a:txBody>
                    <a:bodyPr/>
                    <a:lstStyle/>
                    <a:p>
                      <a:pPr marL="0" indent="0" algn="r"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Gill Sans Nova Light" pitchFamily="0" charset="0"/>
                          <a:ea typeface="宋体" pitchFamily="0" charset="0"/>
                          <a:cs typeface="Gill Sans Light" pitchFamily="34" charset="-79"/>
                        </a:rPr>
                        <a:t>PROJECT DEFINITION</a:t>
                      </a:r>
                      <a:endParaRPr lang="en-US" altLang="zh-CN" sz="2400" b="0" i="0" u="none" strike="noStrike" kern="1200" cap="none" spc="0" baseline="0">
                        <a:solidFill>
                          <a:schemeClr val="tx1"/>
                        </a:solidFill>
                        <a:latin typeface="Gill Sans Nova Light" pitchFamily="0" charset="0"/>
                        <a:ea typeface="宋体" pitchFamily="0" charset="0"/>
                        <a:cs typeface="Gill Sans Light" pitchFamily="34" charset="-79"/>
                      </a:endParaRPr>
                    </a:p>
                    <a:p>
                      <a:pPr marL="0" indent="0" algn="r" eaLnBrk="1" latinLnBrk="0" hangingPunct="1">
                        <a:lnSpc>
                          <a:spcPct val="100000"/>
                        </a:lnSpc>
                        <a:spcBef>
                          <a:spcPts val="0"/>
                        </a:spcBef>
                        <a:spcAft>
                          <a:spcPts val="0"/>
                        </a:spcAft>
                        <a:buNone/>
                      </a:pPr>
                      <a:endParaRPr lang="zh-CN" altLang="en-US" sz="1800" b="0" i="0" u="none" strike="noStrike" kern="1200" cap="none" spc="0" baseline="0">
                        <a:solidFill>
                          <a:schemeClr val="tx1"/>
                        </a:solidFill>
                        <a:latin typeface="Sagona Book" pitchFamily="0" charset="0"/>
                        <a:ea typeface="宋体" pitchFamily="0" charset="0"/>
                        <a:cs typeface="Gill Sans Nova Light" pitchFamily="0" charset="0"/>
                      </a:endParaRPr>
                    </a:p>
                  </a:txBody>
                  <a:tcPr marL="0" marT="0" marR="0" marB="0" vert="horz">
                    <a:lnL>
                      <a:noFill/>
                    </a:lnL>
                    <a:lnR>
                      <a:noFill/>
                    </a:lnR>
                    <a:lnT>
                      <a:noFill/>
                    </a:lnT>
                    <a:lnB w="9525">
                      <a:solidFill>
                        <a:srgbClr val="543E34"/>
                      </a:solidFill>
                      <a:prstDash val="solid"/>
                      <a:headEnd type="none" w="med" len="med"/>
                      <a:tailEnd type="none" w="med" len="med"/>
                    </a:lnB>
                  </a:tcPr>
                </a:tc>
              </a:tr>
              <a:tr h="1011025">
                <a:tc>
                  <a:txBody>
                    <a:bodyPr/>
                    <a:lstStyle/>
                    <a:p>
                      <a:pPr marL="0" indent="0" algn="r"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Gill Sans Nova Light" pitchFamily="0" charset="0"/>
                          <a:ea typeface="宋体" pitchFamily="0" charset="0"/>
                          <a:cs typeface="Gill Sans Light" pitchFamily="34" charset="-79"/>
                        </a:rPr>
                        <a:t>DESIGN THINKING</a:t>
                      </a:r>
                      <a:endParaRPr lang="en-US" altLang="zh-CN" sz="2400" b="0" i="0" u="none" strike="noStrike" kern="1200" cap="none" spc="0" baseline="0">
                        <a:solidFill>
                          <a:schemeClr val="tx1"/>
                        </a:solidFill>
                        <a:latin typeface="Gill Sans Nova Light" pitchFamily="0" charset="0"/>
                        <a:ea typeface="宋体" pitchFamily="0" charset="0"/>
                        <a:cs typeface="Gill Sans Light" pitchFamily="34" charset="-79"/>
                      </a:endParaRPr>
                    </a:p>
                    <a:p>
                      <a:pPr marL="0" indent="0" algn="r" eaLnBrk="1" latinLnBrk="0" hangingPunct="1">
                        <a:lnSpc>
                          <a:spcPct val="100000"/>
                        </a:lnSpc>
                        <a:spcBef>
                          <a:spcPts val="0"/>
                        </a:spcBef>
                        <a:spcAft>
                          <a:spcPts val="0"/>
                        </a:spcAft>
                        <a:buNone/>
                      </a:pPr>
                      <a:endParaRPr lang="zh-CN" altLang="en-US" sz="1800" b="0" i="0" u="none" strike="noStrike" kern="1200" cap="none" spc="0" baseline="0">
                        <a:solidFill>
                          <a:schemeClr val="tx1"/>
                        </a:solidFill>
                        <a:latin typeface="Sagona Book" pitchFamily="0" charset="0"/>
                        <a:ea typeface="宋体" pitchFamily="0" charset="0"/>
                        <a:cs typeface="Gill Sans Nova Light" pitchFamily="0" charset="0"/>
                      </a:endParaRPr>
                    </a:p>
                  </a:txBody>
                  <a:tcPr marL="0" marT="0" marR="0" marB="0" vert="horz" anchor="b">
                    <a:lnL>
                      <a:noFill/>
                    </a:lnL>
                    <a:lnR>
                      <a:noFill/>
                    </a:lnR>
                    <a:lnT w="9525">
                      <a:solidFill>
                        <a:srgbClr val="543E34"/>
                      </a:solidFill>
                      <a:prstDash val="solid"/>
                      <a:headEnd type="none" w="med" len="med"/>
                      <a:tailEnd type="none" w="med" len="med"/>
                    </a:lnT>
                    <a:lnB w="9525">
                      <a:solidFill>
                        <a:srgbClr val="543E34"/>
                      </a:solidFill>
                      <a:prstDash val="solid"/>
                      <a:headEnd type="none" w="med" len="med"/>
                      <a:tailEnd type="none" w="med" len="med"/>
                    </a:lnB>
                  </a:tcPr>
                </a:tc>
              </a:tr>
              <a:tr h="1543740">
                <a:tc>
                  <a:txBody>
                    <a:bodyPr/>
                    <a:lstStyle/>
                    <a:p>
                      <a:pPr marL="0" indent="0" algn="just" eaLnBrk="1" fontAlgn="auto" latinLnBrk="0" hangingPunct="1">
                        <a:lnSpc>
                          <a:spcPct val="100000"/>
                        </a:lnSpc>
                        <a:spcBef>
                          <a:spcPts val="0"/>
                        </a:spcBef>
                        <a:spcAft>
                          <a:spcPts val="0"/>
                        </a:spcAft>
                        <a:buNone/>
                      </a:pPr>
                      <a:endParaRPr lang="zh-CN" altLang="en-US" sz="1800" b="0" i="0" u="none" strike="noStrike" kern="1200" cap="none" spc="0" baseline="0">
                        <a:solidFill>
                          <a:schemeClr val="tx1"/>
                        </a:solidFill>
                        <a:latin typeface="Sagona Book" pitchFamily="0" charset="0"/>
                        <a:ea typeface="宋体" pitchFamily="0" charset="0"/>
                        <a:cs typeface="Gill Sans Nova Light" pitchFamily="0" charset="0"/>
                      </a:endParaRPr>
                    </a:p>
                  </a:txBody>
                  <a:tcPr marL="0" marT="0" marR="0" marB="0" vert="horz" anchor="b">
                    <a:lnL>
                      <a:noFill/>
                    </a:lnL>
                    <a:lnR>
                      <a:noFill/>
                    </a:lnR>
                    <a:lnT w="9525">
                      <a:solidFill>
                        <a:srgbClr val="543E34"/>
                      </a:solidFill>
                      <a:prstDash val="solid"/>
                      <a:headEnd type="none" w="med" len="med"/>
                      <a:tailEnd type="none" w="med" len="med"/>
                    </a:lnT>
                    <a:lnB w="9525">
                      <a:solidFill>
                        <a:srgbClr val="543E34"/>
                      </a:solidFill>
                      <a:prstDash val="solid"/>
                      <a:headEnd type="none" w="med" len="med"/>
                      <a:tailEnd type="none" w="med" len="med"/>
                    </a:lnB>
                  </a:tcPr>
                </a:tc>
              </a:tr>
            </a:tbl>
          </a:graphicData>
        </a:graphic>
      </p:graphicFrame>
    </p:spTree>
    <p:extLst>
      <p:ext uri="{BB962C8B-B14F-4D97-AF65-F5344CB8AC3E}">
        <p14:creationId xmlns:p14="http://schemas.microsoft.com/office/powerpoint/2010/main" val="152376736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E6DBD0"/>
        </a:solidFill>
      </p:bgPr>
    </p:bg>
    <p:spTree>
      <p:nvGrpSpPr>
        <p:cNvPr id="1" name=""/>
        <p:cNvGrpSpPr/>
        <p:nvPr/>
      </p:nvGrpSpPr>
      <p:grpSpPr>
        <a:xfrm>
          <a:off x="0" y="0"/>
          <a:ext cx="0" cy="0"/>
          <a:chOff x="0" y="0"/>
          <a:chExt cx="0" cy="0"/>
        </a:xfrm>
      </p:grpSpPr>
      <p:sp>
        <p:nvSpPr>
          <p:cNvPr id="33" name="文本框"/>
          <p:cNvSpPr>
            <a:spLocks noGrp="1"/>
          </p:cNvSpPr>
          <p:nvPr>
            <p:ph type="ctrTitle"/>
          </p:nvPr>
        </p:nvSpPr>
        <p:spPr>
          <a:xfrm rot="0">
            <a:off x="0" y="393699"/>
            <a:ext cx="5433391" cy="98065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3200" b="1" i="0" u="none" strike="noStrike" kern="1200" cap="none" spc="0" baseline="0">
                <a:solidFill>
                  <a:schemeClr val="tx1"/>
                </a:solidFill>
                <a:latin typeface="Sagona Book" pitchFamily="0" charset="0"/>
                <a:ea typeface="宋体" pitchFamily="0" charset="0"/>
                <a:cs typeface="Lucida Sans" pitchFamily="0" charset="0"/>
              </a:rPr>
              <a:t>Project Definition</a:t>
            </a:r>
            <a:endParaRPr lang="zh-CN" altLang="en-US" sz="3200" b="1" i="0" u="none" strike="noStrike" kern="1200" cap="none" spc="0" baseline="0">
              <a:solidFill>
                <a:schemeClr val="tx1"/>
              </a:solidFill>
              <a:latin typeface="Sagona Book" pitchFamily="0" charset="0"/>
              <a:ea typeface="宋体" pitchFamily="0" charset="0"/>
              <a:cs typeface="Lucida Sans" pitchFamily="0" charset="0"/>
            </a:endParaRPr>
          </a:p>
        </p:txBody>
      </p:sp>
      <p:sp>
        <p:nvSpPr>
          <p:cNvPr id="34" name="文本框"/>
          <p:cNvSpPr>
            <a:spLocks noGrp="1"/>
          </p:cNvSpPr>
          <p:nvPr>
            <p:ph type="subTitle" idx="1"/>
          </p:nvPr>
        </p:nvSpPr>
        <p:spPr>
          <a:xfrm rot="0">
            <a:off x="1524000" y="3010601"/>
            <a:ext cx="9144000" cy="83679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1000"/>
              </a:spcBef>
              <a:spcAft>
                <a:spcPts val="0"/>
              </a:spcAft>
              <a:buNone/>
            </a:pP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The project involves integrating IoT sensors into public transportation vehicles to monitor ridership, track locations, and predict arrival times. The goal is to provide real-time transit information to the public through a public platform, enhancing the efficiency and quality of public transportation services. This project includes defining objectives, designing the IoT sensor system, developing the real-time transit information platform, and integrating them using IoT technology and Python.</a:t>
            </a:r>
            <a:endParaRPr lang="zh-CN" altLang="en-US" sz="2400" b="1" i="0" u="none" strike="noStrike" kern="1200" cap="none" spc="0" baseline="0">
              <a:solidFill>
                <a:srgbClr val="2A1F1A"/>
              </a:solidFill>
              <a:latin typeface="Gill Sans Nova Light" pitchFamily="0" charset="0"/>
              <a:ea typeface="宋体" pitchFamily="0" charset="0"/>
              <a:cs typeface="Lucida Sans" pitchFamily="0" charset="0"/>
            </a:endParaRPr>
          </a:p>
        </p:txBody>
      </p:sp>
      <p:sp>
        <p:nvSpPr>
          <p:cNvPr id="35" name="文本框"/>
          <p:cNvSpPr>
            <a:spLocks noGrp="1"/>
          </p:cNvSpPr>
          <p:nvPr>
            <p:ph type="dt" idx="10"/>
          </p:nvPr>
        </p:nvSpPr>
        <p:spPr>
          <a:xfrm rot="0">
            <a:off x="0" y="6464300"/>
            <a:ext cx="987425" cy="3111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Gill Sans Nova Light" pitchFamily="0" charset="0"/>
              <a:ea typeface="宋体" pitchFamily="0" charset="0"/>
              <a:cs typeface="Gill Sans Nova Light" pitchFamily="0" charset="0"/>
            </a:endParaRPr>
          </a:p>
        </p:txBody>
      </p:sp>
      <p:sp>
        <p:nvSpPr>
          <p:cNvPr id="36" name="文本框"/>
          <p:cNvSpPr>
            <a:spLocks noGrp="1"/>
          </p:cNvSpPr>
          <p:nvPr>
            <p:ph type="ftr"/>
          </p:nvPr>
        </p:nvSpPr>
        <p:spPr>
          <a:xfrm rot="0">
            <a:off x="8753475" y="6464300"/>
            <a:ext cx="3438525" cy="3111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Gill Sans Nova Light" pitchFamily="0" charset="0"/>
              <a:ea typeface="宋体" pitchFamily="0" charset="0"/>
              <a:cs typeface="Gill Sans Nova Light" pitchFamily="0" charset="0"/>
            </a:endParaRPr>
          </a:p>
        </p:txBody>
      </p:sp>
      <p:sp>
        <p:nvSpPr>
          <p:cNvPr id="37" name="文本框"/>
          <p:cNvSpPr>
            <a:spLocks noGrp="1"/>
          </p:cNvSpPr>
          <p:nvPr>
            <p:ph type="sldNum"/>
          </p:nvPr>
        </p:nvSpPr>
        <p:spPr>
          <a:xfrm rot="0">
            <a:off x="11204576" y="6464300"/>
            <a:ext cx="987424" cy="3111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Gill Sans Nova Light" pitchFamily="0" charset="0"/>
              <a:ea typeface="宋体" pitchFamily="0" charset="0"/>
              <a:cs typeface="Gill Sans Nova Light" pitchFamily="0" charset="0"/>
            </a:endParaRPr>
          </a:p>
        </p:txBody>
      </p:sp>
    </p:spTree>
    <p:extLst>
      <p:ext uri="{BB962C8B-B14F-4D97-AF65-F5344CB8AC3E}">
        <p14:creationId xmlns:p14="http://schemas.microsoft.com/office/powerpoint/2010/main" val="172305822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D7D1CF"/>
        </a:solidFill>
      </p:bgPr>
    </p:bg>
    <p:spTree>
      <p:nvGrpSpPr>
        <p:cNvPr id="1" name=""/>
        <p:cNvGrpSpPr/>
        <p:nvPr/>
      </p:nvGrpSpPr>
      <p:grpSpPr>
        <a:xfrm>
          <a:off x="0" y="0"/>
          <a:ext cx="0" cy="0"/>
          <a:chOff x="0" y="0"/>
          <a:chExt cx="0" cy="0"/>
        </a:xfrm>
      </p:grpSpPr>
      <p:sp>
        <p:nvSpPr>
          <p:cNvPr id="38" name="文本框"/>
          <p:cNvSpPr>
            <a:spLocks noGrp="1"/>
          </p:cNvSpPr>
          <p:nvPr>
            <p:ph type="ctrTitle"/>
          </p:nvPr>
        </p:nvSpPr>
        <p:spPr>
          <a:xfrm rot="0">
            <a:off x="609600" y="707382"/>
            <a:ext cx="3922644" cy="836796"/>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3200" b="1" i="0" u="none" strike="noStrike" kern="1200" cap="none" spc="0" baseline="0">
                <a:solidFill>
                  <a:schemeClr val="tx1"/>
                </a:solidFill>
                <a:latin typeface="Sagona Book" pitchFamily="0" charset="0"/>
                <a:ea typeface="宋体" pitchFamily="0" charset="0"/>
                <a:cs typeface="Lucida Sans" pitchFamily="0" charset="0"/>
              </a:rPr>
              <a:t>Design Thinking</a:t>
            </a:r>
            <a:endParaRPr lang="zh-CN" altLang="en-US" sz="3200" b="1" i="0" u="none" strike="noStrike" kern="1200" cap="none" spc="0" baseline="0">
              <a:solidFill>
                <a:schemeClr val="tx1"/>
              </a:solidFill>
              <a:latin typeface="Sagona Book" pitchFamily="0" charset="0"/>
              <a:ea typeface="宋体" pitchFamily="0" charset="0"/>
              <a:cs typeface="Lucida Sans" pitchFamily="0" charset="0"/>
            </a:endParaRPr>
          </a:p>
        </p:txBody>
      </p:sp>
      <p:sp>
        <p:nvSpPr>
          <p:cNvPr id="39" name="文本框"/>
          <p:cNvSpPr>
            <a:spLocks noGrp="1"/>
          </p:cNvSpPr>
          <p:nvPr>
            <p:ph type="subTitle" idx="1"/>
          </p:nvPr>
        </p:nvSpPr>
        <p:spPr>
          <a:xfrm rot="0">
            <a:off x="1550504" y="2123183"/>
            <a:ext cx="9090992" cy="2611634"/>
          </a:xfrm>
          <a:prstGeom prst="rect"/>
          <a:noFill/>
          <a:ln w="12700" cmpd="sng" cap="flat">
            <a:noFill/>
            <a:prstDash val="solid"/>
            <a:miter/>
          </a:ln>
        </p:spPr>
        <p:txBody>
          <a:bodyPr vert="horz" wrap="square" lIns="91440" tIns="45720" rIns="91440" bIns="45720" anchor="ctr" anchorCtr="0">
            <a:prstTxWarp prst="textNoShape"/>
          </a:bodyPr>
          <a:lstStyle/>
          <a:p>
            <a:pPr marL="342900" indent="-342900" algn="just">
              <a:lnSpc>
                <a:spcPct val="90000"/>
              </a:lnSpc>
              <a:spcBef>
                <a:spcPts val="1000"/>
              </a:spcBef>
              <a:spcAft>
                <a:spcPts val="0"/>
              </a:spcAft>
              <a:buFont typeface="Wingdings" pitchFamily="2" charset="2"/>
              <a:buChar char="ü"/>
            </a:pPr>
            <a:r>
              <a:rPr lang="en-US" altLang="zh-CN" sz="2400" b="1" i="0" u="none" strike="noStrike" kern="1200" cap="none" spc="0" baseline="0">
                <a:solidFill>
                  <a:srgbClr val="000000"/>
                </a:solidFill>
                <a:latin typeface="Gill Sans Nova Light" pitchFamily="0" charset="0"/>
                <a:ea typeface="宋体" pitchFamily="0" charset="0"/>
                <a:cs typeface="Lucida Sans" pitchFamily="0" charset="0"/>
              </a:rPr>
              <a:t>Project Objective</a:t>
            </a:r>
            <a:endParaRPr lang="en-US" altLang="zh-CN" sz="2400" b="1" i="0" u="none" strike="noStrike" kern="1200" cap="none" spc="0" baseline="0">
              <a:solidFill>
                <a:srgbClr val="000000"/>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ü"/>
            </a:pPr>
            <a:r>
              <a:rPr lang="en-US" altLang="zh-CN" sz="2400" b="1" i="0" u="none" strike="noStrike" kern="1200" cap="none" spc="0" baseline="0">
                <a:solidFill>
                  <a:srgbClr val="000000"/>
                </a:solidFill>
                <a:latin typeface="Gill Sans Nova Light" pitchFamily="0" charset="0"/>
                <a:ea typeface="宋体" pitchFamily="0" charset="0"/>
                <a:cs typeface="Lucida Sans" pitchFamily="0" charset="0"/>
              </a:rPr>
              <a:t>IOT Sensor Design</a:t>
            </a:r>
            <a:endParaRPr lang="en-US" altLang="zh-CN" sz="2400" b="1" i="0" u="none" strike="noStrike" kern="1200" cap="none" spc="0" baseline="0">
              <a:solidFill>
                <a:srgbClr val="000000"/>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ü"/>
            </a:pPr>
            <a:r>
              <a:rPr lang="en-US" altLang="zh-CN" sz="2400" b="1" i="0" u="none" strike="noStrike" kern="1200" cap="none" spc="0" baseline="0">
                <a:solidFill>
                  <a:srgbClr val="000000"/>
                </a:solidFill>
                <a:latin typeface="Gill Sans Nova Light" pitchFamily="0" charset="0"/>
                <a:ea typeface="宋体" pitchFamily="0" charset="0"/>
                <a:cs typeface="Lucida Sans" pitchFamily="0" charset="0"/>
              </a:rPr>
              <a:t>Real-Time Transit Information Platform</a:t>
            </a:r>
            <a:endParaRPr lang="en-US" altLang="zh-CN" sz="2400" b="1" i="0" u="none" strike="noStrike" kern="1200" cap="none" spc="0" baseline="0">
              <a:solidFill>
                <a:srgbClr val="000000"/>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ü"/>
            </a:pPr>
            <a:r>
              <a:rPr lang="en-US" altLang="zh-CN" sz="2400" b="1" i="0" u="none" strike="noStrike" kern="1200" cap="none" spc="0" baseline="0">
                <a:solidFill>
                  <a:srgbClr val="000000"/>
                </a:solidFill>
                <a:latin typeface="Gill Sans Nova Light" pitchFamily="0" charset="0"/>
                <a:ea typeface="宋体" pitchFamily="0" charset="0"/>
                <a:cs typeface="Lucida Sans" pitchFamily="0" charset="0"/>
              </a:rPr>
              <a:t>Integration Approach</a:t>
            </a:r>
            <a:endParaRPr lang="zh-CN" altLang="en-US" sz="2400" b="1" i="0" u="none" strike="noStrike" kern="1200" cap="none" spc="0" baseline="0">
              <a:solidFill>
                <a:srgbClr val="000000"/>
              </a:solidFill>
              <a:latin typeface="Gill Sans Nova Light" pitchFamily="0" charset="0"/>
              <a:ea typeface="宋体" pitchFamily="0" charset="0"/>
              <a:cs typeface="Lucida Sans" pitchFamily="0" charset="0"/>
            </a:endParaRPr>
          </a:p>
        </p:txBody>
      </p:sp>
    </p:spTree>
    <p:extLst>
      <p:ext uri="{BB962C8B-B14F-4D97-AF65-F5344CB8AC3E}">
        <p14:creationId xmlns:p14="http://schemas.microsoft.com/office/powerpoint/2010/main" val="1408547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E6DBD0"/>
        </a:solidFill>
      </p:bgPr>
    </p:bg>
    <p:spTree>
      <p:nvGrpSpPr>
        <p:cNvPr id="1" name=""/>
        <p:cNvGrpSpPr/>
        <p:nvPr/>
      </p:nvGrpSpPr>
      <p:grpSpPr>
        <a:xfrm>
          <a:off x="0" y="0"/>
          <a:ext cx="0" cy="0"/>
          <a:chOff x="0" y="0"/>
          <a:chExt cx="0" cy="0"/>
        </a:xfrm>
      </p:grpSpPr>
      <p:sp>
        <p:nvSpPr>
          <p:cNvPr id="40" name="文本框"/>
          <p:cNvSpPr>
            <a:spLocks noGrp="1"/>
          </p:cNvSpPr>
          <p:nvPr>
            <p:ph type="ctrTitle"/>
          </p:nvPr>
        </p:nvSpPr>
        <p:spPr>
          <a:xfrm rot="0">
            <a:off x="265043" y="97783"/>
            <a:ext cx="4704522" cy="82986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3200" b="1" i="0" u="none" strike="noStrike" kern="1200" cap="none" spc="0" baseline="0">
                <a:solidFill>
                  <a:schemeClr val="tx1"/>
                </a:solidFill>
                <a:latin typeface="Sagona Book" pitchFamily="0" charset="0"/>
                <a:ea typeface="宋体" pitchFamily="0" charset="0"/>
                <a:cs typeface="Lucida Sans" pitchFamily="0" charset="0"/>
              </a:rPr>
              <a:t>Project Objective</a:t>
            </a:r>
            <a:endParaRPr lang="zh-CN" altLang="en-US" sz="3200" b="1" i="0" u="none" strike="noStrike" kern="1200" cap="none" spc="0" baseline="0">
              <a:solidFill>
                <a:schemeClr val="tx1"/>
              </a:solidFill>
              <a:latin typeface="Sagona Book" pitchFamily="0" charset="0"/>
              <a:ea typeface="宋体" pitchFamily="0" charset="0"/>
              <a:cs typeface="Lucida Sans" pitchFamily="0" charset="0"/>
            </a:endParaRPr>
          </a:p>
        </p:txBody>
      </p:sp>
      <p:sp>
        <p:nvSpPr>
          <p:cNvPr id="41" name="矩形"/>
          <p:cNvSpPr>
            <a:spLocks/>
          </p:cNvSpPr>
          <p:nvPr/>
        </p:nvSpPr>
        <p:spPr>
          <a:xfrm rot="0">
            <a:off x="2345635" y="1107421"/>
            <a:ext cx="9289773" cy="40728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ü"/>
            </a:pPr>
            <a:r>
              <a:rPr lang="en-US" altLang="zh-CN" sz="2400" b="1" i="0" u="none" strike="noStrike" kern="1200" cap="none" spc="0" baseline="0">
                <a:solidFill>
                  <a:schemeClr val="tx1"/>
                </a:solidFill>
                <a:latin typeface="Gill Sans Nova Light" pitchFamily="0" charset="0"/>
                <a:ea typeface="宋体" pitchFamily="0" charset="0"/>
                <a:cs typeface="Gill Sans Nova Light" pitchFamily="0" charset="0"/>
              </a:rPr>
              <a:t>Implement a system to continuously monitor the availability of parking spaces in real time.</a:t>
            </a:r>
            <a:endParaRPr lang="en-US" altLang="zh-CN" sz="2400" b="1" i="0" u="none" strike="noStrike" kern="1200" cap="none" spc="0" baseline="0">
              <a:solidFill>
                <a:schemeClr val="tx1"/>
              </a:solidFill>
              <a:latin typeface="Gill Sans Nova Light" pitchFamily="0" charset="0"/>
              <a:ea typeface="宋体" pitchFamily="0" charset="0"/>
              <a:cs typeface="Gill Sans Nova Light" pitchFamily="0" charset="0"/>
            </a:endParaRPr>
          </a:p>
          <a:p>
            <a:pPr marL="342900" indent="-342900" algn="l">
              <a:lnSpc>
                <a:spcPct val="100000"/>
              </a:lnSpc>
              <a:spcBef>
                <a:spcPts val="0"/>
              </a:spcBef>
              <a:spcAft>
                <a:spcPts val="0"/>
              </a:spcAft>
              <a:buFont typeface="Wingdings" pitchFamily="2" charset="2"/>
              <a:buChar char="ü"/>
            </a:pPr>
            <a:r>
              <a:rPr lang="en-US" altLang="zh-CN" sz="2400" b="1" i="0" u="none" strike="noStrike" kern="1200" cap="none" spc="0" baseline="0">
                <a:solidFill>
                  <a:schemeClr val="tx1"/>
                </a:solidFill>
                <a:latin typeface="Gill Sans Nova Light" pitchFamily="0" charset="0"/>
                <a:ea typeface="宋体" pitchFamily="0" charset="0"/>
                <a:cs typeface="Gill Sans Nova Light" pitchFamily="0" charset="0"/>
              </a:rPr>
              <a:t>Develop a mobile application for users to access parking information, reserve spaces, and receive guidance.</a:t>
            </a:r>
            <a:endParaRPr lang="en-US" altLang="zh-CN" sz="2400" b="1" i="0" u="none" strike="noStrike" kern="1200" cap="none" spc="0" baseline="0">
              <a:solidFill>
                <a:schemeClr val="tx1"/>
              </a:solidFill>
              <a:latin typeface="Gill Sans Nova Light" pitchFamily="0" charset="0"/>
              <a:ea typeface="宋体" pitchFamily="0" charset="0"/>
              <a:cs typeface="Gill Sans Nova Light" pitchFamily="0" charset="0"/>
            </a:endParaRPr>
          </a:p>
          <a:p>
            <a:pPr marL="342900" indent="-342900" algn="l">
              <a:lnSpc>
                <a:spcPct val="100000"/>
              </a:lnSpc>
              <a:spcBef>
                <a:spcPts val="0"/>
              </a:spcBef>
              <a:spcAft>
                <a:spcPts val="0"/>
              </a:spcAft>
              <a:buFont typeface="Wingdings" pitchFamily="2" charset="2"/>
              <a:buChar char="ü"/>
            </a:pPr>
            <a:r>
              <a:rPr lang="en-US" altLang="zh-CN" sz="2400" b="1" i="0" u="none" strike="noStrike" kern="1200" cap="none" spc="0" baseline="0">
                <a:solidFill>
                  <a:schemeClr val="tx1"/>
                </a:solidFill>
                <a:latin typeface="Gill Sans Nova Light" pitchFamily="0" charset="0"/>
                <a:ea typeface="宋体" pitchFamily="0" charset="0"/>
                <a:cs typeface="Gill Sans Nova Light" pitchFamily="0" charset="0"/>
              </a:rPr>
              <a:t>Provide efficient guidance to users to find and navigate to available parking spaces.</a:t>
            </a:r>
            <a:endParaRPr lang="en-US" altLang="zh-CN" sz="2400" b="1" i="0" u="none" strike="noStrike" kern="1200" cap="none" spc="0" baseline="0">
              <a:solidFill>
                <a:schemeClr val="tx1"/>
              </a:solidFill>
              <a:latin typeface="Gill Sans Nova Light" pitchFamily="0" charset="0"/>
              <a:ea typeface="宋体" pitchFamily="0" charset="0"/>
              <a:cs typeface="Gill Sans Nova Light" pitchFamily="0" charset="0"/>
            </a:endParaRPr>
          </a:p>
          <a:p>
            <a:pPr marL="342900" indent="-342900" algn="l">
              <a:lnSpc>
                <a:spcPct val="100000"/>
              </a:lnSpc>
              <a:spcBef>
                <a:spcPts val="0"/>
              </a:spcBef>
              <a:spcAft>
                <a:spcPts val="0"/>
              </a:spcAft>
              <a:buFont typeface="Wingdings" pitchFamily="2" charset="2"/>
              <a:buChar char="ü"/>
            </a:pPr>
            <a:r>
              <a:rPr lang="en-US" altLang="zh-CN" sz="2400" b="1" i="0" u="none" strike="noStrike" kern="1200" cap="none" spc="0" baseline="0">
                <a:solidFill>
                  <a:schemeClr val="tx1"/>
                </a:solidFill>
                <a:latin typeface="Gill Sans Nova Light" pitchFamily="0" charset="0"/>
                <a:ea typeface="宋体" pitchFamily="0" charset="0"/>
                <a:cs typeface="Gill Sans Nova Light" pitchFamily="0" charset="0"/>
              </a:rPr>
              <a:t>Use data analytics to continually optimize parking operations.</a:t>
            </a:r>
            <a:endParaRPr lang="en-US" altLang="zh-CN" sz="2400" b="1" i="0" u="none" strike="noStrike" kern="1200" cap="none" spc="0" baseline="0">
              <a:solidFill>
                <a:schemeClr val="tx1"/>
              </a:solidFill>
              <a:latin typeface="Gill Sans Nova Light" pitchFamily="0" charset="0"/>
              <a:ea typeface="宋体" pitchFamily="0" charset="0"/>
              <a:cs typeface="Gill Sans Nova Light" pitchFamily="0" charset="0"/>
            </a:endParaRPr>
          </a:p>
          <a:p>
            <a:pPr marL="342900" indent="-342900" algn="l">
              <a:lnSpc>
                <a:spcPct val="100000"/>
              </a:lnSpc>
              <a:spcBef>
                <a:spcPts val="0"/>
              </a:spcBef>
              <a:spcAft>
                <a:spcPts val="0"/>
              </a:spcAft>
              <a:buFont typeface="Wingdings" pitchFamily="2" charset="2"/>
              <a:buChar char="ü"/>
            </a:pPr>
            <a:r>
              <a:rPr lang="en-US" altLang="zh-CN" sz="2400" b="1" i="0" u="none" strike="noStrike" kern="1200" cap="none" spc="0" baseline="0">
                <a:solidFill>
                  <a:schemeClr val="tx1"/>
                </a:solidFill>
                <a:latin typeface="Gill Sans Nova Light" pitchFamily="0" charset="0"/>
                <a:ea typeface="宋体" pitchFamily="0" charset="0"/>
                <a:cs typeface="Gill Sans Nova Light" pitchFamily="0" charset="0"/>
              </a:rPr>
              <a:t> Encourage user engagement and gather feedback for ongoing improvements.</a:t>
            </a:r>
            <a:endParaRPr lang="en-US" altLang="zh-CN" sz="2400" b="1" i="0" u="none" strike="noStrike" kern="1200" cap="none" spc="0" baseline="0">
              <a:solidFill>
                <a:schemeClr val="tx1"/>
              </a:solidFill>
              <a:latin typeface="Gill Sans Nova Light" pitchFamily="0" charset="0"/>
              <a:ea typeface="宋体" pitchFamily="0" charset="0"/>
              <a:cs typeface="Gill Sans Nova Light" pitchFamily="0" charset="0"/>
            </a:endParaRPr>
          </a:p>
          <a:p>
            <a:pPr marL="342900" indent="-342900" algn="l">
              <a:lnSpc>
                <a:spcPct val="100000"/>
              </a:lnSpc>
              <a:spcBef>
                <a:spcPts val="0"/>
              </a:spcBef>
              <a:spcAft>
                <a:spcPts val="0"/>
              </a:spcAft>
              <a:buFont typeface="Wingdings" pitchFamily="2" charset="2"/>
              <a:buChar char="ü"/>
            </a:pPr>
            <a:r>
              <a:rPr lang="en-US" altLang="zh-CN" sz="2400" b="1" i="0" u="none" strike="noStrike" kern="1200" cap="none" spc="0" baseline="0">
                <a:solidFill>
                  <a:schemeClr val="tx1"/>
                </a:solidFill>
                <a:latin typeface="Gill Sans Nova Light" pitchFamily="0" charset="0"/>
                <a:ea typeface="宋体" pitchFamily="0" charset="0"/>
                <a:cs typeface="Gill Sans Nova Light" pitchFamily="0" charset="0"/>
              </a:rPr>
              <a:t>Ensure that the parking system is accessible and inclusive for all users.</a:t>
            </a:r>
            <a:endParaRPr lang="en-US" altLang="zh-CN" sz="2400" b="1" i="0" u="none" strike="noStrike" kern="1200" cap="none" spc="0" baseline="0">
              <a:solidFill>
                <a:schemeClr val="tx1"/>
              </a:solidFill>
              <a:latin typeface="Gill Sans Nova Light" pitchFamily="0" charset="0"/>
              <a:ea typeface="宋体" pitchFamily="0" charset="0"/>
              <a:cs typeface="Gill Sans Nova Light" pitchFamily="0" charset="0"/>
            </a:endParaRPr>
          </a:p>
          <a:p>
            <a:pPr marL="342900" indent="-342900" algn="l">
              <a:lnSpc>
                <a:spcPct val="100000"/>
              </a:lnSpc>
              <a:spcBef>
                <a:spcPts val="0"/>
              </a:spcBef>
              <a:spcAft>
                <a:spcPts val="0"/>
              </a:spcAft>
              <a:buFont typeface="Wingdings" pitchFamily="2" charset="2"/>
              <a:buChar char="ü"/>
            </a:pPr>
            <a:r>
              <a:rPr lang="en-US" altLang="zh-CN" sz="2400" b="1" i="0" u="none" strike="noStrike" kern="1200" cap="none" spc="0" baseline="0">
                <a:solidFill>
                  <a:schemeClr val="tx1"/>
                </a:solidFill>
                <a:latin typeface="Gill Sans Nova Light" pitchFamily="0" charset="0"/>
                <a:ea typeface="宋体" pitchFamily="0" charset="0"/>
                <a:cs typeface="Gill Sans Nova Light" pitchFamily="0" charset="0"/>
              </a:rPr>
              <a:t>Reduce the environmental impact of parking operations.</a:t>
            </a:r>
            <a:endParaRPr lang="zh-CN" altLang="en-US" sz="2400" b="1" i="0" u="none" strike="noStrike" kern="1200" cap="none" spc="0" baseline="0">
              <a:solidFill>
                <a:schemeClr val="tx1"/>
              </a:solidFill>
              <a:latin typeface="Gill Sans Nova Light" pitchFamily="0" charset="0"/>
              <a:ea typeface="宋体" pitchFamily="0" charset="0"/>
              <a:cs typeface="Gill Sans Nova Light" pitchFamily="0" charset="0"/>
            </a:endParaRPr>
          </a:p>
        </p:txBody>
      </p:sp>
    </p:spTree>
    <p:extLst>
      <p:ext uri="{BB962C8B-B14F-4D97-AF65-F5344CB8AC3E}">
        <p14:creationId xmlns:p14="http://schemas.microsoft.com/office/powerpoint/2010/main" val="36554335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42" name="文本框"/>
          <p:cNvSpPr>
            <a:spLocks noGrp="1"/>
          </p:cNvSpPr>
          <p:nvPr>
            <p:ph type="ctrTitle"/>
          </p:nvPr>
        </p:nvSpPr>
        <p:spPr>
          <a:xfrm rot="0">
            <a:off x="357809" y="649356"/>
            <a:ext cx="4571999" cy="62978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3200" b="1" i="0" u="none" strike="noStrike" kern="1200" cap="none" spc="0" baseline="0">
                <a:solidFill>
                  <a:schemeClr val="tx1"/>
                </a:solidFill>
                <a:latin typeface="Sagona Book" pitchFamily="0" charset="0"/>
                <a:ea typeface="宋体" pitchFamily="0" charset="0"/>
                <a:cs typeface="Lucida Sans" pitchFamily="0" charset="0"/>
              </a:rPr>
              <a:t>IOT Sensor Design</a:t>
            </a:r>
            <a:endParaRPr lang="zh-CN" altLang="en-US" sz="3200" b="1" i="0" u="none" strike="noStrike" kern="1200" cap="none" spc="0" baseline="0">
              <a:solidFill>
                <a:schemeClr val="tx1"/>
              </a:solidFill>
              <a:latin typeface="Sagona Book" pitchFamily="0" charset="0"/>
              <a:ea typeface="宋体" pitchFamily="0" charset="0"/>
              <a:cs typeface="Lucida Sans" pitchFamily="0" charset="0"/>
            </a:endParaRPr>
          </a:p>
        </p:txBody>
      </p:sp>
      <p:sp>
        <p:nvSpPr>
          <p:cNvPr id="43" name="文本框"/>
          <p:cNvSpPr>
            <a:spLocks noGrp="1"/>
          </p:cNvSpPr>
          <p:nvPr>
            <p:ph type="subTitle" idx="1"/>
          </p:nvPr>
        </p:nvSpPr>
        <p:spPr>
          <a:xfrm rot="0">
            <a:off x="1524000" y="3224993"/>
            <a:ext cx="9144000" cy="836796"/>
          </a:xfrm>
          <a:prstGeom prst="rect"/>
          <a:noFill/>
          <a:ln w="12700" cmpd="sng" cap="flat">
            <a:noFill/>
            <a:prstDash val="solid"/>
            <a:miter/>
          </a:ln>
        </p:spPr>
        <p:txBody>
          <a:bodyPr vert="horz" wrap="square" lIns="91440" tIns="45720" rIns="91440" bIns="45720" anchor="ctr" anchorCtr="0">
            <a:prstTxWarp prst="textNoShape"/>
          </a:bodyPr>
          <a:lstStyle/>
          <a:p>
            <a:pPr marL="342900" indent="-342900" algn="just">
              <a:lnSpc>
                <a:spcPct val="90000"/>
              </a:lnSpc>
              <a:spcBef>
                <a:spcPts val="1000"/>
              </a:spcBef>
              <a:spcAft>
                <a:spcPts val="0"/>
              </a:spcAft>
              <a:buFont typeface="Wingdings" pitchFamily="2" charset="2"/>
              <a:buChar char="v"/>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Ultrasonic Sensors: </a:t>
            </a:r>
            <a:endParaRPr lang="en-US" altLang="zh-CN" sz="2000" b="1" i="0" u="none" strike="noStrike" kern="1200" cap="none" spc="0" baseline="0">
              <a:solidFill>
                <a:srgbClr val="2A1F1A"/>
              </a:solidFill>
              <a:latin typeface="Gill Sans Nova Light" pitchFamily="0" charset="0"/>
              <a:ea typeface="宋体" pitchFamily="0" charset="0"/>
              <a:cs typeface="Lucida Sans" pitchFamily="0" charset="0"/>
            </a:endParaRPr>
          </a:p>
          <a:p>
            <a:pPr marL="0" indent="0" algn="just">
              <a:lnSpc>
                <a:spcPct val="90000"/>
              </a:lnSpc>
              <a:spcBef>
                <a:spcPts val="1000"/>
              </a:spcBef>
              <a:spcAft>
                <a:spcPts val="0"/>
              </a:spcAft>
              <a:buNone/>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Deployment</a:t>
            </a:r>
            <a:r>
              <a:rPr lang="en-US" altLang="zh-CN" sz="2000" b="0" i="0" u="none" strike="noStrike" kern="1200" cap="none" spc="0" baseline="0">
                <a:solidFill>
                  <a:srgbClr val="2A1F1A"/>
                </a:solidFill>
                <a:latin typeface="Gill Sans Nova Light" pitchFamily="0" charset="0"/>
                <a:ea typeface="宋体" pitchFamily="0" charset="0"/>
                <a:cs typeface="Lucida Sans" pitchFamily="0" charset="0"/>
              </a:rPr>
              <a:t>: Ultrasonic sensors are often mounted above parking spaces or on light fixtures. They emit ultrasonic waves to detect the presence of a vehicle in a parking </a:t>
            </a:r>
            <a:r>
              <a:rPr lang="en-US" altLang="zh-CN" sz="2000" b="0" i="0" u="none" strike="noStrike" kern="1200" cap="none" spc="0" baseline="0">
                <a:solidFill>
                  <a:srgbClr val="2A1F1A"/>
                </a:solidFill>
                <a:latin typeface="Gill Sans Nova Light" pitchFamily="0" charset="0"/>
                <a:ea typeface="宋体" pitchFamily="0" charset="0"/>
                <a:cs typeface="Lucida Sans" pitchFamily="0" charset="0"/>
              </a:rPr>
              <a:t>space.Function</a:t>
            </a:r>
            <a:r>
              <a:rPr lang="en-US" altLang="zh-CN" sz="2000" b="0" i="0" u="none" strike="noStrike" kern="1200" cap="none" spc="0" baseline="0">
                <a:solidFill>
                  <a:srgbClr val="2A1F1A"/>
                </a:solidFill>
                <a:latin typeface="Gill Sans Nova Light" pitchFamily="0" charset="0"/>
                <a:ea typeface="宋体" pitchFamily="0" charset="0"/>
                <a:cs typeface="Lucida Sans" pitchFamily="0" charset="0"/>
              </a:rPr>
              <a:t>: Ultrasonic sensors measure the distance to the ground and can determine if a parking space is occupied or vacant.</a:t>
            </a:r>
            <a:endParaRPr lang="en-US" altLang="zh-CN" sz="2000" b="0"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v"/>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Magnetic Sensors:</a:t>
            </a:r>
            <a:endParaRPr lang="en-US" altLang="zh-CN" sz="2000" b="1" i="0" u="none" strike="noStrike" kern="1200" cap="none" spc="0" baseline="0">
              <a:solidFill>
                <a:srgbClr val="2A1F1A"/>
              </a:solidFill>
              <a:latin typeface="Gill Sans Nova Light" pitchFamily="0" charset="0"/>
              <a:ea typeface="宋体" pitchFamily="0" charset="0"/>
              <a:cs typeface="Lucida Sans" pitchFamily="0" charset="0"/>
            </a:endParaRPr>
          </a:p>
          <a:p>
            <a:pPr marL="0" indent="0" algn="just">
              <a:lnSpc>
                <a:spcPct val="90000"/>
              </a:lnSpc>
              <a:spcBef>
                <a:spcPts val="1000"/>
              </a:spcBef>
              <a:spcAft>
                <a:spcPts val="0"/>
              </a:spcAft>
              <a:buNone/>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Deployment</a:t>
            </a:r>
            <a:r>
              <a:rPr lang="en-US" altLang="zh-CN" sz="2000" b="0" i="0" u="none" strike="noStrike" kern="1200" cap="none" spc="0" baseline="0">
                <a:solidFill>
                  <a:srgbClr val="2A1F1A"/>
                </a:solidFill>
                <a:latin typeface="Gill Sans Nova Light" pitchFamily="0" charset="0"/>
                <a:ea typeface="宋体" pitchFamily="0" charset="0"/>
                <a:cs typeface="Lucida Sans" pitchFamily="0" charset="0"/>
              </a:rPr>
              <a:t>: Magnetic sensors are buried under the surface of each parking space.</a:t>
            </a:r>
            <a:endParaRPr lang="en-US" altLang="zh-CN" sz="2000" b="0"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v"/>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Infrared Sensors:</a:t>
            </a:r>
            <a:endParaRPr lang="en-US" altLang="zh-CN" sz="2000" b="1" i="0" u="none" strike="noStrike" kern="1200" cap="none" spc="0" baseline="0">
              <a:solidFill>
                <a:srgbClr val="2A1F1A"/>
              </a:solidFill>
              <a:latin typeface="Gill Sans Nova Light" pitchFamily="0" charset="0"/>
              <a:ea typeface="宋体" pitchFamily="0" charset="0"/>
              <a:cs typeface="Lucida Sans" pitchFamily="0" charset="0"/>
            </a:endParaRPr>
          </a:p>
          <a:p>
            <a:pPr marL="0" indent="0" algn="just">
              <a:lnSpc>
                <a:spcPct val="90000"/>
              </a:lnSpc>
              <a:spcBef>
                <a:spcPts val="1000"/>
              </a:spcBef>
              <a:spcAft>
                <a:spcPts val="0"/>
              </a:spcAft>
              <a:buNone/>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Deployment: </a:t>
            </a:r>
            <a:r>
              <a:rPr lang="en-US" altLang="zh-CN" sz="2000" b="0" i="0" u="none" strike="noStrike" kern="1200" cap="none" spc="0" baseline="0">
                <a:solidFill>
                  <a:srgbClr val="2A1F1A"/>
                </a:solidFill>
                <a:latin typeface="Gill Sans Nova Light" pitchFamily="0" charset="0"/>
                <a:ea typeface="宋体" pitchFamily="0" charset="0"/>
                <a:cs typeface="Lucida Sans" pitchFamily="0" charset="0"/>
              </a:rPr>
              <a:t>Infrared sensors can be mounted on walls or ceilings overlooking parking spaces.</a:t>
            </a:r>
            <a:endParaRPr lang="en-US" altLang="zh-CN" sz="2000" b="0"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v"/>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Camera-Based Sensors:</a:t>
            </a:r>
            <a:endParaRPr lang="en-US" altLang="zh-CN" sz="2000" b="1" i="0" u="none" strike="noStrike" kern="1200" cap="none" spc="0" baseline="0">
              <a:solidFill>
                <a:srgbClr val="2A1F1A"/>
              </a:solidFill>
              <a:latin typeface="Gill Sans Nova Light" pitchFamily="0" charset="0"/>
              <a:ea typeface="宋体" pitchFamily="0" charset="0"/>
              <a:cs typeface="Lucida Sans" pitchFamily="0" charset="0"/>
            </a:endParaRPr>
          </a:p>
          <a:p>
            <a:pPr marL="0" indent="0" algn="just">
              <a:lnSpc>
                <a:spcPct val="90000"/>
              </a:lnSpc>
              <a:spcBef>
                <a:spcPts val="1000"/>
              </a:spcBef>
              <a:spcAft>
                <a:spcPts val="0"/>
              </a:spcAft>
              <a:buNone/>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Deployment</a:t>
            </a:r>
            <a:r>
              <a:rPr lang="en-US" altLang="zh-CN" sz="2000" b="0" i="0" u="none" strike="noStrike" kern="1200" cap="none" spc="0" baseline="0">
                <a:solidFill>
                  <a:srgbClr val="2A1F1A"/>
                </a:solidFill>
                <a:latin typeface="Gill Sans Nova Light" pitchFamily="0" charset="0"/>
                <a:ea typeface="宋体" pitchFamily="0" charset="0"/>
                <a:cs typeface="Lucida Sans" pitchFamily="0" charset="0"/>
              </a:rPr>
              <a:t>: Cameras are typically installed at entry/exit points and throughout the parking facility.</a:t>
            </a:r>
            <a:endParaRPr lang="zh-CN" altLang="en-US" sz="2000" b="0" i="0" u="none" strike="noStrike" kern="1200" cap="none" spc="0" baseline="0">
              <a:solidFill>
                <a:srgbClr val="2A1F1A"/>
              </a:solidFill>
              <a:latin typeface="Gill Sans Nova Light" pitchFamily="0" charset="0"/>
              <a:ea typeface="宋体" pitchFamily="0" charset="0"/>
              <a:cs typeface="Lucida Sans" pitchFamily="0" charset="0"/>
            </a:endParaRPr>
          </a:p>
        </p:txBody>
      </p:sp>
      <p:sp>
        <p:nvSpPr>
          <p:cNvPr id="44" name="文本框"/>
          <p:cNvSpPr>
            <a:spLocks noGrp="1"/>
          </p:cNvSpPr>
          <p:nvPr>
            <p:ph type="dt" idx="10"/>
          </p:nvPr>
        </p:nvSpPr>
        <p:spPr>
          <a:xfrm rot="0">
            <a:off x="0" y="6464300"/>
            <a:ext cx="987425" cy="3111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Gill Sans Nova Light" pitchFamily="0" charset="0"/>
                <a:ea typeface="宋体" pitchFamily="0" charset="0"/>
                <a:cs typeface="Gill Sans Nova Light" pitchFamily="0" charset="0"/>
              </a:rPr>
              <a:t>20XX</a:t>
            </a:r>
            <a:endParaRPr lang="zh-CN" altLang="en-US" sz="1800" b="0" i="0" u="none" strike="noStrike" kern="1200" cap="none" spc="0" baseline="0">
              <a:solidFill>
                <a:schemeClr val="tx1"/>
              </a:solidFill>
              <a:latin typeface="Gill Sans Nova Light" pitchFamily="0" charset="0"/>
              <a:ea typeface="宋体" pitchFamily="0" charset="0"/>
              <a:cs typeface="Gill Sans Nova Light" pitchFamily="0" charset="0"/>
            </a:endParaRPr>
          </a:p>
        </p:txBody>
      </p:sp>
      <p:sp>
        <p:nvSpPr>
          <p:cNvPr id="45" name="文本框"/>
          <p:cNvSpPr>
            <a:spLocks noGrp="1"/>
          </p:cNvSpPr>
          <p:nvPr>
            <p:ph type="ftr"/>
          </p:nvPr>
        </p:nvSpPr>
        <p:spPr>
          <a:xfrm rot="0">
            <a:off x="8753475" y="6464300"/>
            <a:ext cx="3438525" cy="3111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Gill Sans Nova Light" pitchFamily="0" charset="0"/>
                <a:ea typeface="宋体" pitchFamily="0" charset="0"/>
                <a:cs typeface="Gill Sans Nova Light" pitchFamily="0" charset="0"/>
              </a:rPr>
              <a:t>presentation title</a:t>
            </a:r>
            <a:endParaRPr lang="zh-CN" altLang="en-US" sz="1800" b="0" i="0" u="none" strike="noStrike" kern="1200" cap="none" spc="0" baseline="0">
              <a:solidFill>
                <a:schemeClr val="tx1"/>
              </a:solidFill>
              <a:latin typeface="Gill Sans Nova Light" pitchFamily="0" charset="0"/>
              <a:ea typeface="宋体" pitchFamily="0" charset="0"/>
              <a:cs typeface="Gill Sans Nova Light" pitchFamily="0" charset="0"/>
            </a:endParaRPr>
          </a:p>
        </p:txBody>
      </p:sp>
      <p:sp>
        <p:nvSpPr>
          <p:cNvPr id="46" name="文本框"/>
          <p:cNvSpPr>
            <a:spLocks noGrp="1"/>
          </p:cNvSpPr>
          <p:nvPr>
            <p:ph type="sldNum"/>
          </p:nvPr>
        </p:nvSpPr>
        <p:spPr>
          <a:xfrm rot="0">
            <a:off x="11204576" y="6464300"/>
            <a:ext cx="987424" cy="3111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800" b="0" i="0" u="none" strike="noStrike" kern="1200" cap="none" spc="0" baseline="0">
                <a:solidFill>
                  <a:schemeClr val="tx1"/>
                </a:solidFill>
                <a:latin typeface="Gill Sans Nova Light" pitchFamily="0" charset="0"/>
                <a:ea typeface="宋体" pitchFamily="0" charset="0"/>
                <a:cs typeface="Gill Sans Nova Light" pitchFamily="0" charset="0"/>
              </a:rPr>
              <a:t>6</a:t>
            </a:fld>
            <a:endParaRPr lang="zh-CN" altLang="en-US" sz="1800" b="0" i="0" u="none" strike="noStrike" kern="1200" cap="none" spc="0" baseline="0">
              <a:solidFill>
                <a:schemeClr val="tx1"/>
              </a:solidFill>
              <a:latin typeface="Gill Sans Nova Light" pitchFamily="0" charset="0"/>
              <a:ea typeface="宋体" pitchFamily="0" charset="0"/>
              <a:cs typeface="Gill Sans Nova Light" pitchFamily="0" charset="0"/>
            </a:endParaRPr>
          </a:p>
        </p:txBody>
      </p:sp>
    </p:spTree>
    <p:extLst>
      <p:ext uri="{BB962C8B-B14F-4D97-AF65-F5344CB8AC3E}">
        <p14:creationId xmlns:p14="http://schemas.microsoft.com/office/powerpoint/2010/main" val="78390555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E6DBD0"/>
        </a:solidFill>
      </p:bgPr>
    </p:bg>
    <p:spTree>
      <p:nvGrpSpPr>
        <p:cNvPr id="1" name=""/>
        <p:cNvGrpSpPr/>
        <p:nvPr/>
      </p:nvGrpSpPr>
      <p:grpSpPr>
        <a:xfrm>
          <a:off x="0" y="0"/>
          <a:ext cx="0" cy="0"/>
          <a:chOff x="0" y="0"/>
          <a:chExt cx="0" cy="0"/>
        </a:xfrm>
      </p:grpSpPr>
      <p:sp>
        <p:nvSpPr>
          <p:cNvPr id="47" name="文本框"/>
          <p:cNvSpPr>
            <a:spLocks noGrp="1"/>
          </p:cNvSpPr>
          <p:nvPr>
            <p:ph type="ctrTitle"/>
          </p:nvPr>
        </p:nvSpPr>
        <p:spPr>
          <a:xfrm rot="0">
            <a:off x="795130" y="608947"/>
            <a:ext cx="3975652" cy="451227"/>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3200" b="1" i="0" u="none" strike="noStrike" kern="1200" cap="none" spc="0" baseline="0">
                <a:solidFill>
                  <a:schemeClr val="tx1"/>
                </a:solidFill>
                <a:latin typeface="Sagona Book" pitchFamily="0" charset="0"/>
                <a:ea typeface="宋体" pitchFamily="0" charset="0"/>
                <a:cs typeface="Lucida Sans" pitchFamily="0" charset="0"/>
              </a:rPr>
              <a:t>IOT Sensor Design</a:t>
            </a:r>
            <a:endParaRPr lang="zh-CN" altLang="en-US" sz="3200" b="0" i="0" u="none" strike="noStrike" kern="1200" cap="none" spc="0" baseline="0">
              <a:solidFill>
                <a:schemeClr val="tx1"/>
              </a:solidFill>
              <a:latin typeface="Sagona Book" pitchFamily="0" charset="0"/>
              <a:ea typeface="宋体" pitchFamily="0" charset="0"/>
              <a:cs typeface="Lucida Sans" pitchFamily="0" charset="0"/>
            </a:endParaRPr>
          </a:p>
        </p:txBody>
      </p:sp>
      <p:sp>
        <p:nvSpPr>
          <p:cNvPr id="48" name="文本框"/>
          <p:cNvSpPr>
            <a:spLocks noGrp="1"/>
          </p:cNvSpPr>
          <p:nvPr>
            <p:ph type="subTitle" idx="1"/>
          </p:nvPr>
        </p:nvSpPr>
        <p:spPr>
          <a:xfrm rot="0">
            <a:off x="1524000" y="3543045"/>
            <a:ext cx="9144000" cy="836796"/>
          </a:xfrm>
          <a:prstGeom prst="rect"/>
          <a:noFill/>
          <a:ln w="12700" cmpd="sng" cap="flat">
            <a:noFill/>
            <a:prstDash val="solid"/>
            <a:miter/>
          </a:ln>
        </p:spPr>
        <p:txBody>
          <a:bodyPr vert="horz" wrap="square" lIns="91440" tIns="45720" rIns="91440" bIns="45720" anchor="ctr" anchorCtr="0">
            <a:prstTxWarp prst="textNoShape"/>
          </a:bodyPr>
          <a:lstStyle/>
          <a:p>
            <a:pPr marL="342900" indent="-342900" algn="just">
              <a:lnSpc>
                <a:spcPct val="90000"/>
              </a:lnSpc>
              <a:spcBef>
                <a:spcPts val="1000"/>
              </a:spcBef>
              <a:spcAft>
                <a:spcPts val="0"/>
              </a:spcAft>
              <a:buFont typeface="Wingdings" pitchFamily="2" charset="2"/>
              <a:buChar char="v"/>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Lidar Sensors:</a:t>
            </a:r>
            <a:endParaRPr lang="en-US" altLang="zh-CN" sz="2000" b="1" i="0" u="none" strike="noStrike" kern="1200" cap="none" spc="0" baseline="0">
              <a:solidFill>
                <a:srgbClr val="2A1F1A"/>
              </a:solidFill>
              <a:latin typeface="Gill Sans Nova Light" pitchFamily="0" charset="0"/>
              <a:ea typeface="宋体" pitchFamily="0" charset="0"/>
              <a:cs typeface="Lucida Sans" pitchFamily="0" charset="0"/>
            </a:endParaRPr>
          </a:p>
          <a:p>
            <a:pPr marL="0" indent="0" algn="just">
              <a:lnSpc>
                <a:spcPct val="90000"/>
              </a:lnSpc>
              <a:spcBef>
                <a:spcPts val="1000"/>
              </a:spcBef>
              <a:spcAft>
                <a:spcPts val="0"/>
              </a:spcAft>
              <a:buNone/>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Deployment: </a:t>
            </a:r>
            <a:r>
              <a:rPr lang="en-US" altLang="zh-CN" sz="2000" b="0" i="0" u="none" strike="noStrike" kern="1200" cap="none" spc="0" baseline="0">
                <a:solidFill>
                  <a:srgbClr val="2A1F1A"/>
                </a:solidFill>
                <a:latin typeface="Gill Sans Nova Light" pitchFamily="0" charset="0"/>
                <a:ea typeface="宋体" pitchFamily="0" charset="0"/>
                <a:cs typeface="Lucida Sans" pitchFamily="0" charset="0"/>
              </a:rPr>
              <a:t>Lidar sensors are often mounted on poles or infrastructure near parking spaces.</a:t>
            </a:r>
            <a:endParaRPr lang="en-US" altLang="zh-CN" sz="2000" b="0"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v"/>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Wireless Sensors:</a:t>
            </a:r>
            <a:endParaRPr lang="en-US" altLang="zh-CN" sz="2000" b="1" i="0" u="none" strike="noStrike" kern="1200" cap="none" spc="0" baseline="0">
              <a:solidFill>
                <a:srgbClr val="2A1F1A"/>
              </a:solidFill>
              <a:latin typeface="Gill Sans Nova Light" pitchFamily="0" charset="0"/>
              <a:ea typeface="宋体" pitchFamily="0" charset="0"/>
              <a:cs typeface="Lucida Sans" pitchFamily="0" charset="0"/>
            </a:endParaRPr>
          </a:p>
          <a:p>
            <a:pPr marL="0" indent="0" algn="just">
              <a:lnSpc>
                <a:spcPct val="90000"/>
              </a:lnSpc>
              <a:spcBef>
                <a:spcPts val="1000"/>
              </a:spcBef>
              <a:spcAft>
                <a:spcPts val="0"/>
              </a:spcAft>
              <a:buNone/>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Deployment: </a:t>
            </a:r>
            <a:r>
              <a:rPr lang="en-US" altLang="zh-CN" sz="2000" b="0" i="0" u="none" strike="noStrike" kern="1200" cap="none" spc="0" baseline="0">
                <a:solidFill>
                  <a:srgbClr val="2A1F1A"/>
                </a:solidFill>
                <a:latin typeface="Gill Sans Nova Light" pitchFamily="0" charset="0"/>
                <a:ea typeface="宋体" pitchFamily="0" charset="0"/>
                <a:cs typeface="Lucida Sans" pitchFamily="0" charset="0"/>
              </a:rPr>
              <a:t>These sensors can be installed on the surface of each parking space.</a:t>
            </a:r>
            <a:endParaRPr lang="en-US" altLang="zh-CN" sz="2000" b="0"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v"/>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Ground-Loop Sensors:</a:t>
            </a:r>
            <a:endParaRPr lang="en-US" altLang="zh-CN" sz="2000" b="1" i="0" u="none" strike="noStrike" kern="1200" cap="none" spc="0" baseline="0">
              <a:solidFill>
                <a:srgbClr val="2A1F1A"/>
              </a:solidFill>
              <a:latin typeface="Gill Sans Nova Light" pitchFamily="0" charset="0"/>
              <a:ea typeface="宋体" pitchFamily="0" charset="0"/>
              <a:cs typeface="Lucida Sans" pitchFamily="0" charset="0"/>
            </a:endParaRPr>
          </a:p>
          <a:p>
            <a:pPr marL="0" indent="0" algn="just">
              <a:lnSpc>
                <a:spcPct val="90000"/>
              </a:lnSpc>
              <a:spcBef>
                <a:spcPts val="1000"/>
              </a:spcBef>
              <a:spcAft>
                <a:spcPts val="0"/>
              </a:spcAft>
              <a:buNone/>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Deployment: </a:t>
            </a:r>
            <a:r>
              <a:rPr lang="en-US" altLang="zh-CN" sz="2000" b="0" i="0" u="none" strike="noStrike" kern="1200" cap="none" spc="0" baseline="0">
                <a:solidFill>
                  <a:srgbClr val="2A1F1A"/>
                </a:solidFill>
                <a:latin typeface="Gill Sans Nova Light" pitchFamily="0" charset="0"/>
                <a:ea typeface="宋体" pitchFamily="0" charset="0"/>
                <a:cs typeface="Lucida Sans" pitchFamily="0" charset="0"/>
              </a:rPr>
              <a:t>Inductive loop sensors are installed under the pavement near the entry and exit points of parking spaces.</a:t>
            </a:r>
            <a:endParaRPr lang="en-US" altLang="zh-CN" sz="2000" b="0"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v"/>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Acoustic Sensors:</a:t>
            </a:r>
            <a:endParaRPr lang="en-US" altLang="zh-CN" sz="2000" b="1" i="0" u="none" strike="noStrike" kern="1200" cap="none" spc="0" baseline="0">
              <a:solidFill>
                <a:srgbClr val="2A1F1A"/>
              </a:solidFill>
              <a:latin typeface="Gill Sans Nova Light" pitchFamily="0" charset="0"/>
              <a:ea typeface="宋体" pitchFamily="0" charset="0"/>
              <a:cs typeface="Lucida Sans" pitchFamily="0" charset="0"/>
            </a:endParaRPr>
          </a:p>
          <a:p>
            <a:pPr marL="0" indent="0" algn="just">
              <a:lnSpc>
                <a:spcPct val="90000"/>
              </a:lnSpc>
              <a:spcBef>
                <a:spcPts val="1000"/>
              </a:spcBef>
              <a:spcAft>
                <a:spcPts val="0"/>
              </a:spcAft>
              <a:buNone/>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Deployment: </a:t>
            </a:r>
            <a:r>
              <a:rPr lang="en-US" altLang="zh-CN" sz="2000" b="0" i="0" u="none" strike="noStrike" kern="1200" cap="none" spc="0" baseline="0">
                <a:solidFill>
                  <a:srgbClr val="2A1F1A"/>
                </a:solidFill>
                <a:latin typeface="Gill Sans Nova Light" pitchFamily="0" charset="0"/>
                <a:ea typeface="宋体" pitchFamily="0" charset="0"/>
                <a:cs typeface="Lucida Sans" pitchFamily="0" charset="0"/>
              </a:rPr>
              <a:t>Acoustic sensors can be mounted on walls or poles in the parking area.</a:t>
            </a:r>
            <a:endParaRPr lang="en-US" altLang="zh-CN" sz="2000" b="0"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v"/>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Pressure Sensors:</a:t>
            </a:r>
            <a:endParaRPr lang="en-US" altLang="zh-CN" sz="2000" b="1" i="0" u="none" strike="noStrike" kern="1200" cap="none" spc="0" baseline="0">
              <a:solidFill>
                <a:srgbClr val="2A1F1A"/>
              </a:solidFill>
              <a:latin typeface="Gill Sans Nova Light" pitchFamily="0" charset="0"/>
              <a:ea typeface="宋体" pitchFamily="0" charset="0"/>
              <a:cs typeface="Lucida Sans" pitchFamily="0" charset="0"/>
            </a:endParaRPr>
          </a:p>
          <a:p>
            <a:pPr marL="0" indent="0" algn="just">
              <a:lnSpc>
                <a:spcPct val="90000"/>
              </a:lnSpc>
              <a:spcBef>
                <a:spcPts val="1000"/>
              </a:spcBef>
              <a:spcAft>
                <a:spcPts val="0"/>
              </a:spcAft>
              <a:buNone/>
            </a:pPr>
            <a:r>
              <a:rPr lang="en-US" altLang="zh-CN" sz="2000" b="1" i="0" u="none" strike="noStrike" kern="1200" cap="none" spc="0" baseline="0">
                <a:solidFill>
                  <a:srgbClr val="2A1F1A"/>
                </a:solidFill>
                <a:latin typeface="Gill Sans Nova Light" pitchFamily="0" charset="0"/>
                <a:ea typeface="宋体" pitchFamily="0" charset="0"/>
                <a:cs typeface="Lucida Sans" pitchFamily="0" charset="0"/>
              </a:rPr>
              <a:t>Deployment: </a:t>
            </a:r>
            <a:r>
              <a:rPr lang="en-US" altLang="zh-CN" sz="2000" b="0" i="0" u="none" strike="noStrike" kern="1200" cap="none" spc="0" baseline="0">
                <a:solidFill>
                  <a:srgbClr val="2A1F1A"/>
                </a:solidFill>
                <a:latin typeface="Gill Sans Nova Light" pitchFamily="0" charset="0"/>
                <a:ea typeface="宋体" pitchFamily="0" charset="0"/>
                <a:cs typeface="Lucida Sans" pitchFamily="0" charset="0"/>
              </a:rPr>
              <a:t>Pressure sensors are embedded in the pavement of each parking space.</a:t>
            </a:r>
            <a:endParaRPr lang="en-US" altLang="zh-CN" sz="2000" b="0" i="0" u="none" strike="noStrike" kern="1200" cap="none" spc="0" baseline="0">
              <a:solidFill>
                <a:srgbClr val="2A1F1A"/>
              </a:solidFill>
              <a:latin typeface="Gill Sans Nova Light" pitchFamily="0" charset="0"/>
              <a:ea typeface="宋体" pitchFamily="0" charset="0"/>
              <a:cs typeface="Lucida Sans" pitchFamily="0" charset="0"/>
            </a:endParaRPr>
          </a:p>
          <a:p>
            <a:pPr marL="0" indent="0" algn="ctr">
              <a:lnSpc>
                <a:spcPct val="90000"/>
              </a:lnSpc>
              <a:spcBef>
                <a:spcPts val="1000"/>
              </a:spcBef>
              <a:spcAft>
                <a:spcPts val="0"/>
              </a:spcAft>
              <a:buNone/>
            </a:pPr>
            <a:endParaRPr lang="zh-CN" altLang="en-US" sz="2400" b="0" i="0" u="none" strike="noStrike" kern="1200" cap="none" spc="0" baseline="0">
              <a:solidFill>
                <a:srgbClr val="2A1F1A"/>
              </a:solidFill>
              <a:latin typeface="Gill Sans Nova Light" pitchFamily="0" charset="0"/>
              <a:ea typeface="宋体" pitchFamily="0" charset="0"/>
              <a:cs typeface="Lucida Sans" pitchFamily="0" charset="0"/>
            </a:endParaRPr>
          </a:p>
        </p:txBody>
      </p:sp>
    </p:spTree>
    <p:extLst>
      <p:ext uri="{BB962C8B-B14F-4D97-AF65-F5344CB8AC3E}">
        <p14:creationId xmlns:p14="http://schemas.microsoft.com/office/powerpoint/2010/main" val="188017350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E6DBD0"/>
        </a:solidFill>
      </p:bgPr>
    </p:bg>
    <p:spTree>
      <p:nvGrpSpPr>
        <p:cNvPr id="1" name=""/>
        <p:cNvGrpSpPr/>
        <p:nvPr/>
      </p:nvGrpSpPr>
      <p:grpSpPr>
        <a:xfrm>
          <a:off x="0" y="0"/>
          <a:ext cx="0" cy="0"/>
          <a:chOff x="0" y="0"/>
          <a:chExt cx="0" cy="0"/>
        </a:xfrm>
      </p:grpSpPr>
      <p:sp>
        <p:nvSpPr>
          <p:cNvPr id="49" name="文本框"/>
          <p:cNvSpPr>
            <a:spLocks noGrp="1"/>
          </p:cNvSpPr>
          <p:nvPr>
            <p:ph type="ctrTitle"/>
          </p:nvPr>
        </p:nvSpPr>
        <p:spPr>
          <a:xfrm rot="0">
            <a:off x="344557" y="124287"/>
            <a:ext cx="9143999" cy="836797"/>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3200" b="1" i="0" u="none" strike="noStrike" kern="1200" cap="none" spc="0" baseline="0">
                <a:solidFill>
                  <a:schemeClr val="tx1"/>
                </a:solidFill>
                <a:latin typeface="Sagona Book" pitchFamily="0" charset="0"/>
                <a:ea typeface="宋体" pitchFamily="0" charset="0"/>
                <a:cs typeface="Lucida Sans" pitchFamily="0" charset="0"/>
              </a:rPr>
              <a:t>Real-Time Transit Information Platform</a:t>
            </a:r>
            <a:endParaRPr lang="zh-CN" altLang="en-US" sz="3200" b="1" i="0" u="none" strike="noStrike" kern="1200" cap="none" spc="0" baseline="0">
              <a:solidFill>
                <a:schemeClr val="tx1"/>
              </a:solidFill>
              <a:latin typeface="Sagona Book" pitchFamily="0" charset="0"/>
              <a:ea typeface="宋体" pitchFamily="0" charset="0"/>
              <a:cs typeface="Lucida Sans" pitchFamily="0" charset="0"/>
            </a:endParaRPr>
          </a:p>
        </p:txBody>
      </p:sp>
      <p:sp>
        <p:nvSpPr>
          <p:cNvPr id="50" name="文本框"/>
          <p:cNvSpPr>
            <a:spLocks noGrp="1"/>
          </p:cNvSpPr>
          <p:nvPr>
            <p:ph type="subTitle" idx="1"/>
          </p:nvPr>
        </p:nvSpPr>
        <p:spPr>
          <a:xfrm rot="0">
            <a:off x="1524000" y="3543045"/>
            <a:ext cx="9144000" cy="836796"/>
          </a:xfrm>
          <a:prstGeom prst="rect"/>
          <a:noFill/>
          <a:ln w="12700" cmpd="sng" cap="flat">
            <a:noFill/>
            <a:prstDash val="solid"/>
            <a:miter/>
          </a:ln>
        </p:spPr>
        <p:txBody>
          <a:bodyPr vert="horz" wrap="square" lIns="91440" tIns="45720" rIns="91440" bIns="45720" anchor="ctr" anchorCtr="0">
            <a:prstTxWarp prst="textNoShape"/>
          </a:bodyPr>
          <a:lstStyle/>
          <a:p>
            <a:pPr marL="342900" indent="-342900" algn="just">
              <a:lnSpc>
                <a:spcPct val="90000"/>
              </a:lnSpc>
              <a:spcBef>
                <a:spcPts val="1000"/>
              </a:spcBef>
              <a:spcAft>
                <a:spcPts val="0"/>
              </a:spcAft>
              <a:buFont typeface="Wingdings" pitchFamily="2" charset="2"/>
              <a:buChar char="v"/>
            </a:pP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In designing our mobile app for real-time parking availability, we focus on user-friendliness and efficiency. The home screen offers a map with color-coded markers for available, occupied, and nearly full parking spots. Users can also view this data in a convenient list format and search for parking based on location, price, and availability. </a:t>
            </a:r>
            <a:endParaRPr lang="en-US" altLang="zh-CN" sz="2400" b="1"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v"/>
            </a:pP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Detailed information about each parking area, including available spots and pricing, is easily accessible. Integration with navigation apps ensures smooth transitions. </a:t>
            </a:r>
            <a:endParaRPr lang="en-US" altLang="zh-CN" sz="2400" b="1"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v"/>
            </a:pP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Users can personalize their experience and receive real-time notifications about parking availability changes. Feedback options and an FAQ section enhance user engagement. </a:t>
            </a:r>
            <a:endParaRPr lang="en-US" altLang="zh-CN" sz="2400" b="1" i="0" u="none" strike="noStrike" kern="1200" cap="none" spc="0" baseline="0">
              <a:solidFill>
                <a:srgbClr val="2A1F1A"/>
              </a:solidFill>
              <a:latin typeface="Gill Sans Nova Light" pitchFamily="0" charset="0"/>
              <a:ea typeface="宋体" pitchFamily="0" charset="0"/>
              <a:cs typeface="Lucida Sans" pitchFamily="0" charset="0"/>
            </a:endParaRPr>
          </a:p>
          <a:p>
            <a:pPr marL="342900" indent="-342900" algn="just">
              <a:lnSpc>
                <a:spcPct val="90000"/>
              </a:lnSpc>
              <a:spcBef>
                <a:spcPts val="1000"/>
              </a:spcBef>
              <a:spcAft>
                <a:spcPts val="0"/>
              </a:spcAft>
              <a:buFont typeface="Wingdings" pitchFamily="2" charset="2"/>
              <a:buChar char="v"/>
            </a:pPr>
            <a:r>
              <a:rPr lang="en-US" altLang="zh-CN" sz="2400" b="1" i="0" u="none" strike="noStrike" kern="1200" cap="none" spc="0" baseline="0">
                <a:solidFill>
                  <a:srgbClr val="2A1F1A"/>
                </a:solidFill>
                <a:latin typeface="Gill Sans Nova Light" pitchFamily="0" charset="0"/>
                <a:ea typeface="宋体" pitchFamily="0" charset="0"/>
                <a:cs typeface="Lucida Sans" pitchFamily="0" charset="0"/>
              </a:rPr>
              <a:t>Accessibility features and continuous real-time updates further streamline the parking experience."</a:t>
            </a:r>
            <a:endParaRPr lang="zh-CN" altLang="en-US" sz="2400" b="1" i="0" u="none" strike="noStrike" kern="1200" cap="none" spc="0" baseline="0">
              <a:solidFill>
                <a:srgbClr val="2A1F1A"/>
              </a:solidFill>
              <a:latin typeface="Gill Sans Nova Light" pitchFamily="0" charset="0"/>
              <a:ea typeface="宋体" pitchFamily="0" charset="0"/>
              <a:cs typeface="Lucida Sans" pitchFamily="0" charset="0"/>
            </a:endParaRPr>
          </a:p>
        </p:txBody>
      </p:sp>
    </p:spTree>
    <p:extLst>
      <p:ext uri="{BB962C8B-B14F-4D97-AF65-F5344CB8AC3E}">
        <p14:creationId xmlns:p14="http://schemas.microsoft.com/office/powerpoint/2010/main" val="105252549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E6DBD0"/>
        </a:solidFill>
      </p:bgPr>
    </p:bg>
    <p:spTree>
      <p:nvGrpSpPr>
        <p:cNvPr id="1" name=""/>
        <p:cNvGrpSpPr/>
        <p:nvPr/>
      </p:nvGrpSpPr>
      <p:grpSpPr>
        <a:xfrm>
          <a:off x="0" y="0"/>
          <a:ext cx="0" cy="0"/>
          <a:chOff x="0" y="0"/>
          <a:chExt cx="0" cy="0"/>
        </a:xfrm>
      </p:grpSpPr>
      <p:sp>
        <p:nvSpPr>
          <p:cNvPr id="51" name="文本框"/>
          <p:cNvSpPr>
            <a:spLocks noGrp="1"/>
          </p:cNvSpPr>
          <p:nvPr>
            <p:ph type="ctrTitle"/>
          </p:nvPr>
        </p:nvSpPr>
        <p:spPr>
          <a:xfrm rot="0">
            <a:off x="1524000" y="124287"/>
            <a:ext cx="9144000" cy="3385676"/>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Sagona Book" pitchFamily="0" charset="0"/>
                <a:ea typeface="宋体" pitchFamily="0" charset="0"/>
                <a:cs typeface="Lucida Sans" pitchFamily="0" charset="0"/>
              </a:rPr>
              <a:t>.</a:t>
            </a:r>
            <a:br>
              <a:rPr lang="zh-CN" altLang="en-US" sz="6000" b="0" i="0" u="none" strike="noStrike" kern="1200" cap="none" spc="0" baseline="0">
                <a:solidFill>
                  <a:schemeClr val="tx1"/>
                </a:solidFill>
                <a:latin typeface="Sagona Book" pitchFamily="0" charset="0"/>
                <a:ea typeface="宋体" pitchFamily="0" charset="0"/>
                <a:cs typeface="Lucida Sans" pitchFamily="0" charset="0"/>
              </a:rPr>
            </a:br>
            <a:endParaRPr lang="zh-CN" altLang="en-US" sz="6000" b="0" i="0" u="none" strike="noStrike" kern="1200" cap="none" spc="0" baseline="0">
              <a:solidFill>
                <a:schemeClr val="tx1"/>
              </a:solidFill>
              <a:latin typeface="Sagona Book" pitchFamily="0" charset="0"/>
              <a:ea typeface="宋体" pitchFamily="0" charset="0"/>
              <a:cs typeface="Lucida Sans" pitchFamily="0" charset="0"/>
            </a:endParaRPr>
          </a:p>
        </p:txBody>
      </p:sp>
      <p:pic>
        <p:nvPicPr>
          <p:cNvPr id="52" name="图片"/>
          <p:cNvPicPr>
            <a:picLocks noChangeAspect="1"/>
          </p:cNvPicPr>
          <p:nvPr/>
        </p:nvPicPr>
        <p:blipFill>
          <a:blip r:embed="rId1" cstate="print"/>
          <a:stretch>
            <a:fillRect/>
          </a:stretch>
        </p:blipFill>
        <p:spPr>
          <a:xfrm rot="0">
            <a:off x="316603" y="287233"/>
            <a:ext cx="5779397" cy="3236462"/>
          </a:xfrm>
          <a:prstGeom prst="rect"/>
          <a:noFill/>
          <a:ln w="12700" cmpd="sng" cap="flat">
            <a:noFill/>
            <a:prstDash val="solid"/>
            <a:miter/>
          </a:ln>
        </p:spPr>
      </p:pic>
      <p:pic>
        <p:nvPicPr>
          <p:cNvPr id="53" name="图片"/>
          <p:cNvPicPr>
            <a:picLocks noChangeAspect="1"/>
          </p:cNvPicPr>
          <p:nvPr/>
        </p:nvPicPr>
        <p:blipFill>
          <a:blip r:embed="rId2" cstate="print"/>
          <a:stretch>
            <a:fillRect/>
          </a:stretch>
        </p:blipFill>
        <p:spPr>
          <a:xfrm rot="0">
            <a:off x="6665843" y="3312252"/>
            <a:ext cx="5355328" cy="3421461"/>
          </a:xfrm>
          <a:prstGeom prst="rect"/>
          <a:noFill/>
          <a:ln w="12700" cmpd="sng" cap="flat">
            <a:noFill/>
            <a:prstDash val="solid"/>
            <a:miter/>
          </a:ln>
        </p:spPr>
      </p:pic>
    </p:spTree>
    <p:extLst>
      <p:ext uri="{BB962C8B-B14F-4D97-AF65-F5344CB8AC3E}">
        <p14:creationId xmlns:p14="http://schemas.microsoft.com/office/powerpoint/2010/main" val="1114378058"/>
      </p:ext>
    </p:extLst>
  </p:cSld>
  <p:clrMapOvr>
    <a:masterClrMapping/>
  </p:clrMapOvr>
</p:sld>
</file>

<file path=ppt/theme/theme1.xml><?xml version="1.0" encoding="utf-8"?>
<a:theme xmlns:a="http://schemas.openxmlformats.org/drawingml/2006/main" name="Custom">
  <a:themeElements>
    <a:clrScheme name="Custom">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a:majorFont>
        <a:latin typeface=""/>
        <a:ea typeface=""/>
        <a:cs typeface=""/>
      </a:majorFont>
      <a:minorFont>
        <a:latin typeface=""/>
        <a:ea typeface=""/>
        <a:cs typeface=""/>
      </a:minorFont>
    </a:fontScheme>
    <a:fmtScheme name="Custom">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handoutMaster1">
  <a:themeElements>
    <a:clrScheme name="handout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handoutMaster1">
      <a:majorFont>
        <a:latin typeface=""/>
        <a:ea typeface=""/>
        <a:cs typeface=""/>
      </a:majorFont>
      <a:minorFont>
        <a:latin typeface=""/>
        <a:ea typeface=""/>
        <a:cs typeface=""/>
      </a:minorFont>
    </a:fontScheme>
    <a:fmtScheme name="handout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71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SMART PARKING</dc:title>
  <dc:creator>Manikandam S</dc:creator>
  <cp:lastModifiedBy>root</cp:lastModifiedBy>
  <cp:revision>9</cp:revision>
  <dcterms:created xsi:type="dcterms:W3CDTF">2023-09-29T21:20:53Z</dcterms:created>
  <dcterms:modified xsi:type="dcterms:W3CDTF">2023-09-29T11:32:20Z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ies>
</file>