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94C8C-C528-4AE7-A345-BF9F60C038E3}" type="doc">
      <dgm:prSet loTypeId="urn:microsoft.com/office/officeart/2005/8/layout/hierarchy2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8B24223-3B7C-48DB-9842-6F2CE969EE74}">
      <dgm:prSet/>
      <dgm:spPr/>
      <dgm:t>
        <a:bodyPr/>
        <a:lstStyle/>
        <a:p>
          <a:r>
            <a:rPr lang="pl-PL" dirty="0">
              <a:solidFill>
                <a:schemeClr val="accent2">
                  <a:lumMod val="50000"/>
                </a:schemeClr>
              </a:solidFill>
            </a:rPr>
            <a:t>Lista najpopularniejszych frameworków dla najpopularniejszych języków programowania: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6E5DD2C4-8027-48B6-B51C-6C4C30AD82E2}" type="parTrans" cxnId="{5EEF4CDF-B351-467F-AD8E-95FBD59B3387}">
      <dgm:prSet/>
      <dgm:spPr/>
      <dgm:t>
        <a:bodyPr/>
        <a:lstStyle/>
        <a:p>
          <a:endParaRPr lang="en-US"/>
        </a:p>
      </dgm:t>
    </dgm:pt>
    <dgm:pt modelId="{2C70CC7D-BA1A-4B0B-827A-2AF2D5B92C4A}" type="sibTrans" cxnId="{5EEF4CDF-B351-467F-AD8E-95FBD59B3387}">
      <dgm:prSet/>
      <dgm:spPr/>
      <dgm:t>
        <a:bodyPr/>
        <a:lstStyle/>
        <a:p>
          <a:endParaRPr lang="en-US"/>
        </a:p>
      </dgm:t>
    </dgm:pt>
    <dgm:pt modelId="{E62DB779-4C28-43E2-9B22-2B9678325A4B}">
      <dgm:prSet/>
      <dgm:spPr/>
      <dgm:t>
        <a:bodyPr/>
        <a:lstStyle/>
        <a:p>
          <a:r>
            <a:rPr lang="pl-PL" dirty="0"/>
            <a:t>Java - JUnit, TestNG, Mockito</a:t>
          </a:r>
          <a:endParaRPr lang="en-US" dirty="0"/>
        </a:p>
      </dgm:t>
    </dgm:pt>
    <dgm:pt modelId="{B39D4BC5-7FAF-45EC-B0DC-07D7DEE7B536}" type="parTrans" cxnId="{63ADA46E-A45D-4598-A23E-EBA6FAB96A2C}">
      <dgm:prSet/>
      <dgm:spPr/>
      <dgm:t>
        <a:bodyPr/>
        <a:lstStyle/>
        <a:p>
          <a:endParaRPr lang="en-US"/>
        </a:p>
      </dgm:t>
    </dgm:pt>
    <dgm:pt modelId="{05EF3420-F5B0-4D40-B614-8152254BF529}" type="sibTrans" cxnId="{63ADA46E-A45D-4598-A23E-EBA6FAB96A2C}">
      <dgm:prSet/>
      <dgm:spPr/>
      <dgm:t>
        <a:bodyPr/>
        <a:lstStyle/>
        <a:p>
          <a:endParaRPr lang="en-US"/>
        </a:p>
      </dgm:t>
    </dgm:pt>
    <dgm:pt modelId="{863461F0-779A-4A5F-ABC9-4604978277DE}">
      <dgm:prSet/>
      <dgm:spPr/>
      <dgm:t>
        <a:bodyPr/>
        <a:lstStyle/>
        <a:p>
          <a:r>
            <a:rPr lang="pl-PL"/>
            <a:t>Python - PyTest, unittest, nose</a:t>
          </a:r>
          <a:endParaRPr lang="en-US"/>
        </a:p>
      </dgm:t>
    </dgm:pt>
    <dgm:pt modelId="{EE2EFAC9-424F-47A4-979F-DB95B4B1F7AA}" type="parTrans" cxnId="{15FCFFCD-49BB-48C5-B558-5FE3F5FF789D}">
      <dgm:prSet/>
      <dgm:spPr/>
      <dgm:t>
        <a:bodyPr/>
        <a:lstStyle/>
        <a:p>
          <a:endParaRPr lang="en-US"/>
        </a:p>
      </dgm:t>
    </dgm:pt>
    <dgm:pt modelId="{1A363A7B-41E6-4345-91D2-9EF57EB76B28}" type="sibTrans" cxnId="{15FCFFCD-49BB-48C5-B558-5FE3F5FF789D}">
      <dgm:prSet/>
      <dgm:spPr/>
      <dgm:t>
        <a:bodyPr/>
        <a:lstStyle/>
        <a:p>
          <a:endParaRPr lang="en-US"/>
        </a:p>
      </dgm:t>
    </dgm:pt>
    <dgm:pt modelId="{CF783E92-4655-4BB5-9A7C-F3013C31BF51}">
      <dgm:prSet/>
      <dgm:spPr/>
      <dgm:t>
        <a:bodyPr/>
        <a:lstStyle/>
        <a:p>
          <a:r>
            <a:rPr lang="pl-PL" dirty="0"/>
            <a:t>JavaScript - Mocha, Jest, Jasmine</a:t>
          </a:r>
          <a:endParaRPr lang="en-US" dirty="0"/>
        </a:p>
      </dgm:t>
    </dgm:pt>
    <dgm:pt modelId="{850A2097-863A-40E5-8206-5C9341094F59}" type="parTrans" cxnId="{06659FFF-43B5-4309-BDA1-8788AF1F9D97}">
      <dgm:prSet/>
      <dgm:spPr/>
      <dgm:t>
        <a:bodyPr/>
        <a:lstStyle/>
        <a:p>
          <a:endParaRPr lang="en-US"/>
        </a:p>
      </dgm:t>
    </dgm:pt>
    <dgm:pt modelId="{11CD3E00-2588-40AB-B28C-5F41B53A9722}" type="sibTrans" cxnId="{06659FFF-43B5-4309-BDA1-8788AF1F9D97}">
      <dgm:prSet/>
      <dgm:spPr/>
      <dgm:t>
        <a:bodyPr/>
        <a:lstStyle/>
        <a:p>
          <a:endParaRPr lang="en-US"/>
        </a:p>
      </dgm:t>
    </dgm:pt>
    <dgm:pt modelId="{F75386BA-B073-4BFB-A559-55038DA569DC}">
      <dgm:prSet/>
      <dgm:spPr/>
      <dgm:t>
        <a:bodyPr/>
        <a:lstStyle/>
        <a:p>
          <a:r>
            <a:rPr lang="pl-PL"/>
            <a:t>C# - NUnit, xUnit, MSTest</a:t>
          </a:r>
          <a:endParaRPr lang="en-US"/>
        </a:p>
      </dgm:t>
    </dgm:pt>
    <dgm:pt modelId="{8E6C6AAB-62B7-4A46-8DAA-1B68E4F049D8}" type="parTrans" cxnId="{D346EFE9-6531-4CFC-918F-7C5E9FDD9EF1}">
      <dgm:prSet/>
      <dgm:spPr/>
      <dgm:t>
        <a:bodyPr/>
        <a:lstStyle/>
        <a:p>
          <a:endParaRPr lang="en-US"/>
        </a:p>
      </dgm:t>
    </dgm:pt>
    <dgm:pt modelId="{08B6C9E4-8E89-440C-90D4-ABC3D6D3E52E}" type="sibTrans" cxnId="{D346EFE9-6531-4CFC-918F-7C5E9FDD9EF1}">
      <dgm:prSet/>
      <dgm:spPr/>
      <dgm:t>
        <a:bodyPr/>
        <a:lstStyle/>
        <a:p>
          <a:endParaRPr lang="en-US"/>
        </a:p>
      </dgm:t>
    </dgm:pt>
    <dgm:pt modelId="{78531B9F-9521-459B-AECB-A1B760626619}">
      <dgm:prSet/>
      <dgm:spPr/>
      <dgm:t>
        <a:bodyPr/>
        <a:lstStyle/>
        <a:p>
          <a:r>
            <a:rPr lang="pl-PL"/>
            <a:t>C++ - Google Test, Catch, Boost.Test</a:t>
          </a:r>
          <a:endParaRPr lang="en-US"/>
        </a:p>
      </dgm:t>
    </dgm:pt>
    <dgm:pt modelId="{AE89972B-3AAB-4A16-AB17-568A15224BE0}" type="parTrans" cxnId="{C04AB543-E46D-4A38-8B9A-997D834C71E9}">
      <dgm:prSet/>
      <dgm:spPr/>
      <dgm:t>
        <a:bodyPr/>
        <a:lstStyle/>
        <a:p>
          <a:endParaRPr lang="en-US"/>
        </a:p>
      </dgm:t>
    </dgm:pt>
    <dgm:pt modelId="{05A0BAB5-DBB8-458B-9DCF-B70B81C9B666}" type="sibTrans" cxnId="{C04AB543-E46D-4A38-8B9A-997D834C71E9}">
      <dgm:prSet/>
      <dgm:spPr/>
      <dgm:t>
        <a:bodyPr/>
        <a:lstStyle/>
        <a:p>
          <a:endParaRPr lang="en-US"/>
        </a:p>
      </dgm:t>
    </dgm:pt>
    <dgm:pt modelId="{3FE706CB-1418-47DB-A9F9-EDA4FF844F24}" type="pres">
      <dgm:prSet presAssocID="{D6494C8C-C528-4AE7-A345-BF9F60C038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8B2643-406D-4C12-87BD-7EEFADCBCE45}" type="pres">
      <dgm:prSet presAssocID="{A8B24223-3B7C-48DB-9842-6F2CE969EE74}" presName="root1" presStyleCnt="0"/>
      <dgm:spPr/>
    </dgm:pt>
    <dgm:pt modelId="{0A3D998F-9130-4C3F-8703-E011BAE3222B}" type="pres">
      <dgm:prSet presAssocID="{A8B24223-3B7C-48DB-9842-6F2CE969EE74}" presName="LevelOneTextNode" presStyleLbl="node0" presStyleIdx="0" presStyleCnt="1">
        <dgm:presLayoutVars>
          <dgm:chPref val="3"/>
        </dgm:presLayoutVars>
      </dgm:prSet>
      <dgm:spPr/>
    </dgm:pt>
    <dgm:pt modelId="{B8DCD213-A993-4D43-AD34-767A6665C7A2}" type="pres">
      <dgm:prSet presAssocID="{A8B24223-3B7C-48DB-9842-6F2CE969EE74}" presName="level2hierChild" presStyleCnt="0"/>
      <dgm:spPr/>
    </dgm:pt>
    <dgm:pt modelId="{2053611E-66E7-44C8-A27F-4F3A34E67564}" type="pres">
      <dgm:prSet presAssocID="{B39D4BC5-7FAF-45EC-B0DC-07D7DEE7B536}" presName="conn2-1" presStyleLbl="parChTrans1D2" presStyleIdx="0" presStyleCnt="5"/>
      <dgm:spPr/>
    </dgm:pt>
    <dgm:pt modelId="{518B9167-5DAB-4F93-8E09-F4213B3B71AC}" type="pres">
      <dgm:prSet presAssocID="{B39D4BC5-7FAF-45EC-B0DC-07D7DEE7B536}" presName="connTx" presStyleLbl="parChTrans1D2" presStyleIdx="0" presStyleCnt="5"/>
      <dgm:spPr/>
    </dgm:pt>
    <dgm:pt modelId="{4489D441-1F21-4D50-BB7C-CECDCE151153}" type="pres">
      <dgm:prSet presAssocID="{E62DB779-4C28-43E2-9B22-2B9678325A4B}" presName="root2" presStyleCnt="0"/>
      <dgm:spPr/>
    </dgm:pt>
    <dgm:pt modelId="{F20A47B2-6E1A-4861-9AFB-8ED32D269F55}" type="pres">
      <dgm:prSet presAssocID="{E62DB779-4C28-43E2-9B22-2B9678325A4B}" presName="LevelTwoTextNode" presStyleLbl="node2" presStyleIdx="0" presStyleCnt="5">
        <dgm:presLayoutVars>
          <dgm:chPref val="3"/>
        </dgm:presLayoutVars>
      </dgm:prSet>
      <dgm:spPr/>
    </dgm:pt>
    <dgm:pt modelId="{CCE87F66-027B-4830-9AB9-51D4AE4A23ED}" type="pres">
      <dgm:prSet presAssocID="{E62DB779-4C28-43E2-9B22-2B9678325A4B}" presName="level3hierChild" presStyleCnt="0"/>
      <dgm:spPr/>
    </dgm:pt>
    <dgm:pt modelId="{5BA3FA2A-352B-4080-A7D4-51BC7F20A1A9}" type="pres">
      <dgm:prSet presAssocID="{EE2EFAC9-424F-47A4-979F-DB95B4B1F7AA}" presName="conn2-1" presStyleLbl="parChTrans1D2" presStyleIdx="1" presStyleCnt="5"/>
      <dgm:spPr/>
    </dgm:pt>
    <dgm:pt modelId="{F9ADAF10-CCB6-40F0-8885-19424C56F69D}" type="pres">
      <dgm:prSet presAssocID="{EE2EFAC9-424F-47A4-979F-DB95B4B1F7AA}" presName="connTx" presStyleLbl="parChTrans1D2" presStyleIdx="1" presStyleCnt="5"/>
      <dgm:spPr/>
    </dgm:pt>
    <dgm:pt modelId="{F476416D-4292-43AC-98D3-C22D7904057A}" type="pres">
      <dgm:prSet presAssocID="{863461F0-779A-4A5F-ABC9-4604978277DE}" presName="root2" presStyleCnt="0"/>
      <dgm:spPr/>
    </dgm:pt>
    <dgm:pt modelId="{B1F824AA-8EF0-42C8-84D3-54F3BD3AE93A}" type="pres">
      <dgm:prSet presAssocID="{863461F0-779A-4A5F-ABC9-4604978277DE}" presName="LevelTwoTextNode" presStyleLbl="node2" presStyleIdx="1" presStyleCnt="5">
        <dgm:presLayoutVars>
          <dgm:chPref val="3"/>
        </dgm:presLayoutVars>
      </dgm:prSet>
      <dgm:spPr/>
    </dgm:pt>
    <dgm:pt modelId="{2140FE4D-865C-43E7-BF4E-5120DAF44893}" type="pres">
      <dgm:prSet presAssocID="{863461F0-779A-4A5F-ABC9-4604978277DE}" presName="level3hierChild" presStyleCnt="0"/>
      <dgm:spPr/>
    </dgm:pt>
    <dgm:pt modelId="{242C4067-4723-4525-9ABA-A4F1B21791E0}" type="pres">
      <dgm:prSet presAssocID="{850A2097-863A-40E5-8206-5C9341094F59}" presName="conn2-1" presStyleLbl="parChTrans1D2" presStyleIdx="2" presStyleCnt="5"/>
      <dgm:spPr/>
    </dgm:pt>
    <dgm:pt modelId="{F0631FA0-F8DD-4F9C-A155-0721A97FAB65}" type="pres">
      <dgm:prSet presAssocID="{850A2097-863A-40E5-8206-5C9341094F59}" presName="connTx" presStyleLbl="parChTrans1D2" presStyleIdx="2" presStyleCnt="5"/>
      <dgm:spPr/>
    </dgm:pt>
    <dgm:pt modelId="{995B4916-7D2F-4987-A740-915C9169E5FD}" type="pres">
      <dgm:prSet presAssocID="{CF783E92-4655-4BB5-9A7C-F3013C31BF51}" presName="root2" presStyleCnt="0"/>
      <dgm:spPr/>
    </dgm:pt>
    <dgm:pt modelId="{C4D30FA4-4043-4E66-AC37-F54C3680A7C2}" type="pres">
      <dgm:prSet presAssocID="{CF783E92-4655-4BB5-9A7C-F3013C31BF51}" presName="LevelTwoTextNode" presStyleLbl="node2" presStyleIdx="2" presStyleCnt="5">
        <dgm:presLayoutVars>
          <dgm:chPref val="3"/>
        </dgm:presLayoutVars>
      </dgm:prSet>
      <dgm:spPr/>
    </dgm:pt>
    <dgm:pt modelId="{87E5E3AE-AB65-4FDA-B5F5-A41416BB71BD}" type="pres">
      <dgm:prSet presAssocID="{CF783E92-4655-4BB5-9A7C-F3013C31BF51}" presName="level3hierChild" presStyleCnt="0"/>
      <dgm:spPr/>
    </dgm:pt>
    <dgm:pt modelId="{A0912A4B-EEC1-4C75-884C-67FB6DA316B4}" type="pres">
      <dgm:prSet presAssocID="{8E6C6AAB-62B7-4A46-8DAA-1B68E4F049D8}" presName="conn2-1" presStyleLbl="parChTrans1D2" presStyleIdx="3" presStyleCnt="5"/>
      <dgm:spPr/>
    </dgm:pt>
    <dgm:pt modelId="{EA41124D-EDF7-4247-A848-A6A6317A2D5D}" type="pres">
      <dgm:prSet presAssocID="{8E6C6AAB-62B7-4A46-8DAA-1B68E4F049D8}" presName="connTx" presStyleLbl="parChTrans1D2" presStyleIdx="3" presStyleCnt="5"/>
      <dgm:spPr/>
    </dgm:pt>
    <dgm:pt modelId="{85478D37-6CA2-4EF1-9758-81D968AB051D}" type="pres">
      <dgm:prSet presAssocID="{F75386BA-B073-4BFB-A559-55038DA569DC}" presName="root2" presStyleCnt="0"/>
      <dgm:spPr/>
    </dgm:pt>
    <dgm:pt modelId="{9A30B65D-BD29-49C0-B1B6-321271C2E854}" type="pres">
      <dgm:prSet presAssocID="{F75386BA-B073-4BFB-A559-55038DA569DC}" presName="LevelTwoTextNode" presStyleLbl="node2" presStyleIdx="3" presStyleCnt="5">
        <dgm:presLayoutVars>
          <dgm:chPref val="3"/>
        </dgm:presLayoutVars>
      </dgm:prSet>
      <dgm:spPr/>
    </dgm:pt>
    <dgm:pt modelId="{9E33A020-6F94-4609-8B0A-630C19EC2290}" type="pres">
      <dgm:prSet presAssocID="{F75386BA-B073-4BFB-A559-55038DA569DC}" presName="level3hierChild" presStyleCnt="0"/>
      <dgm:spPr/>
    </dgm:pt>
    <dgm:pt modelId="{7A57EA38-D2F8-40B4-9328-4E31253CFFEA}" type="pres">
      <dgm:prSet presAssocID="{AE89972B-3AAB-4A16-AB17-568A15224BE0}" presName="conn2-1" presStyleLbl="parChTrans1D2" presStyleIdx="4" presStyleCnt="5"/>
      <dgm:spPr/>
    </dgm:pt>
    <dgm:pt modelId="{0815EC41-FF67-4AD9-8426-CB979CA8C899}" type="pres">
      <dgm:prSet presAssocID="{AE89972B-3AAB-4A16-AB17-568A15224BE0}" presName="connTx" presStyleLbl="parChTrans1D2" presStyleIdx="4" presStyleCnt="5"/>
      <dgm:spPr/>
    </dgm:pt>
    <dgm:pt modelId="{9A33D057-B4E9-47DF-9550-997827214029}" type="pres">
      <dgm:prSet presAssocID="{78531B9F-9521-459B-AECB-A1B760626619}" presName="root2" presStyleCnt="0"/>
      <dgm:spPr/>
    </dgm:pt>
    <dgm:pt modelId="{762E370E-DD24-4E28-9F54-F81A520AD71D}" type="pres">
      <dgm:prSet presAssocID="{78531B9F-9521-459B-AECB-A1B760626619}" presName="LevelTwoTextNode" presStyleLbl="node2" presStyleIdx="4" presStyleCnt="5">
        <dgm:presLayoutVars>
          <dgm:chPref val="3"/>
        </dgm:presLayoutVars>
      </dgm:prSet>
      <dgm:spPr/>
    </dgm:pt>
    <dgm:pt modelId="{D3B97657-5BFA-45D4-A853-AAF6AA68F55F}" type="pres">
      <dgm:prSet presAssocID="{78531B9F-9521-459B-AECB-A1B760626619}" presName="level3hierChild" presStyleCnt="0"/>
      <dgm:spPr/>
    </dgm:pt>
  </dgm:ptLst>
  <dgm:cxnLst>
    <dgm:cxn modelId="{966CE705-32D2-486B-8326-789AC1795458}" type="presOf" srcId="{E62DB779-4C28-43E2-9B22-2B9678325A4B}" destId="{F20A47B2-6E1A-4861-9AFB-8ED32D269F55}" srcOrd="0" destOrd="0" presId="urn:microsoft.com/office/officeart/2005/8/layout/hierarchy2"/>
    <dgm:cxn modelId="{253E1F06-1DE7-434E-A8E4-AF9574AE6A5A}" type="presOf" srcId="{A8B24223-3B7C-48DB-9842-6F2CE969EE74}" destId="{0A3D998F-9130-4C3F-8703-E011BAE3222B}" srcOrd="0" destOrd="0" presId="urn:microsoft.com/office/officeart/2005/8/layout/hierarchy2"/>
    <dgm:cxn modelId="{3F39470D-DF94-49FD-ACED-17ACC92DC79F}" type="presOf" srcId="{8E6C6AAB-62B7-4A46-8DAA-1B68E4F049D8}" destId="{A0912A4B-EEC1-4C75-884C-67FB6DA316B4}" srcOrd="0" destOrd="0" presId="urn:microsoft.com/office/officeart/2005/8/layout/hierarchy2"/>
    <dgm:cxn modelId="{1A9B1E14-EBED-4F2F-9337-CA0A53AB6499}" type="presOf" srcId="{EE2EFAC9-424F-47A4-979F-DB95B4B1F7AA}" destId="{F9ADAF10-CCB6-40F0-8885-19424C56F69D}" srcOrd="1" destOrd="0" presId="urn:microsoft.com/office/officeart/2005/8/layout/hierarchy2"/>
    <dgm:cxn modelId="{6F8B4A3A-8278-4CA1-A336-C522F68DB9B8}" type="presOf" srcId="{8E6C6AAB-62B7-4A46-8DAA-1B68E4F049D8}" destId="{EA41124D-EDF7-4247-A848-A6A6317A2D5D}" srcOrd="1" destOrd="0" presId="urn:microsoft.com/office/officeart/2005/8/layout/hierarchy2"/>
    <dgm:cxn modelId="{C04AB543-E46D-4A38-8B9A-997D834C71E9}" srcId="{A8B24223-3B7C-48DB-9842-6F2CE969EE74}" destId="{78531B9F-9521-459B-AECB-A1B760626619}" srcOrd="4" destOrd="0" parTransId="{AE89972B-3AAB-4A16-AB17-568A15224BE0}" sibTransId="{05A0BAB5-DBB8-458B-9DCF-B70B81C9B666}"/>
    <dgm:cxn modelId="{8F940447-3317-42BF-856A-9CA1BCDE55C1}" type="presOf" srcId="{863461F0-779A-4A5F-ABC9-4604978277DE}" destId="{B1F824AA-8EF0-42C8-84D3-54F3BD3AE93A}" srcOrd="0" destOrd="0" presId="urn:microsoft.com/office/officeart/2005/8/layout/hierarchy2"/>
    <dgm:cxn modelId="{1463034B-3665-467B-97F6-B9C64DA0D507}" type="presOf" srcId="{B39D4BC5-7FAF-45EC-B0DC-07D7DEE7B536}" destId="{518B9167-5DAB-4F93-8E09-F4213B3B71AC}" srcOrd="1" destOrd="0" presId="urn:microsoft.com/office/officeart/2005/8/layout/hierarchy2"/>
    <dgm:cxn modelId="{63ADA46E-A45D-4598-A23E-EBA6FAB96A2C}" srcId="{A8B24223-3B7C-48DB-9842-6F2CE969EE74}" destId="{E62DB779-4C28-43E2-9B22-2B9678325A4B}" srcOrd="0" destOrd="0" parTransId="{B39D4BC5-7FAF-45EC-B0DC-07D7DEE7B536}" sibTransId="{05EF3420-F5B0-4D40-B614-8152254BF529}"/>
    <dgm:cxn modelId="{FF142874-CB8A-4CF5-9BA4-4683FABB846C}" type="presOf" srcId="{F75386BA-B073-4BFB-A559-55038DA569DC}" destId="{9A30B65D-BD29-49C0-B1B6-321271C2E854}" srcOrd="0" destOrd="0" presId="urn:microsoft.com/office/officeart/2005/8/layout/hierarchy2"/>
    <dgm:cxn modelId="{FD6BE774-00A5-4480-BEC0-607A34E2765C}" type="presOf" srcId="{B39D4BC5-7FAF-45EC-B0DC-07D7DEE7B536}" destId="{2053611E-66E7-44C8-A27F-4F3A34E67564}" srcOrd="0" destOrd="0" presId="urn:microsoft.com/office/officeart/2005/8/layout/hierarchy2"/>
    <dgm:cxn modelId="{24B24A59-3DA1-488E-A26A-2BB691151225}" type="presOf" srcId="{CF783E92-4655-4BB5-9A7C-F3013C31BF51}" destId="{C4D30FA4-4043-4E66-AC37-F54C3680A7C2}" srcOrd="0" destOrd="0" presId="urn:microsoft.com/office/officeart/2005/8/layout/hierarchy2"/>
    <dgm:cxn modelId="{72AB0E9A-E208-4616-BF77-D601DF63BF7F}" type="presOf" srcId="{D6494C8C-C528-4AE7-A345-BF9F60C038E3}" destId="{3FE706CB-1418-47DB-A9F9-EDA4FF844F24}" srcOrd="0" destOrd="0" presId="urn:microsoft.com/office/officeart/2005/8/layout/hierarchy2"/>
    <dgm:cxn modelId="{739BEDAE-0FF1-4D00-9D32-87151EA7E339}" type="presOf" srcId="{850A2097-863A-40E5-8206-5C9341094F59}" destId="{242C4067-4723-4525-9ABA-A4F1B21791E0}" srcOrd="0" destOrd="0" presId="urn:microsoft.com/office/officeart/2005/8/layout/hierarchy2"/>
    <dgm:cxn modelId="{58C24DC3-142C-4425-BAEE-CEEE612B6A4C}" type="presOf" srcId="{AE89972B-3AAB-4A16-AB17-568A15224BE0}" destId="{0815EC41-FF67-4AD9-8426-CB979CA8C899}" srcOrd="1" destOrd="0" presId="urn:microsoft.com/office/officeart/2005/8/layout/hierarchy2"/>
    <dgm:cxn modelId="{0883B7C7-2E64-42D2-9777-D0A432BCC3B7}" type="presOf" srcId="{850A2097-863A-40E5-8206-5C9341094F59}" destId="{F0631FA0-F8DD-4F9C-A155-0721A97FAB65}" srcOrd="1" destOrd="0" presId="urn:microsoft.com/office/officeart/2005/8/layout/hierarchy2"/>
    <dgm:cxn modelId="{19FED6C8-8DAE-4842-ADBB-1C81BF12D984}" type="presOf" srcId="{AE89972B-3AAB-4A16-AB17-568A15224BE0}" destId="{7A57EA38-D2F8-40B4-9328-4E31253CFFEA}" srcOrd="0" destOrd="0" presId="urn:microsoft.com/office/officeart/2005/8/layout/hierarchy2"/>
    <dgm:cxn modelId="{15FCFFCD-49BB-48C5-B558-5FE3F5FF789D}" srcId="{A8B24223-3B7C-48DB-9842-6F2CE969EE74}" destId="{863461F0-779A-4A5F-ABC9-4604978277DE}" srcOrd="1" destOrd="0" parTransId="{EE2EFAC9-424F-47A4-979F-DB95B4B1F7AA}" sibTransId="{1A363A7B-41E6-4345-91D2-9EF57EB76B28}"/>
    <dgm:cxn modelId="{5EEF4CDF-B351-467F-AD8E-95FBD59B3387}" srcId="{D6494C8C-C528-4AE7-A345-BF9F60C038E3}" destId="{A8B24223-3B7C-48DB-9842-6F2CE969EE74}" srcOrd="0" destOrd="0" parTransId="{6E5DD2C4-8027-48B6-B51C-6C4C30AD82E2}" sibTransId="{2C70CC7D-BA1A-4B0B-827A-2AF2D5B92C4A}"/>
    <dgm:cxn modelId="{C3BEA3E2-9793-4998-AF74-478C06B5E7DD}" type="presOf" srcId="{EE2EFAC9-424F-47A4-979F-DB95B4B1F7AA}" destId="{5BA3FA2A-352B-4080-A7D4-51BC7F20A1A9}" srcOrd="0" destOrd="0" presId="urn:microsoft.com/office/officeart/2005/8/layout/hierarchy2"/>
    <dgm:cxn modelId="{D346EFE9-6531-4CFC-918F-7C5E9FDD9EF1}" srcId="{A8B24223-3B7C-48DB-9842-6F2CE969EE74}" destId="{F75386BA-B073-4BFB-A559-55038DA569DC}" srcOrd="3" destOrd="0" parTransId="{8E6C6AAB-62B7-4A46-8DAA-1B68E4F049D8}" sibTransId="{08B6C9E4-8E89-440C-90D4-ABC3D6D3E52E}"/>
    <dgm:cxn modelId="{DBF42EF6-6A11-46DA-BA0F-7A116038EF6B}" type="presOf" srcId="{78531B9F-9521-459B-AECB-A1B760626619}" destId="{762E370E-DD24-4E28-9F54-F81A520AD71D}" srcOrd="0" destOrd="0" presId="urn:microsoft.com/office/officeart/2005/8/layout/hierarchy2"/>
    <dgm:cxn modelId="{06659FFF-43B5-4309-BDA1-8788AF1F9D97}" srcId="{A8B24223-3B7C-48DB-9842-6F2CE969EE74}" destId="{CF783E92-4655-4BB5-9A7C-F3013C31BF51}" srcOrd="2" destOrd="0" parTransId="{850A2097-863A-40E5-8206-5C9341094F59}" sibTransId="{11CD3E00-2588-40AB-B28C-5F41B53A9722}"/>
    <dgm:cxn modelId="{B23ED63E-DAE0-4C56-8C85-4C3731D2F636}" type="presParOf" srcId="{3FE706CB-1418-47DB-A9F9-EDA4FF844F24}" destId="{F98B2643-406D-4C12-87BD-7EEFADCBCE45}" srcOrd="0" destOrd="0" presId="urn:microsoft.com/office/officeart/2005/8/layout/hierarchy2"/>
    <dgm:cxn modelId="{82418411-E4CD-4414-B2A0-6E6A12919D2D}" type="presParOf" srcId="{F98B2643-406D-4C12-87BD-7EEFADCBCE45}" destId="{0A3D998F-9130-4C3F-8703-E011BAE3222B}" srcOrd="0" destOrd="0" presId="urn:microsoft.com/office/officeart/2005/8/layout/hierarchy2"/>
    <dgm:cxn modelId="{BEAB9EAB-584F-425C-B777-772E0D8726D7}" type="presParOf" srcId="{F98B2643-406D-4C12-87BD-7EEFADCBCE45}" destId="{B8DCD213-A993-4D43-AD34-767A6665C7A2}" srcOrd="1" destOrd="0" presId="urn:microsoft.com/office/officeart/2005/8/layout/hierarchy2"/>
    <dgm:cxn modelId="{705F4219-E998-43A4-AC3D-7E466AB7199F}" type="presParOf" srcId="{B8DCD213-A993-4D43-AD34-767A6665C7A2}" destId="{2053611E-66E7-44C8-A27F-4F3A34E67564}" srcOrd="0" destOrd="0" presId="urn:microsoft.com/office/officeart/2005/8/layout/hierarchy2"/>
    <dgm:cxn modelId="{70CB58FA-968D-4DFB-87CA-6F54B48A0924}" type="presParOf" srcId="{2053611E-66E7-44C8-A27F-4F3A34E67564}" destId="{518B9167-5DAB-4F93-8E09-F4213B3B71AC}" srcOrd="0" destOrd="0" presId="urn:microsoft.com/office/officeart/2005/8/layout/hierarchy2"/>
    <dgm:cxn modelId="{7C0B43A6-35DB-428A-BF24-58471FFCAC57}" type="presParOf" srcId="{B8DCD213-A993-4D43-AD34-767A6665C7A2}" destId="{4489D441-1F21-4D50-BB7C-CECDCE151153}" srcOrd="1" destOrd="0" presId="urn:microsoft.com/office/officeart/2005/8/layout/hierarchy2"/>
    <dgm:cxn modelId="{1439FEA9-A9FE-4163-AC2F-D8B10A3D17D4}" type="presParOf" srcId="{4489D441-1F21-4D50-BB7C-CECDCE151153}" destId="{F20A47B2-6E1A-4861-9AFB-8ED32D269F55}" srcOrd="0" destOrd="0" presId="urn:microsoft.com/office/officeart/2005/8/layout/hierarchy2"/>
    <dgm:cxn modelId="{18C0FD77-A4D8-4448-9B24-990C6EAD5F98}" type="presParOf" srcId="{4489D441-1F21-4D50-BB7C-CECDCE151153}" destId="{CCE87F66-027B-4830-9AB9-51D4AE4A23ED}" srcOrd="1" destOrd="0" presId="urn:microsoft.com/office/officeart/2005/8/layout/hierarchy2"/>
    <dgm:cxn modelId="{AA54E0C6-FB76-4839-855A-B1AD5D0A3488}" type="presParOf" srcId="{B8DCD213-A993-4D43-AD34-767A6665C7A2}" destId="{5BA3FA2A-352B-4080-A7D4-51BC7F20A1A9}" srcOrd="2" destOrd="0" presId="urn:microsoft.com/office/officeart/2005/8/layout/hierarchy2"/>
    <dgm:cxn modelId="{4144263E-E9D2-4CFE-A201-A8CDC4B6959E}" type="presParOf" srcId="{5BA3FA2A-352B-4080-A7D4-51BC7F20A1A9}" destId="{F9ADAF10-CCB6-40F0-8885-19424C56F69D}" srcOrd="0" destOrd="0" presId="urn:microsoft.com/office/officeart/2005/8/layout/hierarchy2"/>
    <dgm:cxn modelId="{C9E9A942-F49C-498B-8C4B-50FD73E62CB0}" type="presParOf" srcId="{B8DCD213-A993-4D43-AD34-767A6665C7A2}" destId="{F476416D-4292-43AC-98D3-C22D7904057A}" srcOrd="3" destOrd="0" presId="urn:microsoft.com/office/officeart/2005/8/layout/hierarchy2"/>
    <dgm:cxn modelId="{B2E1F8E4-DFCB-4AC9-AE40-BFCF619358E0}" type="presParOf" srcId="{F476416D-4292-43AC-98D3-C22D7904057A}" destId="{B1F824AA-8EF0-42C8-84D3-54F3BD3AE93A}" srcOrd="0" destOrd="0" presId="urn:microsoft.com/office/officeart/2005/8/layout/hierarchy2"/>
    <dgm:cxn modelId="{C85308AE-5DF8-4865-A73B-121751F27F7D}" type="presParOf" srcId="{F476416D-4292-43AC-98D3-C22D7904057A}" destId="{2140FE4D-865C-43E7-BF4E-5120DAF44893}" srcOrd="1" destOrd="0" presId="urn:microsoft.com/office/officeart/2005/8/layout/hierarchy2"/>
    <dgm:cxn modelId="{5538C463-4225-43A1-AA45-C156DEB9BA46}" type="presParOf" srcId="{B8DCD213-A993-4D43-AD34-767A6665C7A2}" destId="{242C4067-4723-4525-9ABA-A4F1B21791E0}" srcOrd="4" destOrd="0" presId="urn:microsoft.com/office/officeart/2005/8/layout/hierarchy2"/>
    <dgm:cxn modelId="{EF6D06D8-E29B-488C-BA9D-E6CFFC3B4584}" type="presParOf" srcId="{242C4067-4723-4525-9ABA-A4F1B21791E0}" destId="{F0631FA0-F8DD-4F9C-A155-0721A97FAB65}" srcOrd="0" destOrd="0" presId="urn:microsoft.com/office/officeart/2005/8/layout/hierarchy2"/>
    <dgm:cxn modelId="{F5E30242-4115-436D-83CB-D81D6A855274}" type="presParOf" srcId="{B8DCD213-A993-4D43-AD34-767A6665C7A2}" destId="{995B4916-7D2F-4987-A740-915C9169E5FD}" srcOrd="5" destOrd="0" presId="urn:microsoft.com/office/officeart/2005/8/layout/hierarchy2"/>
    <dgm:cxn modelId="{3B9765A5-4ED4-4DA0-904F-CB3B23BB68D0}" type="presParOf" srcId="{995B4916-7D2F-4987-A740-915C9169E5FD}" destId="{C4D30FA4-4043-4E66-AC37-F54C3680A7C2}" srcOrd="0" destOrd="0" presId="urn:microsoft.com/office/officeart/2005/8/layout/hierarchy2"/>
    <dgm:cxn modelId="{A0B646C8-8B11-4D43-A1A9-FC9BEE7E163F}" type="presParOf" srcId="{995B4916-7D2F-4987-A740-915C9169E5FD}" destId="{87E5E3AE-AB65-4FDA-B5F5-A41416BB71BD}" srcOrd="1" destOrd="0" presId="urn:microsoft.com/office/officeart/2005/8/layout/hierarchy2"/>
    <dgm:cxn modelId="{8E2BDA10-89B4-4557-9679-175A510D0EAF}" type="presParOf" srcId="{B8DCD213-A993-4D43-AD34-767A6665C7A2}" destId="{A0912A4B-EEC1-4C75-884C-67FB6DA316B4}" srcOrd="6" destOrd="0" presId="urn:microsoft.com/office/officeart/2005/8/layout/hierarchy2"/>
    <dgm:cxn modelId="{A88E6F49-BDF5-40B2-BA0C-6E0271FFB6A9}" type="presParOf" srcId="{A0912A4B-EEC1-4C75-884C-67FB6DA316B4}" destId="{EA41124D-EDF7-4247-A848-A6A6317A2D5D}" srcOrd="0" destOrd="0" presId="urn:microsoft.com/office/officeart/2005/8/layout/hierarchy2"/>
    <dgm:cxn modelId="{64BB315E-EE72-4476-82D7-80CE6548C29D}" type="presParOf" srcId="{B8DCD213-A993-4D43-AD34-767A6665C7A2}" destId="{85478D37-6CA2-4EF1-9758-81D968AB051D}" srcOrd="7" destOrd="0" presId="urn:microsoft.com/office/officeart/2005/8/layout/hierarchy2"/>
    <dgm:cxn modelId="{CC1BC73F-DA61-4CDD-8862-292E38457CC4}" type="presParOf" srcId="{85478D37-6CA2-4EF1-9758-81D968AB051D}" destId="{9A30B65D-BD29-49C0-B1B6-321271C2E854}" srcOrd="0" destOrd="0" presId="urn:microsoft.com/office/officeart/2005/8/layout/hierarchy2"/>
    <dgm:cxn modelId="{B180EF69-165F-424E-817C-CFD71333419E}" type="presParOf" srcId="{85478D37-6CA2-4EF1-9758-81D968AB051D}" destId="{9E33A020-6F94-4609-8B0A-630C19EC2290}" srcOrd="1" destOrd="0" presId="urn:microsoft.com/office/officeart/2005/8/layout/hierarchy2"/>
    <dgm:cxn modelId="{44CD557C-12C5-4970-8AD4-873F126D2861}" type="presParOf" srcId="{B8DCD213-A993-4D43-AD34-767A6665C7A2}" destId="{7A57EA38-D2F8-40B4-9328-4E31253CFFEA}" srcOrd="8" destOrd="0" presId="urn:microsoft.com/office/officeart/2005/8/layout/hierarchy2"/>
    <dgm:cxn modelId="{1E0D5253-98AB-4CCE-AF12-C637D5B9B775}" type="presParOf" srcId="{7A57EA38-D2F8-40B4-9328-4E31253CFFEA}" destId="{0815EC41-FF67-4AD9-8426-CB979CA8C899}" srcOrd="0" destOrd="0" presId="urn:microsoft.com/office/officeart/2005/8/layout/hierarchy2"/>
    <dgm:cxn modelId="{D8D1D864-1A22-47B8-B3C5-40FBF278E6A1}" type="presParOf" srcId="{B8DCD213-A993-4D43-AD34-767A6665C7A2}" destId="{9A33D057-B4E9-47DF-9550-997827214029}" srcOrd="9" destOrd="0" presId="urn:microsoft.com/office/officeart/2005/8/layout/hierarchy2"/>
    <dgm:cxn modelId="{EB001180-A88E-471E-95F9-D4EC0A24E285}" type="presParOf" srcId="{9A33D057-B4E9-47DF-9550-997827214029}" destId="{762E370E-DD24-4E28-9F54-F81A520AD71D}" srcOrd="0" destOrd="0" presId="urn:microsoft.com/office/officeart/2005/8/layout/hierarchy2"/>
    <dgm:cxn modelId="{1B7FE144-0C32-4B33-AC23-8CA3CB2CC552}" type="presParOf" srcId="{9A33D057-B4E9-47DF-9550-997827214029}" destId="{D3B97657-5BFA-45D4-A853-AAF6AA68F5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D998F-9130-4C3F-8703-E011BAE3222B}">
      <dsp:nvSpPr>
        <dsp:cNvPr id="0" name=""/>
        <dsp:cNvSpPr/>
      </dsp:nvSpPr>
      <dsp:spPr>
        <a:xfrm>
          <a:off x="1466451" y="2532749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solidFill>
                <a:schemeClr val="accent2">
                  <a:lumMod val="50000"/>
                </a:schemeClr>
              </a:solidFill>
            </a:rPr>
            <a:t>Lista najpopularniejszych frameworków dla najpopularniejszych języków programowania:</a:t>
          </a:r>
          <a:endParaRPr lang="en-US" sz="14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498681" y="2564979"/>
        <a:ext cx="2136359" cy="1035949"/>
      </dsp:txXfrm>
    </dsp:sp>
    <dsp:sp modelId="{2053611E-66E7-44C8-A27F-4F3A34E67564}">
      <dsp:nvSpPr>
        <dsp:cNvPr id="0" name=""/>
        <dsp:cNvSpPr/>
      </dsp:nvSpPr>
      <dsp:spPr>
        <a:xfrm rot="17350740">
          <a:off x="2767598" y="1801420"/>
          <a:ext cx="26796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79673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40443" y="1750490"/>
        <a:ext cx="133983" cy="133983"/>
      </dsp:txXfrm>
    </dsp:sp>
    <dsp:sp modelId="{F20A47B2-6E1A-4861-9AFB-8ED32D269F55}">
      <dsp:nvSpPr>
        <dsp:cNvPr id="0" name=""/>
        <dsp:cNvSpPr/>
      </dsp:nvSpPr>
      <dsp:spPr>
        <a:xfrm>
          <a:off x="4547598" y="1806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Java - JUnit, TestNG, Mockito</a:t>
          </a:r>
          <a:endParaRPr lang="en-US" sz="1400" kern="1200" dirty="0"/>
        </a:p>
      </dsp:txBody>
      <dsp:txXfrm>
        <a:off x="4579828" y="34036"/>
        <a:ext cx="2136359" cy="1035949"/>
      </dsp:txXfrm>
    </dsp:sp>
    <dsp:sp modelId="{5BA3FA2A-352B-4080-A7D4-51BC7F20A1A9}">
      <dsp:nvSpPr>
        <dsp:cNvPr id="0" name=""/>
        <dsp:cNvSpPr/>
      </dsp:nvSpPr>
      <dsp:spPr>
        <a:xfrm rot="18289469">
          <a:off x="3336657" y="2434156"/>
          <a:ext cx="15415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1555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8896" y="2411679"/>
        <a:ext cx="77077" cy="77077"/>
      </dsp:txXfrm>
    </dsp:sp>
    <dsp:sp modelId="{B1F824AA-8EF0-42C8-84D3-54F3BD3AE93A}">
      <dsp:nvSpPr>
        <dsp:cNvPr id="0" name=""/>
        <dsp:cNvSpPr/>
      </dsp:nvSpPr>
      <dsp:spPr>
        <a:xfrm>
          <a:off x="4547598" y="1267277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Python - PyTest, unittest, nose</a:t>
          </a:r>
          <a:endParaRPr lang="en-US" sz="1400" kern="1200"/>
        </a:p>
      </dsp:txBody>
      <dsp:txXfrm>
        <a:off x="4579828" y="1299507"/>
        <a:ext cx="2136359" cy="1035949"/>
      </dsp:txXfrm>
    </dsp:sp>
    <dsp:sp modelId="{242C4067-4723-4525-9ABA-A4F1B21791E0}">
      <dsp:nvSpPr>
        <dsp:cNvPr id="0" name=""/>
        <dsp:cNvSpPr/>
      </dsp:nvSpPr>
      <dsp:spPr>
        <a:xfrm>
          <a:off x="3667271" y="3066891"/>
          <a:ext cx="88032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80327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5426" y="3060945"/>
        <a:ext cx="44016" cy="44016"/>
      </dsp:txXfrm>
    </dsp:sp>
    <dsp:sp modelId="{C4D30FA4-4043-4E66-AC37-F54C3680A7C2}">
      <dsp:nvSpPr>
        <dsp:cNvPr id="0" name=""/>
        <dsp:cNvSpPr/>
      </dsp:nvSpPr>
      <dsp:spPr>
        <a:xfrm>
          <a:off x="4547598" y="2532749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JavaScript - Mocha, Jest, Jasmine</a:t>
          </a:r>
          <a:endParaRPr lang="en-US" sz="1400" kern="1200" dirty="0"/>
        </a:p>
      </dsp:txBody>
      <dsp:txXfrm>
        <a:off x="4579828" y="2564979"/>
        <a:ext cx="2136359" cy="1035949"/>
      </dsp:txXfrm>
    </dsp:sp>
    <dsp:sp modelId="{A0912A4B-EEC1-4C75-884C-67FB6DA316B4}">
      <dsp:nvSpPr>
        <dsp:cNvPr id="0" name=""/>
        <dsp:cNvSpPr/>
      </dsp:nvSpPr>
      <dsp:spPr>
        <a:xfrm rot="3310531">
          <a:off x="3336657" y="3699627"/>
          <a:ext cx="15415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1555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8896" y="3677150"/>
        <a:ext cx="77077" cy="77077"/>
      </dsp:txXfrm>
    </dsp:sp>
    <dsp:sp modelId="{9A30B65D-BD29-49C0-B1B6-321271C2E854}">
      <dsp:nvSpPr>
        <dsp:cNvPr id="0" name=""/>
        <dsp:cNvSpPr/>
      </dsp:nvSpPr>
      <dsp:spPr>
        <a:xfrm>
          <a:off x="4547598" y="3798220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C# - NUnit, xUnit, MSTest</a:t>
          </a:r>
          <a:endParaRPr lang="en-US" sz="1400" kern="1200"/>
        </a:p>
      </dsp:txBody>
      <dsp:txXfrm>
        <a:off x="4579828" y="3830450"/>
        <a:ext cx="2136359" cy="1035949"/>
      </dsp:txXfrm>
    </dsp:sp>
    <dsp:sp modelId="{7A57EA38-D2F8-40B4-9328-4E31253CFFEA}">
      <dsp:nvSpPr>
        <dsp:cNvPr id="0" name=""/>
        <dsp:cNvSpPr/>
      </dsp:nvSpPr>
      <dsp:spPr>
        <a:xfrm rot="4249260">
          <a:off x="2767598" y="4332363"/>
          <a:ext cx="26796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79673" y="16062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40443" y="4281433"/>
        <a:ext cx="133983" cy="133983"/>
      </dsp:txXfrm>
    </dsp:sp>
    <dsp:sp modelId="{762E370E-DD24-4E28-9F54-F81A520AD71D}">
      <dsp:nvSpPr>
        <dsp:cNvPr id="0" name=""/>
        <dsp:cNvSpPr/>
      </dsp:nvSpPr>
      <dsp:spPr>
        <a:xfrm>
          <a:off x="4547598" y="5063691"/>
          <a:ext cx="2200819" cy="11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C++ - Google Test, Catch, Boost.Test</a:t>
          </a:r>
          <a:endParaRPr lang="en-US" sz="1400" kern="1200"/>
        </a:p>
      </dsp:txBody>
      <dsp:txXfrm>
        <a:off x="4579828" y="5095921"/>
        <a:ext cx="2136359" cy="1035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5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15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051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84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5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2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9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2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9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3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29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53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72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66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EC73-D7A7-4532-88F3-B222CBA1DBF1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8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FF003-3A5F-6B4B-D2FF-49E32E39C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6" r="2330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8FB4F-0C18-F6FE-4270-EAD133E2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02" y="1678666"/>
            <a:ext cx="4763557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/>
              <a:t>Testy jednostkowe (Unit tests)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EB7B9-5404-8130-7B71-9C44ABBDF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pl-PL" sz="1600" dirty="0"/>
              <a:t>Konrad Stępniak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AF6A6F2-DB8A-F106-D09D-EDFF21431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8231"/>
            <a:ext cx="2498893" cy="969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FCD1CC-5247-13E2-2078-3D721BCA9085}"/>
              </a:ext>
            </a:extLst>
          </p:cNvPr>
          <p:cNvSpPr txBox="1"/>
          <p:nvPr/>
        </p:nvSpPr>
        <p:spPr>
          <a:xfrm>
            <a:off x="677335" y="2586213"/>
            <a:ext cx="6128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</a:t>
            </a:r>
          </a:p>
        </p:txBody>
      </p:sp>
    </p:spTree>
    <p:extLst>
      <p:ext uri="{BB962C8B-B14F-4D97-AF65-F5344CB8AC3E}">
        <p14:creationId xmlns:p14="http://schemas.microsoft.com/office/powerpoint/2010/main" val="285355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14CE-D288-52B5-F4CE-4FFAB879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klasy dla testu jednostkowego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C39E-B800-7B90-01B6-AC0D1384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Poniżej klasa testu z wykorzystaniem wspomnianych adnotacji: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A3BA2-3A60-6D3F-7805-40D2BE62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62" y="2218473"/>
            <a:ext cx="6611372" cy="4029926"/>
          </a:xfrm>
          <a:prstGeom prst="rect">
            <a:avLst/>
          </a:prstGeom>
        </p:spPr>
      </p:pic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F084A563-C0F8-E281-D37D-B81227277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7" y="5888231"/>
            <a:ext cx="2498893" cy="969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C6ABC-A85E-FC35-FCD6-923682DE6680}"/>
              </a:ext>
            </a:extLst>
          </p:cNvPr>
          <p:cNvSpPr txBox="1"/>
          <p:nvPr/>
        </p:nvSpPr>
        <p:spPr>
          <a:xfrm>
            <a:off x="511727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325794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B075-3BD8-3156-00B1-ADE2B5EB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Najważniejsze adnotacje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5F2B-CB72-60D4-6B26-18348032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@Before - pozwala na wykonanie fragmentów kodu przed testem.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@After – metoda z tą adnotacją uruchamiana po każdym teście jednostkowym, pozwala na „posprzątanie” po teście,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@AfterClass – metoda statyczna z tą adnotacją uruchamiana jest raz po uruchomieniu wszystkich testów z danej klasy,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@BeforeClass – metoda statyczna z tą adnotacją uruchamiana jest raz przed uruchomieniem pierwszego testu z danej klasy.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0A6BACE-83A8-1EDB-7F10-950684806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7" y="5888231"/>
            <a:ext cx="2498893" cy="969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0F048-5D54-186A-F7D7-EFA653D9E42C}"/>
              </a:ext>
            </a:extLst>
          </p:cNvPr>
          <p:cNvSpPr txBox="1"/>
          <p:nvPr/>
        </p:nvSpPr>
        <p:spPr>
          <a:xfrm>
            <a:off x="469782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167124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1FEE-8BA0-7E99-E425-C4CC527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3069"/>
            <a:ext cx="4217437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Adnotacje w praktyce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81029B-3D87-A56B-3182-90486256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904" y="1973978"/>
            <a:ext cx="520783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Kolejność działania metod na przykładzie outputu konsoli: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up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tear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tear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tear down class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410B6E1-F5A5-6D43-B7FB-732EAD7D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61049" cy="6858000"/>
          </a:xfrm>
          <a:prstGeom prst="rect">
            <a:avLst/>
          </a:prstGeom>
        </p:spPr>
      </p:pic>
      <p:pic>
        <p:nvPicPr>
          <p:cNvPr id="3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4B5D50F-5CC5-D734-EA73-547C2E116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7" y="0"/>
            <a:ext cx="2498893" cy="969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E14DB-C35B-6B83-00D9-5A7AFC0142A7}"/>
              </a:ext>
            </a:extLst>
          </p:cNvPr>
          <p:cNvSpPr txBox="1"/>
          <p:nvPr/>
        </p:nvSpPr>
        <p:spPr>
          <a:xfrm>
            <a:off x="5661049" y="6396335"/>
            <a:ext cx="63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</a:t>
            </a:r>
          </a:p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153333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FA5D-8E2F-426E-3B84-5EB512D0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93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  <a:t>Dobre praktyki przy pisaniu unit testów</a:t>
            </a:r>
            <a:b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</a:b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D419-E2CD-8D07-634C-9992E2D6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918"/>
            <a:ext cx="8596668" cy="4106772"/>
          </a:xfrm>
        </p:spPr>
        <p:txBody>
          <a:bodyPr>
            <a:noAutofit/>
          </a:bodyPr>
          <a:lstStyle/>
          <a:p>
            <a:r>
              <a:rPr lang="pl-PL" sz="2000" dirty="0"/>
              <a:t>Staraj się pisać testy jednostkowe, które są małe i dotyczą małego wycinka funkcjonalności. </a:t>
            </a:r>
          </a:p>
          <a:p>
            <a:r>
              <a:rPr lang="pl-PL" sz="2000" dirty="0"/>
              <a:t>Nadawaj metodom z testem nazwy, które pomagają zrozumieć co dany test powinien sprawdzić.</a:t>
            </a:r>
          </a:p>
          <a:p>
            <a:r>
              <a:rPr lang="pl-PL" sz="2000" dirty="0"/>
              <a:t>Kolejność testów jednostkowych w klasie nie powinna mieć znaczenia. Nie możemy polegać na tym, że jako pierwszy musi się uruchomić test1 a po nim test2. Testy uruchomione w innej kolejności powinny mieć taki sam efekt.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433A67C-BE66-08F5-5AF5-3C32E049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7" y="5888231"/>
            <a:ext cx="2498893" cy="969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4ED4F-61FC-84DF-EE0A-F13D86215803}"/>
              </a:ext>
            </a:extLst>
          </p:cNvPr>
          <p:cNvSpPr txBox="1"/>
          <p:nvPr/>
        </p:nvSpPr>
        <p:spPr>
          <a:xfrm>
            <a:off x="494949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155325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35AF-58B8-C985-2D45-B9AAAE8F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  <a:t>Dobre praktyki przy pisaniu unit testów c.d.</a:t>
            </a:r>
            <a:b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</a:b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EB44-1BA6-CED6-E6FD-6125FD8E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713"/>
            <a:ext cx="8596668" cy="541928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l-PL" sz="1800" dirty="0"/>
              <a:t>Testuj warunki brzegowe i sytuacje wyjątkowe. Załóżmy, że masz metodę, która przyjmuje tablicę, która musi mieć maksymalnie trzy elementy. Napisz kilka testów: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przekazując null zamiast tablicy,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przekazując pustą tablicę,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przekazując tablicę z trzema elementami,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przekazując tablicę z czterema elementami.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pl-PL" sz="1800" dirty="0"/>
              <a:t>Testowany kod nie powinien być w tym samym miejscu, w którym są testy. Np. kod umieszczamy w katalogu np. src, testy natomiast w katalogu test. Oba katalogi mają odpowiednią strukturę odzwierciedlającą pakiety. Jest to ważne by później przy większych projektach testy nie mieszały się z kodem programu.</a:t>
            </a:r>
          </a:p>
          <a:p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A7E2667-24E1-7C37-AB23-AE1015ECF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7" y="5888231"/>
            <a:ext cx="2498893" cy="969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9901F-9C19-4F32-6048-A167F925C600}"/>
              </a:ext>
            </a:extLst>
          </p:cNvPr>
          <p:cNvSpPr txBox="1"/>
          <p:nvPr/>
        </p:nvSpPr>
        <p:spPr>
          <a:xfrm>
            <a:off x="511727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95310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E3DF1-9110-7E21-C4AD-E305B808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/>
              <a:t>Czym są testy jednostkowe?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2F45C-7D11-F464-22A0-0A11DEBD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Test jednostkowy (ang. unit test) to metoda testowania tworzonego oprogramowania poprzez wykonywanie testów weryfikujących poprawność działania pojedynczych elementów programu. </a:t>
            </a:r>
          </a:p>
          <a:p>
            <a:r>
              <a:rPr lang="pl-PL" dirty="0"/>
              <a:t>Poszczególne jednostki kodu, takie jak funkcje i metody, są testowane w celu weryfikacji ich działania.</a:t>
            </a:r>
          </a:p>
          <a:p>
            <a:r>
              <a:rPr lang="pl-PL" dirty="0"/>
              <a:t>Dzięki temu deweloperzy mogą wykrywać i naprawiać błędy już na wczesnym etapie procesu tworzenia oprogramowania, co pozwala zaoszczędzić czas i wysiłek w dłuższej perspektywie.</a:t>
            </a:r>
          </a:p>
          <a:p>
            <a:endParaRPr lang="pl-PL" dirty="0"/>
          </a:p>
        </p:txBody>
      </p:sp>
      <p:pic>
        <p:nvPicPr>
          <p:cNvPr id="3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75C0F9A-E80A-9867-2AC9-85F50F3F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740" y="5965932"/>
            <a:ext cx="2498893" cy="969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14990-967B-0812-65E8-CD9DB5E9DA36}"/>
              </a:ext>
            </a:extLst>
          </p:cNvPr>
          <p:cNvSpPr txBox="1"/>
          <p:nvPr/>
        </p:nvSpPr>
        <p:spPr>
          <a:xfrm>
            <a:off x="-1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16739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EDF84-35BE-D798-95A3-0D7F213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18" y="1179150"/>
            <a:ext cx="4277483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Po co przeprowadzać testy jednostkowe?</a:t>
            </a:r>
            <a:endParaRPr lang="en-US" dirty="0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83DB-BF64-99BB-5800-BA3A71E0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Testowanie jednostkowe pomaga poprawić jakość kodu poprzez wykrywanie i naprawianie błędów na wczesnym etapie.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 również pomóc w debugowaniu, umożliwiając deweloperom łatwiejsze identyfikowanie źródła błędu.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Testowanie jednostkowe może również ułatwić utrzymanie kodu, dając deweloperom pewność, że istniejące testy jednostkowe wykryją ewentualne błędy wprowadzone przez zmiany.</a:t>
            </a:r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6F2AE0A-C518-6DA6-01FF-B0182EEE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7" y="5888231"/>
            <a:ext cx="2498893" cy="9697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CA0A71-E3CC-3FF1-003B-608AC773336F}"/>
              </a:ext>
            </a:extLst>
          </p:cNvPr>
          <p:cNvSpPr txBox="1"/>
          <p:nvPr/>
        </p:nvSpPr>
        <p:spPr>
          <a:xfrm>
            <a:off x="448733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26133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rkusz papieru do testów i ołówek">
            <a:extLst>
              <a:ext uri="{FF2B5EF4-FFF2-40B4-BE49-F238E27FC236}">
                <a16:creationId xmlns:a16="http://schemas.microsoft.com/office/drawing/2014/main" id="{C351E2DF-E17E-0A98-9FE7-E6FD97275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3035"/>
          <a:stretch/>
        </p:blipFill>
        <p:spPr>
          <a:xfrm>
            <a:off x="6274405" y="8466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1CC98-2D81-0168-76E4-F1EB611B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40" y="60657"/>
            <a:ext cx="6406636" cy="172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Jak </a:t>
            </a:r>
            <a:r>
              <a:rPr lang="en-US" sz="4800" dirty="0" err="1"/>
              <a:t>pisać</a:t>
            </a:r>
            <a:r>
              <a:rPr lang="en-US" sz="4800" dirty="0"/>
              <a:t> test</a:t>
            </a:r>
            <a:r>
              <a:rPr lang="pl-PL" sz="4800" dirty="0"/>
              <a:t>y </a:t>
            </a:r>
            <a:r>
              <a:rPr lang="en-US" sz="4800" dirty="0" err="1"/>
              <a:t>jednostkowe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B063-2C2E-7570-B00E-386628F0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74" y="2190178"/>
            <a:ext cx="6552075" cy="388077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Aby napisać test jednostkowy, należy najpierw zidentyfikować jednostkę kodu, którą chcemy przetestować. Może to być funkcja, metoda lub klasa, na przykład.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Następnie należy napisać funkcję testową, która wywoła jednostkę kodu i sprawdzi wynik działania w stosunku do oczekiwanego wyniku. Funkcja testowa powinna również zawierać kod inicjalizujący i kończący test.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końcu należy uruchomić funkcję testową, aby upewnić się, że test zostanie zaliczony. W przypadku niepowodzenia należy zdebugować kod i naprawić błąd.</a:t>
            </a:r>
          </a:p>
          <a:p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75C0F9A-E80A-9867-2AC9-85F50F3F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20" y="6009759"/>
            <a:ext cx="2218468" cy="86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B744A-7C24-2E52-F46A-56AEF15A0269}"/>
              </a:ext>
            </a:extLst>
          </p:cNvPr>
          <p:cNvSpPr txBox="1"/>
          <p:nvPr/>
        </p:nvSpPr>
        <p:spPr>
          <a:xfrm>
            <a:off x="421298" y="6589468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38139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6B5DD-B1A6-AC58-AF7D-D170F76C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10" y="382309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3700" dirty="0"/>
              <a:t>Frameworki do testów jednostkowych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7EEA9EF-A3C5-FC96-FB93-556C4930B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361500"/>
              </p:ext>
            </p:extLst>
          </p:nvPr>
        </p:nvGraphicFramePr>
        <p:xfrm>
          <a:off x="4665663" y="341812"/>
          <a:ext cx="8214870" cy="616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27AE45-2086-F051-0733-659B56B4AE84}"/>
              </a:ext>
            </a:extLst>
          </p:cNvPr>
          <p:cNvSpPr txBox="1"/>
          <p:nvPr/>
        </p:nvSpPr>
        <p:spPr>
          <a:xfrm>
            <a:off x="299465" y="3589867"/>
            <a:ext cx="5339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l-PL" dirty="0"/>
              <a:t>Do praktycznie każdego języka programowania możemy znaleźć framework do unit testów</a:t>
            </a:r>
          </a:p>
        </p:txBody>
      </p:sp>
      <p:pic>
        <p:nvPicPr>
          <p:cNvPr id="3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6028DF41-D07E-C5D8-9382-28054B538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33" y="5896698"/>
            <a:ext cx="2498893" cy="969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45DBD-E740-B639-1912-3B3CA61F2CCD}"/>
              </a:ext>
            </a:extLst>
          </p:cNvPr>
          <p:cNvSpPr txBox="1"/>
          <p:nvPr/>
        </p:nvSpPr>
        <p:spPr>
          <a:xfrm>
            <a:off x="0" y="0"/>
            <a:ext cx="637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</a:t>
            </a:r>
          </a:p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331117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7BF9-BA1A-334A-6237-5AA8C34A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Przykład testu jednostkowego z wykorzystaniem JUnit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2A23A-DFF4-B90F-FA7D-6D559756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52600"/>
            <a:ext cx="2934714" cy="3880773"/>
          </a:xfrm>
        </p:spPr>
        <p:txBody>
          <a:bodyPr>
            <a:normAutofit/>
          </a:bodyPr>
          <a:lstStyle/>
          <a:p>
            <a:r>
              <a:rPr lang="pl-PL" dirty="0"/>
              <a:t>Przykładowa klasa reprezentująca zakres liczb. </a:t>
            </a:r>
          </a:p>
          <a:p>
            <a:r>
              <a:rPr lang="pl-PL" dirty="0"/>
              <a:t>Posiada jedną metodę, która sprawdza czy liczba przekazana jako argument należy do danego zakresu.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B8ABE-00B6-43F7-4DE8-F7F2F1650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35" b="1"/>
          <a:stretch/>
        </p:blipFill>
        <p:spPr>
          <a:xfrm>
            <a:off x="3850573" y="2366038"/>
            <a:ext cx="5423429" cy="3882362"/>
          </a:xfrm>
          <a:prstGeom prst="rect">
            <a:avLst/>
          </a:prstGeom>
        </p:spPr>
      </p:pic>
      <p:pic>
        <p:nvPicPr>
          <p:cNvPr id="3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41CF298-7FF0-0DA0-D477-42A49EC7A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7" y="5888231"/>
            <a:ext cx="2498893" cy="969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1F424-6DEA-CC02-700A-2124C8ADD942}"/>
              </a:ext>
            </a:extLst>
          </p:cNvPr>
          <p:cNvSpPr txBox="1"/>
          <p:nvPr/>
        </p:nvSpPr>
        <p:spPr>
          <a:xfrm>
            <a:off x="424231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66978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6580-31A6-324B-15CD-36934E7C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6043"/>
            <a:ext cx="8596668" cy="1320800"/>
          </a:xfrm>
        </p:spPr>
        <p:txBody>
          <a:bodyPr>
            <a:normAutofit/>
          </a:bodyPr>
          <a:lstStyle/>
          <a:p>
            <a:r>
              <a:rPr lang="pl-PL" sz="2800" b="0" i="0" dirty="0">
                <a:solidFill>
                  <a:srgbClr val="3D4144"/>
                </a:solidFill>
                <a:effectLst/>
                <a:latin typeface="-apple-system"/>
              </a:rPr>
              <a:t>Poniżej przykład prostego testu jednostkowego, który sprawdza czy, liczba 15 jest w zakresie liczb od 10 do 20.</a:t>
            </a:r>
            <a:endParaRPr lang="pl-PL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F8422-0734-2940-C97B-2417E2113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53835"/>
            <a:ext cx="8596312" cy="16285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9A350-8301-B08F-5F26-1376AB6E980A}"/>
              </a:ext>
            </a:extLst>
          </p:cNvPr>
          <p:cNvSpPr txBox="1"/>
          <p:nvPr/>
        </p:nvSpPr>
        <p:spPr>
          <a:xfrm>
            <a:off x="601525" y="3973633"/>
            <a:ext cx="86721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Test jednostkowy to metoda sprawdzająca naszą jednostkę, czyli metodę w innej klasie z dodaną adnotacją @Test.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shouldSayThat15IsInRange jest testem, w którym tworzona jest instancja klasy zakresu i wywoływana jest metoda, która sprawdza czy 15 jest wewnątrz określonego zakresu.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Wynik jest przekazywany do metody Assert.assertTrue(), która jest tzw. asercją. Jest to metoda dostarczana przez bibliotekę JUnit, które pomagają w testowaniu.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 naszym przykładzie, jeśli metoda isInRange zwróci false, wówczas asercja assertTrue rzuci wyjątek, który zostanie zinterpretowany jako błąd przez IDE i pokaże błąd działania testowanego kodu.</a:t>
            </a:r>
          </a:p>
        </p:txBody>
      </p:sp>
      <p:pic>
        <p:nvPicPr>
          <p:cNvPr id="3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FF347C57-02A0-92F7-47F3-13D6F406C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7" y="5888231"/>
            <a:ext cx="2498893" cy="969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D49B0-2EBA-08D9-9DB9-0BAF281F2E5A}"/>
              </a:ext>
            </a:extLst>
          </p:cNvPr>
          <p:cNvSpPr txBox="1"/>
          <p:nvPr/>
        </p:nvSpPr>
        <p:spPr>
          <a:xfrm>
            <a:off x="478172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74451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BE2ADD-E042-8558-78D6-49DF850B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Przykład poprawnego testu w </a:t>
            </a:r>
            <a:r>
              <a:rPr lang="en-US" sz="3000" b="1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IntelliJ Idea</a:t>
            </a:r>
            <a:br>
              <a:rPr lang="en-US" sz="3000" b="1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5BE6B-80D2-DF21-DD40-F7360D2D3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966" y="934222"/>
            <a:ext cx="6054036" cy="3299450"/>
          </a:xfrm>
          <a:prstGeom prst="rect">
            <a:avLst/>
          </a:prstGeom>
        </p:spPr>
      </p:pic>
      <p:pic>
        <p:nvPicPr>
          <p:cNvPr id="3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605CD442-C52C-4EF6-97A1-A116147F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78" y="5896698"/>
            <a:ext cx="2498893" cy="969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EAD76-75D4-8D36-2CE0-9748AC015711}"/>
              </a:ext>
            </a:extLst>
          </p:cNvPr>
          <p:cNvSpPr txBox="1"/>
          <p:nvPr/>
        </p:nvSpPr>
        <p:spPr>
          <a:xfrm>
            <a:off x="537397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114211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86A0-CDF5-3172-28F6-D83017F1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  <a:t>Przygotowanie testów i cykle życia</a:t>
            </a:r>
            <a:br>
              <a:rPr lang="pl-PL" b="1" i="0" dirty="0">
                <a:solidFill>
                  <a:srgbClr val="3D4144"/>
                </a:solidFill>
                <a:effectLst/>
                <a:latin typeface="-apple-system"/>
              </a:rPr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4467-939F-1732-76AC-DBDD3291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703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Zdarza się, że kilka testów jednostkowych wymaga przygotowania. Na przykład trzeba utworzyć instancję, którą będziemy później testowali. </a:t>
            </a:r>
          </a:p>
          <a:p>
            <a:pPr marL="0" indent="0">
              <a:buNone/>
            </a:pPr>
            <a:r>
              <a:rPr lang="pl-PL" sz="2800" dirty="0"/>
              <a:t>Junit wykorzystuje adnotacje takie jak @Before lub @After, które możemy dodać do metody w klasie z testami. 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AA746D9-DE3A-B9A2-0188-EC326D44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07" y="5888231"/>
            <a:ext cx="2498893" cy="969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6A2812-F65A-1F65-C663-AF345DCB8699}"/>
              </a:ext>
            </a:extLst>
          </p:cNvPr>
          <p:cNvSpPr txBox="1"/>
          <p:nvPr/>
        </p:nvSpPr>
        <p:spPr>
          <a:xfrm>
            <a:off x="536894" y="6581001"/>
            <a:ext cx="6375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chemeClr val="bg2">
                    <a:lumMod val="75000"/>
                  </a:schemeClr>
                </a:solidFill>
              </a:rPr>
              <a:t>Zaawansowane techniki programowania / Konrad Stępniak</a:t>
            </a:r>
          </a:p>
        </p:txBody>
      </p:sp>
    </p:spTree>
    <p:extLst>
      <p:ext uri="{BB962C8B-B14F-4D97-AF65-F5344CB8AC3E}">
        <p14:creationId xmlns:p14="http://schemas.microsoft.com/office/powerpoint/2010/main" val="656903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97</TotalTime>
  <Words>884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Calibri</vt:lpstr>
      <vt:lpstr>Courier New</vt:lpstr>
      <vt:lpstr>Söhne</vt:lpstr>
      <vt:lpstr>Symbol</vt:lpstr>
      <vt:lpstr>Trebuchet MS</vt:lpstr>
      <vt:lpstr>Wingdings</vt:lpstr>
      <vt:lpstr>Wingdings 3</vt:lpstr>
      <vt:lpstr>Facet</vt:lpstr>
      <vt:lpstr>Testy jednostkowe (Unit tests)</vt:lpstr>
      <vt:lpstr>Czym są testy jednostkowe?</vt:lpstr>
      <vt:lpstr>Po co przeprowadzać testy jednostkowe?</vt:lpstr>
      <vt:lpstr>Jak pisać testy jednostkowe</vt:lpstr>
      <vt:lpstr>Frameworki do testów jednostkowych</vt:lpstr>
      <vt:lpstr>Przykład testu jednostkowego z wykorzystaniem JUnit</vt:lpstr>
      <vt:lpstr>Poniżej przykład prostego testu jednostkowego, który sprawdza czy, liczba 15 jest w zakresie liczb od 10 do 20.</vt:lpstr>
      <vt:lpstr>Przykład poprawnego testu w IntelliJ Idea </vt:lpstr>
      <vt:lpstr>Przygotowanie testów i cykle życia </vt:lpstr>
      <vt:lpstr>Przykład klasy dla testu jednostkowego</vt:lpstr>
      <vt:lpstr>Najważniejsze adnotacje</vt:lpstr>
      <vt:lpstr>Adnotacje w praktyce</vt:lpstr>
      <vt:lpstr>Dobre praktyki przy pisaniu unit testów  </vt:lpstr>
      <vt:lpstr>Dobre praktyki przy pisaniu unit testów c.d.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 przeprowadzanie testów jednostkowych aplikacji z wykorzystaniem szkieletów testujących</dc:title>
  <dc:creator>Konrad Stępniak</dc:creator>
  <cp:lastModifiedBy>Konrad Stępniak</cp:lastModifiedBy>
  <cp:revision>8</cp:revision>
  <dcterms:created xsi:type="dcterms:W3CDTF">2022-11-25T16:24:40Z</dcterms:created>
  <dcterms:modified xsi:type="dcterms:W3CDTF">2023-01-13T01:00:50Z</dcterms:modified>
</cp:coreProperties>
</file>