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IKTProjwPeter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Csapattagok: Szabó Péter, Baranyi Dániel, Kerék Ádám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0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Ádám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Grafikonok létrehozása</a:t>
            </a:r>
          </a:p>
          <a:p>
            <a:r>
              <a:rPr lang="hu-HU" dirty="0" smtClean="0"/>
              <a:t>A 3 leghosszabb sorozatot tartalmazó számsor kinyerése</a:t>
            </a:r>
          </a:p>
          <a:p>
            <a:r>
              <a:rPr lang="hu-HU" dirty="0" smtClean="0"/>
              <a:t>Képek szerkesztése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illetve </a:t>
            </a:r>
            <a:r>
              <a:rPr lang="hu-HU" dirty="0" err="1" smtClean="0"/>
              <a:t>Css</a:t>
            </a:r>
            <a:r>
              <a:rPr lang="hu-HU" dirty="0" smtClean="0"/>
              <a:t> fájlok szépítése, javítása</a:t>
            </a:r>
          </a:p>
          <a:p>
            <a:r>
              <a:rPr lang="hu-HU" dirty="0" smtClean="0"/>
              <a:t>Bemutató elkészítése</a:t>
            </a:r>
          </a:p>
          <a:p>
            <a:r>
              <a:rPr lang="hu-HU" dirty="0" smtClean="0"/>
              <a:t>Adatelemzés CSV fájlból</a:t>
            </a:r>
          </a:p>
        </p:txBody>
      </p:sp>
    </p:spTree>
    <p:extLst>
      <p:ext uri="{BB962C8B-B14F-4D97-AF65-F5344CB8AC3E}">
        <p14:creationId xmlns:p14="http://schemas.microsoft.com/office/powerpoint/2010/main" val="1088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Péter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Egyben tartotta a csapatot</a:t>
            </a:r>
          </a:p>
          <a:p>
            <a:r>
              <a:rPr lang="hu-HU" dirty="0" smtClean="0"/>
              <a:t>Ő felelt a bonyodalom mentes kommunikációért a messze elhelyezkedett csapattagok között a </a:t>
            </a:r>
            <a:r>
              <a:rPr lang="hu-HU" dirty="0" err="1" smtClean="0"/>
              <a:t>teams</a:t>
            </a:r>
            <a:r>
              <a:rPr lang="hu-HU" dirty="0" smtClean="0"/>
              <a:t> felületen</a:t>
            </a:r>
          </a:p>
          <a:p>
            <a:r>
              <a:rPr lang="hu-HU" dirty="0" smtClean="0"/>
              <a:t>Képek szerkesztése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oldalak létrehozása</a:t>
            </a:r>
          </a:p>
          <a:p>
            <a:r>
              <a:rPr lang="hu-HU" dirty="0" smtClean="0"/>
              <a:t>Adatok kinyerése a CSV fájlból</a:t>
            </a:r>
          </a:p>
          <a:p>
            <a:r>
              <a:rPr lang="hu-HU" dirty="0" err="1" smtClean="0"/>
              <a:t>Css</a:t>
            </a:r>
            <a:r>
              <a:rPr lang="hu-HU" dirty="0" smtClean="0"/>
              <a:t>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8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Dani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Adatmentes alapképek létrehozása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és </a:t>
            </a:r>
            <a:r>
              <a:rPr lang="hu-HU" dirty="0" err="1" smtClean="0"/>
              <a:t>css</a:t>
            </a:r>
            <a:r>
              <a:rPr lang="hu-HU" dirty="0" smtClean="0"/>
              <a:t> szerkesztése felügyelése</a:t>
            </a:r>
          </a:p>
          <a:p>
            <a:r>
              <a:rPr lang="hu-HU" dirty="0" err="1" smtClean="0"/>
              <a:t>Reszponzivitás</a:t>
            </a:r>
            <a:r>
              <a:rPr lang="hu-HU" dirty="0" smtClean="0"/>
              <a:t> beállítása</a:t>
            </a:r>
          </a:p>
          <a:p>
            <a:r>
              <a:rPr lang="hu-HU" dirty="0" smtClean="0"/>
              <a:t>Korábbi sorsolások adatainak kinyerése</a:t>
            </a:r>
          </a:p>
          <a:p>
            <a:r>
              <a:rPr lang="hu-HU" dirty="0" smtClean="0"/>
              <a:t>Hibák (</a:t>
            </a:r>
            <a:r>
              <a:rPr lang="hu-HU" dirty="0" err="1" smtClean="0"/>
              <a:t>glitchek</a:t>
            </a:r>
            <a:r>
              <a:rPr lang="hu-HU" dirty="0" smtClean="0"/>
              <a:t> </a:t>
            </a:r>
            <a:r>
              <a:rPr lang="hu-HU" dirty="0" err="1" smtClean="0"/>
              <a:t>bugok</a:t>
            </a:r>
            <a:r>
              <a:rPr lang="hu-HU" dirty="0" smtClean="0"/>
              <a:t>) kijavítása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42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90</Words>
  <Application>Microsoft Office PowerPoint</Application>
  <PresentationFormat>Szélesvásznú</PresentationFormat>
  <Paragraphs>22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Organikus</vt:lpstr>
      <vt:lpstr>IKTProjwPeter</vt:lpstr>
      <vt:lpstr>Ádám munkája</vt:lpstr>
      <vt:lpstr>Péter munkája</vt:lpstr>
      <vt:lpstr>Dani munkája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IKTProjwPeter</dc:title>
  <dc:creator>Kerék Ádám Tamás</dc:creator>
  <cp:lastModifiedBy>Kerék Ádám Tamás</cp:lastModifiedBy>
  <cp:revision>3</cp:revision>
  <dcterms:created xsi:type="dcterms:W3CDTF">2022-01-18T08:55:29Z</dcterms:created>
  <dcterms:modified xsi:type="dcterms:W3CDTF">2022-01-18T09:12:20Z</dcterms:modified>
</cp:coreProperties>
</file>