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IKTProjwPeter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Csapattagok: Én </a:t>
            </a:r>
            <a:r>
              <a:rPr lang="hu-HU" dirty="0" err="1" smtClean="0"/>
              <a:t>peti</a:t>
            </a:r>
            <a:r>
              <a:rPr lang="hu-HU" dirty="0" smtClean="0"/>
              <a:t> </a:t>
            </a:r>
            <a:r>
              <a:rPr lang="hu-HU" dirty="0" err="1" smtClean="0"/>
              <a:t>dani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0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ÉN mit csináltam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Hát </a:t>
            </a:r>
            <a:r>
              <a:rPr lang="hu-HU" dirty="0" err="1" smtClean="0"/>
              <a:t>nemsokmindent</a:t>
            </a:r>
            <a:r>
              <a:rPr lang="hu-HU" dirty="0" smtClean="0"/>
              <a:t>, de a grafikonok megvannak.</a:t>
            </a:r>
          </a:p>
          <a:p>
            <a:r>
              <a:rPr lang="hu-HU" dirty="0" smtClean="0"/>
              <a:t>Megcsináltam mind a 3 leghosszabb sorozatot tartalmazó számsor kinyerését</a:t>
            </a:r>
          </a:p>
          <a:p>
            <a:r>
              <a:rPr lang="hu-HU" dirty="0" smtClean="0"/>
              <a:t>Képeket szerkesztettem</a:t>
            </a:r>
          </a:p>
          <a:p>
            <a:r>
              <a:rPr lang="hu-HU" dirty="0" smtClean="0"/>
              <a:t>FEJBŐL írtam a lottós történetet</a:t>
            </a:r>
          </a:p>
          <a:p>
            <a:r>
              <a:rPr lang="hu-HU" dirty="0" smtClean="0"/>
              <a:t>Egy kis </a:t>
            </a:r>
            <a:r>
              <a:rPr lang="hu-HU" dirty="0" err="1" smtClean="0"/>
              <a:t>hátéemel</a:t>
            </a:r>
            <a:r>
              <a:rPr lang="hu-HU" dirty="0" smtClean="0"/>
              <a:t> </a:t>
            </a:r>
            <a:r>
              <a:rPr lang="hu-HU" dirty="0" err="1" smtClean="0"/>
              <a:t>céeses</a:t>
            </a:r>
            <a:r>
              <a:rPr lang="hu-HU" dirty="0" smtClean="0"/>
              <a:t> kijavítottam egy két hibát itt ott</a:t>
            </a:r>
          </a:p>
          <a:p>
            <a:r>
              <a:rPr lang="hu-HU" dirty="0" smtClean="0"/>
              <a:t>Én csináltam a pépétét</a:t>
            </a:r>
          </a:p>
          <a:p>
            <a:r>
              <a:rPr lang="hu-HU" dirty="0" smtClean="0"/>
              <a:t>Adatelemzés CSV fájlból</a:t>
            </a:r>
          </a:p>
          <a:p>
            <a:r>
              <a:rPr lang="hu-HU" dirty="0" smtClean="0"/>
              <a:t>Déli </a:t>
            </a:r>
            <a:r>
              <a:rPr lang="hu-HU" dirty="0" err="1" smtClean="0"/>
              <a:t>scrumon</a:t>
            </a:r>
            <a:r>
              <a:rPr lang="hu-HU" dirty="0" smtClean="0"/>
              <a:t> megjelenés ( nem délben)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84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Péter mit csinált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Egyben tartotta a csapatot</a:t>
            </a:r>
          </a:p>
          <a:p>
            <a:r>
              <a:rPr lang="hu-HU" dirty="0" smtClean="0"/>
              <a:t>Ő felelt a bonyodalom mentes kommunikációért a messze elhelyezkedett csapattagok között a </a:t>
            </a:r>
            <a:r>
              <a:rPr lang="hu-HU" dirty="0" err="1" smtClean="0"/>
              <a:t>teams</a:t>
            </a:r>
            <a:r>
              <a:rPr lang="hu-HU" dirty="0" smtClean="0"/>
              <a:t> felületen</a:t>
            </a:r>
          </a:p>
          <a:p>
            <a:r>
              <a:rPr lang="hu-HU" dirty="0" smtClean="0"/>
              <a:t>Képek szerkesztése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oldalak létrehozása</a:t>
            </a:r>
          </a:p>
          <a:p>
            <a:r>
              <a:rPr lang="hu-HU" dirty="0" smtClean="0"/>
              <a:t>Adatok kinyerése a CSV fájlból</a:t>
            </a:r>
          </a:p>
          <a:p>
            <a:r>
              <a:rPr lang="hu-HU" dirty="0" err="1" smtClean="0"/>
              <a:t>Css</a:t>
            </a:r>
            <a:r>
              <a:rPr lang="hu-HU" dirty="0" smtClean="0"/>
              <a:t>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8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Dani mit csinált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Adatmentes alapképek létrehozása</a:t>
            </a:r>
          </a:p>
          <a:p>
            <a:r>
              <a:rPr lang="hu-HU" dirty="0" err="1" smtClean="0"/>
              <a:t>Html</a:t>
            </a:r>
            <a:r>
              <a:rPr lang="hu-HU" dirty="0" smtClean="0"/>
              <a:t> és </a:t>
            </a:r>
            <a:r>
              <a:rPr lang="hu-HU" dirty="0" err="1" smtClean="0"/>
              <a:t>css</a:t>
            </a:r>
            <a:r>
              <a:rPr lang="hu-HU" dirty="0" smtClean="0"/>
              <a:t> szerkesztése felügyelése</a:t>
            </a:r>
          </a:p>
          <a:p>
            <a:r>
              <a:rPr lang="hu-HU" dirty="0" err="1" smtClean="0"/>
              <a:t>Reszponzivitás</a:t>
            </a:r>
            <a:r>
              <a:rPr lang="hu-HU" dirty="0" smtClean="0"/>
              <a:t> beállítása</a:t>
            </a:r>
          </a:p>
          <a:p>
            <a:r>
              <a:rPr lang="hu-HU" dirty="0" smtClean="0"/>
              <a:t>Korábbi sorsolások adatainak kinyerése</a:t>
            </a:r>
          </a:p>
          <a:p>
            <a:r>
              <a:rPr lang="hu-HU" dirty="0" smtClean="0"/>
              <a:t>Hibák (</a:t>
            </a:r>
            <a:r>
              <a:rPr lang="hu-HU" dirty="0" err="1" smtClean="0"/>
              <a:t>glitchek</a:t>
            </a:r>
            <a:r>
              <a:rPr lang="hu-HU" dirty="0" smtClean="0"/>
              <a:t> </a:t>
            </a:r>
            <a:r>
              <a:rPr lang="hu-HU" dirty="0" err="1" smtClean="0"/>
              <a:t>bugok</a:t>
            </a:r>
            <a:r>
              <a:rPr lang="hu-HU" smtClean="0"/>
              <a:t>) kijavítása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42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113</Words>
  <Application>Microsoft Office PowerPoint</Application>
  <PresentationFormat>Szélesvásznú</PresentationFormat>
  <Paragraphs>24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Organikus</vt:lpstr>
      <vt:lpstr>IKTProjwPeter</vt:lpstr>
      <vt:lpstr>ÉN mit csináltam</vt:lpstr>
      <vt:lpstr>Péter mit csinált</vt:lpstr>
      <vt:lpstr>Dani mit csinált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IKTProjwPeter</dc:title>
  <dc:creator>Kerék Ádám Tamás</dc:creator>
  <cp:lastModifiedBy>Kerék Ádám Tamás</cp:lastModifiedBy>
  <cp:revision>2</cp:revision>
  <dcterms:created xsi:type="dcterms:W3CDTF">2022-01-18T08:55:29Z</dcterms:created>
  <dcterms:modified xsi:type="dcterms:W3CDTF">2022-01-18T09:05:25Z</dcterms:modified>
</cp:coreProperties>
</file>