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reskal.com/kh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artificialcognition.github.io/playing-with-shakespeare-programming-language-s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legfurcsább 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Baranyi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Shakespeare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4212" y="715962"/>
            <a:ext cx="4937655" cy="3771370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Az alapelgondolás, hogy Shakespeare-színdarabok stílusát idéző legyen az SPL nyelven létrehozott program </a:t>
            </a:r>
            <a:r>
              <a:rPr lang="hu-HU" sz="1600" dirty="0" smtClean="0">
                <a:solidFill>
                  <a:schemeClr val="tx1"/>
                </a:solidFill>
              </a:rPr>
              <a:t>forráskódja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Ezoterikus programozási nyelv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nyelv nem kezel összetett adatszerkezeteket, kizárólag alapműveleteket </a:t>
            </a:r>
            <a:r>
              <a:rPr lang="hu-HU" sz="1600" dirty="0" smtClean="0">
                <a:solidFill>
                  <a:schemeClr val="tx1"/>
                </a:solidFill>
              </a:rPr>
              <a:t>valósít meg</a:t>
            </a:r>
          </a:p>
          <a:p>
            <a:r>
              <a:rPr lang="hu-HU" sz="1600" dirty="0">
                <a:solidFill>
                  <a:schemeClr val="tx1"/>
                </a:solidFill>
              </a:rPr>
              <a:t>Shakespeare-program első sora a program </a:t>
            </a:r>
            <a:r>
              <a:rPr lang="hu-HU" sz="1600" dirty="0" smtClean="0">
                <a:solidFill>
                  <a:schemeClr val="tx1"/>
                </a:solidFill>
              </a:rPr>
              <a:t>címe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változók a darab szereplői, mindegyiküket fel kell </a:t>
            </a:r>
            <a:r>
              <a:rPr lang="hu-HU" sz="1600" dirty="0" smtClean="0">
                <a:solidFill>
                  <a:schemeClr val="tx1"/>
                </a:solidFill>
              </a:rPr>
              <a:t>sorolni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difference between Ophelia and </a:t>
            </a:r>
            <a:r>
              <a:rPr lang="en-US" sz="1400" dirty="0" smtClean="0">
                <a:solidFill>
                  <a:schemeClr val="tx1"/>
                </a:solidFill>
              </a:rPr>
              <a:t>Hamlet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>
                <a:solidFill>
                  <a:schemeClr val="tx1"/>
                </a:solidFill>
              </a:rPr>
              <a:t>square</a:t>
            </a:r>
            <a:r>
              <a:rPr lang="hu-HU" sz="1400" dirty="0">
                <a:solidFill>
                  <a:schemeClr val="tx1"/>
                </a:solidFill>
              </a:rPr>
              <a:t>  </a:t>
            </a:r>
            <a:r>
              <a:rPr lang="hu-HU" sz="1400" dirty="0" smtClean="0">
                <a:solidFill>
                  <a:schemeClr val="tx1"/>
                </a:solidFill>
              </a:rPr>
              <a:t>of Romeo and </a:t>
            </a:r>
            <a:r>
              <a:rPr lang="hu-HU" sz="1400" dirty="0" err="1" smtClean="0">
                <a:solidFill>
                  <a:schemeClr val="tx1"/>
                </a:solidFill>
              </a:rPr>
              <a:t>Juliet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" name="Tartalom helye 10"/>
          <p:cNvSpPr>
            <a:spLocks noGrp="1"/>
          </p:cNvSpPr>
          <p:nvPr>
            <p:ph sz="quarter" idx="4"/>
          </p:nvPr>
        </p:nvSpPr>
        <p:spPr>
          <a:xfrm>
            <a:off x="5621867" y="715962"/>
            <a:ext cx="4929188" cy="3771370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V</a:t>
            </a:r>
            <a:r>
              <a:rPr lang="hu-HU" sz="1600" dirty="0" smtClean="0">
                <a:solidFill>
                  <a:schemeClr val="tx1"/>
                </a:solidFill>
              </a:rPr>
              <a:t>áltozók értékének </a:t>
            </a:r>
            <a:r>
              <a:rPr lang="hu-HU" sz="1600" dirty="0" err="1" smtClean="0">
                <a:solidFill>
                  <a:schemeClr val="tx1"/>
                </a:solidFill>
              </a:rPr>
              <a:t>kiiratása</a:t>
            </a:r>
            <a:endParaRPr lang="hu-HU" sz="16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Speak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Adatbevitel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Listen </a:t>
            </a:r>
            <a:r>
              <a:rPr lang="hu-HU" sz="1400" dirty="0" err="1" smtClean="0">
                <a:solidFill>
                  <a:schemeClr val="tx1"/>
                </a:solidFill>
              </a:rPr>
              <a:t>to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Összehasonlítás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Am I </a:t>
            </a:r>
            <a:r>
              <a:rPr lang="hu-HU" sz="1400" dirty="0" err="1" smtClean="0">
                <a:solidFill>
                  <a:schemeClr val="tx1"/>
                </a:solidFill>
              </a:rPr>
              <a:t>better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than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</a:t>
            </a:r>
            <a:r>
              <a:rPr lang="hu-HU" sz="1400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so</a:t>
            </a:r>
            <a:r>
              <a:rPr lang="hu-HU" sz="1400" dirty="0" smtClean="0">
                <a:solidFill>
                  <a:schemeClr val="tx1"/>
                </a:solidFill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not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14" name="Kép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17" y="3980665"/>
            <a:ext cx="2694876" cy="2694876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81590" y="660408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pic>
        <p:nvPicPr>
          <p:cNvPr id="16" name="Kép 1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4" y="3980665"/>
            <a:ext cx="3815862" cy="2694876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924160" y="663523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4727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6128" cy="6858000"/>
          </a:xfrm>
        </p:spPr>
      </p:pic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-15782"/>
            <a:ext cx="6595872" cy="6889564"/>
          </a:xfrm>
        </p:spPr>
      </p:pic>
    </p:spTree>
    <p:extLst>
      <p:ext uri="{BB962C8B-B14F-4D97-AF65-F5344CB8AC3E}">
        <p14:creationId xmlns:p14="http://schemas.microsoft.com/office/powerpoint/2010/main" val="11547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94</Words>
  <Application>Microsoft Office PowerPoint</Application>
  <PresentationFormat>Szélesvásznú</PresentationFormat>
  <Paragraphs>21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Szelet</vt:lpstr>
      <vt:lpstr>A legfurcsább programozási nyelvek</vt:lpstr>
      <vt:lpstr>Shakespeare 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legfurcsább programozási nyelvek</dc:title>
  <dc:creator>Baranyi Dániel</dc:creator>
  <cp:lastModifiedBy>Baranyi Dániel</cp:lastModifiedBy>
  <cp:revision>10</cp:revision>
  <dcterms:created xsi:type="dcterms:W3CDTF">2022-09-09T09:09:43Z</dcterms:created>
  <dcterms:modified xsi:type="dcterms:W3CDTF">2022-09-09T10:28:00Z</dcterms:modified>
</cp:coreProperties>
</file>