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treskal.com/kha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jpg"/><Relationship Id="rId4" Type="http://schemas.openxmlformats.org/officeDocument/2006/relationships/hyperlink" Target="https://artificialcognition.github.io/playing-with-shakespeare-programming-language-sp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twitter.com/butsmallhead/status/1091752518621843456/photo/1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ngermouse.net/esoteric/chef_fib.html" TargetMode="External"/><Relationship Id="rId2" Type="http://schemas.openxmlformats.org/officeDocument/2006/relationships/hyperlink" Target="https://www.dangermouse.net/esoteric/chef_hello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A legfurcsább programozási nyelvek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Baranyi Dániel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705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Shakespeare 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84212" y="715962"/>
            <a:ext cx="4937655" cy="3771370"/>
          </a:xfrm>
        </p:spPr>
        <p:txBody>
          <a:bodyPr>
            <a:noAutofit/>
          </a:bodyPr>
          <a:lstStyle/>
          <a:p>
            <a:r>
              <a:rPr lang="hu-HU" sz="1600" dirty="0">
                <a:solidFill>
                  <a:schemeClr val="tx1"/>
                </a:solidFill>
              </a:rPr>
              <a:t>Az alapelgondolás, hogy Shakespeare-színdarabok stílusát idéző legyen az SPL nyelven létrehozott program </a:t>
            </a:r>
            <a:r>
              <a:rPr lang="hu-HU" sz="1600" dirty="0" smtClean="0">
                <a:solidFill>
                  <a:schemeClr val="tx1"/>
                </a:solidFill>
              </a:rPr>
              <a:t>forráskódja</a:t>
            </a:r>
          </a:p>
          <a:p>
            <a:r>
              <a:rPr lang="hu-HU" sz="1600" dirty="0" smtClean="0">
                <a:solidFill>
                  <a:schemeClr val="tx1"/>
                </a:solidFill>
              </a:rPr>
              <a:t>Ezoterikus programozási nyelv</a:t>
            </a:r>
          </a:p>
          <a:p>
            <a:r>
              <a:rPr lang="hu-HU" sz="1600" dirty="0">
                <a:solidFill>
                  <a:schemeClr val="tx1"/>
                </a:solidFill>
              </a:rPr>
              <a:t>A nyelv nem kezel összetett adatszerkezeteket, kizárólag alapműveleteket </a:t>
            </a:r>
            <a:r>
              <a:rPr lang="hu-HU" sz="1600" dirty="0" smtClean="0">
                <a:solidFill>
                  <a:schemeClr val="tx1"/>
                </a:solidFill>
              </a:rPr>
              <a:t>valósít meg</a:t>
            </a:r>
          </a:p>
          <a:p>
            <a:r>
              <a:rPr lang="hu-HU" sz="1600" dirty="0">
                <a:solidFill>
                  <a:schemeClr val="tx1"/>
                </a:solidFill>
              </a:rPr>
              <a:t>Shakespeare-program első sora a program </a:t>
            </a:r>
            <a:r>
              <a:rPr lang="hu-HU" sz="1600" dirty="0" smtClean="0">
                <a:solidFill>
                  <a:schemeClr val="tx1"/>
                </a:solidFill>
              </a:rPr>
              <a:t>címe</a:t>
            </a:r>
          </a:p>
          <a:p>
            <a:r>
              <a:rPr lang="hu-HU" sz="1600" dirty="0">
                <a:solidFill>
                  <a:schemeClr val="tx1"/>
                </a:solidFill>
              </a:rPr>
              <a:t>A változók a darab szereplői, mindegyiküket fel kell </a:t>
            </a:r>
            <a:r>
              <a:rPr lang="hu-HU" sz="1600" dirty="0" smtClean="0">
                <a:solidFill>
                  <a:schemeClr val="tx1"/>
                </a:solidFill>
              </a:rPr>
              <a:t>sorolni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difference between Ophelia and </a:t>
            </a:r>
            <a:r>
              <a:rPr lang="en-US" sz="1400" dirty="0" smtClean="0">
                <a:solidFill>
                  <a:schemeClr val="tx1"/>
                </a:solidFill>
              </a:rPr>
              <a:t>Hamlet</a:t>
            </a:r>
            <a:endParaRPr lang="hu-HU" sz="1400" dirty="0" smtClean="0">
              <a:solidFill>
                <a:schemeClr val="tx1"/>
              </a:solidFill>
            </a:endParaRPr>
          </a:p>
          <a:p>
            <a:pPr lvl="1"/>
            <a:r>
              <a:rPr lang="hu-HU" sz="1400" dirty="0" err="1">
                <a:solidFill>
                  <a:schemeClr val="tx1"/>
                </a:solidFill>
              </a:rPr>
              <a:t>square</a:t>
            </a:r>
            <a:r>
              <a:rPr lang="hu-HU" sz="1400" dirty="0">
                <a:solidFill>
                  <a:schemeClr val="tx1"/>
                </a:solidFill>
              </a:rPr>
              <a:t>  </a:t>
            </a:r>
            <a:r>
              <a:rPr lang="hu-HU" sz="1400" dirty="0" smtClean="0">
                <a:solidFill>
                  <a:schemeClr val="tx1"/>
                </a:solidFill>
              </a:rPr>
              <a:t>of Romeo and </a:t>
            </a:r>
            <a:r>
              <a:rPr lang="hu-HU" sz="1400" dirty="0" err="1" smtClean="0">
                <a:solidFill>
                  <a:schemeClr val="tx1"/>
                </a:solidFill>
              </a:rPr>
              <a:t>Juliet</a:t>
            </a:r>
            <a:endParaRPr lang="hu-HU" sz="1400" dirty="0" smtClean="0">
              <a:solidFill>
                <a:schemeClr val="tx1"/>
              </a:solidFill>
            </a:endParaRPr>
          </a:p>
          <a:p>
            <a:endParaRPr lang="hu-HU" sz="1600" dirty="0">
              <a:solidFill>
                <a:schemeClr val="tx1"/>
              </a:solidFill>
            </a:endParaRPr>
          </a:p>
        </p:txBody>
      </p:sp>
      <p:sp>
        <p:nvSpPr>
          <p:cNvPr id="11" name="Tartalom helye 10"/>
          <p:cNvSpPr>
            <a:spLocks noGrp="1"/>
          </p:cNvSpPr>
          <p:nvPr>
            <p:ph sz="quarter" idx="4"/>
          </p:nvPr>
        </p:nvSpPr>
        <p:spPr>
          <a:xfrm>
            <a:off x="5621867" y="715962"/>
            <a:ext cx="4929188" cy="3771370"/>
          </a:xfrm>
        </p:spPr>
        <p:txBody>
          <a:bodyPr>
            <a:normAutofit/>
          </a:bodyPr>
          <a:lstStyle/>
          <a:p>
            <a:r>
              <a:rPr lang="hu-HU" sz="1600" dirty="0">
                <a:solidFill>
                  <a:schemeClr val="tx1"/>
                </a:solidFill>
              </a:rPr>
              <a:t>V</a:t>
            </a:r>
            <a:r>
              <a:rPr lang="hu-HU" sz="1600" dirty="0" smtClean="0">
                <a:solidFill>
                  <a:schemeClr val="tx1"/>
                </a:solidFill>
              </a:rPr>
              <a:t>áltozók értékének </a:t>
            </a:r>
            <a:r>
              <a:rPr lang="hu-HU" sz="1600" dirty="0" err="1" smtClean="0">
                <a:solidFill>
                  <a:schemeClr val="tx1"/>
                </a:solidFill>
              </a:rPr>
              <a:t>kiiratása</a:t>
            </a:r>
            <a:endParaRPr lang="hu-HU" sz="1600" dirty="0" smtClean="0">
              <a:solidFill>
                <a:schemeClr val="tx1"/>
              </a:solidFill>
            </a:endParaRPr>
          </a:p>
          <a:p>
            <a:pPr lvl="1"/>
            <a:r>
              <a:rPr lang="hu-HU" sz="1400" dirty="0" smtClean="0">
                <a:solidFill>
                  <a:schemeClr val="tx1"/>
                </a:solidFill>
              </a:rPr>
              <a:t>Open </a:t>
            </a:r>
            <a:r>
              <a:rPr lang="hu-HU" sz="1400" dirty="0" err="1" smtClean="0">
                <a:solidFill>
                  <a:schemeClr val="tx1"/>
                </a:solidFill>
              </a:rPr>
              <a:t>your</a:t>
            </a:r>
            <a:r>
              <a:rPr lang="hu-HU" sz="1400" dirty="0" smtClean="0">
                <a:solidFill>
                  <a:schemeClr val="tx1"/>
                </a:solidFill>
              </a:rPr>
              <a:t> </a:t>
            </a:r>
            <a:r>
              <a:rPr lang="hu-HU" sz="1400" dirty="0" err="1" smtClean="0">
                <a:solidFill>
                  <a:schemeClr val="tx1"/>
                </a:solidFill>
              </a:rPr>
              <a:t>heart</a:t>
            </a:r>
            <a:endParaRPr lang="hu-HU" sz="1400" dirty="0" smtClean="0">
              <a:solidFill>
                <a:schemeClr val="tx1"/>
              </a:solidFill>
            </a:endParaRPr>
          </a:p>
          <a:p>
            <a:pPr lvl="1"/>
            <a:r>
              <a:rPr lang="hu-HU" sz="1400" dirty="0" err="1" smtClean="0">
                <a:solidFill>
                  <a:schemeClr val="tx1"/>
                </a:solidFill>
              </a:rPr>
              <a:t>Speak</a:t>
            </a:r>
            <a:r>
              <a:rPr lang="hu-HU" sz="1400" dirty="0" smtClean="0">
                <a:solidFill>
                  <a:schemeClr val="tx1"/>
                </a:solidFill>
              </a:rPr>
              <a:t> </a:t>
            </a:r>
            <a:r>
              <a:rPr lang="hu-HU" sz="1400" dirty="0" err="1" smtClean="0">
                <a:solidFill>
                  <a:schemeClr val="tx1"/>
                </a:solidFill>
              </a:rPr>
              <a:t>your</a:t>
            </a:r>
            <a:r>
              <a:rPr lang="hu-HU" sz="1400" dirty="0" smtClean="0">
                <a:solidFill>
                  <a:schemeClr val="tx1"/>
                </a:solidFill>
              </a:rPr>
              <a:t> mind</a:t>
            </a:r>
          </a:p>
          <a:p>
            <a:r>
              <a:rPr lang="hu-HU" sz="1600" dirty="0" smtClean="0">
                <a:solidFill>
                  <a:schemeClr val="tx1"/>
                </a:solidFill>
              </a:rPr>
              <a:t>Adatbevitel</a:t>
            </a:r>
          </a:p>
          <a:p>
            <a:pPr lvl="1"/>
            <a:r>
              <a:rPr lang="hu-HU" sz="1400" dirty="0" smtClean="0">
                <a:solidFill>
                  <a:schemeClr val="tx1"/>
                </a:solidFill>
              </a:rPr>
              <a:t>Listen </a:t>
            </a:r>
            <a:r>
              <a:rPr lang="hu-HU" sz="1400" dirty="0" err="1" smtClean="0">
                <a:solidFill>
                  <a:schemeClr val="tx1"/>
                </a:solidFill>
              </a:rPr>
              <a:t>to</a:t>
            </a:r>
            <a:r>
              <a:rPr lang="hu-HU" sz="1400" dirty="0" smtClean="0">
                <a:solidFill>
                  <a:schemeClr val="tx1"/>
                </a:solidFill>
              </a:rPr>
              <a:t> </a:t>
            </a:r>
            <a:r>
              <a:rPr lang="hu-HU" sz="1400" dirty="0" err="1" smtClean="0">
                <a:solidFill>
                  <a:schemeClr val="tx1"/>
                </a:solidFill>
              </a:rPr>
              <a:t>your</a:t>
            </a:r>
            <a:r>
              <a:rPr lang="hu-HU" sz="1400" dirty="0" smtClean="0">
                <a:solidFill>
                  <a:schemeClr val="tx1"/>
                </a:solidFill>
              </a:rPr>
              <a:t> </a:t>
            </a:r>
            <a:r>
              <a:rPr lang="hu-HU" sz="1400" dirty="0" err="1" smtClean="0">
                <a:solidFill>
                  <a:schemeClr val="tx1"/>
                </a:solidFill>
              </a:rPr>
              <a:t>heart</a:t>
            </a:r>
            <a:endParaRPr lang="hu-HU" sz="1400" dirty="0" smtClean="0">
              <a:solidFill>
                <a:schemeClr val="tx1"/>
              </a:solidFill>
            </a:endParaRPr>
          </a:p>
          <a:p>
            <a:pPr lvl="1"/>
            <a:r>
              <a:rPr lang="hu-HU" sz="1400" dirty="0" smtClean="0">
                <a:solidFill>
                  <a:schemeClr val="tx1"/>
                </a:solidFill>
              </a:rPr>
              <a:t>Open </a:t>
            </a:r>
            <a:r>
              <a:rPr lang="hu-HU" sz="1400" dirty="0" err="1" smtClean="0">
                <a:solidFill>
                  <a:schemeClr val="tx1"/>
                </a:solidFill>
              </a:rPr>
              <a:t>your</a:t>
            </a:r>
            <a:r>
              <a:rPr lang="hu-HU" sz="1400" dirty="0" smtClean="0">
                <a:solidFill>
                  <a:schemeClr val="tx1"/>
                </a:solidFill>
              </a:rPr>
              <a:t> mind</a:t>
            </a:r>
          </a:p>
          <a:p>
            <a:r>
              <a:rPr lang="hu-HU" sz="1600" dirty="0" smtClean="0">
                <a:solidFill>
                  <a:schemeClr val="tx1"/>
                </a:solidFill>
              </a:rPr>
              <a:t>Összehasonlítás</a:t>
            </a:r>
          </a:p>
          <a:p>
            <a:pPr lvl="1"/>
            <a:r>
              <a:rPr lang="hu-HU" sz="1400" dirty="0" smtClean="0">
                <a:solidFill>
                  <a:schemeClr val="tx1"/>
                </a:solidFill>
              </a:rPr>
              <a:t>Am I </a:t>
            </a:r>
            <a:r>
              <a:rPr lang="hu-HU" sz="1400" dirty="0" err="1" smtClean="0">
                <a:solidFill>
                  <a:schemeClr val="tx1"/>
                </a:solidFill>
              </a:rPr>
              <a:t>better</a:t>
            </a:r>
            <a:r>
              <a:rPr lang="hu-HU" sz="1400" dirty="0" smtClean="0">
                <a:solidFill>
                  <a:schemeClr val="tx1"/>
                </a:solidFill>
              </a:rPr>
              <a:t> </a:t>
            </a:r>
            <a:r>
              <a:rPr lang="hu-HU" sz="1400" dirty="0" err="1" smtClean="0">
                <a:solidFill>
                  <a:schemeClr val="tx1"/>
                </a:solidFill>
              </a:rPr>
              <a:t>than</a:t>
            </a:r>
            <a:r>
              <a:rPr lang="hu-HU" sz="1400" dirty="0" smtClean="0">
                <a:solidFill>
                  <a:schemeClr val="tx1"/>
                </a:solidFill>
              </a:rPr>
              <a:t> </a:t>
            </a:r>
            <a:r>
              <a:rPr lang="hu-HU" sz="1400" dirty="0" err="1" smtClean="0">
                <a:solidFill>
                  <a:schemeClr val="tx1"/>
                </a:solidFill>
              </a:rPr>
              <a:t>you</a:t>
            </a:r>
            <a:r>
              <a:rPr lang="hu-HU" sz="1400" dirty="0" smtClean="0">
                <a:solidFill>
                  <a:schemeClr val="tx1"/>
                </a:solidFill>
              </a:rPr>
              <a:t>?</a:t>
            </a:r>
          </a:p>
          <a:p>
            <a:pPr lvl="1"/>
            <a:r>
              <a:rPr lang="hu-HU" sz="1400" dirty="0" err="1" smtClean="0">
                <a:solidFill>
                  <a:schemeClr val="tx1"/>
                </a:solidFill>
              </a:rPr>
              <a:t>If</a:t>
            </a:r>
            <a:r>
              <a:rPr lang="hu-HU" sz="1400" dirty="0" smtClean="0">
                <a:solidFill>
                  <a:schemeClr val="tx1"/>
                </a:solidFill>
              </a:rPr>
              <a:t> </a:t>
            </a:r>
            <a:r>
              <a:rPr lang="hu-HU" sz="1400" dirty="0" err="1" smtClean="0">
                <a:solidFill>
                  <a:schemeClr val="tx1"/>
                </a:solidFill>
              </a:rPr>
              <a:t>so</a:t>
            </a:r>
            <a:r>
              <a:rPr lang="hu-HU" sz="1400" dirty="0" smtClean="0">
                <a:solidFill>
                  <a:schemeClr val="tx1"/>
                </a:solidFill>
              </a:rPr>
              <a:t>, </a:t>
            </a:r>
            <a:r>
              <a:rPr lang="hu-HU" sz="1400" dirty="0" err="1" smtClean="0">
                <a:solidFill>
                  <a:schemeClr val="tx1"/>
                </a:solidFill>
              </a:rPr>
              <a:t>if</a:t>
            </a:r>
            <a:r>
              <a:rPr lang="hu-HU" sz="1400" dirty="0" smtClean="0">
                <a:solidFill>
                  <a:schemeClr val="tx1"/>
                </a:solidFill>
              </a:rPr>
              <a:t> </a:t>
            </a:r>
            <a:r>
              <a:rPr lang="hu-HU" sz="1400" dirty="0" err="1" smtClean="0">
                <a:solidFill>
                  <a:schemeClr val="tx1"/>
                </a:solidFill>
              </a:rPr>
              <a:t>not</a:t>
            </a:r>
            <a:endParaRPr lang="hu-HU" sz="1400" dirty="0" smtClean="0">
              <a:solidFill>
                <a:schemeClr val="tx1"/>
              </a:solidFill>
            </a:endParaRPr>
          </a:p>
          <a:p>
            <a:endParaRPr lang="hu-HU" sz="1600" dirty="0">
              <a:solidFill>
                <a:schemeClr val="tx1"/>
              </a:solidFill>
            </a:endParaRPr>
          </a:p>
        </p:txBody>
      </p:sp>
      <p:pic>
        <p:nvPicPr>
          <p:cNvPr id="14" name="Kép 1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617" y="3980665"/>
            <a:ext cx="2694876" cy="2694876"/>
          </a:xfrm>
          <a:prstGeom prst="rect">
            <a:avLst/>
          </a:prstGeom>
        </p:spPr>
      </p:pic>
      <p:sp>
        <p:nvSpPr>
          <p:cNvPr id="15" name="Szövegdoboz 14"/>
          <p:cNvSpPr txBox="1"/>
          <p:nvPr/>
        </p:nvSpPr>
        <p:spPr>
          <a:xfrm>
            <a:off x="10281590" y="6604084"/>
            <a:ext cx="538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dirty="0" smtClean="0"/>
              <a:t>forrás</a:t>
            </a:r>
            <a:endParaRPr lang="hu-HU" sz="1050" dirty="0"/>
          </a:p>
        </p:txBody>
      </p:sp>
      <p:pic>
        <p:nvPicPr>
          <p:cNvPr id="16" name="Kép 15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694" y="3980665"/>
            <a:ext cx="3815862" cy="2694876"/>
          </a:xfrm>
          <a:prstGeom prst="rect">
            <a:avLst/>
          </a:prstGeom>
        </p:spPr>
      </p:pic>
      <p:sp>
        <p:nvSpPr>
          <p:cNvPr id="17" name="Szövegdoboz 16"/>
          <p:cNvSpPr txBox="1"/>
          <p:nvPr/>
        </p:nvSpPr>
        <p:spPr>
          <a:xfrm>
            <a:off x="6924160" y="6635238"/>
            <a:ext cx="538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dirty="0" smtClean="0"/>
              <a:t>forrás</a:t>
            </a:r>
            <a:endParaRPr lang="hu-HU" sz="1050" dirty="0"/>
          </a:p>
        </p:txBody>
      </p:sp>
    </p:spTree>
    <p:extLst>
      <p:ext uri="{BB962C8B-B14F-4D97-AF65-F5344CB8AC3E}">
        <p14:creationId xmlns:p14="http://schemas.microsoft.com/office/powerpoint/2010/main" val="47273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artalom helye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96128" cy="6858000"/>
          </a:xfrm>
        </p:spPr>
      </p:pic>
      <p:pic>
        <p:nvPicPr>
          <p:cNvPr id="9" name="Tartalom helye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128" y="-15782"/>
            <a:ext cx="6595872" cy="6889564"/>
          </a:xfrm>
        </p:spPr>
      </p:pic>
    </p:spTree>
    <p:extLst>
      <p:ext uri="{BB962C8B-B14F-4D97-AF65-F5344CB8AC3E}">
        <p14:creationId xmlns:p14="http://schemas.microsoft.com/office/powerpoint/2010/main" val="115478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Arnoldc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>
                <a:solidFill>
                  <a:schemeClr val="tx1"/>
                </a:solidFill>
              </a:rPr>
              <a:t>Arnold Schwarzenegger egysorosok</a:t>
            </a:r>
          </a:p>
          <a:p>
            <a:r>
              <a:rPr lang="hu-HU" dirty="0" err="1" smtClean="0">
                <a:solidFill>
                  <a:schemeClr val="tx1"/>
                </a:solidFill>
              </a:rPr>
              <a:t>Terminator</a:t>
            </a:r>
            <a:r>
              <a:rPr lang="hu-HU" dirty="0" smtClean="0">
                <a:solidFill>
                  <a:schemeClr val="tx1"/>
                </a:solidFill>
              </a:rPr>
              <a:t>, </a:t>
            </a:r>
            <a:r>
              <a:rPr lang="hu-HU" dirty="0" err="1" smtClean="0">
                <a:solidFill>
                  <a:schemeClr val="tx1"/>
                </a:solidFill>
              </a:rPr>
              <a:t>Predator</a:t>
            </a:r>
            <a:r>
              <a:rPr lang="hu-HU" dirty="0" smtClean="0">
                <a:solidFill>
                  <a:schemeClr val="tx1"/>
                </a:solidFill>
              </a:rPr>
              <a:t>, Emlékmás</a:t>
            </a:r>
          </a:p>
          <a:p>
            <a:r>
              <a:rPr lang="hu-HU" dirty="0" err="1">
                <a:solidFill>
                  <a:schemeClr val="tx1"/>
                </a:solidFill>
              </a:rPr>
              <a:t>Lauri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Hartikka</a:t>
            </a:r>
            <a:r>
              <a:rPr lang="hu-HU" dirty="0" smtClean="0">
                <a:solidFill>
                  <a:schemeClr val="tx1"/>
                </a:solidFill>
              </a:rPr>
              <a:t> készítette</a:t>
            </a:r>
          </a:p>
          <a:p>
            <a:r>
              <a:rPr lang="hu-HU" dirty="0" smtClean="0">
                <a:solidFill>
                  <a:schemeClr val="tx1"/>
                </a:solidFill>
              </a:rPr>
              <a:t>Csak nagybetű</a:t>
            </a:r>
          </a:p>
          <a:p>
            <a:r>
              <a:rPr lang="hu-HU" dirty="0" err="1" smtClean="0">
                <a:solidFill>
                  <a:schemeClr val="tx1"/>
                </a:solidFill>
              </a:rPr>
              <a:t>False</a:t>
            </a:r>
            <a:r>
              <a:rPr lang="hu-HU" dirty="0" smtClean="0">
                <a:solidFill>
                  <a:schemeClr val="tx1"/>
                </a:solidFill>
              </a:rPr>
              <a:t> – I LIED</a:t>
            </a:r>
          </a:p>
          <a:p>
            <a:r>
              <a:rPr lang="hu-HU" dirty="0" err="1" smtClean="0">
                <a:solidFill>
                  <a:schemeClr val="tx1"/>
                </a:solidFill>
              </a:rPr>
              <a:t>True</a:t>
            </a:r>
            <a:r>
              <a:rPr lang="hu-HU" dirty="0" smtClean="0">
                <a:solidFill>
                  <a:schemeClr val="tx1"/>
                </a:solidFill>
              </a:rPr>
              <a:t> – No </a:t>
            </a:r>
            <a:r>
              <a:rPr lang="hu-HU" dirty="0" err="1" smtClean="0">
                <a:solidFill>
                  <a:schemeClr val="tx1"/>
                </a:solidFill>
              </a:rPr>
              <a:t>promplemo</a:t>
            </a:r>
            <a:endParaRPr lang="hu-HU" dirty="0" smtClean="0">
              <a:solidFill>
                <a:schemeClr val="tx1"/>
              </a:solidFill>
            </a:endParaRPr>
          </a:p>
          <a:p>
            <a:r>
              <a:rPr lang="hu-HU" dirty="0" err="1" smtClean="0">
                <a:solidFill>
                  <a:schemeClr val="tx1"/>
                </a:solidFill>
              </a:rPr>
              <a:t>If</a:t>
            </a:r>
            <a:r>
              <a:rPr lang="hu-HU" dirty="0" smtClean="0">
                <a:solidFill>
                  <a:schemeClr val="tx1"/>
                </a:solidFill>
              </a:rPr>
              <a:t>- BECAUSE I’M GOING TO SAY PLEASE</a:t>
            </a:r>
          </a:p>
          <a:p>
            <a:r>
              <a:rPr lang="hu-HU" dirty="0" err="1" smtClean="0">
                <a:solidFill>
                  <a:schemeClr val="tx1"/>
                </a:solidFill>
              </a:rPr>
              <a:t>Else</a:t>
            </a:r>
            <a:r>
              <a:rPr lang="hu-HU" dirty="0" smtClean="0">
                <a:solidFill>
                  <a:schemeClr val="tx1"/>
                </a:solidFill>
              </a:rPr>
              <a:t> – BULLSHIT</a:t>
            </a:r>
          </a:p>
          <a:p>
            <a:r>
              <a:rPr lang="hu-HU" dirty="0" err="1" smtClean="0">
                <a:solidFill>
                  <a:schemeClr val="tx1"/>
                </a:solidFill>
              </a:rPr>
              <a:t>While</a:t>
            </a:r>
            <a:r>
              <a:rPr lang="hu-HU" dirty="0" smtClean="0">
                <a:solidFill>
                  <a:schemeClr val="tx1"/>
                </a:solidFill>
              </a:rPr>
              <a:t> – STICK AROUND</a:t>
            </a:r>
          </a:p>
          <a:p>
            <a:r>
              <a:rPr lang="hu-HU" dirty="0" err="1" smtClean="0">
                <a:solidFill>
                  <a:schemeClr val="tx1"/>
                </a:solidFill>
              </a:rPr>
              <a:t>Return</a:t>
            </a:r>
            <a:r>
              <a:rPr lang="hu-HU" dirty="0" smtClean="0">
                <a:solidFill>
                  <a:schemeClr val="tx1"/>
                </a:solidFill>
              </a:rPr>
              <a:t> – I’LL BE BACK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7" name="Tartalom helye 6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IT'S </a:t>
            </a:r>
            <a:r>
              <a:rPr lang="en-US" dirty="0">
                <a:solidFill>
                  <a:schemeClr val="tx1"/>
                </a:solidFill>
              </a:rPr>
              <a:t>SHOWTIME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TALK TO THE HAND "Hello World!"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YOU HAVE BEEN TERMINATED</a:t>
            </a:r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8" name="Kép 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133" y="3208712"/>
            <a:ext cx="2684774" cy="3416531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6881055" y="6540966"/>
            <a:ext cx="538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dirty="0" smtClean="0"/>
              <a:t>forrás</a:t>
            </a:r>
            <a:endParaRPr lang="hu-HU" sz="1050" dirty="0"/>
          </a:p>
        </p:txBody>
      </p:sp>
    </p:spTree>
    <p:extLst>
      <p:ext uri="{BB962C8B-B14F-4D97-AF65-F5344CB8AC3E}">
        <p14:creationId xmlns:p14="http://schemas.microsoft.com/office/powerpoint/2010/main" val="62458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Tree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err="1" smtClean="0">
                <a:solidFill>
                  <a:schemeClr val="tx1"/>
                </a:solidFill>
              </a:rPr>
              <a:t>Tslil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Clingman</a:t>
            </a:r>
            <a:r>
              <a:rPr lang="hu-HU" dirty="0" smtClean="0">
                <a:solidFill>
                  <a:schemeClr val="tx1"/>
                </a:solidFill>
              </a:rPr>
              <a:t>, 2008</a:t>
            </a:r>
          </a:p>
          <a:p>
            <a:r>
              <a:rPr lang="hu-HU" dirty="0" smtClean="0">
                <a:solidFill>
                  <a:schemeClr val="tx1"/>
                </a:solidFill>
              </a:rPr>
              <a:t>Fa kinézet</a:t>
            </a:r>
          </a:p>
          <a:p>
            <a:r>
              <a:rPr lang="hu-HU" dirty="0" smtClean="0">
                <a:solidFill>
                  <a:schemeClr val="tx1"/>
                </a:solidFill>
              </a:rPr>
              <a:t>Ágak, levelek, bogarak</a:t>
            </a:r>
          </a:p>
          <a:p>
            <a:r>
              <a:rPr lang="hu-HU" dirty="0" smtClean="0">
                <a:solidFill>
                  <a:schemeClr val="tx1"/>
                </a:solidFill>
              </a:rPr>
              <a:t>Ágak: | \ /</a:t>
            </a:r>
          </a:p>
          <a:p>
            <a:r>
              <a:rPr lang="hu-HU" dirty="0" smtClean="0">
                <a:solidFill>
                  <a:schemeClr val="tx1"/>
                </a:solidFill>
              </a:rPr>
              <a:t>Levelek: +, -, *, %, @, #, ~, ^, v</a:t>
            </a:r>
          </a:p>
          <a:p>
            <a:r>
              <a:rPr lang="hu-HU" dirty="0" smtClean="0">
                <a:solidFill>
                  <a:schemeClr val="tx1"/>
                </a:solidFill>
              </a:rPr>
              <a:t>Bogarak: &gt;, =, != </a:t>
            </a:r>
          </a:p>
          <a:p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9" name="Tartalom helye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21866" y="685800"/>
            <a:ext cx="2189692" cy="5266119"/>
          </a:xfrm>
          <a:prstGeom prst="rect">
            <a:avLst/>
          </a:prstGeom>
        </p:spPr>
      </p:pic>
      <p:sp>
        <p:nvSpPr>
          <p:cNvPr id="10" name="Szövegdoboz 9"/>
          <p:cNvSpPr txBox="1"/>
          <p:nvPr/>
        </p:nvSpPr>
        <p:spPr>
          <a:xfrm>
            <a:off x="6040886" y="285690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művészet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422528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David Morgan-Mar</a:t>
            </a:r>
          </a:p>
          <a:p>
            <a:r>
              <a:rPr lang="hu-HU" dirty="0" smtClean="0">
                <a:solidFill>
                  <a:schemeClr val="tx1"/>
                </a:solidFill>
              </a:rPr>
              <a:t>A program nevek receptek</a:t>
            </a:r>
          </a:p>
          <a:p>
            <a:r>
              <a:rPr lang="hu-HU" dirty="0" smtClean="0">
                <a:solidFill>
                  <a:schemeClr val="tx1"/>
                </a:solidFill>
              </a:rPr>
              <a:t>Könnyen elkészíthető és finom</a:t>
            </a:r>
          </a:p>
          <a:p>
            <a:r>
              <a:rPr lang="hu-HU" dirty="0" smtClean="0">
                <a:solidFill>
                  <a:schemeClr val="tx1"/>
                </a:solidFill>
              </a:rPr>
              <a:t>Metrikus rendszert és tradicionális rendszert használ pl. evőkanál, csésze</a:t>
            </a:r>
          </a:p>
          <a:p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8" name="Tartalom helye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u-HU" dirty="0" smtClean="0">
                <a:solidFill>
                  <a:schemeClr val="tx1">
                    <a:lumMod val="95000"/>
                  </a:schemeClr>
                </a:solidFill>
                <a:hlinkClick r:id="rId2"/>
              </a:rPr>
              <a:t>Hello World </a:t>
            </a:r>
            <a:r>
              <a:rPr lang="hu-HU" dirty="0" err="1" smtClean="0">
                <a:solidFill>
                  <a:schemeClr val="tx1">
                    <a:lumMod val="95000"/>
                  </a:schemeClr>
                </a:solidFill>
                <a:hlinkClick r:id="rId2"/>
              </a:rPr>
              <a:t>Souffle</a:t>
            </a:r>
            <a:endParaRPr lang="hu-HU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hu-HU" dirty="0" smtClean="0">
                <a:solidFill>
                  <a:schemeClr val="tx1">
                    <a:lumMod val="95000"/>
                  </a:schemeClr>
                </a:solidFill>
                <a:hlinkClick r:id="rId3"/>
              </a:rPr>
              <a:t>Fibonacci </a:t>
            </a:r>
            <a:r>
              <a:rPr lang="hu-HU" dirty="0" err="1" smtClean="0">
                <a:solidFill>
                  <a:schemeClr val="tx1">
                    <a:lumMod val="95000"/>
                  </a:schemeClr>
                </a:solidFill>
                <a:hlinkClick r:id="rId3"/>
              </a:rPr>
              <a:t>Numbers</a:t>
            </a:r>
            <a:r>
              <a:rPr lang="hu-HU" dirty="0" smtClean="0">
                <a:solidFill>
                  <a:schemeClr val="tx1">
                    <a:lumMod val="95000"/>
                  </a:schemeClr>
                </a:solidFill>
                <a:hlinkClick r:id="rId3"/>
              </a:rPr>
              <a:t> </a:t>
            </a:r>
            <a:r>
              <a:rPr lang="hu-HU" dirty="0" err="1" smtClean="0">
                <a:solidFill>
                  <a:schemeClr val="tx1">
                    <a:lumMod val="95000"/>
                  </a:schemeClr>
                </a:solidFill>
                <a:hlinkClick r:id="rId3"/>
              </a:rPr>
              <a:t>with</a:t>
            </a:r>
            <a:r>
              <a:rPr lang="hu-HU" dirty="0" smtClean="0">
                <a:solidFill>
                  <a:schemeClr val="tx1">
                    <a:lumMod val="95000"/>
                  </a:schemeClr>
                </a:solidFill>
                <a:hlinkClick r:id="rId3"/>
              </a:rPr>
              <a:t> </a:t>
            </a:r>
            <a:r>
              <a:rPr lang="hu-HU" dirty="0" err="1" smtClean="0">
                <a:solidFill>
                  <a:schemeClr val="tx1">
                    <a:lumMod val="95000"/>
                  </a:schemeClr>
                </a:solidFill>
                <a:hlinkClick r:id="rId3"/>
              </a:rPr>
              <a:t>Caramel</a:t>
            </a:r>
            <a:r>
              <a:rPr lang="hu-HU" dirty="0" smtClean="0">
                <a:solidFill>
                  <a:schemeClr val="tx1">
                    <a:lumMod val="95000"/>
                  </a:schemeClr>
                </a:solidFill>
                <a:hlinkClick r:id="rId3"/>
              </a:rPr>
              <a:t> </a:t>
            </a:r>
            <a:r>
              <a:rPr lang="hu-HU" dirty="0" err="1" smtClean="0">
                <a:solidFill>
                  <a:schemeClr val="tx1">
                    <a:lumMod val="95000"/>
                  </a:schemeClr>
                </a:solidFill>
                <a:hlinkClick r:id="rId3"/>
              </a:rPr>
              <a:t>Sauce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583" y="3962398"/>
            <a:ext cx="2389657" cy="2556933"/>
          </a:xfrm>
          <a:prstGeom prst="rect">
            <a:avLst/>
          </a:prstGeom>
        </p:spPr>
      </p:pic>
      <p:sp>
        <p:nvSpPr>
          <p:cNvPr id="6" name="Cím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hu-HU" dirty="0" smtClean="0"/>
              <a:t>Chef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5563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97154" y="4487332"/>
            <a:ext cx="8534400" cy="1507067"/>
          </a:xfrm>
        </p:spPr>
        <p:txBody>
          <a:bodyPr/>
          <a:lstStyle/>
          <a:p>
            <a:r>
              <a:rPr lang="hu-HU" dirty="0" err="1" smtClean="0"/>
              <a:t>Trumpscript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Hibaüzenetek </a:t>
            </a:r>
            <a:r>
              <a:rPr lang="hu-HU" dirty="0" err="1" smtClean="0">
                <a:solidFill>
                  <a:schemeClr val="tx1">
                    <a:lumMod val="95000"/>
                  </a:schemeClr>
                </a:solidFill>
              </a:rPr>
              <a:t>Trump</a:t>
            </a:r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tx1">
                    <a:lumMod val="95000"/>
                  </a:schemeClr>
                </a:solidFill>
              </a:rPr>
              <a:t>idézetek</a:t>
            </a:r>
            <a:endParaRPr lang="hu-HU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hu-HU" dirty="0" err="1" smtClean="0">
                <a:solidFill>
                  <a:schemeClr val="tx1">
                    <a:lumMod val="95000"/>
                  </a:schemeClr>
                </a:solidFill>
              </a:rPr>
              <a:t>True</a:t>
            </a:r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 és </a:t>
            </a:r>
            <a:r>
              <a:rPr lang="hu-HU" dirty="0" err="1" smtClean="0">
                <a:solidFill>
                  <a:schemeClr val="tx1">
                    <a:lumMod val="95000"/>
                  </a:schemeClr>
                </a:solidFill>
              </a:rPr>
              <a:t>False</a:t>
            </a:r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 helyett </a:t>
            </a:r>
            <a:r>
              <a:rPr lang="hu-HU" dirty="0" err="1" smtClean="0">
                <a:solidFill>
                  <a:schemeClr val="tx1">
                    <a:lumMod val="95000"/>
                  </a:schemeClr>
                </a:solidFill>
              </a:rPr>
              <a:t>Fact</a:t>
            </a:r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 és Lie</a:t>
            </a:r>
          </a:p>
          <a:p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Minden program vége „</a:t>
            </a:r>
            <a:r>
              <a:rPr lang="hu-HU" dirty="0" err="1" smtClean="0">
                <a:solidFill>
                  <a:schemeClr val="tx1">
                    <a:lumMod val="95000"/>
                  </a:schemeClr>
                </a:solidFill>
              </a:rPr>
              <a:t>America</a:t>
            </a:r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 is </a:t>
            </a:r>
            <a:r>
              <a:rPr lang="hu-HU" dirty="0" err="1" smtClean="0">
                <a:solidFill>
                  <a:schemeClr val="tx1">
                    <a:lumMod val="95000"/>
                  </a:schemeClr>
                </a:solidFill>
              </a:rPr>
              <a:t>great</a:t>
            </a:r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”</a:t>
            </a:r>
          </a:p>
          <a:p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Automatikusan kijavítja a Forbes $4.5B $10B-re</a:t>
            </a:r>
          </a:p>
          <a:p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Nem támogatja a PC-t mert </a:t>
            </a:r>
            <a:r>
              <a:rPr lang="hu-HU" dirty="0" err="1" smtClean="0">
                <a:solidFill>
                  <a:schemeClr val="tx1">
                    <a:lumMod val="95000"/>
                  </a:schemeClr>
                </a:solidFill>
              </a:rPr>
              <a:t>Trump</a:t>
            </a:r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 nem hisz bennük</a:t>
            </a:r>
          </a:p>
          <a:p>
            <a:r>
              <a:rPr lang="hu-HU" dirty="0" err="1" smtClean="0">
                <a:solidFill>
                  <a:schemeClr val="tx1">
                    <a:lumMod val="95000"/>
                  </a:schemeClr>
                </a:solidFill>
              </a:rPr>
              <a:t>Case</a:t>
            </a:r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tx1">
                    <a:lumMod val="95000"/>
                  </a:schemeClr>
                </a:solidFill>
              </a:rPr>
              <a:t>insesitive</a:t>
            </a:r>
            <a:endParaRPr lang="hu-HU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8" name="Tartalom helye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212" y="4487332"/>
            <a:ext cx="2390400" cy="2390400"/>
          </a:xfrm>
        </p:spPr>
      </p:pic>
      <p:pic>
        <p:nvPicPr>
          <p:cNvPr id="12" name="Tartalom hely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12" y="4673597"/>
            <a:ext cx="2390400" cy="2390400"/>
          </a:xfrm>
          <a:prstGeom prst="rect">
            <a:avLst/>
          </a:prstGeom>
        </p:spPr>
      </p:pic>
      <p:sp>
        <p:nvSpPr>
          <p:cNvPr id="13" name="Tartalom helye 1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 smtClean="0">
                <a:solidFill>
                  <a:schemeClr val="tx1">
                    <a:lumMod val="95000"/>
                  </a:schemeClr>
                </a:solidFill>
              </a:rPr>
              <a:t>Make</a:t>
            </a:r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 Python Great again</a:t>
            </a:r>
          </a:p>
          <a:p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Csak int, nincs tört szám, </a:t>
            </a:r>
            <a:r>
              <a:rPr lang="hu-HU" dirty="0" err="1" smtClean="0">
                <a:solidFill>
                  <a:schemeClr val="tx1">
                    <a:lumMod val="95000"/>
                  </a:schemeClr>
                </a:solidFill>
              </a:rPr>
              <a:t>amerika</a:t>
            </a:r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 semmit nem csinál csak félig</a:t>
            </a:r>
          </a:p>
          <a:p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Minden számnak nagyobbnak kell lenni 1 milliónál, kis dolgokra nem adunk</a:t>
            </a:r>
          </a:p>
          <a:p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Nincs importálás minden </a:t>
            </a:r>
            <a:r>
              <a:rPr lang="hu-HU" dirty="0" err="1" smtClean="0">
                <a:solidFill>
                  <a:schemeClr val="tx1">
                    <a:lumMod val="95000"/>
                  </a:schemeClr>
                </a:solidFill>
              </a:rPr>
              <a:t>home</a:t>
            </a:r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tx1">
                    <a:lumMod val="95000"/>
                  </a:schemeClr>
                </a:solidFill>
              </a:rPr>
              <a:t>grown</a:t>
            </a:r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hu-HU" dirty="0" err="1" smtClean="0">
                <a:solidFill>
                  <a:schemeClr val="tx1">
                    <a:lumMod val="95000"/>
                  </a:schemeClr>
                </a:solidFill>
              </a:rPr>
              <a:t>american</a:t>
            </a:r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 made</a:t>
            </a:r>
          </a:p>
          <a:p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Csak </a:t>
            </a:r>
            <a:r>
              <a:rPr lang="hu-HU" dirty="0" err="1" smtClean="0">
                <a:solidFill>
                  <a:schemeClr val="tx1">
                    <a:lumMod val="95000"/>
                  </a:schemeClr>
                </a:solidFill>
              </a:rPr>
              <a:t>Trump</a:t>
            </a:r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 kedvenc szavai, jelenlegi </a:t>
            </a:r>
            <a:r>
              <a:rPr lang="hu-HU" dirty="0" err="1" smtClean="0">
                <a:solidFill>
                  <a:schemeClr val="tx1">
                    <a:lumMod val="95000"/>
                  </a:schemeClr>
                </a:solidFill>
              </a:rPr>
              <a:t>politkusok</a:t>
            </a:r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 nevei lehetnek</a:t>
            </a:r>
            <a:endParaRPr lang="hu-HU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39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Nem támogatja az OS X-et amíg az Apple nem ad infót a terroristákról</a:t>
            </a:r>
          </a:p>
          <a:p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Nem fog működni kínai gépen, nem lophatnak amerikai technológiát</a:t>
            </a:r>
          </a:p>
          <a:p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--Wall </a:t>
            </a:r>
            <a:r>
              <a:rPr lang="hu-HU" dirty="0" err="1" smtClean="0">
                <a:solidFill>
                  <a:schemeClr val="tx1">
                    <a:lumMod val="95000"/>
                  </a:schemeClr>
                </a:solidFill>
              </a:rPr>
              <a:t>Flag</a:t>
            </a:r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 segítségével mexikói gépeken se fog futni</a:t>
            </a:r>
          </a:p>
          <a:p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Riaszt a kínai kommunisták ellen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>
                <a:solidFill>
                  <a:schemeClr val="tx1">
                    <a:lumMod val="95000"/>
                  </a:schemeClr>
                </a:solidFill>
              </a:rPr>
              <a:t>Nem fut </a:t>
            </a:r>
            <a:r>
              <a:rPr lang="hu-HU" dirty="0" err="1">
                <a:solidFill>
                  <a:schemeClr val="tx1">
                    <a:lumMod val="95000"/>
                  </a:schemeClr>
                </a:solidFill>
              </a:rPr>
              <a:t>root-ban</a:t>
            </a:r>
            <a:r>
              <a:rPr lang="hu-HU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hu-HU" dirty="0" err="1">
                <a:solidFill>
                  <a:schemeClr val="tx1">
                    <a:lumMod val="95000"/>
                  </a:schemeClr>
                </a:solidFill>
              </a:rPr>
              <a:t>amerikának</a:t>
            </a:r>
            <a:r>
              <a:rPr lang="hu-HU" dirty="0">
                <a:solidFill>
                  <a:schemeClr val="tx1">
                    <a:lumMod val="95000"/>
                  </a:schemeClr>
                </a:solidFill>
              </a:rPr>
              <a:t> nem kell a segítséged, csak </a:t>
            </a:r>
            <a:r>
              <a:rPr lang="hu-HU" dirty="0" err="1" smtClean="0">
                <a:solidFill>
                  <a:schemeClr val="tx1">
                    <a:lumMod val="95000"/>
                  </a:schemeClr>
                </a:solidFill>
              </a:rPr>
              <a:t>Trump</a:t>
            </a:r>
            <a:endParaRPr lang="hu-HU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Könnyű használni kis kézzel</a:t>
            </a:r>
          </a:p>
          <a:p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Ha esetleg nem működne a mert elutasítja a PC-t és az OS X-et, a </a:t>
            </a:r>
            <a:br>
              <a:rPr lang="hu-HU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--</a:t>
            </a:r>
            <a:r>
              <a:rPr lang="hu-HU" dirty="0" err="1" smtClean="0">
                <a:solidFill>
                  <a:schemeClr val="tx1">
                    <a:lumMod val="95000"/>
                  </a:schemeClr>
                </a:solidFill>
              </a:rPr>
              <a:t>shut_up</a:t>
            </a:r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 segíthet</a:t>
            </a:r>
          </a:p>
        </p:txBody>
      </p:sp>
      <p:pic>
        <p:nvPicPr>
          <p:cNvPr id="5" name="Tartalom hely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933" y="4487332"/>
            <a:ext cx="2390400" cy="239040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83068"/>
            <a:ext cx="2576058" cy="2974932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79391" y="3883068"/>
            <a:ext cx="2612609" cy="2974932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0095977" y="-7075"/>
            <a:ext cx="2096021" cy="2500507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" y="-7077"/>
            <a:ext cx="1014607" cy="250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2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ele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233</TotalTime>
  <Words>370</Words>
  <Application>Microsoft Office PowerPoint</Application>
  <PresentationFormat>Szélesvásznú</PresentationFormat>
  <Paragraphs>70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Szelet</vt:lpstr>
      <vt:lpstr>A legfurcsább programozási nyelvek</vt:lpstr>
      <vt:lpstr>Shakespeare </vt:lpstr>
      <vt:lpstr>PowerPoint-bemutató</vt:lpstr>
      <vt:lpstr>Arnoldc</vt:lpstr>
      <vt:lpstr>Tree</vt:lpstr>
      <vt:lpstr>Chef</vt:lpstr>
      <vt:lpstr>Trumpscript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legfurcsább programozási nyelvek</dc:title>
  <dc:creator>Baranyi Dániel</dc:creator>
  <cp:lastModifiedBy>Baranyi Dániel</cp:lastModifiedBy>
  <cp:revision>24</cp:revision>
  <dcterms:created xsi:type="dcterms:W3CDTF">2022-09-09T09:09:43Z</dcterms:created>
  <dcterms:modified xsi:type="dcterms:W3CDTF">2022-09-14T10:06:04Z</dcterms:modified>
</cp:coreProperties>
</file>