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4" r:id="rId3"/>
    <p:sldId id="257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2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70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27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7420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62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42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03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30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1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8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9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0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1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0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0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9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227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eskal.com/kha" TargetMode="External"/><Relationship Id="rId2" Type="http://schemas.openxmlformats.org/officeDocument/2006/relationships/hyperlink" Target="https://bit.ly/3dfL1S8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g"/><Relationship Id="rId5" Type="http://schemas.openxmlformats.org/officeDocument/2006/relationships/hyperlink" Target="https://artificialcognition.github.io/playing-with-shakespeare-programming-language-spl" TargetMode="Externa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twitter.com/butsmallhead/status/1091752518621843456/photo/1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S5dbhz" TargetMode="External"/><Relationship Id="rId2" Type="http://schemas.openxmlformats.org/officeDocument/2006/relationships/hyperlink" Target="https://bit.ly/3QIePEU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hyperlink" Target="https://github.com/chef-cookbook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samshadwell/TrumpScript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samshadwell/TrumpScript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hyperlink" Target="https://knowyourmeme.com/photos/1945712-gigacha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 legfurcsább programozási nyelvek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Baranyi Dániel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705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Ezoterikus programozási </a:t>
            </a:r>
            <a:r>
              <a:rPr lang="hu-HU" dirty="0" smtClean="0"/>
              <a:t>nyelvek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Nem gyakorlati programozási feladatokra</a:t>
            </a:r>
          </a:p>
          <a:p>
            <a:r>
              <a:rPr lang="hu-HU" dirty="0" smtClean="0"/>
              <a:t>Határokat feszegeti</a:t>
            </a:r>
          </a:p>
          <a:p>
            <a:r>
              <a:rPr lang="hu-HU" dirty="0" smtClean="0"/>
              <a:t>Vicc</a:t>
            </a:r>
          </a:p>
          <a:p>
            <a:r>
              <a:rPr lang="hu-HU" dirty="0" smtClean="0"/>
              <a:t>Az általános </a:t>
            </a:r>
            <a:r>
              <a:rPr lang="hu-HU" dirty="0" err="1" smtClean="0"/>
              <a:t>prog</a:t>
            </a:r>
            <a:r>
              <a:rPr lang="hu-HU" dirty="0" smtClean="0"/>
              <a:t>. nyelvek néha ötletet merítenek belőlük</a:t>
            </a:r>
          </a:p>
          <a:p>
            <a:r>
              <a:rPr lang="hu-HU" dirty="0" smtClean="0"/>
              <a:t>Általában skandináv fejlesztők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10182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-2323026" y="5007616"/>
            <a:ext cx="10353761" cy="1325563"/>
          </a:xfrm>
        </p:spPr>
        <p:txBody>
          <a:bodyPr/>
          <a:lstStyle/>
          <a:p>
            <a:r>
              <a:rPr lang="hu-HU" b="1" dirty="0"/>
              <a:t>Shakespeare 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84212" y="715962"/>
            <a:ext cx="4937655" cy="3771370"/>
          </a:xfrm>
        </p:spPr>
        <p:txBody>
          <a:bodyPr>
            <a:noAutofit/>
          </a:bodyPr>
          <a:lstStyle/>
          <a:p>
            <a:r>
              <a:rPr lang="hu-HU" sz="1600" dirty="0" smtClean="0"/>
              <a:t>Karl </a:t>
            </a:r>
            <a:r>
              <a:rPr lang="hu-HU" sz="1600" dirty="0" err="1" smtClean="0"/>
              <a:t>Wiberg</a:t>
            </a:r>
            <a:r>
              <a:rPr lang="hu-HU" sz="1600" dirty="0" smtClean="0"/>
              <a:t> találta ki</a:t>
            </a:r>
            <a:endParaRPr lang="hu-HU" sz="1600" dirty="0" smtClean="0">
              <a:solidFill>
                <a:schemeClr val="tx1"/>
              </a:solidFill>
            </a:endParaRPr>
          </a:p>
          <a:p>
            <a:r>
              <a:rPr lang="hu-HU" sz="1600" dirty="0" smtClean="0">
                <a:solidFill>
                  <a:schemeClr val="tx1"/>
                </a:solidFill>
              </a:rPr>
              <a:t>Shakespeare darabok alapján</a:t>
            </a:r>
            <a:endParaRPr lang="hu-HU" sz="1600" dirty="0" smtClean="0">
              <a:solidFill>
                <a:schemeClr val="tx1"/>
              </a:solidFill>
            </a:endParaRPr>
          </a:p>
          <a:p>
            <a:r>
              <a:rPr lang="hu-HU" sz="1600" dirty="0">
                <a:solidFill>
                  <a:schemeClr val="tx1"/>
                </a:solidFill>
              </a:rPr>
              <a:t>A nyelv nem kezel összetett adatszerkezeteket, kizárólag alapműveleteket </a:t>
            </a:r>
            <a:r>
              <a:rPr lang="hu-HU" sz="1600" dirty="0" smtClean="0">
                <a:solidFill>
                  <a:schemeClr val="tx1"/>
                </a:solidFill>
              </a:rPr>
              <a:t>valósít meg</a:t>
            </a:r>
          </a:p>
          <a:p>
            <a:r>
              <a:rPr lang="hu-HU" sz="1600" dirty="0">
                <a:solidFill>
                  <a:schemeClr val="tx1"/>
                </a:solidFill>
              </a:rPr>
              <a:t>Shakespeare-program első sora a program </a:t>
            </a:r>
            <a:r>
              <a:rPr lang="hu-HU" sz="1600" dirty="0" smtClean="0">
                <a:solidFill>
                  <a:schemeClr val="tx1"/>
                </a:solidFill>
              </a:rPr>
              <a:t>címe</a:t>
            </a:r>
          </a:p>
          <a:p>
            <a:r>
              <a:rPr lang="hu-HU" sz="1600" dirty="0">
                <a:solidFill>
                  <a:schemeClr val="tx1"/>
                </a:solidFill>
              </a:rPr>
              <a:t>A változók a darab szereplői, mindegyiküket fel kell </a:t>
            </a:r>
            <a:r>
              <a:rPr lang="hu-HU" sz="1600" dirty="0" smtClean="0">
                <a:solidFill>
                  <a:schemeClr val="tx1"/>
                </a:solidFill>
              </a:rPr>
              <a:t>sorolni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difference between Ophelia and </a:t>
            </a:r>
            <a:r>
              <a:rPr lang="en-US" sz="1400" dirty="0" smtClean="0">
                <a:solidFill>
                  <a:schemeClr val="tx1"/>
                </a:solidFill>
              </a:rPr>
              <a:t>Hamlet</a:t>
            </a:r>
            <a:endParaRPr lang="hu-HU" sz="1400" dirty="0" smtClean="0">
              <a:solidFill>
                <a:schemeClr val="tx1"/>
              </a:solidFill>
            </a:endParaRPr>
          </a:p>
          <a:p>
            <a:pPr lvl="1"/>
            <a:r>
              <a:rPr lang="hu-HU" sz="1400" dirty="0" err="1">
                <a:solidFill>
                  <a:schemeClr val="tx1"/>
                </a:solidFill>
              </a:rPr>
              <a:t>square</a:t>
            </a:r>
            <a:r>
              <a:rPr lang="hu-HU" sz="1400" dirty="0">
                <a:solidFill>
                  <a:schemeClr val="tx1"/>
                </a:solidFill>
              </a:rPr>
              <a:t>  </a:t>
            </a:r>
            <a:r>
              <a:rPr lang="hu-HU" sz="1400" dirty="0" smtClean="0">
                <a:solidFill>
                  <a:schemeClr val="tx1"/>
                </a:solidFill>
              </a:rPr>
              <a:t>of Romeo and </a:t>
            </a:r>
            <a:r>
              <a:rPr lang="hu-HU" sz="1400" dirty="0" err="1" smtClean="0">
                <a:solidFill>
                  <a:schemeClr val="tx1"/>
                </a:solidFill>
              </a:rPr>
              <a:t>Juliet</a:t>
            </a:r>
            <a:endParaRPr lang="hu-HU" sz="1400" dirty="0" smtClean="0"/>
          </a:p>
          <a:p>
            <a:r>
              <a:rPr lang="hu-HU" sz="1600" dirty="0"/>
              <a:t>Hello World: </a:t>
            </a:r>
            <a:r>
              <a:rPr lang="hu-HU" sz="1600" dirty="0">
                <a:hlinkClick r:id="rId2"/>
              </a:rPr>
              <a:t>https://</a:t>
            </a:r>
            <a:r>
              <a:rPr lang="hu-HU" sz="1600" dirty="0" smtClean="0">
                <a:hlinkClick r:id="rId2"/>
              </a:rPr>
              <a:t>bit.ly/3dfL1S8</a:t>
            </a:r>
            <a:endParaRPr lang="hu-HU" sz="1600" dirty="0" smtClean="0">
              <a:solidFill>
                <a:schemeClr val="tx1"/>
              </a:solidFill>
            </a:endParaRPr>
          </a:p>
          <a:p>
            <a:endParaRPr lang="hu-HU" sz="1600" dirty="0">
              <a:solidFill>
                <a:schemeClr val="tx1"/>
              </a:solidFill>
            </a:endParaRPr>
          </a:p>
        </p:txBody>
      </p:sp>
      <p:sp>
        <p:nvSpPr>
          <p:cNvPr id="11" name="Tartalom helye 10"/>
          <p:cNvSpPr>
            <a:spLocks noGrp="1"/>
          </p:cNvSpPr>
          <p:nvPr>
            <p:ph sz="quarter" idx="4"/>
          </p:nvPr>
        </p:nvSpPr>
        <p:spPr>
          <a:xfrm>
            <a:off x="5621867" y="715962"/>
            <a:ext cx="4929188" cy="3771370"/>
          </a:xfrm>
        </p:spPr>
        <p:txBody>
          <a:bodyPr>
            <a:normAutofit/>
          </a:bodyPr>
          <a:lstStyle/>
          <a:p>
            <a:r>
              <a:rPr lang="hu-HU" sz="1600" dirty="0">
                <a:solidFill>
                  <a:schemeClr val="tx1"/>
                </a:solidFill>
              </a:rPr>
              <a:t>V</a:t>
            </a:r>
            <a:r>
              <a:rPr lang="hu-HU" sz="1600" dirty="0" smtClean="0">
                <a:solidFill>
                  <a:schemeClr val="tx1"/>
                </a:solidFill>
              </a:rPr>
              <a:t>áltozók értékének </a:t>
            </a:r>
            <a:r>
              <a:rPr lang="hu-HU" sz="1600" dirty="0" err="1" smtClean="0">
                <a:solidFill>
                  <a:schemeClr val="tx1"/>
                </a:solidFill>
              </a:rPr>
              <a:t>kiiratása</a:t>
            </a:r>
            <a:endParaRPr lang="hu-HU" sz="1600" dirty="0" smtClean="0">
              <a:solidFill>
                <a:schemeClr val="tx1"/>
              </a:solidFill>
            </a:endParaRPr>
          </a:p>
          <a:p>
            <a:pPr lvl="1"/>
            <a:r>
              <a:rPr lang="hu-HU" sz="1400" dirty="0" smtClean="0">
                <a:solidFill>
                  <a:schemeClr val="tx1"/>
                </a:solidFill>
              </a:rPr>
              <a:t>Open </a:t>
            </a:r>
            <a:r>
              <a:rPr lang="hu-HU" sz="1400" dirty="0" err="1" smtClean="0">
                <a:solidFill>
                  <a:schemeClr val="tx1"/>
                </a:solidFill>
              </a:rPr>
              <a:t>your</a:t>
            </a:r>
            <a:r>
              <a:rPr lang="hu-HU" sz="1400" dirty="0" smtClean="0">
                <a:solidFill>
                  <a:schemeClr val="tx1"/>
                </a:solidFill>
              </a:rPr>
              <a:t> </a:t>
            </a:r>
            <a:r>
              <a:rPr lang="hu-HU" sz="1400" dirty="0" err="1" smtClean="0">
                <a:solidFill>
                  <a:schemeClr val="tx1"/>
                </a:solidFill>
              </a:rPr>
              <a:t>heart</a:t>
            </a:r>
            <a:endParaRPr lang="hu-HU" sz="1400" dirty="0" smtClean="0">
              <a:solidFill>
                <a:schemeClr val="tx1"/>
              </a:solidFill>
            </a:endParaRPr>
          </a:p>
          <a:p>
            <a:pPr lvl="1"/>
            <a:r>
              <a:rPr lang="hu-HU" sz="1400" dirty="0" err="1" smtClean="0">
                <a:solidFill>
                  <a:schemeClr val="tx1"/>
                </a:solidFill>
              </a:rPr>
              <a:t>Speak</a:t>
            </a:r>
            <a:r>
              <a:rPr lang="hu-HU" sz="1400" dirty="0" smtClean="0">
                <a:solidFill>
                  <a:schemeClr val="tx1"/>
                </a:solidFill>
              </a:rPr>
              <a:t> </a:t>
            </a:r>
            <a:r>
              <a:rPr lang="hu-HU" sz="1400" dirty="0" err="1" smtClean="0">
                <a:solidFill>
                  <a:schemeClr val="tx1"/>
                </a:solidFill>
              </a:rPr>
              <a:t>your</a:t>
            </a:r>
            <a:r>
              <a:rPr lang="hu-HU" sz="1400" dirty="0" smtClean="0">
                <a:solidFill>
                  <a:schemeClr val="tx1"/>
                </a:solidFill>
              </a:rPr>
              <a:t> mind</a:t>
            </a:r>
          </a:p>
          <a:p>
            <a:r>
              <a:rPr lang="hu-HU" sz="1600" dirty="0" smtClean="0">
                <a:solidFill>
                  <a:schemeClr val="tx1"/>
                </a:solidFill>
              </a:rPr>
              <a:t>Adatbevitel</a:t>
            </a:r>
          </a:p>
          <a:p>
            <a:pPr lvl="1"/>
            <a:r>
              <a:rPr lang="hu-HU" sz="1400" dirty="0" smtClean="0">
                <a:solidFill>
                  <a:schemeClr val="tx1"/>
                </a:solidFill>
              </a:rPr>
              <a:t>Listen </a:t>
            </a:r>
            <a:r>
              <a:rPr lang="hu-HU" sz="1400" dirty="0" err="1" smtClean="0">
                <a:solidFill>
                  <a:schemeClr val="tx1"/>
                </a:solidFill>
              </a:rPr>
              <a:t>to</a:t>
            </a:r>
            <a:r>
              <a:rPr lang="hu-HU" sz="1400" dirty="0" smtClean="0">
                <a:solidFill>
                  <a:schemeClr val="tx1"/>
                </a:solidFill>
              </a:rPr>
              <a:t> </a:t>
            </a:r>
            <a:r>
              <a:rPr lang="hu-HU" sz="1400" dirty="0" err="1" smtClean="0">
                <a:solidFill>
                  <a:schemeClr val="tx1"/>
                </a:solidFill>
              </a:rPr>
              <a:t>your</a:t>
            </a:r>
            <a:r>
              <a:rPr lang="hu-HU" sz="1400" dirty="0" smtClean="0">
                <a:solidFill>
                  <a:schemeClr val="tx1"/>
                </a:solidFill>
              </a:rPr>
              <a:t> </a:t>
            </a:r>
            <a:r>
              <a:rPr lang="hu-HU" sz="1400" dirty="0" err="1" smtClean="0">
                <a:solidFill>
                  <a:schemeClr val="tx1"/>
                </a:solidFill>
              </a:rPr>
              <a:t>heart</a:t>
            </a:r>
            <a:endParaRPr lang="hu-HU" sz="1400" dirty="0" smtClean="0">
              <a:solidFill>
                <a:schemeClr val="tx1"/>
              </a:solidFill>
            </a:endParaRPr>
          </a:p>
          <a:p>
            <a:pPr lvl="1"/>
            <a:r>
              <a:rPr lang="hu-HU" sz="1400" dirty="0" smtClean="0">
                <a:solidFill>
                  <a:schemeClr val="tx1"/>
                </a:solidFill>
              </a:rPr>
              <a:t>Open </a:t>
            </a:r>
            <a:r>
              <a:rPr lang="hu-HU" sz="1400" dirty="0" err="1" smtClean="0">
                <a:solidFill>
                  <a:schemeClr val="tx1"/>
                </a:solidFill>
              </a:rPr>
              <a:t>your</a:t>
            </a:r>
            <a:r>
              <a:rPr lang="hu-HU" sz="1400" dirty="0" smtClean="0">
                <a:solidFill>
                  <a:schemeClr val="tx1"/>
                </a:solidFill>
              </a:rPr>
              <a:t> mind</a:t>
            </a:r>
          </a:p>
          <a:p>
            <a:r>
              <a:rPr lang="hu-HU" sz="1600" dirty="0" smtClean="0">
                <a:solidFill>
                  <a:schemeClr val="tx1"/>
                </a:solidFill>
              </a:rPr>
              <a:t>Összehasonlítás</a:t>
            </a:r>
          </a:p>
          <a:p>
            <a:pPr lvl="1"/>
            <a:r>
              <a:rPr lang="hu-HU" sz="1400" dirty="0" smtClean="0">
                <a:solidFill>
                  <a:schemeClr val="tx1"/>
                </a:solidFill>
              </a:rPr>
              <a:t>Am I </a:t>
            </a:r>
            <a:r>
              <a:rPr lang="hu-HU" sz="1400" dirty="0" err="1" smtClean="0">
                <a:solidFill>
                  <a:schemeClr val="tx1"/>
                </a:solidFill>
              </a:rPr>
              <a:t>better</a:t>
            </a:r>
            <a:r>
              <a:rPr lang="hu-HU" sz="1400" dirty="0" smtClean="0">
                <a:solidFill>
                  <a:schemeClr val="tx1"/>
                </a:solidFill>
              </a:rPr>
              <a:t> </a:t>
            </a:r>
            <a:r>
              <a:rPr lang="hu-HU" sz="1400" dirty="0" err="1" smtClean="0">
                <a:solidFill>
                  <a:schemeClr val="tx1"/>
                </a:solidFill>
              </a:rPr>
              <a:t>than</a:t>
            </a:r>
            <a:r>
              <a:rPr lang="hu-HU" sz="1400" dirty="0" smtClean="0">
                <a:solidFill>
                  <a:schemeClr val="tx1"/>
                </a:solidFill>
              </a:rPr>
              <a:t> </a:t>
            </a:r>
            <a:r>
              <a:rPr lang="hu-HU" sz="1400" dirty="0" err="1" smtClean="0">
                <a:solidFill>
                  <a:schemeClr val="tx1"/>
                </a:solidFill>
              </a:rPr>
              <a:t>you</a:t>
            </a:r>
            <a:r>
              <a:rPr lang="hu-HU" sz="1400" dirty="0" smtClean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hu-HU" sz="1400" dirty="0" err="1" smtClean="0">
                <a:solidFill>
                  <a:schemeClr val="tx1"/>
                </a:solidFill>
              </a:rPr>
              <a:t>If</a:t>
            </a:r>
            <a:r>
              <a:rPr lang="hu-HU" sz="1400" dirty="0" smtClean="0">
                <a:solidFill>
                  <a:schemeClr val="tx1"/>
                </a:solidFill>
              </a:rPr>
              <a:t> </a:t>
            </a:r>
            <a:r>
              <a:rPr lang="hu-HU" sz="1400" dirty="0" err="1" smtClean="0">
                <a:solidFill>
                  <a:schemeClr val="tx1"/>
                </a:solidFill>
              </a:rPr>
              <a:t>so</a:t>
            </a:r>
            <a:r>
              <a:rPr lang="hu-HU" sz="1400" dirty="0" smtClean="0">
                <a:solidFill>
                  <a:schemeClr val="tx1"/>
                </a:solidFill>
              </a:rPr>
              <a:t>, </a:t>
            </a:r>
            <a:r>
              <a:rPr lang="hu-HU" sz="1400" dirty="0" err="1" smtClean="0">
                <a:solidFill>
                  <a:schemeClr val="tx1"/>
                </a:solidFill>
              </a:rPr>
              <a:t>if</a:t>
            </a:r>
            <a:r>
              <a:rPr lang="hu-HU" sz="1400" dirty="0" smtClean="0">
                <a:solidFill>
                  <a:schemeClr val="tx1"/>
                </a:solidFill>
              </a:rPr>
              <a:t> </a:t>
            </a:r>
            <a:r>
              <a:rPr lang="hu-HU" sz="1400" dirty="0" err="1" smtClean="0">
                <a:solidFill>
                  <a:schemeClr val="tx1"/>
                </a:solidFill>
              </a:rPr>
              <a:t>not</a:t>
            </a:r>
            <a:endParaRPr lang="hu-HU" sz="1400" dirty="0" smtClean="0">
              <a:solidFill>
                <a:schemeClr val="tx1"/>
              </a:solidFill>
            </a:endParaRPr>
          </a:p>
          <a:p>
            <a:endParaRPr lang="hu-HU" sz="1600" dirty="0">
              <a:solidFill>
                <a:schemeClr val="tx1"/>
              </a:solidFill>
            </a:endParaRPr>
          </a:p>
        </p:txBody>
      </p:sp>
      <p:pic>
        <p:nvPicPr>
          <p:cNvPr id="14" name="Kép 1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617" y="3980665"/>
            <a:ext cx="2694876" cy="2694876"/>
          </a:xfrm>
          <a:prstGeom prst="rect">
            <a:avLst/>
          </a:prstGeom>
        </p:spPr>
      </p:pic>
      <p:sp>
        <p:nvSpPr>
          <p:cNvPr id="15" name="Szövegdoboz 14"/>
          <p:cNvSpPr txBox="1"/>
          <p:nvPr/>
        </p:nvSpPr>
        <p:spPr>
          <a:xfrm>
            <a:off x="10281590" y="6604084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dirty="0" smtClean="0"/>
              <a:t>forrás</a:t>
            </a:r>
            <a:endParaRPr lang="hu-HU" sz="1050" dirty="0"/>
          </a:p>
        </p:txBody>
      </p:sp>
      <p:pic>
        <p:nvPicPr>
          <p:cNvPr id="16" name="Kép 15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694" y="3980665"/>
            <a:ext cx="3815862" cy="2694876"/>
          </a:xfrm>
          <a:prstGeom prst="rect">
            <a:avLst/>
          </a:prstGeom>
        </p:spPr>
      </p:pic>
      <p:sp>
        <p:nvSpPr>
          <p:cNvPr id="17" name="Szövegdoboz 16"/>
          <p:cNvSpPr txBox="1"/>
          <p:nvPr/>
        </p:nvSpPr>
        <p:spPr>
          <a:xfrm>
            <a:off x="6924160" y="6635238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dirty="0" smtClean="0"/>
              <a:t>forrás</a:t>
            </a:r>
            <a:endParaRPr lang="hu-HU" sz="1050" dirty="0"/>
          </a:p>
        </p:txBody>
      </p:sp>
    </p:spTree>
    <p:extLst>
      <p:ext uri="{BB962C8B-B14F-4D97-AF65-F5344CB8AC3E}">
        <p14:creationId xmlns:p14="http://schemas.microsoft.com/office/powerpoint/2010/main" val="47273949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5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15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250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350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4500"/>
                            </p:stCondLst>
                            <p:childTnLst>
                              <p:par>
                                <p:cTn id="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6500"/>
                            </p:stCondLst>
                            <p:childTnLst>
                              <p:par>
                                <p:cTn id="10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11" grpId="0" build="p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Arnoldc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>
                <a:solidFill>
                  <a:schemeClr val="tx1"/>
                </a:solidFill>
              </a:rPr>
              <a:t>Arnold Schwarzenegger egysorosok</a:t>
            </a:r>
          </a:p>
          <a:p>
            <a:r>
              <a:rPr lang="hu-HU" dirty="0" err="1" smtClean="0">
                <a:solidFill>
                  <a:schemeClr val="tx1"/>
                </a:solidFill>
              </a:rPr>
              <a:t>Terminator</a:t>
            </a:r>
            <a:r>
              <a:rPr lang="hu-HU" dirty="0" smtClean="0">
                <a:solidFill>
                  <a:schemeClr val="tx1"/>
                </a:solidFill>
              </a:rPr>
              <a:t>, </a:t>
            </a:r>
            <a:r>
              <a:rPr lang="hu-HU" dirty="0" err="1" smtClean="0">
                <a:solidFill>
                  <a:schemeClr val="tx1"/>
                </a:solidFill>
              </a:rPr>
              <a:t>Predator</a:t>
            </a:r>
            <a:r>
              <a:rPr lang="hu-HU" dirty="0" smtClean="0">
                <a:solidFill>
                  <a:schemeClr val="tx1"/>
                </a:solidFill>
              </a:rPr>
              <a:t>, Emlékmás</a:t>
            </a:r>
          </a:p>
          <a:p>
            <a:r>
              <a:rPr lang="hu-HU" dirty="0" err="1">
                <a:solidFill>
                  <a:schemeClr val="tx1"/>
                </a:solidFill>
              </a:rPr>
              <a:t>Lauri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Hartikka</a:t>
            </a:r>
            <a:r>
              <a:rPr lang="hu-HU" dirty="0" smtClean="0">
                <a:solidFill>
                  <a:schemeClr val="tx1"/>
                </a:solidFill>
              </a:rPr>
              <a:t> készítette</a:t>
            </a:r>
          </a:p>
          <a:p>
            <a:r>
              <a:rPr lang="hu-HU" dirty="0" smtClean="0">
                <a:solidFill>
                  <a:schemeClr val="tx1"/>
                </a:solidFill>
              </a:rPr>
              <a:t>Csak nagybetű</a:t>
            </a:r>
          </a:p>
          <a:p>
            <a:r>
              <a:rPr lang="hu-HU" dirty="0" err="1" smtClean="0">
                <a:solidFill>
                  <a:schemeClr val="tx1"/>
                </a:solidFill>
              </a:rPr>
              <a:t>False</a:t>
            </a:r>
            <a:r>
              <a:rPr lang="hu-HU" dirty="0" smtClean="0">
                <a:solidFill>
                  <a:schemeClr val="tx1"/>
                </a:solidFill>
              </a:rPr>
              <a:t> – I LIED</a:t>
            </a:r>
          </a:p>
          <a:p>
            <a:r>
              <a:rPr lang="hu-HU" dirty="0" err="1" smtClean="0">
                <a:solidFill>
                  <a:schemeClr val="tx1"/>
                </a:solidFill>
              </a:rPr>
              <a:t>True</a:t>
            </a:r>
            <a:r>
              <a:rPr lang="hu-HU" dirty="0" smtClean="0">
                <a:solidFill>
                  <a:schemeClr val="tx1"/>
                </a:solidFill>
              </a:rPr>
              <a:t> – </a:t>
            </a:r>
            <a:r>
              <a:rPr lang="hu-HU" dirty="0" smtClean="0">
                <a:solidFill>
                  <a:schemeClr val="tx1"/>
                </a:solidFill>
              </a:rPr>
              <a:t>NO PROBLEMO</a:t>
            </a:r>
            <a:endParaRPr lang="hu-HU" dirty="0" smtClean="0">
              <a:solidFill>
                <a:schemeClr val="tx1"/>
              </a:solidFill>
            </a:endParaRPr>
          </a:p>
          <a:p>
            <a:r>
              <a:rPr lang="hu-HU" dirty="0" err="1" smtClean="0">
                <a:solidFill>
                  <a:schemeClr val="tx1"/>
                </a:solidFill>
              </a:rPr>
              <a:t>Else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– BULLSHIT</a:t>
            </a:r>
          </a:p>
          <a:p>
            <a:r>
              <a:rPr lang="hu-HU" dirty="0" err="1" smtClean="0">
                <a:solidFill>
                  <a:schemeClr val="tx1"/>
                </a:solidFill>
              </a:rPr>
              <a:t>Return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– I’LL BE BACK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7" name="Tartalom helye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IT'S </a:t>
            </a:r>
            <a:r>
              <a:rPr lang="en-US" dirty="0">
                <a:solidFill>
                  <a:schemeClr val="tx1"/>
                </a:solidFill>
              </a:rPr>
              <a:t>SHOWTIME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TALK TO THE HAND "Hello World!"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YOU HAVE BEEN TERMINATED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8" name="Kép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29" y="3378351"/>
            <a:ext cx="2684774" cy="3416531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6881055" y="6540966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dirty="0" smtClean="0"/>
              <a:t>forrás</a:t>
            </a:r>
            <a:endParaRPr lang="hu-HU" sz="1050" dirty="0"/>
          </a:p>
        </p:txBody>
      </p:sp>
    </p:spTree>
    <p:extLst>
      <p:ext uri="{BB962C8B-B14F-4D97-AF65-F5344CB8AC3E}">
        <p14:creationId xmlns:p14="http://schemas.microsoft.com/office/powerpoint/2010/main" val="6245882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build="p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-3637049" y="5208399"/>
            <a:ext cx="10353761" cy="1326321"/>
          </a:xfrm>
        </p:spPr>
        <p:txBody>
          <a:bodyPr/>
          <a:lstStyle/>
          <a:p>
            <a:r>
              <a:rPr lang="hu-HU" dirty="0" err="1" smtClean="0"/>
              <a:t>Tree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err="1" smtClean="0">
                <a:solidFill>
                  <a:schemeClr val="tx1"/>
                </a:solidFill>
              </a:rPr>
              <a:t>Tslil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Clingman</a:t>
            </a:r>
            <a:r>
              <a:rPr lang="hu-HU" dirty="0" smtClean="0">
                <a:solidFill>
                  <a:schemeClr val="tx1"/>
                </a:solidFill>
              </a:rPr>
              <a:t>, 2008</a:t>
            </a:r>
          </a:p>
          <a:p>
            <a:r>
              <a:rPr lang="hu-HU" dirty="0" smtClean="0">
                <a:solidFill>
                  <a:schemeClr val="tx1"/>
                </a:solidFill>
              </a:rPr>
              <a:t>Fa kinézet</a:t>
            </a:r>
          </a:p>
          <a:p>
            <a:r>
              <a:rPr lang="hu-HU" dirty="0" smtClean="0">
                <a:solidFill>
                  <a:schemeClr val="tx1"/>
                </a:solidFill>
              </a:rPr>
              <a:t>Ágak, levelek, bogarak</a:t>
            </a:r>
          </a:p>
          <a:p>
            <a:r>
              <a:rPr lang="hu-HU" dirty="0" smtClean="0">
                <a:solidFill>
                  <a:schemeClr val="tx1"/>
                </a:solidFill>
              </a:rPr>
              <a:t>Ágak: | \ /</a:t>
            </a:r>
          </a:p>
          <a:p>
            <a:r>
              <a:rPr lang="hu-HU" dirty="0" smtClean="0">
                <a:solidFill>
                  <a:schemeClr val="tx1"/>
                </a:solidFill>
              </a:rPr>
              <a:t>Levelek: +, -, *, %, @, #, ~, ^, v</a:t>
            </a:r>
          </a:p>
          <a:p>
            <a:r>
              <a:rPr lang="hu-HU" dirty="0" smtClean="0">
                <a:solidFill>
                  <a:schemeClr val="tx1"/>
                </a:solidFill>
              </a:rPr>
              <a:t>Bogarak: &gt;, =, != </a:t>
            </a:r>
          </a:p>
          <a:p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9" name="Tartalom helye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08608" y="785553"/>
            <a:ext cx="2189692" cy="5266119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8027628" y="385443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művészet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42252841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Chef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David Morgan-Mar</a:t>
            </a:r>
          </a:p>
          <a:p>
            <a:r>
              <a:rPr lang="hu-HU" dirty="0" smtClean="0">
                <a:solidFill>
                  <a:schemeClr val="tx1"/>
                </a:solidFill>
              </a:rPr>
              <a:t>A program nevek receptek</a:t>
            </a:r>
          </a:p>
          <a:p>
            <a:r>
              <a:rPr lang="hu-HU" dirty="0" smtClean="0">
                <a:solidFill>
                  <a:schemeClr val="tx1"/>
                </a:solidFill>
              </a:rPr>
              <a:t>Könnyen elkészíthető és finom</a:t>
            </a:r>
          </a:p>
          <a:p>
            <a:r>
              <a:rPr lang="hu-HU" dirty="0" smtClean="0">
                <a:solidFill>
                  <a:schemeClr val="tx1"/>
                </a:solidFill>
              </a:rPr>
              <a:t>Metrikus rendszert és tradicionális rendszert használ pl. evőkanál, csésze</a:t>
            </a:r>
          </a:p>
          <a:p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8" name="Tartalom helye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Hello World 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puding: </a:t>
            </a:r>
            <a:r>
              <a:rPr lang="hu-HU" dirty="0">
                <a:solidFill>
                  <a:schemeClr val="tx1">
                    <a:lumMod val="95000"/>
                  </a:schemeClr>
                </a:solidFill>
                <a:hlinkClick r:id="rId2"/>
              </a:rPr>
              <a:t>https://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  <a:hlinkClick r:id="rId2"/>
              </a:rPr>
              <a:t>bit.ly/3QIePEU</a:t>
            </a:r>
            <a:endParaRPr lang="hu-HU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Fibonacci számok </a:t>
            </a:r>
            <a:r>
              <a:rPr lang="hu-HU" dirty="0" err="1" smtClean="0">
                <a:solidFill>
                  <a:schemeClr val="tx1">
                    <a:lumMod val="95000"/>
                  </a:schemeClr>
                </a:solidFill>
              </a:rPr>
              <a:t>karamel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 szósszal</a:t>
            </a:r>
            <a:r>
              <a:rPr lang="hu-HU" dirty="0">
                <a:solidFill>
                  <a:schemeClr val="tx1">
                    <a:lumMod val="95000"/>
                  </a:schemeClr>
                </a:solidFill>
              </a:rPr>
              <a:t>: </a:t>
            </a:r>
            <a:br>
              <a:rPr lang="hu-HU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hu-HU" dirty="0">
                <a:solidFill>
                  <a:schemeClr val="tx1">
                    <a:lumMod val="95000"/>
                  </a:schemeClr>
                </a:solidFill>
                <a:hlinkClick r:id="rId3"/>
              </a:rPr>
              <a:t>https://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  <a:hlinkClick r:id="rId3"/>
              </a:rPr>
              <a:t>bit.ly/3S5dbhz</a:t>
            </a:r>
            <a:r>
              <a:rPr lang="hu-HU" dirty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hu-HU" dirty="0">
                <a:solidFill>
                  <a:schemeClr val="tx1">
                    <a:lumMod val="95000"/>
                  </a:schemeClr>
                </a:solidFill>
              </a:rPr>
            </a:br>
            <a:endParaRPr lang="hu-HU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Kép 3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574" y="4078776"/>
            <a:ext cx="2389657" cy="2556933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7368231" y="6508751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dirty="0" smtClean="0"/>
              <a:t>forrás</a:t>
            </a:r>
            <a:endParaRPr lang="hu-HU" sz="1050" dirty="0"/>
          </a:p>
        </p:txBody>
      </p:sp>
    </p:spTree>
    <p:extLst>
      <p:ext uri="{BB962C8B-B14F-4D97-AF65-F5344CB8AC3E}">
        <p14:creationId xmlns:p14="http://schemas.microsoft.com/office/powerpoint/2010/main" val="3455635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uiExpand="1" build="p"/>
      <p:bldP spid="8" grpId="0" uiExpand="1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45794" y="4005193"/>
            <a:ext cx="8534400" cy="1507067"/>
          </a:xfrm>
        </p:spPr>
        <p:txBody>
          <a:bodyPr/>
          <a:lstStyle/>
          <a:p>
            <a:r>
              <a:rPr lang="hu-HU" dirty="0" err="1" smtClean="0"/>
              <a:t>Trumpscript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693412" y="784451"/>
            <a:ext cx="5094154" cy="3702881"/>
          </a:xfrm>
        </p:spPr>
        <p:txBody>
          <a:bodyPr>
            <a:normAutofit fontScale="92500"/>
          </a:bodyPr>
          <a:lstStyle/>
          <a:p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Hibaüzenetek </a:t>
            </a:r>
            <a:r>
              <a:rPr lang="hu-HU" dirty="0" err="1" smtClean="0">
                <a:solidFill>
                  <a:schemeClr val="tx1">
                    <a:lumMod val="95000"/>
                  </a:schemeClr>
                </a:solidFill>
              </a:rPr>
              <a:t>Trump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tx1">
                    <a:lumMod val="95000"/>
                  </a:schemeClr>
                </a:solidFill>
              </a:rPr>
              <a:t>idézetek</a:t>
            </a:r>
            <a:endParaRPr lang="hu-HU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hu-HU" dirty="0" err="1" smtClean="0">
                <a:solidFill>
                  <a:schemeClr val="tx1">
                    <a:lumMod val="95000"/>
                  </a:schemeClr>
                </a:solidFill>
              </a:rPr>
              <a:t>True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 és </a:t>
            </a:r>
            <a:r>
              <a:rPr lang="hu-HU" dirty="0" err="1" smtClean="0">
                <a:solidFill>
                  <a:schemeClr val="tx1">
                    <a:lumMod val="95000"/>
                  </a:schemeClr>
                </a:solidFill>
              </a:rPr>
              <a:t>False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 helyett </a:t>
            </a:r>
            <a:r>
              <a:rPr lang="hu-HU" dirty="0" err="1" smtClean="0">
                <a:solidFill>
                  <a:schemeClr val="tx1">
                    <a:lumMod val="95000"/>
                  </a:schemeClr>
                </a:solidFill>
              </a:rPr>
              <a:t>Fact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 és Lie</a:t>
            </a:r>
          </a:p>
          <a:p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Minden program vége „</a:t>
            </a:r>
            <a:r>
              <a:rPr lang="hu-HU" dirty="0" err="1" smtClean="0">
                <a:solidFill>
                  <a:schemeClr val="tx1">
                    <a:lumMod val="95000"/>
                  </a:schemeClr>
                </a:solidFill>
              </a:rPr>
              <a:t>America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 is </a:t>
            </a:r>
            <a:r>
              <a:rPr lang="hu-HU" dirty="0" err="1" smtClean="0">
                <a:solidFill>
                  <a:schemeClr val="tx1">
                    <a:lumMod val="95000"/>
                  </a:schemeClr>
                </a:solidFill>
              </a:rPr>
              <a:t>great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”</a:t>
            </a:r>
          </a:p>
          <a:p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4.5 </a:t>
            </a:r>
            <a:r>
              <a:rPr lang="hu-HU" dirty="0" err="1" smtClean="0">
                <a:solidFill>
                  <a:schemeClr val="tx1">
                    <a:lumMod val="95000"/>
                  </a:schemeClr>
                </a:solidFill>
              </a:rPr>
              <a:t>millárdot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 automatikusan kijavítja 10 milliárdra</a:t>
            </a:r>
            <a:endParaRPr lang="hu-HU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Nem támogatja a PC-t mert </a:t>
            </a:r>
            <a:r>
              <a:rPr lang="hu-HU" dirty="0" err="1" smtClean="0">
                <a:solidFill>
                  <a:schemeClr val="tx1">
                    <a:lumMod val="95000"/>
                  </a:schemeClr>
                </a:solidFill>
              </a:rPr>
              <a:t>Trump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 nem hisz bennük</a:t>
            </a:r>
          </a:p>
          <a:p>
            <a:r>
              <a:rPr lang="hu-HU" dirty="0" err="1" smtClean="0">
                <a:solidFill>
                  <a:schemeClr val="tx1">
                    <a:lumMod val="95000"/>
                  </a:schemeClr>
                </a:solidFill>
              </a:rPr>
              <a:t>Case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tx1">
                    <a:lumMod val="95000"/>
                  </a:schemeClr>
                </a:solidFill>
              </a:rPr>
              <a:t>insesitive</a:t>
            </a:r>
            <a:endParaRPr lang="hu-HU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2" name="Tartalom helye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856" y="4380959"/>
            <a:ext cx="2390400" cy="2390400"/>
          </a:xfrm>
          <a:prstGeom prst="rect">
            <a:avLst/>
          </a:prstGeom>
        </p:spPr>
      </p:pic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257090" y="877583"/>
            <a:ext cx="5106004" cy="3702881"/>
          </a:xfrm>
        </p:spPr>
        <p:txBody>
          <a:bodyPr>
            <a:normAutofit fontScale="92500"/>
          </a:bodyPr>
          <a:lstStyle/>
          <a:p>
            <a:r>
              <a:rPr lang="hu-HU" dirty="0" err="1">
                <a:solidFill>
                  <a:schemeClr val="tx1">
                    <a:lumMod val="95000"/>
                  </a:schemeClr>
                </a:solidFill>
              </a:rPr>
              <a:t>Make</a:t>
            </a:r>
            <a:r>
              <a:rPr lang="hu-HU" dirty="0">
                <a:solidFill>
                  <a:schemeClr val="tx1">
                    <a:lumMod val="95000"/>
                  </a:schemeClr>
                </a:solidFill>
              </a:rPr>
              <a:t> Python Great again</a:t>
            </a:r>
          </a:p>
          <a:p>
            <a:r>
              <a:rPr lang="hu-HU" dirty="0">
                <a:solidFill>
                  <a:schemeClr val="tx1">
                    <a:lumMod val="95000"/>
                  </a:schemeClr>
                </a:solidFill>
              </a:rPr>
              <a:t>Csak int, nincs tört szám, </a:t>
            </a:r>
            <a:r>
              <a:rPr lang="hu-HU" dirty="0" err="1">
                <a:solidFill>
                  <a:schemeClr val="tx1">
                    <a:lumMod val="95000"/>
                  </a:schemeClr>
                </a:solidFill>
              </a:rPr>
              <a:t>amerika</a:t>
            </a:r>
            <a:r>
              <a:rPr lang="hu-HU" dirty="0">
                <a:solidFill>
                  <a:schemeClr val="tx1">
                    <a:lumMod val="95000"/>
                  </a:schemeClr>
                </a:solidFill>
              </a:rPr>
              <a:t> semmit nem csinál csak félig</a:t>
            </a:r>
          </a:p>
          <a:p>
            <a:r>
              <a:rPr lang="hu-HU" dirty="0">
                <a:solidFill>
                  <a:schemeClr val="tx1">
                    <a:lumMod val="95000"/>
                  </a:schemeClr>
                </a:solidFill>
              </a:rPr>
              <a:t>Minden számnak nagyobbnak kell lenni 1 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milliónál</a:t>
            </a:r>
            <a:endParaRPr lang="hu-HU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95000"/>
                  </a:schemeClr>
                </a:solidFill>
              </a:rPr>
              <a:t>Nincs 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importálás </a:t>
            </a:r>
          </a:p>
          <a:p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A változók csak </a:t>
            </a:r>
            <a:r>
              <a:rPr lang="hu-HU" dirty="0" err="1" smtClean="0">
                <a:solidFill>
                  <a:schemeClr val="tx1">
                    <a:lumMod val="95000"/>
                  </a:schemeClr>
                </a:solidFill>
              </a:rPr>
              <a:t>Trump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 kedvenc szavai, jelenlegi </a:t>
            </a:r>
            <a:r>
              <a:rPr lang="hu-HU" dirty="0" err="1" smtClean="0">
                <a:solidFill>
                  <a:schemeClr val="tx1">
                    <a:lumMod val="95000"/>
                  </a:schemeClr>
                </a:solidFill>
              </a:rPr>
              <a:t>politkusok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 nevei lehetnek</a:t>
            </a:r>
          </a:p>
          <a:p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9710729" y="6176242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dirty="0" smtClean="0"/>
              <a:t>forrás</a:t>
            </a:r>
            <a:endParaRPr lang="hu-HU" sz="1050" dirty="0"/>
          </a:p>
        </p:txBody>
      </p:sp>
    </p:spTree>
    <p:extLst>
      <p:ext uri="{BB962C8B-B14F-4D97-AF65-F5344CB8AC3E}">
        <p14:creationId xmlns:p14="http://schemas.microsoft.com/office/powerpoint/2010/main" val="238139280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3" grpId="0" build="p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44343" y="832121"/>
            <a:ext cx="5106004" cy="3702881"/>
          </a:xfrm>
        </p:spPr>
        <p:txBody>
          <a:bodyPr/>
          <a:lstStyle/>
          <a:p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Nem támogatja az OS 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X-et</a:t>
            </a:r>
          </a:p>
          <a:p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Nem 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fog működni kínai 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gépen</a:t>
            </a:r>
          </a:p>
          <a:p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--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Wall </a:t>
            </a:r>
            <a:r>
              <a:rPr lang="hu-HU" dirty="0" err="1" smtClean="0">
                <a:solidFill>
                  <a:schemeClr val="tx1">
                    <a:lumMod val="95000"/>
                  </a:schemeClr>
                </a:solidFill>
              </a:rPr>
              <a:t>Flag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 segítségével mexikói gépeken se fog futni</a:t>
            </a:r>
          </a:p>
          <a:p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Riaszt a kínai kommunisták ellen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808133" y="832120"/>
            <a:ext cx="5094154" cy="3702881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95000"/>
                  </a:schemeClr>
                </a:solidFill>
              </a:rPr>
              <a:t>Nem fut </a:t>
            </a:r>
            <a:r>
              <a:rPr lang="hu-HU" dirty="0" err="1">
                <a:solidFill>
                  <a:schemeClr val="tx1">
                    <a:lumMod val="95000"/>
                  </a:schemeClr>
                </a:solidFill>
              </a:rPr>
              <a:t>root-ban</a:t>
            </a:r>
            <a:r>
              <a:rPr lang="hu-HU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hu-HU" dirty="0" err="1">
                <a:solidFill>
                  <a:schemeClr val="tx1">
                    <a:lumMod val="95000"/>
                  </a:schemeClr>
                </a:solidFill>
              </a:rPr>
              <a:t>amerikának</a:t>
            </a:r>
            <a:r>
              <a:rPr lang="hu-HU" dirty="0">
                <a:solidFill>
                  <a:schemeClr val="tx1">
                    <a:lumMod val="95000"/>
                  </a:schemeClr>
                </a:solidFill>
              </a:rPr>
              <a:t> nem kell a segítséged, csak </a:t>
            </a:r>
            <a:r>
              <a:rPr lang="hu-HU" dirty="0" err="1" smtClean="0">
                <a:solidFill>
                  <a:schemeClr val="tx1">
                    <a:lumMod val="95000"/>
                  </a:schemeClr>
                </a:solidFill>
              </a:rPr>
              <a:t>Trump</a:t>
            </a:r>
            <a:endParaRPr lang="hu-HU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Könnyű használni kis kézzel</a:t>
            </a:r>
          </a:p>
          <a:p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Ha esetleg nem működne a mert elutasítja a PC-t és az OS X-et, a </a:t>
            </a:r>
            <a:br>
              <a:rPr lang="hu-HU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--</a:t>
            </a:r>
            <a:r>
              <a:rPr lang="hu-HU" dirty="0" err="1" smtClean="0">
                <a:solidFill>
                  <a:schemeClr val="tx1">
                    <a:lumMod val="95000"/>
                  </a:schemeClr>
                </a:solidFill>
              </a:rPr>
              <a:t>shut_up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 segíthet</a:t>
            </a:r>
          </a:p>
        </p:txBody>
      </p:sp>
      <p:pic>
        <p:nvPicPr>
          <p:cNvPr id="5" name="Tartalom helye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933" y="4487332"/>
            <a:ext cx="2390400" cy="2390400"/>
          </a:xfrm>
          <a:prstGeom prst="rect">
            <a:avLst/>
          </a:prstGeom>
        </p:spPr>
      </p:pic>
      <p:pic>
        <p:nvPicPr>
          <p:cNvPr id="6" name="Kép 5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83068"/>
            <a:ext cx="2576058" cy="2974932"/>
          </a:xfrm>
          <a:prstGeom prst="rect">
            <a:avLst/>
          </a:prstGeom>
        </p:spPr>
      </p:pic>
      <p:pic>
        <p:nvPicPr>
          <p:cNvPr id="8" name="Kép 7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79391" y="3883068"/>
            <a:ext cx="2612609" cy="2974932"/>
          </a:xfrm>
          <a:prstGeom prst="rect">
            <a:avLst/>
          </a:prstGeom>
        </p:spPr>
      </p:pic>
      <p:pic>
        <p:nvPicPr>
          <p:cNvPr id="9" name="Kép 8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0095977" y="-7075"/>
            <a:ext cx="2096021" cy="2500507"/>
          </a:xfrm>
          <a:prstGeom prst="rect">
            <a:avLst/>
          </a:prstGeom>
        </p:spPr>
      </p:pic>
      <p:pic>
        <p:nvPicPr>
          <p:cNvPr id="10" name="Kép 9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" y="-7077"/>
            <a:ext cx="1014607" cy="2500507"/>
          </a:xfrm>
          <a:prstGeom prst="rect">
            <a:avLst/>
          </a:prstGeom>
        </p:spPr>
      </p:pic>
      <p:sp>
        <p:nvSpPr>
          <p:cNvPr id="11" name="Szövegdoboz 10"/>
          <p:cNvSpPr txBox="1"/>
          <p:nvPr/>
        </p:nvSpPr>
        <p:spPr>
          <a:xfrm>
            <a:off x="6611773" y="6259369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dirty="0" smtClean="0"/>
              <a:t>forrás</a:t>
            </a:r>
            <a:endParaRPr lang="hu-HU" sz="1050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9050531" y="6623816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dirty="0" smtClean="0"/>
              <a:t>forrás</a:t>
            </a:r>
            <a:endParaRPr lang="hu-HU" sz="1050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2533762" y="6623816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dirty="0" smtClean="0"/>
              <a:t>forrás</a:t>
            </a:r>
            <a:endParaRPr lang="hu-HU" sz="1050" dirty="0"/>
          </a:p>
        </p:txBody>
      </p:sp>
      <p:sp>
        <p:nvSpPr>
          <p:cNvPr id="14" name="Szövegdoboz 13"/>
          <p:cNvSpPr txBox="1"/>
          <p:nvPr/>
        </p:nvSpPr>
        <p:spPr>
          <a:xfrm>
            <a:off x="928639" y="-49595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dirty="0" smtClean="0"/>
              <a:t>forrás</a:t>
            </a:r>
            <a:endParaRPr lang="hu-HU" sz="105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9589461" y="-31098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dirty="0" smtClean="0"/>
              <a:t>forrás</a:t>
            </a:r>
            <a:endParaRPr lang="hu-HU" sz="1050" dirty="0"/>
          </a:p>
        </p:txBody>
      </p:sp>
    </p:spTree>
    <p:extLst>
      <p:ext uri="{BB962C8B-B14F-4D97-AF65-F5344CB8AC3E}">
        <p14:creationId xmlns:p14="http://schemas.microsoft.com/office/powerpoint/2010/main" val="13881283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11" grpId="0"/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80155" y="2240802"/>
            <a:ext cx="9001462" cy="2387600"/>
          </a:xfrm>
        </p:spPr>
        <p:txBody>
          <a:bodyPr/>
          <a:lstStyle/>
          <a:p>
            <a:r>
              <a:rPr lang="hu-HU" dirty="0" smtClean="0"/>
              <a:t>Köszönöm a figyelmet!</a:t>
            </a:r>
            <a:br>
              <a:rPr lang="hu-HU" dirty="0" smtClean="0"/>
            </a:br>
            <a:r>
              <a:rPr lang="hu-HU" dirty="0" smtClean="0">
                <a:sym typeface="Wingdings" panose="05000000000000000000" pitchFamily="2" charset="2"/>
              </a:rPr>
              <a:t>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5381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TM04033921[[fn=Damaszt]]</Template>
  <TotalTime>332</TotalTime>
  <Words>375</Words>
  <Application>Microsoft Office PowerPoint</Application>
  <PresentationFormat>Szélesvásznú</PresentationFormat>
  <Paragraphs>83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Rockwell</vt:lpstr>
      <vt:lpstr>Wingdings</vt:lpstr>
      <vt:lpstr>Damask</vt:lpstr>
      <vt:lpstr>A legfurcsább programozási nyelvek</vt:lpstr>
      <vt:lpstr>Ezoterikus programozási nyelvek</vt:lpstr>
      <vt:lpstr>Shakespeare </vt:lpstr>
      <vt:lpstr>Arnoldc</vt:lpstr>
      <vt:lpstr>Tree</vt:lpstr>
      <vt:lpstr>Chef</vt:lpstr>
      <vt:lpstr>Trumpscript</vt:lpstr>
      <vt:lpstr>PowerPoint-bemutató</vt:lpstr>
      <vt:lpstr>Köszönöm a figyelmet!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legfurcsább programozási nyelvek</dc:title>
  <dc:creator>Baranyi Dániel</dc:creator>
  <cp:lastModifiedBy>baranyi</cp:lastModifiedBy>
  <cp:revision>35</cp:revision>
  <dcterms:created xsi:type="dcterms:W3CDTF">2022-09-09T09:09:43Z</dcterms:created>
  <dcterms:modified xsi:type="dcterms:W3CDTF">2022-09-14T22:00:24Z</dcterms:modified>
</cp:coreProperties>
</file>