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439" r:id="rId6"/>
    <p:sldId id="260" r:id="rId7"/>
    <p:sldId id="2438" r:id="rId8"/>
    <p:sldId id="2434" r:id="rId9"/>
    <p:sldId id="258" r:id="rId10"/>
    <p:sldId id="2445" r:id="rId11"/>
    <p:sldId id="2444" r:id="rId12"/>
    <p:sldId id="2441" r:id="rId13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84959" autoAdjust="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1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B9BBF0-D29D-4DA0-AFD3-06422FBA3132}" type="datetime1">
              <a:rPr lang="hu-HU" smtClean="0"/>
              <a:t>2022.12.08.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CAA14C-B74D-47C9-813B-F52B2515C98D}" type="datetime1">
              <a:rPr lang="hu-HU" noProof="0" smtClean="0"/>
              <a:t>2022.12.08.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58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844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77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lap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ép helyőrzőj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Szerkesztéshez kattintson ide </a:t>
            </a:r>
            <a:br>
              <a:rPr lang="hu-HU" noProof="0"/>
            </a:br>
            <a:r>
              <a:rPr lang="hu-HU" noProof="0"/>
              <a:t>Mintacím stílusa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Szerkesztéshez kattintson ide </a:t>
            </a:r>
            <a:br>
              <a:rPr lang="hu-HU" noProof="0"/>
            </a:br>
            <a:r>
              <a:rPr lang="hu-HU" noProof="0"/>
              <a:t>Mintacím stílusa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7" name="Ábra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8" name="Cím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hu-HU" noProof="0"/>
              <a:t>MINTASZÖVEG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hu-HU" noProof="0" smtClean="0"/>
              <a:t>Mintaszöveg szerkesztése</a:t>
            </a:r>
          </a:p>
          <a:p>
            <a:pPr lvl="1" rtl="0">
              <a:lnSpc>
                <a:spcPct val="150000"/>
              </a:lnSpc>
            </a:pPr>
            <a:r>
              <a:rPr lang="hu-HU" noProof="0" smtClean="0"/>
              <a:t>Második szint</a:t>
            </a:r>
          </a:p>
          <a:p>
            <a:pPr lvl="2" rtl="0">
              <a:lnSpc>
                <a:spcPct val="150000"/>
              </a:lnSpc>
            </a:pPr>
            <a:r>
              <a:rPr lang="hu-HU" noProof="0" smtClean="0"/>
              <a:t>Harmadik szint</a:t>
            </a:r>
          </a:p>
          <a:p>
            <a:pPr lvl="3" rtl="0">
              <a:lnSpc>
                <a:spcPct val="150000"/>
              </a:lnSpc>
            </a:pPr>
            <a:r>
              <a:rPr lang="hu-HU" noProof="0" smtClean="0"/>
              <a:t>Negyedik szint</a:t>
            </a:r>
          </a:p>
          <a:p>
            <a:pPr lvl="4" rtl="0">
              <a:lnSpc>
                <a:spcPct val="150000"/>
              </a:lnSpc>
            </a:pPr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9" name="Tartalom helye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hu-HU" noProof="0" smtClean="0"/>
              <a:t>Mintaszöveg szerkesztése</a:t>
            </a:r>
          </a:p>
          <a:p>
            <a:pPr lvl="1" rtl="0">
              <a:lnSpc>
                <a:spcPct val="150000"/>
              </a:lnSpc>
            </a:pPr>
            <a:r>
              <a:rPr lang="hu-HU" noProof="0" smtClean="0"/>
              <a:t>Második szint</a:t>
            </a:r>
          </a:p>
          <a:p>
            <a:pPr lvl="2" rtl="0">
              <a:lnSpc>
                <a:spcPct val="150000"/>
              </a:lnSpc>
            </a:pPr>
            <a:r>
              <a:rPr lang="hu-HU" noProof="0" smtClean="0"/>
              <a:t>Harmadik szint</a:t>
            </a:r>
          </a:p>
          <a:p>
            <a:pPr lvl="3" rtl="0">
              <a:lnSpc>
                <a:spcPct val="150000"/>
              </a:lnSpc>
            </a:pPr>
            <a:r>
              <a:rPr lang="hu-HU" noProof="0" smtClean="0"/>
              <a:t>Negyedik szint</a:t>
            </a:r>
          </a:p>
          <a:p>
            <a:pPr lvl="4" rtl="0">
              <a:lnSpc>
                <a:spcPct val="150000"/>
              </a:lnSpc>
            </a:pPr>
            <a:r>
              <a:rPr lang="hu-HU" noProof="0" smtClean="0"/>
              <a:t>Ötödik szint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4" name="Szöveg helye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hu-HU" noProof="0" smtClean="0"/>
              <a:t>Mintaszöveg szerkesztése</a:t>
            </a:r>
          </a:p>
        </p:txBody>
      </p:sp>
      <p:sp>
        <p:nvSpPr>
          <p:cNvPr id="15" name="Tartalom helye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Mintaszöveg szerkesztése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Második szint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Harmadik szint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Negyedik szint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Ötödik szint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pic>
        <p:nvPicPr>
          <p:cNvPr id="11" name="Ábra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2" name="Csoport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5" name="Ábra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16" name="Cím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ép helyőrzőj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7" name="Ábra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8" name="Cím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2" name="Tartalom helye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6" name="Kép helyőrzőj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ép helyőrzője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5" name="Csoport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KATTINTSON IDE A MINTASZÖVEG SZERKESZTÉSÉHEZ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STÍLUSÁNAK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grpSp>
        <p:nvGrpSpPr>
          <p:cNvPr id="5" name="Csoport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KATTINTSON IDE A MINTASZÖVEG SZERKESZTÉSÉHEZ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gy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9" name="Téglalap: Levágott sarok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>
              <a:solidFill>
                <a:schemeClr val="bg1"/>
              </a:solidFill>
            </a:endParaRPr>
          </a:p>
        </p:txBody>
      </p:sp>
      <p:sp>
        <p:nvSpPr>
          <p:cNvPr id="10" name="Dia számának helye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Sátorszerű tetőalakza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églalap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grpSp>
        <p:nvGrpSpPr>
          <p:cNvPr id="40" name="Csoport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6" name="Cím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Térfelszínszámító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Baranyi Dániel, Kerekes István, Vigh Ákos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Épület" title="Épület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Csoport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>
                <a:solidFill>
                  <a:schemeClr val="bg1"/>
                </a:solidFill>
              </a:endParaRPr>
            </a:p>
          </p:txBody>
        </p:sp>
        <p:pic>
          <p:nvPicPr>
            <p:cNvPr id="13" name="Ábra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Cím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949083"/>
          </a:xfrm>
        </p:spPr>
        <p:txBody>
          <a:bodyPr rtlCol="0"/>
          <a:lstStyle/>
          <a:p>
            <a:pPr rtl="0"/>
            <a:r>
              <a:rPr lang="hu-HU" dirty="0" smtClean="0"/>
              <a:t>Cél</a:t>
            </a:r>
            <a:endParaRPr lang="hu-HU" dirty="0"/>
          </a:p>
        </p:txBody>
      </p:sp>
      <p:sp>
        <p:nvSpPr>
          <p:cNvPr id="27" name="Szöveg helye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63535" y="2369127"/>
            <a:ext cx="3971898" cy="2701637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 smtClean="0"/>
              <a:t>C# applikáció alakzatok kiszámítására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 smtClean="0"/>
              <a:t>Weboldal készítése, ahonnan le lehet tölteni az appot</a:t>
            </a:r>
            <a:endParaRPr lang="hu-HU" dirty="0"/>
          </a:p>
          <a:p>
            <a:pPr algn="l" rtl="0"/>
            <a:endParaRPr lang="hu-HU" dirty="0" smtClean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1" name="Téglalap: Levágott sarok 10" descr="Élőláb kiemelés mező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723207"/>
            <a:ext cx="5138057" cy="947651"/>
          </a:xfrm>
        </p:spPr>
        <p:txBody>
          <a:bodyPr rtlCol="0"/>
          <a:lstStyle/>
          <a:p>
            <a:pPr rtl="0"/>
            <a:r>
              <a:rPr lang="hu-HU" dirty="0" smtClean="0"/>
              <a:t>Fejlesztői környezet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644" y="2186247"/>
            <a:ext cx="6051665" cy="2793077"/>
          </a:xfrm>
        </p:spPr>
        <p:txBody>
          <a:bodyPr rtlCol="0"/>
          <a:lstStyle/>
          <a:p>
            <a:pPr marL="285750" indent="-285750" rtl="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hu-HU" sz="2000" dirty="0" smtClean="0"/>
              <a:t>Verziókezelő és projektmenedzsment – GitHub, JIRA</a:t>
            </a:r>
          </a:p>
          <a:p>
            <a:pPr marL="285750" indent="-285750" rtl="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hu-HU" sz="2000" dirty="0" smtClean="0"/>
              <a:t>Applikáció – VS2019, C#</a:t>
            </a:r>
          </a:p>
          <a:p>
            <a:pPr marL="285750" indent="-285750" rtl="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hu-HU" sz="2000" dirty="0" smtClean="0"/>
              <a:t>Weboldal – VSCode, HTML, CSS, JS</a:t>
            </a:r>
          </a:p>
          <a:p>
            <a:pPr rtl="0"/>
            <a:endParaRPr lang="hu-HU" dirty="0"/>
          </a:p>
        </p:txBody>
      </p:sp>
      <p:pic>
        <p:nvPicPr>
          <p:cNvPr id="5" name="Kép helyőrzője 4" descr="Két épület" title="Két épület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0" name="Téglalap: Levágott sarok 9" descr="Élőláb kiemelés mező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3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37" y="2186247"/>
            <a:ext cx="4154387" cy="344146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71" y="2288425"/>
            <a:ext cx="780220" cy="78022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75" y="2288425"/>
            <a:ext cx="780220" cy="78022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892" y="3276462"/>
            <a:ext cx="814647" cy="814647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71" y="3280118"/>
            <a:ext cx="807337" cy="807337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72" y="4490896"/>
            <a:ext cx="2507716" cy="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 rtlCol="0"/>
          <a:lstStyle/>
          <a:p>
            <a:pPr rtl="0"/>
            <a:r>
              <a:rPr lang="hu-HU"/>
              <a:t>Cím:</a:t>
            </a:r>
          </a:p>
        </p:txBody>
      </p:sp>
      <p:pic>
        <p:nvPicPr>
          <p:cNvPr id="5" name="Kép helyőrzője 4" descr="Absztrakt épület" title="Absztrakt épület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hu-HU" sz="3200" b="1" dirty="0" smtClean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Mappastruktúra</a:t>
            </a:r>
            <a:endParaRPr lang="hu-HU" sz="3200" b="1" dirty="0">
              <a:solidFill>
                <a:schemeClr val="bg1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9" name="Téglalap: Levágott sarok 8" descr="Élőláb kiemelés mező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4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369" y="993941"/>
            <a:ext cx="2596867" cy="37916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824" y="993941"/>
            <a:ext cx="3217495" cy="48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Városi látkép" title="Városi látkép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Csoport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Applikáció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90429"/>
            <a:ext cx="6117771" cy="4148372"/>
          </a:xfrm>
        </p:spPr>
        <p:txBody>
          <a:bodyPr rtlCol="0">
            <a:normAutofit/>
          </a:bodyPr>
          <a:lstStyle/>
          <a:p>
            <a:r>
              <a:rPr lang="hu-HU" dirty="0" smtClean="0"/>
              <a:t>C# nyelven íródott</a:t>
            </a:r>
          </a:p>
          <a:p>
            <a:r>
              <a:rPr lang="hu-HU" dirty="0" smtClean="0"/>
              <a:t>Legördülő listából lehet kiválasztani az alakzatokat</a:t>
            </a:r>
          </a:p>
          <a:p>
            <a:r>
              <a:rPr lang="hu-HU" dirty="0" smtClean="0"/>
              <a:t>A beviteli mezőkbe csak egész- vagy törtszámokat lehet írni</a:t>
            </a:r>
          </a:p>
          <a:p>
            <a:r>
              <a:rPr lang="hu-HU" dirty="0" smtClean="0"/>
              <a:t>Az eredményeket a „Számol” gombbal lehet megjeleníteni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96" y="438057"/>
            <a:ext cx="2050670" cy="196936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58" y="2781301"/>
            <a:ext cx="2286000" cy="34671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11" y="3745259"/>
            <a:ext cx="1581260" cy="151801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27" y="3826099"/>
            <a:ext cx="1377503" cy="13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 számának helye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6</a:t>
            </a:fld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12" y="250521"/>
            <a:ext cx="7998014" cy="2793304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082" y="3307066"/>
            <a:ext cx="2276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Városi látkép" title="Városi látkép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Csoport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90429"/>
            <a:ext cx="6117771" cy="4148372"/>
          </a:xfrm>
        </p:spPr>
        <p:txBody>
          <a:bodyPr rtlCol="0">
            <a:normAutofit/>
          </a:bodyPr>
          <a:lstStyle/>
          <a:p>
            <a:r>
              <a:rPr lang="hu-HU" dirty="0" smtClean="0"/>
              <a:t>HTML, CSS, JS</a:t>
            </a:r>
          </a:p>
          <a:p>
            <a:r>
              <a:rPr lang="hu-HU" dirty="0" smtClean="0"/>
              <a:t>Az oldal tetején lévő menüvel lehet az oldalak között váltani</a:t>
            </a:r>
          </a:p>
          <a:p>
            <a:r>
              <a:rPr lang="hu-HU" dirty="0" smtClean="0"/>
              <a:t>A főoldalon rövid bemutató a csapattagokról</a:t>
            </a:r>
          </a:p>
          <a:p>
            <a:r>
              <a:rPr lang="hu-HU" dirty="0" smtClean="0"/>
              <a:t>Üzenetküldési lehetőség</a:t>
            </a:r>
          </a:p>
          <a:p>
            <a:r>
              <a:rPr lang="hu-HU" dirty="0" smtClean="0"/>
              <a:t>A leírás oldalon az applikációról van egy rövid bemutató</a:t>
            </a:r>
          </a:p>
          <a:p>
            <a:r>
              <a:rPr lang="hu-HU" dirty="0" smtClean="0"/>
              <a:t>Alakzatok bemutatása</a:t>
            </a:r>
          </a:p>
          <a:p>
            <a:r>
              <a:rPr lang="hu-HU" dirty="0" smtClean="0"/>
              <a:t>Letöltés gomb</a:t>
            </a:r>
          </a:p>
          <a:p>
            <a:endParaRPr lang="hu-HU" dirty="0" smtClean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7</a:t>
            </a:fld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6" y="1203434"/>
            <a:ext cx="1638983" cy="1638983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4" y="3564615"/>
            <a:ext cx="3809672" cy="14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 számának helye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8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59" y="231073"/>
            <a:ext cx="5046478" cy="6281111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51" y="231073"/>
            <a:ext cx="3298129" cy="62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Háromszög kialakítású mennyezet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églalap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grpSp>
        <p:nvGrpSpPr>
          <p:cNvPr id="40" name="Csoport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6" name="Cím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hu-HU" dirty="0"/>
              <a:t>KÖSZÖNJÜK!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25" name="Téglalap: Levágott sarok 24" descr="Élőláb kiemelés mező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26" name="Dia számának helye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smtClean="0"/>
              <a:pPr rtl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1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61_TF34357351" id="{F29DF86D-9A7C-418F-9455-86171AF0A978}" vid="{D48B2376-1C0D-446D-B2BF-F6653B017B2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Sötét, modern hatású bemutató</Template>
  <TotalTime>0</TotalTime>
  <Words>148</Words>
  <Application>Microsoft Office PowerPoint</Application>
  <PresentationFormat>Szélesvásznú</PresentationFormat>
  <Paragraphs>48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Bebas</vt:lpstr>
      <vt:lpstr>Calibri</vt:lpstr>
      <vt:lpstr>Gill Sans</vt:lpstr>
      <vt:lpstr>Office-téma</vt:lpstr>
      <vt:lpstr>Térfelszínszámító</vt:lpstr>
      <vt:lpstr>Cél</vt:lpstr>
      <vt:lpstr>Fejlesztői környezet</vt:lpstr>
      <vt:lpstr>Cím:</vt:lpstr>
      <vt:lpstr>Applikáció</vt:lpstr>
      <vt:lpstr>PowerPoint-bemutató</vt:lpstr>
      <vt:lpstr>Weboldal</vt:lpstr>
      <vt:lpstr>PowerPoint-bemutató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2022-12-08T08:04:05Z</dcterms:created>
  <dcterms:modified xsi:type="dcterms:W3CDTF">2022-12-08T09:23:48Z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