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épület - Tanuló" initials="C-T" lastIdx="1" clrIdx="0">
    <p:extLst>
      <p:ext uri="{19B8F6BF-5375-455C-9EA6-DF929625EA0E}">
        <p15:presenceInfo xmlns:p15="http://schemas.microsoft.com/office/powerpoint/2012/main" userId="C-épület - Tanul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30373"/>
            <a:ext cx="6599104" cy="1673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Vásárosnamény, Lónyay </a:t>
            </a:r>
            <a:r>
              <a:rPr lang="hu-HU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Menyhért Baptista Technikum és Szakképző Iskola</a:t>
            </a:r>
            <a:endParaRPr lang="hu-HU" sz="32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569168" y="1703523"/>
            <a:ext cx="4175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Baranyi Réka</a:t>
            </a:r>
            <a:endParaRPr lang="hu-HU" sz="1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2909490" y="2047332"/>
            <a:ext cx="136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12.A</a:t>
            </a:r>
            <a:endParaRPr lang="hu-HU" sz="1400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1102724" y="2391141"/>
            <a:ext cx="4979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Hőmérséklet és Páratartalom.</a:t>
            </a:r>
            <a:endParaRPr lang="hu-HU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905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3150" y="4108293"/>
            <a:ext cx="1196018" cy="1366877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63" b="100000" l="0" r="100000">
                        <a14:foregroundMark x1="33969" y1="79167" x2="47710" y2="802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0219" y="3386451"/>
            <a:ext cx="3373345" cy="24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/>
          <p:cNvSpPr txBox="1"/>
          <p:nvPr/>
        </p:nvSpPr>
        <p:spPr>
          <a:xfrm>
            <a:off x="6612470" y="209320"/>
            <a:ext cx="519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DHT11 </a:t>
            </a:r>
            <a:r>
              <a:rPr lang="hu-H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Arduino</a:t>
            </a: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Uno-val</a:t>
            </a: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való összeköttetése: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612470" y="787972"/>
            <a:ext cx="434064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projekthez az alábbiak kellenek: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Arduino</a:t>
            </a: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hu-H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Uno</a:t>
            </a:r>
            <a:endParaRPr lang="hu-HU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DHT11</a:t>
            </a:r>
            <a:endParaRPr lang="hu-HU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Jumper</a:t>
            </a:r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kábel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2388" y1="50000" x2="54498" y2="50346"/>
                        <a14:foregroundMark x1="27163" y1="77163" x2="41696" y2="76817"/>
                        <a14:foregroundMark x1="85813" y1="30796" x2="85467" y2="39100"/>
                        <a14:foregroundMark x1="85986" y1="90657" x2="85986" y2="90657"/>
                        <a14:foregroundMark x1="87370" y1="13495" x2="87370" y2="13495"/>
                        <a14:foregroundMark x1="80796" y1="4152" x2="90830" y2="174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433" y="393985"/>
            <a:ext cx="6032079" cy="603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2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" y="1264853"/>
            <a:ext cx="5993787" cy="4893576"/>
          </a:xfrm>
          <a:prstGeom prst="rect">
            <a:avLst/>
          </a:prstGeom>
        </p:spPr>
      </p:pic>
      <p:sp>
        <p:nvSpPr>
          <p:cNvPr id="4" name="Jobb oldali kapcsos zárójel 3"/>
          <p:cNvSpPr/>
          <p:nvPr/>
        </p:nvSpPr>
        <p:spPr>
          <a:xfrm>
            <a:off x="6455884" y="1233889"/>
            <a:ext cx="1167788" cy="4957591"/>
          </a:xfrm>
          <a:prstGeom prst="rightBrac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7623672" y="2618866"/>
            <a:ext cx="4238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Ezen a képen a két DHT szenzor közötti különbséget mutatja be.</a:t>
            </a:r>
          </a:p>
          <a:p>
            <a:endParaRPr lang="hu-HU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dirty="0">
                <a:solidFill>
                  <a:schemeClr val="bg1">
                    <a:lumMod val="95000"/>
                    <a:lumOff val="5000"/>
                  </a:schemeClr>
                </a:solidFill>
              </a:rPr>
              <a:t>https://www.tavir.hu/tipp-dht11-dht22-homerseklet-es-paraszenzor/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623672" y="4285567"/>
            <a:ext cx="375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RH: </a:t>
            </a:r>
            <a:r>
              <a:rPr lang="hu-H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relatív páratartalom</a:t>
            </a:r>
          </a:p>
          <a:p>
            <a:r>
              <a:rPr lang="hu-HU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Hz: </a:t>
            </a:r>
            <a:r>
              <a:rPr lang="hu-H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száraz levegő</a:t>
            </a:r>
            <a:endParaRPr lang="hu-HU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42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99152" y="99152"/>
            <a:ext cx="799090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include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&lt;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DHT.h</a:t>
            </a:r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include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&lt;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DHT_U.h</a:t>
            </a:r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include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&lt;dht11.h</a:t>
            </a:r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&gt;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#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define DHT11PIN 4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dht11 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DHT11;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void</a:t>
            </a:r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setup</a:t>
            </a:r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Serial.begin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(9600);</a:t>
            </a: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void</a:t>
            </a:r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loop</a:t>
            </a:r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()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{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Serial.println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();</a:t>
            </a: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 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chk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= DHT11.read(DHT11PIN);</a:t>
            </a:r>
          </a:p>
          <a:p>
            <a:r>
              <a:rPr lang="hu-HU" sz="13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Serial.print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Humidity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(%): ");</a:t>
            </a:r>
          </a:p>
          <a:p>
            <a:r>
              <a:rPr lang="hu-HU" sz="13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Serial.println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((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float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)DHT11.humidity, 2);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Serial.print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("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Temperature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(C): </a:t>
            </a:r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");</a:t>
            </a: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Serial.println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((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float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)DHT11.temperature, 2);</a:t>
            </a:r>
          </a:p>
          <a:p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  <a:r>
              <a:rPr lang="hu-HU" sz="13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delay</a:t>
            </a:r>
            <a:r>
              <a:rPr lang="hu-HU" sz="13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(2000);</a:t>
            </a:r>
          </a:p>
          <a:p>
            <a:r>
              <a:rPr lang="hu-HU" sz="13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}</a:t>
            </a:r>
            <a:endParaRPr lang="hu-HU" sz="13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Jobb oldali kapcsos zárójel 2"/>
          <p:cNvSpPr/>
          <p:nvPr/>
        </p:nvSpPr>
        <p:spPr>
          <a:xfrm>
            <a:off x="1994053" y="99152"/>
            <a:ext cx="451692" cy="104660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2447582" y="483953"/>
            <a:ext cx="3944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könyv verziója: DHT11-2.1.0</a:t>
            </a:r>
            <a:endParaRPr lang="hu-HU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Egyenes összekötő nyíllal 6"/>
          <p:cNvCxnSpPr/>
          <p:nvPr/>
        </p:nvCxnSpPr>
        <p:spPr>
          <a:xfrm>
            <a:off x="1828800" y="3018622"/>
            <a:ext cx="837282" cy="0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zövegdoboz 7"/>
          <p:cNvSpPr txBox="1"/>
          <p:nvPr/>
        </p:nvSpPr>
        <p:spPr>
          <a:xfrm>
            <a:off x="2772579" y="2880122"/>
            <a:ext cx="723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9 másodpercenként íratja ki a hőmérsékletet és a páratartalmat.</a:t>
            </a:r>
            <a:endParaRPr lang="hu-HU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Jobb oldali kapcsos zárójel 8"/>
          <p:cNvSpPr/>
          <p:nvPr/>
        </p:nvSpPr>
        <p:spPr>
          <a:xfrm>
            <a:off x="3800819" y="4362680"/>
            <a:ext cx="1608462" cy="1927951"/>
          </a:xfrm>
          <a:prstGeom prst="rightBrace">
            <a:avLst/>
          </a:prstGeom>
          <a:ln>
            <a:solidFill>
              <a:schemeClr val="bg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/>
          <p:cNvSpPr txBox="1"/>
          <p:nvPr/>
        </p:nvSpPr>
        <p:spPr>
          <a:xfrm>
            <a:off x="5552501" y="5095822"/>
            <a:ext cx="6639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Itt az </a:t>
            </a:r>
            <a:r>
              <a:rPr lang="hu-HU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Arduino</a:t>
            </a:r>
            <a:r>
              <a:rPr lang="hu-HU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hu-HU" sz="1200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Uno</a:t>
            </a:r>
            <a:r>
              <a:rPr lang="hu-HU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az LCD kijelzőre a DHT11 segítségével százalékba és Celsius fokba íratja ki az információkat az LCD kijelzőre és egyben a soros monitorra és 2 másodpercenként méri és annak megfelelően íratja ki.</a:t>
            </a:r>
            <a:endParaRPr lang="hu-HU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702623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180</Words>
  <Application>Microsoft Office PowerPoint</Application>
  <PresentationFormat>Szélesvásznú</PresentationFormat>
  <Paragraphs>49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Szelet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C-épület - Tanuló</dc:creator>
  <cp:lastModifiedBy>C-épület - Tanuló</cp:lastModifiedBy>
  <cp:revision>47</cp:revision>
  <dcterms:created xsi:type="dcterms:W3CDTF">2024-09-30T08:30:37Z</dcterms:created>
  <dcterms:modified xsi:type="dcterms:W3CDTF">2024-10-09T07:43:41Z</dcterms:modified>
</cp:coreProperties>
</file>