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7"/>
    <p:sldMasterId id="2147484495" r:id="rId8"/>
    <p:sldMasterId id="2147484531" r:id="rId9"/>
  </p:sldMasterIdLst>
  <p:notesMasterIdLst>
    <p:notesMasterId r:id="rId48"/>
  </p:notesMasterIdLst>
  <p:handoutMasterIdLst>
    <p:handoutMasterId r:id="rId49"/>
  </p:handoutMasterIdLst>
  <p:sldIdLst>
    <p:sldId id="260" r:id="rId10"/>
    <p:sldId id="261" r:id="rId11"/>
    <p:sldId id="262" r:id="rId12"/>
    <p:sldId id="326" r:id="rId13"/>
    <p:sldId id="263" r:id="rId14"/>
    <p:sldId id="264" r:id="rId15"/>
    <p:sldId id="265" r:id="rId16"/>
    <p:sldId id="266" r:id="rId17"/>
    <p:sldId id="267" r:id="rId18"/>
    <p:sldId id="268" r:id="rId19"/>
    <p:sldId id="270" r:id="rId20"/>
    <p:sldId id="271" r:id="rId21"/>
    <p:sldId id="273" r:id="rId22"/>
    <p:sldId id="279" r:id="rId23"/>
    <p:sldId id="280" r:id="rId24"/>
    <p:sldId id="340" r:id="rId25"/>
    <p:sldId id="284" r:id="rId26"/>
    <p:sldId id="301" r:id="rId27"/>
    <p:sldId id="302" r:id="rId28"/>
    <p:sldId id="303" r:id="rId29"/>
    <p:sldId id="292" r:id="rId30"/>
    <p:sldId id="293" r:id="rId31"/>
    <p:sldId id="294" r:id="rId32"/>
    <p:sldId id="299" r:id="rId33"/>
    <p:sldId id="300" r:id="rId34"/>
    <p:sldId id="290" r:id="rId35"/>
    <p:sldId id="291" r:id="rId36"/>
    <p:sldId id="287" r:id="rId37"/>
    <p:sldId id="305" r:id="rId38"/>
    <p:sldId id="308" r:id="rId39"/>
    <p:sldId id="311" r:id="rId40"/>
    <p:sldId id="313" r:id="rId41"/>
    <p:sldId id="314" r:id="rId42"/>
    <p:sldId id="318" r:id="rId43"/>
    <p:sldId id="319" r:id="rId44"/>
    <p:sldId id="320" r:id="rId45"/>
    <p:sldId id="323" r:id="rId46"/>
    <p:sldId id="309" r:id="rId4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C8FB21-FF75-44A0-8090-B2FB240B014B}">
          <p14:sldIdLst>
            <p14:sldId id="260"/>
            <p14:sldId id="261"/>
            <p14:sldId id="262"/>
            <p14:sldId id="326"/>
            <p14:sldId id="263"/>
            <p14:sldId id="264"/>
            <p14:sldId id="265"/>
          </p14:sldIdLst>
        </p14:section>
        <p14:section name="Solutions" id="{35676842-8FCF-419C-82E7-BD599F8572E9}">
          <p14:sldIdLst>
            <p14:sldId id="266"/>
            <p14:sldId id="267"/>
            <p14:sldId id="268"/>
            <p14:sldId id="270"/>
            <p14:sldId id="271"/>
            <p14:sldId id="273"/>
          </p14:sldIdLst>
        </p14:section>
        <p14:section name="THINGS" id="{0CF0D11F-1C45-4238-90F7-DDD4B9AA66DD}">
          <p14:sldIdLst>
            <p14:sldId id="279"/>
            <p14:sldId id="280"/>
            <p14:sldId id="340"/>
            <p14:sldId id="284"/>
            <p14:sldId id="301"/>
            <p14:sldId id="302"/>
            <p14:sldId id="303"/>
            <p14:sldId id="292"/>
            <p14:sldId id="293"/>
            <p14:sldId id="294"/>
            <p14:sldId id="299"/>
            <p14:sldId id="300"/>
            <p14:sldId id="290"/>
            <p14:sldId id="291"/>
            <p14:sldId id="287"/>
          </p14:sldIdLst>
        </p14:section>
        <p14:section name="Insights" id="{1C0E68F4-B24B-4C42-A543-E83F524B97FC}">
          <p14:sldIdLst>
            <p14:sldId id="305"/>
            <p14:sldId id="308"/>
            <p14:sldId id="311"/>
            <p14:sldId id="313"/>
            <p14:sldId id="314"/>
          </p14:sldIdLst>
        </p14:section>
        <p14:section name="Actions" id="{9D812B00-B237-4D18-A0E0-9E48480FCFFB}">
          <p14:sldIdLst>
            <p14:sldId id="318"/>
            <p14:sldId id="319"/>
            <p14:sldId id="320"/>
            <p14:sldId id="323"/>
            <p14:sldId id="309"/>
          </p14:sldIdLst>
        </p14:section>
        <p14:section name="Microsoft Dark Template" id="{BB00CB64-77A4-4BA9-B0A0-EF2154DA30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FFFFF"/>
    <a:srgbClr val="0078D7"/>
    <a:srgbClr val="000000"/>
    <a:srgbClr val="FF8C00"/>
    <a:srgbClr val="D83B01"/>
    <a:srgbClr val="FFB900"/>
    <a:srgbClr val="107C10"/>
    <a:srgbClr val="353535"/>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2151" autoAdjust="0"/>
  </p:normalViewPr>
  <p:slideViewPr>
    <p:cSldViewPr>
      <p:cViewPr varScale="1">
        <p:scale>
          <a:sx n="93" d="100"/>
          <a:sy n="93" d="100"/>
        </p:scale>
        <p:origin x="53" y="53"/>
      </p:cViewPr>
      <p:guideLst/>
    </p:cSldViewPr>
  </p:slideViewPr>
  <p:outlineViewPr>
    <p:cViewPr>
      <p:scale>
        <a:sx n="33" d="100"/>
        <a:sy n="33" d="100"/>
      </p:scale>
      <p:origin x="0" y="-9840"/>
    </p:cViewPr>
  </p:outlineViewPr>
  <p:notesTextViewPr>
    <p:cViewPr>
      <p:scale>
        <a:sx n="100" d="100"/>
        <a:sy n="100" d="100"/>
      </p:scale>
      <p:origin x="0" y="0"/>
    </p:cViewPr>
  </p:notesTextViewPr>
  <p:sorterViewPr>
    <p:cViewPr>
      <p:scale>
        <a:sx n="24" d="100"/>
        <a:sy n="24" d="100"/>
      </p:scale>
      <p:origin x="0" y="-1212"/>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presProps" Target="presProp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customXml" Target="../customXml/item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notesMaster" Target="notesMasters/notesMaster1.xml"/><Relationship Id="rId8" Type="http://schemas.openxmlformats.org/officeDocument/2006/relationships/slideMaster" Target="slideMasters/slideMaster2.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9/19/2019 9:01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9/19/2019 9:00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CE935C7-66EA-4CB3-9540-EAF16F668D5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6932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47285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3799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46702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F72E4161-C64D-4CCE-8971-459BF83F0878}" type="slidenum">
              <a:rPr kumimoji="0" lang="en-US" sz="12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542398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2948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93726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7992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5560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91168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FFF7E09-31D4-4768-889F-593817483028}"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7392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CE935C7-66EA-4CB3-9540-EAF16F668D5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6871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9015862-6663-4E96-82D9-691832C5BE93}"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391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7357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16834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DBB4822-08FA-4ACE-A0FE-23159A244C4B}"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44618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363EB1-9E4E-4BF3-A975-2B3E7DC625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628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363EB1-9E4E-4BF3-A975-2B3E7DC625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3706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5767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5795E-3CDA-46E2-AC41-D74FD33909B5}"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9/19/2019 9:00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4529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6804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099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BFE3E14-271A-4190-AAD9-CD1F1C3096A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6982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07393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36561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47374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73953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2199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909548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1099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839352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282A5BC5-2681-4320-849E-ACD7F703B552}" type="slidenum">
              <a:rPr lang="en-US" smtClean="0"/>
              <a:t>38</a:t>
            </a:fld>
            <a:endParaRPr lang="en-US"/>
          </a:p>
        </p:txBody>
      </p:sp>
    </p:spTree>
    <p:extLst>
      <p:ext uri="{BB962C8B-B14F-4D97-AF65-F5344CB8AC3E}">
        <p14:creationId xmlns:p14="http://schemas.microsoft.com/office/powerpoint/2010/main" val="358514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389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960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0264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520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053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939CF7E-134C-4B4A-9853-17D7568CBCC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9/19/2019 9:00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80680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3"/>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41371"/>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sp>
        <p:nvSpPr>
          <p:cNvPr id="3" name="Text Placeholder 2">
            <a:extLst>
              <a:ext uri="{FF2B5EF4-FFF2-40B4-BE49-F238E27FC236}">
                <a16:creationId xmlns:a16="http://schemas.microsoft.com/office/drawing/2014/main" id="{47D21F7F-CA5F-4609-9E53-094261A2A868}"/>
              </a:ext>
            </a:extLst>
          </p:cNvPr>
          <p:cNvSpPr>
            <a:spLocks noGrp="1"/>
          </p:cNvSpPr>
          <p:nvPr>
            <p:ph type="body" sz="quarter" idx="13" hasCustomPrompt="1"/>
          </p:nvPr>
        </p:nvSpPr>
        <p:spPr>
          <a:xfrm>
            <a:off x="8047017" y="291533"/>
            <a:ext cx="4023345" cy="553998"/>
          </a:xfrm>
          <a:noFill/>
        </p:spPr>
        <p:txBody>
          <a:bodyPr vert="horz" wrap="square" lIns="164592" tIns="109728" rIns="164592" bIns="109728" rtlCol="0">
            <a:spAutoFit/>
          </a:bodyPr>
          <a:lstStyle>
            <a:lvl1pPr marL="0" indent="0" algn="r">
              <a:buNone/>
              <a:defRPr lang="en-US" sz="2400" dirty="0">
                <a:gradFill>
                  <a:gsLst>
                    <a:gs pos="91000">
                      <a:schemeClr val="tx1"/>
                    </a:gs>
                    <a:gs pos="0">
                      <a:schemeClr val="tx1"/>
                    </a:gs>
                  </a:gsLst>
                  <a:lin ang="5400000" scaled="0"/>
                </a:gradFill>
                <a:latin typeface="+mn-lt"/>
              </a:defRPr>
            </a:lvl1pPr>
          </a:lstStyle>
          <a:p>
            <a:pPr marL="228600" lvl="0" indent="-228600">
              <a:spcBef>
                <a:spcPts val="0"/>
              </a:spcBef>
            </a:pPr>
            <a:r>
              <a:rPr lang="en-US" dirty="0"/>
              <a:t>Session Code</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a:t>Click to edit Master title style</a:t>
            </a:r>
            <a:endParaRPr lang="en-US" dirty="0"/>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925696" cy="6995160"/>
          </a:xfrm>
          <a:prstGeom prst="rect">
            <a:avLst/>
          </a:prstGeom>
        </p:spPr>
      </p:pic>
    </p:spTree>
    <p:extLst>
      <p:ext uri="{BB962C8B-B14F-4D97-AF65-F5344CB8AC3E}">
        <p14:creationId xmlns:p14="http://schemas.microsoft.com/office/powerpoint/2010/main" val="378331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20567"/>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050675"/>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er Evidence Slide">
    <p:bg bwMode="gray">
      <p:bgPr>
        <a:solidFill>
          <a:srgbClr val="E6E6E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8584">
                      <a:schemeClr val="tx2"/>
                    </a:gs>
                    <a:gs pos="57000">
                      <a:schemeClr val="tx2"/>
                    </a:gs>
                  </a:gsLst>
                  <a:lin ang="5400000" scaled="0"/>
                </a:gradFill>
              </a:defRPr>
            </a:lvl1pPr>
          </a:lstStyle>
          <a:p>
            <a:r>
              <a:rPr lang="en-US" dirty="0"/>
              <a:t>Customer evidence slide</a:t>
            </a:r>
          </a:p>
        </p:txBody>
      </p:sp>
      <p:sp>
        <p:nvSpPr>
          <p:cNvPr id="4" name="Picture Placeholder 3"/>
          <p:cNvSpPr>
            <a:spLocks noGrp="1"/>
          </p:cNvSpPr>
          <p:nvPr>
            <p:ph type="pic" sz="quarter" idx="10"/>
          </p:nvPr>
        </p:nvSpPr>
        <p:spPr bwMode="gray">
          <a:xfrm>
            <a:off x="274638" y="1434069"/>
            <a:ext cx="5486400" cy="1827214"/>
          </a:xfrm>
          <a:blipFill>
            <a:blip r:embed="rId2" cstate="email">
              <a:extLst>
                <a:ext uri="{28A0092B-C50C-407E-A947-70E740481C1C}">
                  <a14:useLocalDpi xmlns:a14="http://schemas.microsoft.com/office/drawing/2010/main"/>
                </a:ext>
              </a:extLst>
            </a:blip>
            <a:stretch>
              <a:fillRect/>
            </a:stretch>
          </a:blipFill>
        </p:spPr>
        <p:txBody>
          <a:bodyPr lIns="182880" tIns="146304" rIns="182880" bIns="146304">
            <a:noAutofit/>
          </a:bodyPr>
          <a:lstStyle>
            <a:lvl1pPr marL="0" indent="0">
              <a:buNone/>
              <a:defRPr lang="en-US" sz="2400" kern="1200" spc="0" baseline="0" dirty="0">
                <a:noFill/>
                <a:latin typeface="+mn-lt"/>
                <a:ea typeface="+mn-ea"/>
                <a:cs typeface="+mn-cs"/>
              </a:defRPr>
            </a:lvl1pPr>
            <a:lvl2pP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endParaRPr lang="en-US" dirty="0"/>
          </a:p>
        </p:txBody>
      </p:sp>
      <p:sp>
        <p:nvSpPr>
          <p:cNvPr id="5" name="Rectangle 4"/>
          <p:cNvSpPr/>
          <p:nvPr userDrawn="1"/>
        </p:nvSpPr>
        <p:spPr bwMode="auto">
          <a:xfrm>
            <a:off x="6218237" y="4868863"/>
            <a:ext cx="5945966" cy="1828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Picture Placeholder 3"/>
          <p:cNvSpPr>
            <a:spLocks noGrp="1"/>
          </p:cNvSpPr>
          <p:nvPr>
            <p:ph type="pic" sz="quarter" idx="11" hasCustomPrompt="1"/>
          </p:nvPr>
        </p:nvSpPr>
        <p:spPr bwMode="gray">
          <a:xfrm>
            <a:off x="6218237" y="1434069"/>
            <a:ext cx="5943601" cy="3433208"/>
          </a:xfrm>
          <a:blipFill>
            <a:blip r:embed="rId3" cstate="email">
              <a:extLst>
                <a:ext uri="{28A0092B-C50C-407E-A947-70E740481C1C}">
                  <a14:useLocalDpi xmlns:a14="http://schemas.microsoft.com/office/drawing/2010/main"/>
                </a:ext>
              </a:extLst>
            </a:blip>
            <a:stretch>
              <a:fillRect/>
            </a:stretch>
          </a:blipFill>
        </p:spPr>
        <p:txBody>
          <a:bodyPr lIns="182880" tIns="146304" rIns="182880" bIns="146304">
            <a:noAutofit/>
          </a:bodyPr>
          <a:lstStyle>
            <a:lvl1pPr marL="0" indent="0">
              <a:buNone/>
              <a:defRPr lang="en-US" sz="2400" kern="1200" spc="0" baseline="0" dirty="0">
                <a:gradFill>
                  <a:gsLst>
                    <a:gs pos="1250">
                      <a:schemeClr val="tx1"/>
                    </a:gs>
                    <a:gs pos="100000">
                      <a:schemeClr val="tx1"/>
                    </a:gs>
                  </a:gsLst>
                  <a:lin ang="5400000" scaled="0"/>
                </a:gradFill>
                <a:latin typeface="+mn-lt"/>
                <a:ea typeface="+mn-ea"/>
                <a:cs typeface="+mn-cs"/>
              </a:defRPr>
            </a:lvl1pPr>
            <a:lvl2pPr algn="ctr">
              <a:defRPr lang="en-US" sz="2400" kern="1200" spc="0" baseline="0" dirty="0">
                <a:gradFill>
                  <a:gsLst>
                    <a:gs pos="1250">
                      <a:schemeClr val="tx1"/>
                    </a:gs>
                    <a:gs pos="100000">
                      <a:schemeClr val="tx1"/>
                    </a:gs>
                  </a:gsLst>
                  <a:lin ang="5400000" scaled="0"/>
                </a:gradFill>
                <a:latin typeface="+mn-lt"/>
                <a:ea typeface="+mn-ea"/>
                <a:cs typeface="+mn-cs"/>
              </a:defRPr>
            </a:lvl2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dirty="0"/>
              <a:t>Your image here</a:t>
            </a:r>
          </a:p>
        </p:txBody>
      </p:sp>
      <p:cxnSp>
        <p:nvCxnSpPr>
          <p:cNvPr id="7" name="Straight Connector 6"/>
          <p:cNvCxnSpPr/>
          <p:nvPr userDrawn="1"/>
        </p:nvCxnSpPr>
        <p:spPr>
          <a:xfrm>
            <a:off x="5989638" y="1836883"/>
            <a:ext cx="0" cy="4754828"/>
          </a:xfrm>
          <a:prstGeom prst="line">
            <a:avLst/>
          </a:prstGeom>
          <a:ln w="3175">
            <a:solidFill>
              <a:schemeClr val="tx1">
                <a:alpha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2"/>
          </p:nvPr>
        </p:nvSpPr>
        <p:spPr>
          <a:xfrm>
            <a:off x="274638" y="3260725"/>
            <a:ext cx="5486400" cy="3436938"/>
          </a:xfrm>
        </p:spPr>
        <p:txBody>
          <a:bodyPr lIns="182880" tIns="146304" rIns="182880" bIns="146304">
            <a:noAutofit/>
          </a:bodyPr>
          <a:lstStyle>
            <a:lvl1pPr marL="0" indent="0">
              <a:buNone/>
              <a:defRPr sz="2400">
                <a:latin typeface="+mn-lt"/>
              </a:defRPr>
            </a:lvl1pPr>
          </a:lstStyle>
          <a:p>
            <a:pPr lvl="0"/>
            <a:r>
              <a:rPr lang="en-US" dirty="0"/>
              <a:t>Edit Master text styles</a:t>
            </a:r>
          </a:p>
        </p:txBody>
      </p:sp>
      <p:sp>
        <p:nvSpPr>
          <p:cNvPr id="15" name="Text Placeholder 14"/>
          <p:cNvSpPr>
            <a:spLocks noGrp="1"/>
          </p:cNvSpPr>
          <p:nvPr>
            <p:ph type="body" sz="quarter" idx="13"/>
          </p:nvPr>
        </p:nvSpPr>
        <p:spPr>
          <a:xfrm>
            <a:off x="6218238" y="4868863"/>
            <a:ext cx="5943600" cy="1827214"/>
          </a:xfrm>
        </p:spPr>
        <p:txBody>
          <a:bodyPr lIns="182880" tIns="146304" rIns="182880" bIns="146304" anchor="ctr">
            <a:noAutofit/>
          </a:bodyPr>
          <a:lstStyle>
            <a:lvl1pPr marL="0" indent="0" algn="ctr">
              <a:buNone/>
              <a:defRPr sz="3200">
                <a:gradFill>
                  <a:gsLst>
                    <a:gs pos="27434">
                      <a:srgbClr val="FFFFFF"/>
                    </a:gs>
                    <a:gs pos="54000">
                      <a:srgbClr val="FFFFFF"/>
                    </a:gs>
                  </a:gsLst>
                  <a:lin ang="5400000" scaled="0"/>
                </a:gradFill>
                <a:latin typeface="+mj-lt"/>
              </a:defRPr>
            </a:lvl1pPr>
          </a:lstStyle>
          <a:p>
            <a:pPr lvl="0"/>
            <a:r>
              <a:rPr lang="en-US" dirty="0"/>
              <a:t>Edit Master text styles</a:t>
            </a:r>
          </a:p>
        </p:txBody>
      </p:sp>
    </p:spTree>
    <p:extLst>
      <p:ext uri="{BB962C8B-B14F-4D97-AF65-F5344CB8AC3E}">
        <p14:creationId xmlns:p14="http://schemas.microsoft.com/office/powerpoint/2010/main" val="19376468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dirty="0"/>
              <a:t>Click to edit Master title style</a:t>
            </a:r>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925696" cy="6995160"/>
          </a:xfrm>
          <a:prstGeom prst="rect">
            <a:avLst/>
          </a:prstGeom>
        </p:spPr>
      </p:pic>
    </p:spTree>
    <p:extLst>
      <p:ext uri="{BB962C8B-B14F-4D97-AF65-F5344CB8AC3E}">
        <p14:creationId xmlns:p14="http://schemas.microsoft.com/office/powerpoint/2010/main" val="387177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40876120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1211263"/>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041371"/>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a:t>Speaker name</a:t>
            </a:r>
          </a:p>
        </p:txBody>
      </p:sp>
      <p:sp>
        <p:nvSpPr>
          <p:cNvPr id="7" name="Rectangle 6"/>
          <p:cNvSpPr/>
          <p:nvPr userDrawn="1"/>
        </p:nvSpPr>
        <p:spPr bwMode="gray">
          <a:xfrm>
            <a:off x="0" y="5758901"/>
            <a:ext cx="12435840" cy="123562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398"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2280" y="6209084"/>
            <a:ext cx="1456418" cy="310896"/>
          </a:xfrm>
          <a:prstGeom prst="rect">
            <a:avLst/>
          </a:prstGeom>
        </p:spPr>
      </p:pic>
    </p:spTree>
    <p:extLst>
      <p:ext uri="{BB962C8B-B14F-4D97-AF65-F5344CB8AC3E}">
        <p14:creationId xmlns:p14="http://schemas.microsoft.com/office/powerpoint/2010/main" val="36214951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62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118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029199" cy="917575"/>
          </a:xfrm>
        </p:spPr>
        <p:txBody>
          <a:bodyPr/>
          <a:lstStyle/>
          <a:p>
            <a:r>
              <a:rPr lang="en-US"/>
              <a:t>Click to edit Master title style</a:t>
            </a:r>
          </a:p>
        </p:txBody>
      </p:sp>
      <p:sp>
        <p:nvSpPr>
          <p:cNvPr id="4" name="Text Placeholder 3"/>
          <p:cNvSpPr>
            <a:spLocks noGrp="1"/>
          </p:cNvSpPr>
          <p:nvPr>
            <p:ph type="body" sz="quarter" idx="10"/>
          </p:nvPr>
        </p:nvSpPr>
        <p:spPr>
          <a:xfrm>
            <a:off x="274637" y="1668462"/>
            <a:ext cx="2468880" cy="2406813"/>
          </a:xfrm>
        </p:spPr>
        <p:txBody>
          <a:bodyPr wrap="square">
            <a:spAutoFit/>
          </a:bodyPr>
          <a:lstStyle>
            <a:lvl1pPr marL="0" indent="0">
              <a:spcBef>
                <a:spcPts val="1224"/>
              </a:spcBef>
              <a:buClr>
                <a:schemeClr val="tx1"/>
              </a:buClr>
              <a:buFont typeface="Wingdings" panose="05000000000000000000" pitchFamily="2" charset="2"/>
              <a:buNone/>
              <a:defRPr sz="2800" b="0">
                <a:latin typeface="+mn-lt"/>
              </a:defRPr>
            </a:lvl1pPr>
            <a:lvl2pPr marL="0" indent="0">
              <a:buFont typeface="Wingdings" panose="05000000000000000000" pitchFamily="2" charset="2"/>
              <a:buNone/>
              <a:defRPr sz="2000" b="0"/>
            </a:lvl2pPr>
            <a:lvl3pPr marL="0" indent="0">
              <a:spcBef>
                <a:spcPts val="600"/>
              </a:spcBef>
              <a:spcAft>
                <a:spcPts val="600"/>
              </a:spcAft>
              <a:buFont typeface="Wingdings" panose="05000000000000000000" pitchFamily="2" charset="2"/>
              <a:buNone/>
              <a:tabLst/>
              <a:defRPr sz="2000" b="1">
                <a:solidFill>
                  <a:schemeClr val="tx2"/>
                </a:solidFill>
              </a:defRPr>
            </a:lvl3pPr>
            <a:lvl4pPr marL="0" indent="0">
              <a:buFont typeface="Wingdings" panose="05000000000000000000" pitchFamily="2" charset="2"/>
              <a:buNone/>
              <a:defRPr sz="2000" b="0"/>
            </a:lvl4pPr>
            <a:lvl5pPr marL="0" indent="0">
              <a:buFont typeface="Wingdings" panose="05000000000000000000" pitchFamily="2" charset="2"/>
              <a:buNone/>
              <a:tabLst/>
              <a:defRPr sz="20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C7DE9374-9C80-4D6C-9DCD-D70482BA4647}"/>
              </a:ext>
            </a:extLst>
          </p:cNvPr>
          <p:cNvSpPr>
            <a:spLocks noGrp="1"/>
          </p:cNvSpPr>
          <p:nvPr>
            <p:ph type="body" sz="quarter" idx="11"/>
          </p:nvPr>
        </p:nvSpPr>
        <p:spPr>
          <a:xfrm>
            <a:off x="2743517" y="1668462"/>
            <a:ext cx="2468880" cy="2406813"/>
          </a:xfrm>
        </p:spPr>
        <p:txBody>
          <a:bodyPr wrap="square">
            <a:spAutoFit/>
          </a:bodyPr>
          <a:lstStyle>
            <a:lvl1pPr marL="0" indent="0">
              <a:spcBef>
                <a:spcPts val="1224"/>
              </a:spcBef>
              <a:buClr>
                <a:schemeClr val="tx1"/>
              </a:buClr>
              <a:buFont typeface="Wingdings" panose="05000000000000000000" pitchFamily="2" charset="2"/>
              <a:buNone/>
              <a:defRPr sz="2800" b="0">
                <a:latin typeface="+mn-lt"/>
              </a:defRPr>
            </a:lvl1pPr>
            <a:lvl2pPr marL="0" indent="0">
              <a:buFont typeface="Wingdings" panose="05000000000000000000" pitchFamily="2" charset="2"/>
              <a:buNone/>
              <a:defRPr sz="2000" b="0"/>
            </a:lvl2pPr>
            <a:lvl3pPr marL="0" indent="0">
              <a:buFont typeface="Wingdings" panose="05000000000000000000" pitchFamily="2" charset="2"/>
              <a:buNone/>
              <a:tabLst/>
              <a:defRPr lang="en-US" sz="2000" b="1" kern="1200" spc="0" baseline="0" dirty="0">
                <a:solidFill>
                  <a:schemeClr val="tx2"/>
                </a:solidFill>
                <a:latin typeface="+mn-lt"/>
                <a:ea typeface="+mn-ea"/>
                <a:cs typeface="+mn-cs"/>
              </a:defRPr>
            </a:lvl3pPr>
            <a:lvl4pPr marL="0" indent="0">
              <a:buFont typeface="Wingdings" panose="05000000000000000000" pitchFamily="2" charset="2"/>
              <a:buNone/>
              <a:defRPr sz="2000" b="0"/>
            </a:lvl4pPr>
            <a:lvl5pPr marL="0" indent="0">
              <a:buFont typeface="Wingdings" panose="05000000000000000000" pitchFamily="2" charset="2"/>
              <a:buNone/>
              <a:tabLst/>
              <a:defRPr sz="2000" b="0"/>
            </a:lvl5pPr>
          </a:lstStyle>
          <a:p>
            <a:pPr lvl="0"/>
            <a:r>
              <a:rPr lang="en-US"/>
              <a:t>Edit Master text styles</a:t>
            </a:r>
          </a:p>
          <a:p>
            <a:pPr lvl="1"/>
            <a:r>
              <a:rPr lang="en-US"/>
              <a:t>Second level</a:t>
            </a:r>
          </a:p>
          <a:p>
            <a:pPr marL="0" marR="0" lvl="2" indent="0" algn="l" defTabSz="932742" rtl="0" eaLnBrk="1" fontAlgn="auto" latinLnBrk="0" hangingPunct="1">
              <a:lnSpc>
                <a:spcPct val="90000"/>
              </a:lnSpc>
              <a:spcBef>
                <a:spcPts val="600"/>
              </a:spcBef>
              <a:spcAft>
                <a:spcPts val="600"/>
              </a:spcAft>
              <a:buClrTx/>
              <a:buSzPct val="90000"/>
              <a:buFont typeface="Wingdings" panose="05000000000000000000" pitchFamily="2" charset="2"/>
              <a:buNone/>
              <a:tabLst/>
            </a:pPr>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9E16010-65D3-45AE-8775-6DCBA51DD7C5}"/>
              </a:ext>
            </a:extLst>
          </p:cNvPr>
          <p:cNvSpPr/>
          <p:nvPr userDrawn="1"/>
        </p:nvSpPr>
        <p:spPr bwMode="auto">
          <a:xfrm>
            <a:off x="6218237" y="0"/>
            <a:ext cx="6218238" cy="738346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EE8C9512-2650-43A3-8C38-CACDF05915AD}"/>
              </a:ext>
            </a:extLst>
          </p:cNvPr>
          <p:cNvSpPr/>
          <p:nvPr userDrawn="1"/>
        </p:nvSpPr>
        <p:spPr bwMode="auto">
          <a:xfrm>
            <a:off x="5303838" y="0"/>
            <a:ext cx="7132637" cy="738346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1488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029199" cy="917575"/>
          </a:xfrm>
        </p:spPr>
        <p:txBody>
          <a:bodyPr/>
          <a:lstStyle/>
          <a:p>
            <a:r>
              <a:rPr lang="en-US"/>
              <a:t>Click to edit Master title style</a:t>
            </a:r>
          </a:p>
        </p:txBody>
      </p:sp>
      <p:sp>
        <p:nvSpPr>
          <p:cNvPr id="4" name="Text Placeholder 3"/>
          <p:cNvSpPr>
            <a:spLocks noGrp="1"/>
          </p:cNvSpPr>
          <p:nvPr>
            <p:ph type="body" sz="quarter" idx="10"/>
          </p:nvPr>
        </p:nvSpPr>
        <p:spPr>
          <a:xfrm>
            <a:off x="274638" y="1668462"/>
            <a:ext cx="5029200" cy="2019014"/>
          </a:xfrm>
        </p:spPr>
        <p:txBody>
          <a:bodyPr wrap="square">
            <a:spAutoFit/>
          </a:bodyPr>
          <a:lstStyle>
            <a:lvl1pPr marL="0" indent="0">
              <a:spcBef>
                <a:spcPts val="3000"/>
              </a:spcBef>
              <a:buClr>
                <a:schemeClr val="tx1"/>
              </a:buClr>
              <a:buFont typeface="Wingdings" panose="05000000000000000000" pitchFamily="2" charset="2"/>
              <a:buNone/>
              <a:defRPr sz="2800" b="0">
                <a:solidFill>
                  <a:schemeClr val="tx2"/>
                </a:solidFill>
                <a:latin typeface="+mn-lt"/>
              </a:defRPr>
            </a:lvl1pPr>
            <a:lvl2pPr marL="0" indent="0">
              <a:buFont typeface="Wingdings" panose="05000000000000000000" pitchFamily="2" charset="2"/>
              <a:buNone/>
              <a:defRPr sz="2000" b="0"/>
            </a:lvl2pPr>
            <a:lvl3pPr marL="0" indent="0">
              <a:spcBef>
                <a:spcPts val="600"/>
              </a:spcBef>
              <a:spcAft>
                <a:spcPts val="600"/>
              </a:spcAft>
              <a:buFont typeface="Wingdings" panose="05000000000000000000" pitchFamily="2" charset="2"/>
              <a:buNone/>
              <a:tabLst/>
              <a:defRPr sz="2000" b="1">
                <a:solidFill>
                  <a:schemeClr val="tx2"/>
                </a:solidFill>
              </a:defRPr>
            </a:lvl3pPr>
            <a:lvl4pPr marL="0" indent="0">
              <a:buFont typeface="Wingdings" panose="05000000000000000000" pitchFamily="2" charset="2"/>
              <a:buNone/>
              <a:defRPr sz="2000" b="0"/>
            </a:lvl4pPr>
            <a:lvl5pPr marL="0" indent="0">
              <a:buFont typeface="Wingdings" panose="05000000000000000000" pitchFamily="2" charset="2"/>
              <a:buNone/>
              <a:tabLst/>
              <a:defRPr sz="20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9E16010-65D3-45AE-8775-6DCBA51DD7C5}"/>
              </a:ext>
            </a:extLst>
          </p:cNvPr>
          <p:cNvSpPr/>
          <p:nvPr userDrawn="1"/>
        </p:nvSpPr>
        <p:spPr bwMode="auto">
          <a:xfrm>
            <a:off x="5303838" y="0"/>
            <a:ext cx="7132637" cy="738346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4599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029199" cy="917575"/>
          </a:xfrm>
        </p:spPr>
        <p:txBody>
          <a:bodyPr/>
          <a:lstStyle/>
          <a:p>
            <a:r>
              <a:rPr lang="en-US"/>
              <a:t>Click to edit Master title</a:t>
            </a:r>
          </a:p>
        </p:txBody>
      </p:sp>
      <p:sp>
        <p:nvSpPr>
          <p:cNvPr id="4" name="Text Placeholder 3"/>
          <p:cNvSpPr>
            <a:spLocks noGrp="1"/>
          </p:cNvSpPr>
          <p:nvPr>
            <p:ph type="body" sz="quarter" idx="10"/>
          </p:nvPr>
        </p:nvSpPr>
        <p:spPr>
          <a:xfrm>
            <a:off x="274638" y="1249648"/>
            <a:ext cx="5029200" cy="2019014"/>
          </a:xfrm>
        </p:spPr>
        <p:txBody>
          <a:bodyPr wrap="square">
            <a:spAutoFit/>
          </a:bodyPr>
          <a:lstStyle>
            <a:lvl1pPr marL="0" indent="0">
              <a:spcBef>
                <a:spcPts val="3000"/>
              </a:spcBef>
              <a:buClr>
                <a:schemeClr val="tx1"/>
              </a:buClr>
              <a:buFont typeface="Wingdings" panose="05000000000000000000" pitchFamily="2" charset="2"/>
              <a:buNone/>
              <a:defRPr sz="2800" b="0">
                <a:solidFill>
                  <a:schemeClr val="tx2"/>
                </a:solidFill>
                <a:latin typeface="+mn-lt"/>
              </a:defRPr>
            </a:lvl1pPr>
            <a:lvl2pPr marL="0" indent="0">
              <a:buFont typeface="Wingdings" panose="05000000000000000000" pitchFamily="2" charset="2"/>
              <a:buNone/>
              <a:defRPr sz="2000" b="0"/>
            </a:lvl2pPr>
            <a:lvl3pPr marL="0" indent="0">
              <a:spcBef>
                <a:spcPts val="600"/>
              </a:spcBef>
              <a:spcAft>
                <a:spcPts val="600"/>
              </a:spcAft>
              <a:buFont typeface="Wingdings" panose="05000000000000000000" pitchFamily="2" charset="2"/>
              <a:buNone/>
              <a:tabLst/>
              <a:defRPr sz="2000" b="1">
                <a:solidFill>
                  <a:schemeClr val="tx2"/>
                </a:solidFill>
              </a:defRPr>
            </a:lvl3pPr>
            <a:lvl4pPr marL="0" indent="0">
              <a:buFont typeface="Wingdings" panose="05000000000000000000" pitchFamily="2" charset="2"/>
              <a:buNone/>
              <a:defRPr sz="2000" b="0"/>
            </a:lvl4pPr>
            <a:lvl5pPr marL="0" indent="0">
              <a:buFont typeface="Wingdings" panose="05000000000000000000" pitchFamily="2" charset="2"/>
              <a:buNone/>
              <a:tabLst/>
              <a:defRPr sz="20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9E16010-65D3-45AE-8775-6DCBA51DD7C5}"/>
              </a:ext>
            </a:extLst>
          </p:cNvPr>
          <p:cNvSpPr/>
          <p:nvPr userDrawn="1"/>
        </p:nvSpPr>
        <p:spPr bwMode="auto">
          <a:xfrm>
            <a:off x="5303838" y="0"/>
            <a:ext cx="7132637" cy="738346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5576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SOLUTION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tx2"/>
                  </a:solidFill>
                  <a:latin typeface="Segoe UI Semibold" panose="020B0702040204020203" pitchFamily="34" charset="0"/>
                  <a:cs typeface="Segoe UI Semibold" panose="020B0702040204020203" pitchFamily="34" charset="0"/>
                </a:rPr>
                <a:t>SOLUTIONS</a:t>
              </a:r>
              <a:endParaRPr lang="en-US" sz="1600" spc="50">
                <a:solidFill>
                  <a:schemeClr val="tx2"/>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22" name="Group 21">
            <a:extLst>
              <a:ext uri="{FF2B5EF4-FFF2-40B4-BE49-F238E27FC236}">
                <a16:creationId xmlns:a16="http://schemas.microsoft.com/office/drawing/2014/main" id="{047EB56A-E477-469E-869F-EF2B21DEA322}"/>
              </a:ext>
            </a:extLst>
          </p:cNvPr>
          <p:cNvGrpSpPr/>
          <p:nvPr userDrawn="1"/>
        </p:nvGrpSpPr>
        <p:grpSpPr>
          <a:xfrm>
            <a:off x="4436182" y="6693638"/>
            <a:ext cx="269313" cy="202991"/>
            <a:chOff x="14466543" y="3803109"/>
            <a:chExt cx="499020" cy="376126"/>
          </a:xfrm>
          <a:noFill/>
        </p:grpSpPr>
        <p:sp>
          <p:nvSpPr>
            <p:cNvPr id="27" name="Freeform 39">
              <a:extLst>
                <a:ext uri="{FF2B5EF4-FFF2-40B4-BE49-F238E27FC236}">
                  <a16:creationId xmlns:a16="http://schemas.microsoft.com/office/drawing/2014/main" id="{711D4851-450F-48CC-9686-73C006D3C343}"/>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9" name="Freeform 40">
              <a:extLst>
                <a:ext uri="{FF2B5EF4-FFF2-40B4-BE49-F238E27FC236}">
                  <a16:creationId xmlns:a16="http://schemas.microsoft.com/office/drawing/2014/main" id="{22781432-A54B-4375-B378-F693A916331C}"/>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4572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SOLUTION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tx2"/>
                  </a:solidFill>
                  <a:latin typeface="Segoe UI Semibold" panose="020B0702040204020203" pitchFamily="34" charset="0"/>
                  <a:cs typeface="Segoe UI Semibold" panose="020B0702040204020203" pitchFamily="34" charset="0"/>
                </a:rPr>
                <a:t>SOLUTIONS</a:t>
              </a:r>
              <a:endParaRPr lang="en-US" sz="1600" spc="50">
                <a:solidFill>
                  <a:schemeClr val="tx2"/>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20" name="Group 19">
            <a:extLst>
              <a:ext uri="{FF2B5EF4-FFF2-40B4-BE49-F238E27FC236}">
                <a16:creationId xmlns:a16="http://schemas.microsoft.com/office/drawing/2014/main" id="{CB6AF63C-EBC2-444D-9229-FD28604F7D22}"/>
              </a:ext>
            </a:extLst>
          </p:cNvPr>
          <p:cNvGrpSpPr/>
          <p:nvPr userDrawn="1"/>
        </p:nvGrpSpPr>
        <p:grpSpPr>
          <a:xfrm>
            <a:off x="4436182" y="6693638"/>
            <a:ext cx="269313" cy="202991"/>
            <a:chOff x="14466543" y="3803109"/>
            <a:chExt cx="499020" cy="376126"/>
          </a:xfrm>
          <a:noFill/>
        </p:grpSpPr>
        <p:sp>
          <p:nvSpPr>
            <p:cNvPr id="21" name="Freeform 39">
              <a:extLst>
                <a:ext uri="{FF2B5EF4-FFF2-40B4-BE49-F238E27FC236}">
                  <a16:creationId xmlns:a16="http://schemas.microsoft.com/office/drawing/2014/main" id="{BD7488FD-BE48-4D8D-90F7-E9D5E5C907DC}"/>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2" name="Freeform 40">
              <a:extLst>
                <a:ext uri="{FF2B5EF4-FFF2-40B4-BE49-F238E27FC236}">
                  <a16:creationId xmlns:a16="http://schemas.microsoft.com/office/drawing/2014/main" id="{91D168F5-C53C-4E81-ADCA-1154F234EC2B}"/>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208667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SOLUTIONS">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tx2"/>
                  </a:solidFill>
                  <a:latin typeface="Segoe UI Semibold" panose="020B0702040204020203" pitchFamily="34" charset="0"/>
                  <a:cs typeface="Segoe UI Semibold" panose="020B0702040204020203" pitchFamily="34" charset="0"/>
                </a:rPr>
                <a:t>SOLUTIONS</a:t>
              </a:r>
              <a:endParaRPr lang="en-US" sz="1600" spc="50">
                <a:solidFill>
                  <a:schemeClr val="tx2"/>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8A8DA8E5-1A31-4187-8889-17DD5C629159}"/>
              </a:ext>
            </a:extLst>
          </p:cNvPr>
          <p:cNvSpPr>
            <a:spLocks noGrp="1"/>
          </p:cNvSpPr>
          <p:nvPr>
            <p:ph type="body" sz="quarter" idx="10"/>
          </p:nvPr>
        </p:nvSpPr>
        <p:spPr>
          <a:xfrm>
            <a:off x="231488" y="1312677"/>
            <a:ext cx="7117720" cy="1634294"/>
          </a:xfrm>
        </p:spPr>
        <p:txBody>
          <a:bodyPr/>
          <a:lstStyle>
            <a:lvl1pPr>
              <a:defRPr sz="2400">
                <a:solidFill>
                  <a:schemeClr val="tx2"/>
                </a:solidFill>
              </a:defRPr>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1" name="Group 20">
            <a:extLst>
              <a:ext uri="{FF2B5EF4-FFF2-40B4-BE49-F238E27FC236}">
                <a16:creationId xmlns:a16="http://schemas.microsoft.com/office/drawing/2014/main" id="{4BB57905-B533-4E8F-B408-D575D4E2032D}"/>
              </a:ext>
            </a:extLst>
          </p:cNvPr>
          <p:cNvGrpSpPr/>
          <p:nvPr userDrawn="1"/>
        </p:nvGrpSpPr>
        <p:grpSpPr>
          <a:xfrm>
            <a:off x="4436182" y="6693638"/>
            <a:ext cx="269313" cy="202991"/>
            <a:chOff x="14466543" y="3803109"/>
            <a:chExt cx="499020" cy="376126"/>
          </a:xfrm>
          <a:noFill/>
        </p:grpSpPr>
        <p:sp>
          <p:nvSpPr>
            <p:cNvPr id="22" name="Freeform 39">
              <a:extLst>
                <a:ext uri="{FF2B5EF4-FFF2-40B4-BE49-F238E27FC236}">
                  <a16:creationId xmlns:a16="http://schemas.microsoft.com/office/drawing/2014/main" id="{46C023CE-091E-4591-97B2-3E087980618E}"/>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7" name="Freeform 40">
              <a:extLst>
                <a:ext uri="{FF2B5EF4-FFF2-40B4-BE49-F238E27FC236}">
                  <a16:creationId xmlns:a16="http://schemas.microsoft.com/office/drawing/2014/main" id="{51F51C19-93E9-4848-9F90-7D79732AD958}"/>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56416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OLUTION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62"/>
            <a:ext cx="5079027" cy="1834348"/>
          </a:xfrm>
        </p:spPr>
        <p:txBody>
          <a:bodyPr wrap="square">
            <a:spAutoFit/>
          </a:bodyPr>
          <a:lstStyle>
            <a:lvl1pPr marL="0" indent="0">
              <a:spcBef>
                <a:spcPts val="3000"/>
              </a:spcBef>
              <a:buClr>
                <a:schemeClr val="tx1"/>
              </a:buClr>
              <a:buFont typeface="Wingdings" panose="05000000000000000000" pitchFamily="2" charset="2"/>
              <a:buNone/>
              <a:defRPr sz="2400" b="0">
                <a:solidFill>
                  <a:schemeClr val="tx2"/>
                </a:solidFill>
                <a:latin typeface="+mn-lt"/>
              </a:defRPr>
            </a:lvl1pPr>
            <a:lvl2pPr marL="0" indent="0">
              <a:buFont typeface="Wingdings" panose="05000000000000000000" pitchFamily="2" charset="2"/>
              <a:buNone/>
              <a:defRPr sz="1800" b="0"/>
            </a:lvl2pPr>
            <a:lvl3pPr marL="0" indent="0">
              <a:spcBef>
                <a:spcPts val="600"/>
              </a:spcBef>
              <a:spcAft>
                <a:spcPts val="600"/>
              </a:spcAft>
              <a:buFont typeface="Wingdings" panose="05000000000000000000" pitchFamily="2" charset="2"/>
              <a:buNone/>
              <a:tabLst/>
              <a:defRPr sz="1800" b="1">
                <a:solidFill>
                  <a:schemeClr val="tx2"/>
                </a:solidFill>
              </a:defRPr>
            </a:lvl3pPr>
            <a:lvl4pPr marL="0" indent="0">
              <a:buFont typeface="Wingdings" panose="05000000000000000000" pitchFamily="2" charset="2"/>
              <a:buNone/>
              <a:defRPr sz="1800" b="0"/>
            </a:lvl4pPr>
            <a:lvl5pPr marL="0" indent="0">
              <a:buFont typeface="Wingdings" panose="05000000000000000000" pitchFamily="2" charset="2"/>
              <a:buNone/>
              <a:tabLst/>
              <a:defRPr sz="18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tx2"/>
                  </a:solidFill>
                  <a:latin typeface="Segoe UI Semibold" panose="020B0702040204020203" pitchFamily="34" charset="0"/>
                  <a:cs typeface="Segoe UI Semibold" panose="020B0702040204020203" pitchFamily="34" charset="0"/>
                </a:rPr>
                <a:t>SOLUTIONS</a:t>
              </a:r>
              <a:endParaRPr lang="en-US" sz="1600" spc="50">
                <a:solidFill>
                  <a:schemeClr val="tx2"/>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21" name="Group 20">
            <a:extLst>
              <a:ext uri="{FF2B5EF4-FFF2-40B4-BE49-F238E27FC236}">
                <a16:creationId xmlns:a16="http://schemas.microsoft.com/office/drawing/2014/main" id="{9D6B6F30-2DA9-4210-B8F6-09C095E7B710}"/>
              </a:ext>
            </a:extLst>
          </p:cNvPr>
          <p:cNvGrpSpPr/>
          <p:nvPr userDrawn="1"/>
        </p:nvGrpSpPr>
        <p:grpSpPr>
          <a:xfrm>
            <a:off x="4436182" y="6693638"/>
            <a:ext cx="269313" cy="202991"/>
            <a:chOff x="14466543" y="3803109"/>
            <a:chExt cx="499020" cy="376126"/>
          </a:xfrm>
          <a:noFill/>
        </p:grpSpPr>
        <p:sp>
          <p:nvSpPr>
            <p:cNvPr id="22" name="Freeform 39">
              <a:extLst>
                <a:ext uri="{FF2B5EF4-FFF2-40B4-BE49-F238E27FC236}">
                  <a16:creationId xmlns:a16="http://schemas.microsoft.com/office/drawing/2014/main" id="{63DBEC80-4A80-41C6-96F6-761017A9AB1A}"/>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9" name="Freeform 40">
              <a:extLst>
                <a:ext uri="{FF2B5EF4-FFF2-40B4-BE49-F238E27FC236}">
                  <a16:creationId xmlns:a16="http://schemas.microsoft.com/office/drawing/2014/main" id="{21D2B8FE-E02C-42C3-B377-11C82AC3FC2F}"/>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69838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INGS - BUILD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5210"/>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49162"/>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6" name="Group 5">
            <a:extLst>
              <a:ext uri="{FF2B5EF4-FFF2-40B4-BE49-F238E27FC236}">
                <a16:creationId xmlns:a16="http://schemas.microsoft.com/office/drawing/2014/main" id="{C7452896-7389-4562-815B-094437F080CF}"/>
              </a:ext>
            </a:extLst>
          </p:cNvPr>
          <p:cNvGrpSpPr/>
          <p:nvPr userDrawn="1"/>
        </p:nvGrpSpPr>
        <p:grpSpPr>
          <a:xfrm>
            <a:off x="4436182" y="6671070"/>
            <a:ext cx="7312746" cy="287378"/>
            <a:chOff x="4436182" y="6671070"/>
            <a:chExt cx="7312746" cy="287378"/>
          </a:xfrm>
        </p:grpSpPr>
        <p:sp>
          <p:nvSpPr>
            <p:cNvPr id="28" name="Rectangle 27">
              <a:extLst>
                <a:ext uri="{FF2B5EF4-FFF2-40B4-BE49-F238E27FC236}">
                  <a16:creationId xmlns:a16="http://schemas.microsoft.com/office/drawing/2014/main" id="{CDAB2B50-8D6D-4A65-A745-C15B38E06096}"/>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 name="Group 2">
              <a:extLst>
                <a:ext uri="{FF2B5EF4-FFF2-40B4-BE49-F238E27FC236}">
                  <a16:creationId xmlns:a16="http://schemas.microsoft.com/office/drawing/2014/main" id="{6AA5F82C-8A85-4E92-98F6-20AA2DC6C508}"/>
                </a:ext>
              </a:extLst>
            </p:cNvPr>
            <p:cNvGrpSpPr/>
            <p:nvPr userDrawn="1"/>
          </p:nvGrpSpPr>
          <p:grpSpPr>
            <a:xfrm>
              <a:off x="8656638" y="6671070"/>
              <a:ext cx="1435770" cy="286232"/>
              <a:chOff x="8656638" y="6671070"/>
              <a:chExt cx="1435770" cy="286232"/>
            </a:xfrm>
          </p:grpSpPr>
          <p:grpSp>
            <p:nvGrpSpPr>
              <p:cNvPr id="7" name="Group 6">
                <a:extLst>
                  <a:ext uri="{FF2B5EF4-FFF2-40B4-BE49-F238E27FC236}">
                    <a16:creationId xmlns:a16="http://schemas.microsoft.com/office/drawing/2014/main" id="{0A6ACA88-80DB-4E17-BB92-8F0CC5357936}"/>
                  </a:ext>
                </a:extLst>
              </p:cNvPr>
              <p:cNvGrpSpPr/>
              <p:nvPr userDrawn="1"/>
            </p:nvGrpSpPr>
            <p:grpSpPr>
              <a:xfrm>
                <a:off x="8903631" y="6671070"/>
                <a:ext cx="1188777" cy="286232"/>
                <a:chOff x="89036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87788769-09DB-45C8-AB90-49203EB91894}"/>
                </a:ext>
              </a:extLst>
            </p:cNvPr>
            <p:cNvGrpSpPr/>
            <p:nvPr userDrawn="1"/>
          </p:nvGrpSpPr>
          <p:grpSpPr>
            <a:xfrm>
              <a:off x="10335302" y="6671070"/>
              <a:ext cx="1413626" cy="286232"/>
              <a:chOff x="10335302" y="6671070"/>
              <a:chExt cx="1413626" cy="286232"/>
            </a:xfrm>
          </p:grpSpPr>
          <p:grpSp>
            <p:nvGrpSpPr>
              <p:cNvPr id="8" name="Group 7">
                <a:extLst>
                  <a:ext uri="{FF2B5EF4-FFF2-40B4-BE49-F238E27FC236}">
                    <a16:creationId xmlns:a16="http://schemas.microsoft.com/office/drawing/2014/main" id="{E16203A9-F26A-49B3-9926-B80AF25F0A2A}"/>
                  </a:ext>
                </a:extLst>
              </p:cNvPr>
              <p:cNvGrpSpPr/>
              <p:nvPr userDrawn="1"/>
            </p:nvGrpSpPr>
            <p:grpSpPr>
              <a:xfrm>
                <a:off x="10626848" y="6671070"/>
                <a:ext cx="1122080" cy="286232"/>
                <a:chOff x="106268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8171641A-6B62-4546-8BB7-AA2C7332B9FF}"/>
                </a:ext>
              </a:extLst>
            </p:cNvPr>
            <p:cNvGrpSpPr/>
            <p:nvPr userDrawn="1"/>
          </p:nvGrpSpPr>
          <p:grpSpPr>
            <a:xfrm>
              <a:off x="5712857" y="6672216"/>
              <a:ext cx="2663262" cy="286232"/>
              <a:chOff x="5732591" y="6672216"/>
              <a:chExt cx="2663262" cy="286232"/>
            </a:xfrm>
          </p:grpSpPr>
          <p:sp>
            <p:nvSpPr>
              <p:cNvPr id="19" name="Rectangle 18">
                <a:extLst>
                  <a:ext uri="{FF2B5EF4-FFF2-40B4-BE49-F238E27FC236}">
                    <a16:creationId xmlns:a16="http://schemas.microsoft.com/office/drawing/2014/main" id="{EA9E1FA1-EFB4-42F6-B9E2-6861129FA408}"/>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20" name="Rectangle 19">
                <a:extLst>
                  <a:ext uri="{FF2B5EF4-FFF2-40B4-BE49-F238E27FC236}">
                    <a16:creationId xmlns:a16="http://schemas.microsoft.com/office/drawing/2014/main" id="{81A94E1F-80B0-48C3-9EE2-398B0388492D}"/>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21" name="Rectangle 20">
                <a:extLst>
                  <a:ext uri="{FF2B5EF4-FFF2-40B4-BE49-F238E27FC236}">
                    <a16:creationId xmlns:a16="http://schemas.microsoft.com/office/drawing/2014/main" id="{C8AD06F0-C36B-4E48-9139-43368B1C0E17}"/>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33" name="Group 32">
              <a:extLst>
                <a:ext uri="{FF2B5EF4-FFF2-40B4-BE49-F238E27FC236}">
                  <a16:creationId xmlns:a16="http://schemas.microsoft.com/office/drawing/2014/main" id="{BA6AB8E4-819D-44B8-9EC8-148176C178C5}"/>
                </a:ext>
              </a:extLst>
            </p:cNvPr>
            <p:cNvGrpSpPr/>
            <p:nvPr userDrawn="1"/>
          </p:nvGrpSpPr>
          <p:grpSpPr>
            <a:xfrm>
              <a:off x="4436182" y="6693638"/>
              <a:ext cx="269313" cy="202991"/>
              <a:chOff x="14466543" y="3803109"/>
              <a:chExt cx="499020" cy="376126"/>
            </a:xfrm>
            <a:noFill/>
          </p:grpSpPr>
          <p:sp>
            <p:nvSpPr>
              <p:cNvPr id="38" name="Freeform 39">
                <a:extLst>
                  <a:ext uri="{FF2B5EF4-FFF2-40B4-BE49-F238E27FC236}">
                    <a16:creationId xmlns:a16="http://schemas.microsoft.com/office/drawing/2014/main" id="{22695ED7-B409-4B68-9D1D-5FFCD3FE1749}"/>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39" name="Freeform 40">
                <a:extLst>
                  <a:ext uri="{FF2B5EF4-FFF2-40B4-BE49-F238E27FC236}">
                    <a16:creationId xmlns:a16="http://schemas.microsoft.com/office/drawing/2014/main" id="{F08872FA-B3A2-4B4C-822F-DF2DA701535F}"/>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27" name="Straight Connector 26">
              <a:extLst>
                <a:ext uri="{FF2B5EF4-FFF2-40B4-BE49-F238E27FC236}">
                  <a16:creationId xmlns:a16="http://schemas.microsoft.com/office/drawing/2014/main" id="{5DBC4663-C414-4674-BB23-8E2F3D2CB0A7}"/>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366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HINGS - BUILD CONTEN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10" name="Text Placeholder 9">
            <a:extLst>
              <a:ext uri="{FF2B5EF4-FFF2-40B4-BE49-F238E27FC236}">
                <a16:creationId xmlns:a16="http://schemas.microsoft.com/office/drawing/2014/main" id="{3652C929-85B3-4637-BA2A-CEF929C4BAB4}"/>
              </a:ext>
            </a:extLst>
          </p:cNvPr>
          <p:cNvSpPr>
            <a:spLocks noGrp="1"/>
          </p:cNvSpPr>
          <p:nvPr userDrawn="1">
            <p:ph type="body" sz="quarter" idx="10"/>
          </p:nvPr>
        </p:nvSpPr>
        <p:spPr>
          <a:xfrm>
            <a:off x="274638" y="1212850"/>
            <a:ext cx="5564187" cy="1668149"/>
          </a:xfrm>
        </p:spPr>
        <p:txBody>
          <a:bodyPr/>
          <a:lstStyle>
            <a:lvl1pPr marL="0" indent="0">
              <a:buNone/>
              <a:defRPr sz="2400"/>
            </a:lvl1pPr>
            <a:lvl2pPr marL="0" indent="0">
              <a:buNone/>
              <a:defRPr sz="1800"/>
            </a:lvl2pPr>
            <a:lvl3pPr marL="0" indent="0">
              <a:buNone/>
              <a:defRPr sz="1600"/>
            </a:lvl3pPr>
            <a:lvl4pPr marL="0" indent="0">
              <a:buNone/>
              <a:defRPr sz="1600"/>
            </a:lvl4pPr>
            <a:lvl5pPr marL="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47CDE369-62B0-48D5-90E7-E69AA62AEA12}"/>
              </a:ext>
            </a:extLst>
          </p:cNvPr>
          <p:cNvGrpSpPr/>
          <p:nvPr userDrawn="1"/>
        </p:nvGrpSpPr>
        <p:grpSpPr>
          <a:xfrm>
            <a:off x="4436182" y="6671070"/>
            <a:ext cx="7312746" cy="287378"/>
            <a:chOff x="4436182" y="6671070"/>
            <a:chExt cx="7312746" cy="287378"/>
          </a:xfrm>
        </p:grpSpPr>
        <p:sp>
          <p:nvSpPr>
            <p:cNvPr id="38" name="Rectangle 37">
              <a:extLst>
                <a:ext uri="{FF2B5EF4-FFF2-40B4-BE49-F238E27FC236}">
                  <a16:creationId xmlns:a16="http://schemas.microsoft.com/office/drawing/2014/main" id="{CE9629BE-2E71-4CF8-A353-B4C9BE23B0A0}"/>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9" name="Group 38">
              <a:extLst>
                <a:ext uri="{FF2B5EF4-FFF2-40B4-BE49-F238E27FC236}">
                  <a16:creationId xmlns:a16="http://schemas.microsoft.com/office/drawing/2014/main" id="{F79B1076-0C8A-4B69-A589-1871A4A59C58}"/>
                </a:ext>
              </a:extLst>
            </p:cNvPr>
            <p:cNvGrpSpPr/>
            <p:nvPr userDrawn="1"/>
          </p:nvGrpSpPr>
          <p:grpSpPr>
            <a:xfrm>
              <a:off x="8656638" y="6671070"/>
              <a:ext cx="1435770" cy="286232"/>
              <a:chOff x="8656638" y="6671070"/>
              <a:chExt cx="1435770" cy="286232"/>
            </a:xfrm>
          </p:grpSpPr>
          <p:grpSp>
            <p:nvGrpSpPr>
              <p:cNvPr id="53" name="Group 52">
                <a:extLst>
                  <a:ext uri="{FF2B5EF4-FFF2-40B4-BE49-F238E27FC236}">
                    <a16:creationId xmlns:a16="http://schemas.microsoft.com/office/drawing/2014/main" id="{AA26938F-FEC4-4F6A-BB3A-1EF568BCB774}"/>
                  </a:ext>
                </a:extLst>
              </p:cNvPr>
              <p:cNvGrpSpPr/>
              <p:nvPr userDrawn="1"/>
            </p:nvGrpSpPr>
            <p:grpSpPr>
              <a:xfrm>
                <a:off x="8903631" y="6671070"/>
                <a:ext cx="1188777" cy="286232"/>
                <a:chOff x="8903631" y="6617718"/>
                <a:chExt cx="1188777" cy="286232"/>
              </a:xfrm>
            </p:grpSpPr>
            <p:sp>
              <p:nvSpPr>
                <p:cNvPr id="55" name="Rectangle 54">
                  <a:extLst>
                    <a:ext uri="{FF2B5EF4-FFF2-40B4-BE49-F238E27FC236}">
                      <a16:creationId xmlns:a16="http://schemas.microsoft.com/office/drawing/2014/main" id="{67B1E59D-93F4-44F1-870A-8FA8C1DD9E70}"/>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6" name="magnify">
                  <a:extLst>
                    <a:ext uri="{FF2B5EF4-FFF2-40B4-BE49-F238E27FC236}">
                      <a16:creationId xmlns:a16="http://schemas.microsoft.com/office/drawing/2014/main" id="{90DFFDFA-1BC8-40B6-B576-7CA324A39A6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4" name="Straight Connector 53">
                <a:extLst>
                  <a:ext uri="{FF2B5EF4-FFF2-40B4-BE49-F238E27FC236}">
                    <a16:creationId xmlns:a16="http://schemas.microsoft.com/office/drawing/2014/main" id="{3BB37E1B-1178-4ED1-96C0-D98D4A4055D4}"/>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2FD83702-1CE6-4D01-A452-77570E2D5997}"/>
                </a:ext>
              </a:extLst>
            </p:cNvPr>
            <p:cNvGrpSpPr/>
            <p:nvPr userDrawn="1"/>
          </p:nvGrpSpPr>
          <p:grpSpPr>
            <a:xfrm>
              <a:off x="10335302" y="6671070"/>
              <a:ext cx="1413626" cy="286232"/>
              <a:chOff x="10335302" y="6671070"/>
              <a:chExt cx="1413626" cy="286232"/>
            </a:xfrm>
          </p:grpSpPr>
          <p:grpSp>
            <p:nvGrpSpPr>
              <p:cNvPr id="49" name="Group 48">
                <a:extLst>
                  <a:ext uri="{FF2B5EF4-FFF2-40B4-BE49-F238E27FC236}">
                    <a16:creationId xmlns:a16="http://schemas.microsoft.com/office/drawing/2014/main" id="{43326481-A0AB-47AF-A496-3AD6A81A7020}"/>
                  </a:ext>
                </a:extLst>
              </p:cNvPr>
              <p:cNvGrpSpPr/>
              <p:nvPr userDrawn="1"/>
            </p:nvGrpSpPr>
            <p:grpSpPr>
              <a:xfrm>
                <a:off x="10626848" y="6671070"/>
                <a:ext cx="1122080" cy="286232"/>
                <a:chOff x="10626848" y="6617718"/>
                <a:chExt cx="1122080" cy="286232"/>
              </a:xfrm>
            </p:grpSpPr>
            <p:sp>
              <p:nvSpPr>
                <p:cNvPr id="51" name="Rectangle 50">
                  <a:extLst>
                    <a:ext uri="{FF2B5EF4-FFF2-40B4-BE49-F238E27FC236}">
                      <a16:creationId xmlns:a16="http://schemas.microsoft.com/office/drawing/2014/main" id="{5B1A089B-7DF1-42F8-A474-7D03431A9987}"/>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2" name="arrow">
                  <a:extLst>
                    <a:ext uri="{FF2B5EF4-FFF2-40B4-BE49-F238E27FC236}">
                      <a16:creationId xmlns:a16="http://schemas.microsoft.com/office/drawing/2014/main" id="{89826F0F-C2AC-422D-BA92-D996F980B860}"/>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0" name="Straight Connector 49">
                <a:extLst>
                  <a:ext uri="{FF2B5EF4-FFF2-40B4-BE49-F238E27FC236}">
                    <a16:creationId xmlns:a16="http://schemas.microsoft.com/office/drawing/2014/main" id="{0F26FC1E-5F9F-46A0-BDBD-F517A1503407}"/>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D2CFB3D-6590-479A-912E-0447F5688E4E}"/>
                </a:ext>
              </a:extLst>
            </p:cNvPr>
            <p:cNvGrpSpPr/>
            <p:nvPr userDrawn="1"/>
          </p:nvGrpSpPr>
          <p:grpSpPr>
            <a:xfrm>
              <a:off x="5712857" y="6672216"/>
              <a:ext cx="2663262" cy="286232"/>
              <a:chOff x="5732591" y="6672216"/>
              <a:chExt cx="2663262" cy="286232"/>
            </a:xfrm>
          </p:grpSpPr>
          <p:sp>
            <p:nvSpPr>
              <p:cNvPr id="46" name="Rectangle 45">
                <a:extLst>
                  <a:ext uri="{FF2B5EF4-FFF2-40B4-BE49-F238E27FC236}">
                    <a16:creationId xmlns:a16="http://schemas.microsoft.com/office/drawing/2014/main" id="{DC42153F-F302-4637-A7B4-90EA53AF7E57}"/>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7" name="Rectangle 46">
                <a:extLst>
                  <a:ext uri="{FF2B5EF4-FFF2-40B4-BE49-F238E27FC236}">
                    <a16:creationId xmlns:a16="http://schemas.microsoft.com/office/drawing/2014/main" id="{DB672244-52D0-4839-A6E3-4677EFA32C44}"/>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8" name="Rectangle 47">
                <a:extLst>
                  <a:ext uri="{FF2B5EF4-FFF2-40B4-BE49-F238E27FC236}">
                    <a16:creationId xmlns:a16="http://schemas.microsoft.com/office/drawing/2014/main" id="{00ACEFEF-E45C-4E93-BC6C-C4565D4A30EA}"/>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2" name="Group 41">
              <a:extLst>
                <a:ext uri="{FF2B5EF4-FFF2-40B4-BE49-F238E27FC236}">
                  <a16:creationId xmlns:a16="http://schemas.microsoft.com/office/drawing/2014/main" id="{97C96FAC-D961-4AF6-8D2E-FB9CE6972EF9}"/>
                </a:ext>
              </a:extLst>
            </p:cNvPr>
            <p:cNvGrpSpPr/>
            <p:nvPr userDrawn="1"/>
          </p:nvGrpSpPr>
          <p:grpSpPr>
            <a:xfrm>
              <a:off x="4436182" y="6693638"/>
              <a:ext cx="269313" cy="202991"/>
              <a:chOff x="14466543" y="3803109"/>
              <a:chExt cx="499020" cy="376126"/>
            </a:xfrm>
            <a:noFill/>
          </p:grpSpPr>
          <p:sp>
            <p:nvSpPr>
              <p:cNvPr id="44" name="Freeform 39">
                <a:extLst>
                  <a:ext uri="{FF2B5EF4-FFF2-40B4-BE49-F238E27FC236}">
                    <a16:creationId xmlns:a16="http://schemas.microsoft.com/office/drawing/2014/main" id="{A29E8665-75AA-4023-8196-93EC895E39C4}"/>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5" name="Freeform 40">
                <a:extLst>
                  <a:ext uri="{FF2B5EF4-FFF2-40B4-BE49-F238E27FC236}">
                    <a16:creationId xmlns:a16="http://schemas.microsoft.com/office/drawing/2014/main" id="{F4848722-B8E1-40CB-B7A0-4D00754C2DEE}"/>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3" name="Straight Connector 42">
              <a:extLst>
                <a:ext uri="{FF2B5EF4-FFF2-40B4-BE49-F238E27FC236}">
                  <a16:creationId xmlns:a16="http://schemas.microsoft.com/office/drawing/2014/main" id="{AC3A5828-D50A-4798-AB27-C0B4FA57A9BF}"/>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591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HINGS - BUILD CONTEN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10" name="Text Placeholder 9">
            <a:extLst>
              <a:ext uri="{FF2B5EF4-FFF2-40B4-BE49-F238E27FC236}">
                <a16:creationId xmlns:a16="http://schemas.microsoft.com/office/drawing/2014/main" id="{3652C929-85B3-4637-BA2A-CEF929C4BAB4}"/>
              </a:ext>
            </a:extLst>
          </p:cNvPr>
          <p:cNvSpPr>
            <a:spLocks noGrp="1"/>
          </p:cNvSpPr>
          <p:nvPr userDrawn="1">
            <p:ph type="body" sz="quarter" idx="10"/>
          </p:nvPr>
        </p:nvSpPr>
        <p:spPr>
          <a:xfrm>
            <a:off x="274638" y="1212849"/>
            <a:ext cx="6070503" cy="1590813"/>
          </a:xfrm>
        </p:spPr>
        <p:txBody>
          <a:bodyPr/>
          <a:lstStyle>
            <a:lvl1pPr marL="0" indent="0">
              <a:buNone/>
              <a:defRPr sz="2000"/>
            </a:lvl1pPr>
            <a:lvl2pPr marL="0" indent="0">
              <a:buNone/>
              <a:defRPr sz="1600"/>
            </a:lvl2pPr>
            <a:lvl3pPr marL="0" indent="0">
              <a:buNone/>
              <a:defRPr sz="1400"/>
            </a:lvl3pPr>
            <a:lvl4pPr marL="0" indent="0">
              <a:buNone/>
              <a:defRPr sz="1400"/>
            </a:lvl4pPr>
            <a:lvl5pPr marL="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47CDE369-62B0-48D5-90E7-E69AA62AEA12}"/>
              </a:ext>
            </a:extLst>
          </p:cNvPr>
          <p:cNvGrpSpPr/>
          <p:nvPr userDrawn="1"/>
        </p:nvGrpSpPr>
        <p:grpSpPr>
          <a:xfrm>
            <a:off x="4436182" y="6671070"/>
            <a:ext cx="7312746" cy="287378"/>
            <a:chOff x="4436182" y="6671070"/>
            <a:chExt cx="7312746" cy="287378"/>
          </a:xfrm>
        </p:grpSpPr>
        <p:sp>
          <p:nvSpPr>
            <p:cNvPr id="38" name="Rectangle 37">
              <a:extLst>
                <a:ext uri="{FF2B5EF4-FFF2-40B4-BE49-F238E27FC236}">
                  <a16:creationId xmlns:a16="http://schemas.microsoft.com/office/drawing/2014/main" id="{CE9629BE-2E71-4CF8-A353-B4C9BE23B0A0}"/>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9" name="Group 38">
              <a:extLst>
                <a:ext uri="{FF2B5EF4-FFF2-40B4-BE49-F238E27FC236}">
                  <a16:creationId xmlns:a16="http://schemas.microsoft.com/office/drawing/2014/main" id="{F79B1076-0C8A-4B69-A589-1871A4A59C58}"/>
                </a:ext>
              </a:extLst>
            </p:cNvPr>
            <p:cNvGrpSpPr/>
            <p:nvPr userDrawn="1"/>
          </p:nvGrpSpPr>
          <p:grpSpPr>
            <a:xfrm>
              <a:off x="8656638" y="6671070"/>
              <a:ext cx="1435770" cy="286232"/>
              <a:chOff x="8656638" y="6671070"/>
              <a:chExt cx="1435770" cy="286232"/>
            </a:xfrm>
          </p:grpSpPr>
          <p:grpSp>
            <p:nvGrpSpPr>
              <p:cNvPr id="53" name="Group 52">
                <a:extLst>
                  <a:ext uri="{FF2B5EF4-FFF2-40B4-BE49-F238E27FC236}">
                    <a16:creationId xmlns:a16="http://schemas.microsoft.com/office/drawing/2014/main" id="{AA26938F-FEC4-4F6A-BB3A-1EF568BCB774}"/>
                  </a:ext>
                </a:extLst>
              </p:cNvPr>
              <p:cNvGrpSpPr/>
              <p:nvPr userDrawn="1"/>
            </p:nvGrpSpPr>
            <p:grpSpPr>
              <a:xfrm>
                <a:off x="8903631" y="6671070"/>
                <a:ext cx="1188777" cy="286232"/>
                <a:chOff x="8903631" y="6617718"/>
                <a:chExt cx="1188777" cy="286232"/>
              </a:xfrm>
            </p:grpSpPr>
            <p:sp>
              <p:nvSpPr>
                <p:cNvPr id="55" name="Rectangle 54">
                  <a:extLst>
                    <a:ext uri="{FF2B5EF4-FFF2-40B4-BE49-F238E27FC236}">
                      <a16:creationId xmlns:a16="http://schemas.microsoft.com/office/drawing/2014/main" id="{67B1E59D-93F4-44F1-870A-8FA8C1DD9E70}"/>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6" name="magnify">
                  <a:extLst>
                    <a:ext uri="{FF2B5EF4-FFF2-40B4-BE49-F238E27FC236}">
                      <a16:creationId xmlns:a16="http://schemas.microsoft.com/office/drawing/2014/main" id="{90DFFDFA-1BC8-40B6-B576-7CA324A39A6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4" name="Straight Connector 53">
                <a:extLst>
                  <a:ext uri="{FF2B5EF4-FFF2-40B4-BE49-F238E27FC236}">
                    <a16:creationId xmlns:a16="http://schemas.microsoft.com/office/drawing/2014/main" id="{3BB37E1B-1178-4ED1-96C0-D98D4A4055D4}"/>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2FD83702-1CE6-4D01-A452-77570E2D5997}"/>
                </a:ext>
              </a:extLst>
            </p:cNvPr>
            <p:cNvGrpSpPr/>
            <p:nvPr userDrawn="1"/>
          </p:nvGrpSpPr>
          <p:grpSpPr>
            <a:xfrm>
              <a:off x="10335302" y="6671070"/>
              <a:ext cx="1413626" cy="286232"/>
              <a:chOff x="10335302" y="6671070"/>
              <a:chExt cx="1413626" cy="286232"/>
            </a:xfrm>
          </p:grpSpPr>
          <p:grpSp>
            <p:nvGrpSpPr>
              <p:cNvPr id="49" name="Group 48">
                <a:extLst>
                  <a:ext uri="{FF2B5EF4-FFF2-40B4-BE49-F238E27FC236}">
                    <a16:creationId xmlns:a16="http://schemas.microsoft.com/office/drawing/2014/main" id="{43326481-A0AB-47AF-A496-3AD6A81A7020}"/>
                  </a:ext>
                </a:extLst>
              </p:cNvPr>
              <p:cNvGrpSpPr/>
              <p:nvPr userDrawn="1"/>
            </p:nvGrpSpPr>
            <p:grpSpPr>
              <a:xfrm>
                <a:off x="10626848" y="6671070"/>
                <a:ext cx="1122080" cy="286232"/>
                <a:chOff x="10626848" y="6617718"/>
                <a:chExt cx="1122080" cy="286232"/>
              </a:xfrm>
            </p:grpSpPr>
            <p:sp>
              <p:nvSpPr>
                <p:cNvPr id="51" name="Rectangle 50">
                  <a:extLst>
                    <a:ext uri="{FF2B5EF4-FFF2-40B4-BE49-F238E27FC236}">
                      <a16:creationId xmlns:a16="http://schemas.microsoft.com/office/drawing/2014/main" id="{5B1A089B-7DF1-42F8-A474-7D03431A9987}"/>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2" name="arrow">
                  <a:extLst>
                    <a:ext uri="{FF2B5EF4-FFF2-40B4-BE49-F238E27FC236}">
                      <a16:creationId xmlns:a16="http://schemas.microsoft.com/office/drawing/2014/main" id="{89826F0F-C2AC-422D-BA92-D996F980B860}"/>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0" name="Straight Connector 49">
                <a:extLst>
                  <a:ext uri="{FF2B5EF4-FFF2-40B4-BE49-F238E27FC236}">
                    <a16:creationId xmlns:a16="http://schemas.microsoft.com/office/drawing/2014/main" id="{0F26FC1E-5F9F-46A0-BDBD-F517A1503407}"/>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D2CFB3D-6590-479A-912E-0447F5688E4E}"/>
                </a:ext>
              </a:extLst>
            </p:cNvPr>
            <p:cNvGrpSpPr/>
            <p:nvPr userDrawn="1"/>
          </p:nvGrpSpPr>
          <p:grpSpPr>
            <a:xfrm>
              <a:off x="5712857" y="6672216"/>
              <a:ext cx="2663262" cy="286232"/>
              <a:chOff x="5732591" y="6672216"/>
              <a:chExt cx="2663262" cy="286232"/>
            </a:xfrm>
          </p:grpSpPr>
          <p:sp>
            <p:nvSpPr>
              <p:cNvPr id="46" name="Rectangle 45">
                <a:extLst>
                  <a:ext uri="{FF2B5EF4-FFF2-40B4-BE49-F238E27FC236}">
                    <a16:creationId xmlns:a16="http://schemas.microsoft.com/office/drawing/2014/main" id="{DC42153F-F302-4637-A7B4-90EA53AF7E57}"/>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7" name="Rectangle 46">
                <a:extLst>
                  <a:ext uri="{FF2B5EF4-FFF2-40B4-BE49-F238E27FC236}">
                    <a16:creationId xmlns:a16="http://schemas.microsoft.com/office/drawing/2014/main" id="{DB672244-52D0-4839-A6E3-4677EFA32C44}"/>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8" name="Rectangle 47">
                <a:extLst>
                  <a:ext uri="{FF2B5EF4-FFF2-40B4-BE49-F238E27FC236}">
                    <a16:creationId xmlns:a16="http://schemas.microsoft.com/office/drawing/2014/main" id="{00ACEFEF-E45C-4E93-BC6C-C4565D4A30EA}"/>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2" name="Group 41">
              <a:extLst>
                <a:ext uri="{FF2B5EF4-FFF2-40B4-BE49-F238E27FC236}">
                  <a16:creationId xmlns:a16="http://schemas.microsoft.com/office/drawing/2014/main" id="{97C96FAC-D961-4AF6-8D2E-FB9CE6972EF9}"/>
                </a:ext>
              </a:extLst>
            </p:cNvPr>
            <p:cNvGrpSpPr/>
            <p:nvPr userDrawn="1"/>
          </p:nvGrpSpPr>
          <p:grpSpPr>
            <a:xfrm>
              <a:off x="4436182" y="6693638"/>
              <a:ext cx="269313" cy="202991"/>
              <a:chOff x="14466543" y="3803109"/>
              <a:chExt cx="499020" cy="376126"/>
            </a:xfrm>
            <a:noFill/>
          </p:grpSpPr>
          <p:sp>
            <p:nvSpPr>
              <p:cNvPr id="44" name="Freeform 39">
                <a:extLst>
                  <a:ext uri="{FF2B5EF4-FFF2-40B4-BE49-F238E27FC236}">
                    <a16:creationId xmlns:a16="http://schemas.microsoft.com/office/drawing/2014/main" id="{A29E8665-75AA-4023-8196-93EC895E39C4}"/>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5" name="Freeform 40">
                <a:extLst>
                  <a:ext uri="{FF2B5EF4-FFF2-40B4-BE49-F238E27FC236}">
                    <a16:creationId xmlns:a16="http://schemas.microsoft.com/office/drawing/2014/main" id="{F4848722-B8E1-40CB-B7A0-4D00754C2DEE}"/>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3" name="Straight Connector 42">
              <a:extLst>
                <a:ext uri="{FF2B5EF4-FFF2-40B4-BE49-F238E27FC236}">
                  <a16:creationId xmlns:a16="http://schemas.microsoft.com/office/drawing/2014/main" id="{AC3A5828-D50A-4798-AB27-C0B4FA57A9BF}"/>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467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HINGS - BUILD CONTEN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10" name="Text Placeholder 9">
            <a:extLst>
              <a:ext uri="{FF2B5EF4-FFF2-40B4-BE49-F238E27FC236}">
                <a16:creationId xmlns:a16="http://schemas.microsoft.com/office/drawing/2014/main" id="{3652C929-85B3-4637-BA2A-CEF929C4BAB4}"/>
              </a:ext>
            </a:extLst>
          </p:cNvPr>
          <p:cNvSpPr>
            <a:spLocks noGrp="1"/>
          </p:cNvSpPr>
          <p:nvPr userDrawn="1">
            <p:ph type="body" sz="quarter" idx="10"/>
          </p:nvPr>
        </p:nvSpPr>
        <p:spPr>
          <a:xfrm>
            <a:off x="274638" y="2874673"/>
            <a:ext cx="3566160" cy="1711238"/>
          </a:xfrm>
        </p:spPr>
        <p:txBody>
          <a:bodyPr/>
          <a:lstStyle>
            <a:lvl1pPr marL="0" indent="0">
              <a:buNone/>
              <a:defRPr sz="2400">
                <a:solidFill>
                  <a:srgbClr val="E6E6E6"/>
                </a:solidFill>
              </a:defRPr>
            </a:lvl1pPr>
            <a:lvl2pPr marL="0" indent="0">
              <a:spcAft>
                <a:spcPts val="600"/>
              </a:spcAft>
              <a:buNone/>
              <a:defRPr sz="1800"/>
            </a:lvl2pPr>
            <a:lvl3pPr marL="0" indent="0">
              <a:buNone/>
              <a:defRPr sz="1600"/>
            </a:lvl3pPr>
            <a:lvl4pPr marL="0" indent="0">
              <a:buNone/>
              <a:defRPr sz="1600"/>
            </a:lvl4pPr>
            <a:lvl5pPr marL="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47CDE369-62B0-48D5-90E7-E69AA62AEA12}"/>
              </a:ext>
            </a:extLst>
          </p:cNvPr>
          <p:cNvGrpSpPr/>
          <p:nvPr userDrawn="1"/>
        </p:nvGrpSpPr>
        <p:grpSpPr>
          <a:xfrm>
            <a:off x="4436182" y="6671070"/>
            <a:ext cx="7312746" cy="287378"/>
            <a:chOff x="4436182" y="6671070"/>
            <a:chExt cx="7312746" cy="287378"/>
          </a:xfrm>
        </p:grpSpPr>
        <p:sp>
          <p:nvSpPr>
            <p:cNvPr id="38" name="Rectangle 37">
              <a:extLst>
                <a:ext uri="{FF2B5EF4-FFF2-40B4-BE49-F238E27FC236}">
                  <a16:creationId xmlns:a16="http://schemas.microsoft.com/office/drawing/2014/main" id="{CE9629BE-2E71-4CF8-A353-B4C9BE23B0A0}"/>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9" name="Group 38">
              <a:extLst>
                <a:ext uri="{FF2B5EF4-FFF2-40B4-BE49-F238E27FC236}">
                  <a16:creationId xmlns:a16="http://schemas.microsoft.com/office/drawing/2014/main" id="{F79B1076-0C8A-4B69-A589-1871A4A59C58}"/>
                </a:ext>
              </a:extLst>
            </p:cNvPr>
            <p:cNvGrpSpPr/>
            <p:nvPr userDrawn="1"/>
          </p:nvGrpSpPr>
          <p:grpSpPr>
            <a:xfrm>
              <a:off x="8656638" y="6671070"/>
              <a:ext cx="1435770" cy="286232"/>
              <a:chOff x="8656638" y="6671070"/>
              <a:chExt cx="1435770" cy="286232"/>
            </a:xfrm>
          </p:grpSpPr>
          <p:grpSp>
            <p:nvGrpSpPr>
              <p:cNvPr id="53" name="Group 52">
                <a:extLst>
                  <a:ext uri="{FF2B5EF4-FFF2-40B4-BE49-F238E27FC236}">
                    <a16:creationId xmlns:a16="http://schemas.microsoft.com/office/drawing/2014/main" id="{AA26938F-FEC4-4F6A-BB3A-1EF568BCB774}"/>
                  </a:ext>
                </a:extLst>
              </p:cNvPr>
              <p:cNvGrpSpPr/>
              <p:nvPr userDrawn="1"/>
            </p:nvGrpSpPr>
            <p:grpSpPr>
              <a:xfrm>
                <a:off x="8903631" y="6671070"/>
                <a:ext cx="1188777" cy="286232"/>
                <a:chOff x="8903631" y="6617718"/>
                <a:chExt cx="1188777" cy="286232"/>
              </a:xfrm>
            </p:grpSpPr>
            <p:sp>
              <p:nvSpPr>
                <p:cNvPr id="55" name="Rectangle 54">
                  <a:extLst>
                    <a:ext uri="{FF2B5EF4-FFF2-40B4-BE49-F238E27FC236}">
                      <a16:creationId xmlns:a16="http://schemas.microsoft.com/office/drawing/2014/main" id="{67B1E59D-93F4-44F1-870A-8FA8C1DD9E70}"/>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6" name="magnify">
                  <a:extLst>
                    <a:ext uri="{FF2B5EF4-FFF2-40B4-BE49-F238E27FC236}">
                      <a16:creationId xmlns:a16="http://schemas.microsoft.com/office/drawing/2014/main" id="{90DFFDFA-1BC8-40B6-B576-7CA324A39A6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4" name="Straight Connector 53">
                <a:extLst>
                  <a:ext uri="{FF2B5EF4-FFF2-40B4-BE49-F238E27FC236}">
                    <a16:creationId xmlns:a16="http://schemas.microsoft.com/office/drawing/2014/main" id="{3BB37E1B-1178-4ED1-96C0-D98D4A4055D4}"/>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2FD83702-1CE6-4D01-A452-77570E2D5997}"/>
                </a:ext>
              </a:extLst>
            </p:cNvPr>
            <p:cNvGrpSpPr/>
            <p:nvPr userDrawn="1"/>
          </p:nvGrpSpPr>
          <p:grpSpPr>
            <a:xfrm>
              <a:off x="10335302" y="6671070"/>
              <a:ext cx="1413626" cy="286232"/>
              <a:chOff x="10335302" y="6671070"/>
              <a:chExt cx="1413626" cy="286232"/>
            </a:xfrm>
          </p:grpSpPr>
          <p:grpSp>
            <p:nvGrpSpPr>
              <p:cNvPr id="49" name="Group 48">
                <a:extLst>
                  <a:ext uri="{FF2B5EF4-FFF2-40B4-BE49-F238E27FC236}">
                    <a16:creationId xmlns:a16="http://schemas.microsoft.com/office/drawing/2014/main" id="{43326481-A0AB-47AF-A496-3AD6A81A7020}"/>
                  </a:ext>
                </a:extLst>
              </p:cNvPr>
              <p:cNvGrpSpPr/>
              <p:nvPr userDrawn="1"/>
            </p:nvGrpSpPr>
            <p:grpSpPr>
              <a:xfrm>
                <a:off x="10626848" y="6671070"/>
                <a:ext cx="1122080" cy="286232"/>
                <a:chOff x="10626848" y="6617718"/>
                <a:chExt cx="1122080" cy="286232"/>
              </a:xfrm>
            </p:grpSpPr>
            <p:sp>
              <p:nvSpPr>
                <p:cNvPr id="51" name="Rectangle 50">
                  <a:extLst>
                    <a:ext uri="{FF2B5EF4-FFF2-40B4-BE49-F238E27FC236}">
                      <a16:creationId xmlns:a16="http://schemas.microsoft.com/office/drawing/2014/main" id="{5B1A089B-7DF1-42F8-A474-7D03431A9987}"/>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2" name="arrow">
                  <a:extLst>
                    <a:ext uri="{FF2B5EF4-FFF2-40B4-BE49-F238E27FC236}">
                      <a16:creationId xmlns:a16="http://schemas.microsoft.com/office/drawing/2014/main" id="{89826F0F-C2AC-422D-BA92-D996F980B860}"/>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0" name="Straight Connector 49">
                <a:extLst>
                  <a:ext uri="{FF2B5EF4-FFF2-40B4-BE49-F238E27FC236}">
                    <a16:creationId xmlns:a16="http://schemas.microsoft.com/office/drawing/2014/main" id="{0F26FC1E-5F9F-46A0-BDBD-F517A1503407}"/>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D2CFB3D-6590-479A-912E-0447F5688E4E}"/>
                </a:ext>
              </a:extLst>
            </p:cNvPr>
            <p:cNvGrpSpPr/>
            <p:nvPr userDrawn="1"/>
          </p:nvGrpSpPr>
          <p:grpSpPr>
            <a:xfrm>
              <a:off x="5712857" y="6672216"/>
              <a:ext cx="2663262" cy="286232"/>
              <a:chOff x="5732591" y="6672216"/>
              <a:chExt cx="2663262" cy="286232"/>
            </a:xfrm>
          </p:grpSpPr>
          <p:sp>
            <p:nvSpPr>
              <p:cNvPr id="46" name="Rectangle 45">
                <a:extLst>
                  <a:ext uri="{FF2B5EF4-FFF2-40B4-BE49-F238E27FC236}">
                    <a16:creationId xmlns:a16="http://schemas.microsoft.com/office/drawing/2014/main" id="{DC42153F-F302-4637-A7B4-90EA53AF7E57}"/>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7" name="Rectangle 46">
                <a:extLst>
                  <a:ext uri="{FF2B5EF4-FFF2-40B4-BE49-F238E27FC236}">
                    <a16:creationId xmlns:a16="http://schemas.microsoft.com/office/drawing/2014/main" id="{DB672244-52D0-4839-A6E3-4677EFA32C44}"/>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8" name="Rectangle 47">
                <a:extLst>
                  <a:ext uri="{FF2B5EF4-FFF2-40B4-BE49-F238E27FC236}">
                    <a16:creationId xmlns:a16="http://schemas.microsoft.com/office/drawing/2014/main" id="{00ACEFEF-E45C-4E93-BC6C-C4565D4A30EA}"/>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2" name="Group 41">
              <a:extLst>
                <a:ext uri="{FF2B5EF4-FFF2-40B4-BE49-F238E27FC236}">
                  <a16:creationId xmlns:a16="http://schemas.microsoft.com/office/drawing/2014/main" id="{97C96FAC-D961-4AF6-8D2E-FB9CE6972EF9}"/>
                </a:ext>
              </a:extLst>
            </p:cNvPr>
            <p:cNvGrpSpPr/>
            <p:nvPr userDrawn="1"/>
          </p:nvGrpSpPr>
          <p:grpSpPr>
            <a:xfrm>
              <a:off x="4436182" y="6693638"/>
              <a:ext cx="269313" cy="202991"/>
              <a:chOff x="14466543" y="3803109"/>
              <a:chExt cx="499020" cy="376126"/>
            </a:xfrm>
            <a:noFill/>
          </p:grpSpPr>
          <p:sp>
            <p:nvSpPr>
              <p:cNvPr id="44" name="Freeform 39">
                <a:extLst>
                  <a:ext uri="{FF2B5EF4-FFF2-40B4-BE49-F238E27FC236}">
                    <a16:creationId xmlns:a16="http://schemas.microsoft.com/office/drawing/2014/main" id="{A29E8665-75AA-4023-8196-93EC895E39C4}"/>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5" name="Freeform 40">
                <a:extLst>
                  <a:ext uri="{FF2B5EF4-FFF2-40B4-BE49-F238E27FC236}">
                    <a16:creationId xmlns:a16="http://schemas.microsoft.com/office/drawing/2014/main" id="{F4848722-B8E1-40CB-B7A0-4D00754C2DEE}"/>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3" name="Straight Connector 42">
              <a:extLst>
                <a:ext uri="{FF2B5EF4-FFF2-40B4-BE49-F238E27FC236}">
                  <a16:creationId xmlns:a16="http://schemas.microsoft.com/office/drawing/2014/main" id="{AC3A5828-D50A-4798-AB27-C0B4FA57A9BF}"/>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8" name="Text Placeholder 9">
            <a:extLst>
              <a:ext uri="{FF2B5EF4-FFF2-40B4-BE49-F238E27FC236}">
                <a16:creationId xmlns:a16="http://schemas.microsoft.com/office/drawing/2014/main" id="{8EC027F8-07D1-4035-9729-205682635F33}"/>
              </a:ext>
            </a:extLst>
          </p:cNvPr>
          <p:cNvSpPr>
            <a:spLocks noGrp="1"/>
          </p:cNvSpPr>
          <p:nvPr>
            <p:ph type="body" sz="quarter" idx="11"/>
          </p:nvPr>
        </p:nvSpPr>
        <p:spPr>
          <a:xfrm>
            <a:off x="4178082" y="2874673"/>
            <a:ext cx="3566160" cy="1711238"/>
          </a:xfrm>
        </p:spPr>
        <p:txBody>
          <a:bodyPr/>
          <a:lstStyle>
            <a:lvl1pPr marL="0" indent="0">
              <a:buNone/>
              <a:defRPr sz="2400">
                <a:solidFill>
                  <a:srgbClr val="E6E6E6"/>
                </a:solidFill>
              </a:defRPr>
            </a:lvl1pPr>
            <a:lvl2pPr marL="0" indent="0">
              <a:spcAft>
                <a:spcPts val="600"/>
              </a:spcAft>
              <a:buNone/>
              <a:defRPr sz="1800"/>
            </a:lvl2pPr>
            <a:lvl3pPr marL="0" indent="0">
              <a:buNone/>
              <a:defRPr sz="1600"/>
            </a:lvl3pPr>
            <a:lvl4pPr marL="0" indent="0">
              <a:buNone/>
              <a:defRPr sz="1600"/>
            </a:lvl4pPr>
            <a:lvl5pPr marL="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9">
            <a:extLst>
              <a:ext uri="{FF2B5EF4-FFF2-40B4-BE49-F238E27FC236}">
                <a16:creationId xmlns:a16="http://schemas.microsoft.com/office/drawing/2014/main" id="{370DC315-1B48-4DCF-90A6-A3473CD7A146}"/>
              </a:ext>
            </a:extLst>
          </p:cNvPr>
          <p:cNvSpPr>
            <a:spLocks noGrp="1"/>
          </p:cNvSpPr>
          <p:nvPr>
            <p:ph type="body" sz="quarter" idx="12"/>
          </p:nvPr>
        </p:nvSpPr>
        <p:spPr>
          <a:xfrm>
            <a:off x="8081526" y="2874673"/>
            <a:ext cx="3566160" cy="1711238"/>
          </a:xfrm>
        </p:spPr>
        <p:txBody>
          <a:bodyPr/>
          <a:lstStyle>
            <a:lvl1pPr marL="0" indent="0">
              <a:buNone/>
              <a:defRPr sz="2400">
                <a:solidFill>
                  <a:srgbClr val="E6E6E6"/>
                </a:solidFill>
              </a:defRPr>
            </a:lvl1pPr>
            <a:lvl2pPr marL="0" indent="0">
              <a:spcAft>
                <a:spcPts val="600"/>
              </a:spcAft>
              <a:buNone/>
              <a:defRPr sz="1800"/>
            </a:lvl2pPr>
            <a:lvl3pPr marL="0" indent="0">
              <a:buNone/>
              <a:defRPr sz="1600"/>
            </a:lvl3pPr>
            <a:lvl4pPr marL="0" indent="0">
              <a:buNone/>
              <a:defRPr sz="1600"/>
            </a:lvl4pPr>
            <a:lvl5pPr marL="0" indent="0">
              <a:buNone/>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59B0651E-005F-474D-BBF6-C44C786F3AAC}"/>
              </a:ext>
            </a:extLst>
          </p:cNvPr>
          <p:cNvSpPr>
            <a:spLocks noGrp="1"/>
          </p:cNvSpPr>
          <p:nvPr>
            <p:ph type="body" sz="quarter" idx="13"/>
          </p:nvPr>
        </p:nvSpPr>
        <p:spPr>
          <a:xfrm>
            <a:off x="274638" y="842963"/>
            <a:ext cx="11898312" cy="461665"/>
          </a:xfrm>
        </p:spPr>
        <p:txBody>
          <a:bodyPr/>
          <a:lstStyle>
            <a:lvl1pPr>
              <a:defRPr sz="2000">
                <a:solidFill>
                  <a:schemeClr val="tx1"/>
                </a:solidFill>
              </a:defRPr>
            </a:lvl1pPr>
          </a:lstStyle>
          <a:p>
            <a:pPr lvl="0"/>
            <a:r>
              <a:rPr lang="en-US"/>
              <a:t>Edit Master text styles</a:t>
            </a:r>
          </a:p>
        </p:txBody>
      </p:sp>
    </p:spTree>
    <p:extLst>
      <p:ext uri="{BB962C8B-B14F-4D97-AF65-F5344CB8AC3E}">
        <p14:creationId xmlns:p14="http://schemas.microsoft.com/office/powerpoint/2010/main" val="383890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HINGS - Connect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29" name="Group 28">
            <a:extLst>
              <a:ext uri="{FF2B5EF4-FFF2-40B4-BE49-F238E27FC236}">
                <a16:creationId xmlns:a16="http://schemas.microsoft.com/office/drawing/2014/main" id="{D779D92A-883E-425D-9598-71C85729CE99}"/>
              </a:ext>
            </a:extLst>
          </p:cNvPr>
          <p:cNvGrpSpPr/>
          <p:nvPr userDrawn="1"/>
        </p:nvGrpSpPr>
        <p:grpSpPr>
          <a:xfrm>
            <a:off x="4436182" y="6671070"/>
            <a:ext cx="7312746" cy="287378"/>
            <a:chOff x="4436182" y="6671070"/>
            <a:chExt cx="7312746" cy="287378"/>
          </a:xfrm>
        </p:grpSpPr>
        <p:sp>
          <p:nvSpPr>
            <p:cNvPr id="33" name="Rectangle 32">
              <a:extLst>
                <a:ext uri="{FF2B5EF4-FFF2-40B4-BE49-F238E27FC236}">
                  <a16:creationId xmlns:a16="http://schemas.microsoft.com/office/drawing/2014/main" id="{D65B7C7C-6915-4A29-9DFC-B8563A0EC74E}"/>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8" name="Group 37">
              <a:extLst>
                <a:ext uri="{FF2B5EF4-FFF2-40B4-BE49-F238E27FC236}">
                  <a16:creationId xmlns:a16="http://schemas.microsoft.com/office/drawing/2014/main" id="{5BAA8E1B-0679-48E7-BEAF-357633F80E63}"/>
                </a:ext>
              </a:extLst>
            </p:cNvPr>
            <p:cNvGrpSpPr/>
            <p:nvPr userDrawn="1"/>
          </p:nvGrpSpPr>
          <p:grpSpPr>
            <a:xfrm>
              <a:off x="8656638" y="6671070"/>
              <a:ext cx="1435770" cy="286232"/>
              <a:chOff x="8656638" y="6671070"/>
              <a:chExt cx="1435770" cy="286232"/>
            </a:xfrm>
          </p:grpSpPr>
          <p:grpSp>
            <p:nvGrpSpPr>
              <p:cNvPr id="52" name="Group 51">
                <a:extLst>
                  <a:ext uri="{FF2B5EF4-FFF2-40B4-BE49-F238E27FC236}">
                    <a16:creationId xmlns:a16="http://schemas.microsoft.com/office/drawing/2014/main" id="{A0DAC9F8-F2E0-490D-AED5-9A7C7782D508}"/>
                  </a:ext>
                </a:extLst>
              </p:cNvPr>
              <p:cNvGrpSpPr/>
              <p:nvPr userDrawn="1"/>
            </p:nvGrpSpPr>
            <p:grpSpPr>
              <a:xfrm>
                <a:off x="8903631" y="6671070"/>
                <a:ext cx="1188777" cy="286232"/>
                <a:chOff x="8903631" y="6617718"/>
                <a:chExt cx="1188777" cy="286232"/>
              </a:xfrm>
            </p:grpSpPr>
            <p:sp>
              <p:nvSpPr>
                <p:cNvPr id="54" name="Rectangle 53">
                  <a:extLst>
                    <a:ext uri="{FF2B5EF4-FFF2-40B4-BE49-F238E27FC236}">
                      <a16:creationId xmlns:a16="http://schemas.microsoft.com/office/drawing/2014/main" id="{42E91357-42E4-4E39-9923-13AA5BB7BAC6}"/>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5" name="magnify">
                  <a:extLst>
                    <a:ext uri="{FF2B5EF4-FFF2-40B4-BE49-F238E27FC236}">
                      <a16:creationId xmlns:a16="http://schemas.microsoft.com/office/drawing/2014/main" id="{98DABD1F-9CB5-43E2-8547-5CAE28DB4C5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3" name="Straight Connector 52">
                <a:extLst>
                  <a:ext uri="{FF2B5EF4-FFF2-40B4-BE49-F238E27FC236}">
                    <a16:creationId xmlns:a16="http://schemas.microsoft.com/office/drawing/2014/main" id="{06416179-4AC0-4DEF-A6A6-14CCEDFF97DC}"/>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CF9BFC8-7E25-44C9-9120-9CF302E7A568}"/>
                </a:ext>
              </a:extLst>
            </p:cNvPr>
            <p:cNvGrpSpPr/>
            <p:nvPr userDrawn="1"/>
          </p:nvGrpSpPr>
          <p:grpSpPr>
            <a:xfrm>
              <a:off x="10335302" y="6671070"/>
              <a:ext cx="1413626" cy="286232"/>
              <a:chOff x="10335302" y="6671070"/>
              <a:chExt cx="1413626" cy="286232"/>
            </a:xfrm>
          </p:grpSpPr>
          <p:grpSp>
            <p:nvGrpSpPr>
              <p:cNvPr id="48" name="Group 47">
                <a:extLst>
                  <a:ext uri="{FF2B5EF4-FFF2-40B4-BE49-F238E27FC236}">
                    <a16:creationId xmlns:a16="http://schemas.microsoft.com/office/drawing/2014/main" id="{6A5D6353-6C8A-433D-BBB2-419687BC4C9F}"/>
                  </a:ext>
                </a:extLst>
              </p:cNvPr>
              <p:cNvGrpSpPr/>
              <p:nvPr userDrawn="1"/>
            </p:nvGrpSpPr>
            <p:grpSpPr>
              <a:xfrm>
                <a:off x="10626848" y="6671070"/>
                <a:ext cx="1122080" cy="286232"/>
                <a:chOff x="10626848" y="6617718"/>
                <a:chExt cx="1122080" cy="286232"/>
              </a:xfrm>
            </p:grpSpPr>
            <p:sp>
              <p:nvSpPr>
                <p:cNvPr id="50" name="Rectangle 49">
                  <a:extLst>
                    <a:ext uri="{FF2B5EF4-FFF2-40B4-BE49-F238E27FC236}">
                      <a16:creationId xmlns:a16="http://schemas.microsoft.com/office/drawing/2014/main" id="{B5E8CE67-26E2-4F6A-AECF-30B8C74383FF}"/>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1" name="arrow">
                  <a:extLst>
                    <a:ext uri="{FF2B5EF4-FFF2-40B4-BE49-F238E27FC236}">
                      <a16:creationId xmlns:a16="http://schemas.microsoft.com/office/drawing/2014/main" id="{0E985106-4431-4228-8246-A67393B338C2}"/>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49" name="Straight Connector 48">
                <a:extLst>
                  <a:ext uri="{FF2B5EF4-FFF2-40B4-BE49-F238E27FC236}">
                    <a16:creationId xmlns:a16="http://schemas.microsoft.com/office/drawing/2014/main" id="{02B38776-06DD-4AE8-8864-0E434F924C0B}"/>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CFEA5150-9852-4FC5-AE4C-DA4595057A2D}"/>
                </a:ext>
              </a:extLst>
            </p:cNvPr>
            <p:cNvGrpSpPr/>
            <p:nvPr userDrawn="1"/>
          </p:nvGrpSpPr>
          <p:grpSpPr>
            <a:xfrm>
              <a:off x="5712857" y="6672216"/>
              <a:ext cx="2663262" cy="286232"/>
              <a:chOff x="5732591" y="6672216"/>
              <a:chExt cx="2663262" cy="286232"/>
            </a:xfrm>
          </p:grpSpPr>
          <p:sp>
            <p:nvSpPr>
              <p:cNvPr id="45" name="Rectangle 44">
                <a:extLst>
                  <a:ext uri="{FF2B5EF4-FFF2-40B4-BE49-F238E27FC236}">
                    <a16:creationId xmlns:a16="http://schemas.microsoft.com/office/drawing/2014/main" id="{928D4D7F-64D0-4E15-A666-22C66E19C42A}"/>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kern="12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6" name="Rectangle 45">
                <a:extLst>
                  <a:ext uri="{FF2B5EF4-FFF2-40B4-BE49-F238E27FC236}">
                    <a16:creationId xmlns:a16="http://schemas.microsoft.com/office/drawing/2014/main" id="{4092AA24-8110-44A8-98A2-4E4544BDF2B2}"/>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7" name="Rectangle 46">
                <a:extLst>
                  <a:ext uri="{FF2B5EF4-FFF2-40B4-BE49-F238E27FC236}">
                    <a16:creationId xmlns:a16="http://schemas.microsoft.com/office/drawing/2014/main" id="{EE2C67B3-E826-400D-89C1-437DE54DDA76}"/>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1" name="Group 40">
              <a:extLst>
                <a:ext uri="{FF2B5EF4-FFF2-40B4-BE49-F238E27FC236}">
                  <a16:creationId xmlns:a16="http://schemas.microsoft.com/office/drawing/2014/main" id="{B021FF54-582F-4244-A8FF-36340528ADF7}"/>
                </a:ext>
              </a:extLst>
            </p:cNvPr>
            <p:cNvGrpSpPr/>
            <p:nvPr userDrawn="1"/>
          </p:nvGrpSpPr>
          <p:grpSpPr>
            <a:xfrm>
              <a:off x="4436182" y="6693638"/>
              <a:ext cx="269313" cy="202991"/>
              <a:chOff x="14466543" y="3803109"/>
              <a:chExt cx="499020" cy="376126"/>
            </a:xfrm>
            <a:noFill/>
          </p:grpSpPr>
          <p:sp>
            <p:nvSpPr>
              <p:cNvPr id="43" name="Freeform 39">
                <a:extLst>
                  <a:ext uri="{FF2B5EF4-FFF2-40B4-BE49-F238E27FC236}">
                    <a16:creationId xmlns:a16="http://schemas.microsoft.com/office/drawing/2014/main" id="{70821764-0DFF-46C7-BD9C-D6EDDCF18F41}"/>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4" name="Freeform 40">
                <a:extLst>
                  <a:ext uri="{FF2B5EF4-FFF2-40B4-BE49-F238E27FC236}">
                    <a16:creationId xmlns:a16="http://schemas.microsoft.com/office/drawing/2014/main" id="{E89A936A-5249-47AE-9D56-B649E00CFCC1}"/>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2" name="Straight Connector 41">
              <a:extLst>
                <a:ext uri="{FF2B5EF4-FFF2-40B4-BE49-F238E27FC236}">
                  <a16:creationId xmlns:a16="http://schemas.microsoft.com/office/drawing/2014/main" id="{63B7FC49-8849-4B69-9016-335F7DFF72E4}"/>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165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INGS - Connect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6866F45-B0CE-4CA7-80BB-4B63AD55B8F8}"/>
              </a:ext>
            </a:extLst>
          </p:cNvPr>
          <p:cNvSpPr>
            <a:spLocks noGrp="1"/>
          </p:cNvSpPr>
          <p:nvPr userDrawn="1">
            <p:ph type="body" sz="quarter" idx="10"/>
          </p:nvPr>
        </p:nvSpPr>
        <p:spPr>
          <a:xfrm>
            <a:off x="274732" y="1251548"/>
            <a:ext cx="6121400" cy="1668149"/>
          </a:xfrm>
        </p:spPr>
        <p:txBody>
          <a:bodyPr/>
          <a:lstStyle>
            <a:lvl1pPr>
              <a:defRPr sz="24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D779D92A-883E-425D-9598-71C85729CE99}"/>
              </a:ext>
            </a:extLst>
          </p:cNvPr>
          <p:cNvGrpSpPr/>
          <p:nvPr userDrawn="1"/>
        </p:nvGrpSpPr>
        <p:grpSpPr>
          <a:xfrm>
            <a:off x="4436182" y="6671070"/>
            <a:ext cx="7312746" cy="287378"/>
            <a:chOff x="4436182" y="6671070"/>
            <a:chExt cx="7312746" cy="287378"/>
          </a:xfrm>
        </p:grpSpPr>
        <p:sp>
          <p:nvSpPr>
            <p:cNvPr id="33" name="Rectangle 32">
              <a:extLst>
                <a:ext uri="{FF2B5EF4-FFF2-40B4-BE49-F238E27FC236}">
                  <a16:creationId xmlns:a16="http://schemas.microsoft.com/office/drawing/2014/main" id="{D65B7C7C-6915-4A29-9DFC-B8563A0EC74E}"/>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8" name="Group 37">
              <a:extLst>
                <a:ext uri="{FF2B5EF4-FFF2-40B4-BE49-F238E27FC236}">
                  <a16:creationId xmlns:a16="http://schemas.microsoft.com/office/drawing/2014/main" id="{5BAA8E1B-0679-48E7-BEAF-357633F80E63}"/>
                </a:ext>
              </a:extLst>
            </p:cNvPr>
            <p:cNvGrpSpPr/>
            <p:nvPr userDrawn="1"/>
          </p:nvGrpSpPr>
          <p:grpSpPr>
            <a:xfrm>
              <a:off x="8656638" y="6671070"/>
              <a:ext cx="1435770" cy="286232"/>
              <a:chOff x="8656638" y="6671070"/>
              <a:chExt cx="1435770" cy="286232"/>
            </a:xfrm>
          </p:grpSpPr>
          <p:grpSp>
            <p:nvGrpSpPr>
              <p:cNvPr id="52" name="Group 51">
                <a:extLst>
                  <a:ext uri="{FF2B5EF4-FFF2-40B4-BE49-F238E27FC236}">
                    <a16:creationId xmlns:a16="http://schemas.microsoft.com/office/drawing/2014/main" id="{A0DAC9F8-F2E0-490D-AED5-9A7C7782D508}"/>
                  </a:ext>
                </a:extLst>
              </p:cNvPr>
              <p:cNvGrpSpPr/>
              <p:nvPr userDrawn="1"/>
            </p:nvGrpSpPr>
            <p:grpSpPr>
              <a:xfrm>
                <a:off x="8903631" y="6671070"/>
                <a:ext cx="1188777" cy="286232"/>
                <a:chOff x="8903631" y="6617718"/>
                <a:chExt cx="1188777" cy="286232"/>
              </a:xfrm>
            </p:grpSpPr>
            <p:sp>
              <p:nvSpPr>
                <p:cNvPr id="54" name="Rectangle 53">
                  <a:extLst>
                    <a:ext uri="{FF2B5EF4-FFF2-40B4-BE49-F238E27FC236}">
                      <a16:creationId xmlns:a16="http://schemas.microsoft.com/office/drawing/2014/main" id="{42E91357-42E4-4E39-9923-13AA5BB7BAC6}"/>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5" name="magnify">
                  <a:extLst>
                    <a:ext uri="{FF2B5EF4-FFF2-40B4-BE49-F238E27FC236}">
                      <a16:creationId xmlns:a16="http://schemas.microsoft.com/office/drawing/2014/main" id="{98DABD1F-9CB5-43E2-8547-5CAE28DB4C5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3" name="Straight Connector 52">
                <a:extLst>
                  <a:ext uri="{FF2B5EF4-FFF2-40B4-BE49-F238E27FC236}">
                    <a16:creationId xmlns:a16="http://schemas.microsoft.com/office/drawing/2014/main" id="{06416179-4AC0-4DEF-A6A6-14CCEDFF97DC}"/>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CF9BFC8-7E25-44C9-9120-9CF302E7A568}"/>
                </a:ext>
              </a:extLst>
            </p:cNvPr>
            <p:cNvGrpSpPr/>
            <p:nvPr userDrawn="1"/>
          </p:nvGrpSpPr>
          <p:grpSpPr>
            <a:xfrm>
              <a:off x="10335302" y="6671070"/>
              <a:ext cx="1413626" cy="286232"/>
              <a:chOff x="10335302" y="6671070"/>
              <a:chExt cx="1413626" cy="286232"/>
            </a:xfrm>
          </p:grpSpPr>
          <p:grpSp>
            <p:nvGrpSpPr>
              <p:cNvPr id="48" name="Group 47">
                <a:extLst>
                  <a:ext uri="{FF2B5EF4-FFF2-40B4-BE49-F238E27FC236}">
                    <a16:creationId xmlns:a16="http://schemas.microsoft.com/office/drawing/2014/main" id="{6A5D6353-6C8A-433D-BBB2-419687BC4C9F}"/>
                  </a:ext>
                </a:extLst>
              </p:cNvPr>
              <p:cNvGrpSpPr/>
              <p:nvPr userDrawn="1"/>
            </p:nvGrpSpPr>
            <p:grpSpPr>
              <a:xfrm>
                <a:off x="10626848" y="6671070"/>
                <a:ext cx="1122080" cy="286232"/>
                <a:chOff x="10626848" y="6617718"/>
                <a:chExt cx="1122080" cy="286232"/>
              </a:xfrm>
            </p:grpSpPr>
            <p:sp>
              <p:nvSpPr>
                <p:cNvPr id="50" name="Rectangle 49">
                  <a:extLst>
                    <a:ext uri="{FF2B5EF4-FFF2-40B4-BE49-F238E27FC236}">
                      <a16:creationId xmlns:a16="http://schemas.microsoft.com/office/drawing/2014/main" id="{B5E8CE67-26E2-4F6A-AECF-30B8C74383FF}"/>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1" name="arrow">
                  <a:extLst>
                    <a:ext uri="{FF2B5EF4-FFF2-40B4-BE49-F238E27FC236}">
                      <a16:creationId xmlns:a16="http://schemas.microsoft.com/office/drawing/2014/main" id="{0E985106-4431-4228-8246-A67393B338C2}"/>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49" name="Straight Connector 48">
                <a:extLst>
                  <a:ext uri="{FF2B5EF4-FFF2-40B4-BE49-F238E27FC236}">
                    <a16:creationId xmlns:a16="http://schemas.microsoft.com/office/drawing/2014/main" id="{02B38776-06DD-4AE8-8864-0E434F924C0B}"/>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CFEA5150-9852-4FC5-AE4C-DA4595057A2D}"/>
                </a:ext>
              </a:extLst>
            </p:cNvPr>
            <p:cNvGrpSpPr/>
            <p:nvPr userDrawn="1"/>
          </p:nvGrpSpPr>
          <p:grpSpPr>
            <a:xfrm>
              <a:off x="5712857" y="6672216"/>
              <a:ext cx="2663262" cy="286232"/>
              <a:chOff x="5732591" y="6672216"/>
              <a:chExt cx="2663262" cy="286232"/>
            </a:xfrm>
          </p:grpSpPr>
          <p:sp>
            <p:nvSpPr>
              <p:cNvPr id="45" name="Rectangle 44">
                <a:extLst>
                  <a:ext uri="{FF2B5EF4-FFF2-40B4-BE49-F238E27FC236}">
                    <a16:creationId xmlns:a16="http://schemas.microsoft.com/office/drawing/2014/main" id="{928D4D7F-64D0-4E15-A666-22C66E19C42A}"/>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kern="12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6" name="Rectangle 45">
                <a:extLst>
                  <a:ext uri="{FF2B5EF4-FFF2-40B4-BE49-F238E27FC236}">
                    <a16:creationId xmlns:a16="http://schemas.microsoft.com/office/drawing/2014/main" id="{4092AA24-8110-44A8-98A2-4E4544BDF2B2}"/>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7" name="Rectangle 46">
                <a:extLst>
                  <a:ext uri="{FF2B5EF4-FFF2-40B4-BE49-F238E27FC236}">
                    <a16:creationId xmlns:a16="http://schemas.microsoft.com/office/drawing/2014/main" id="{EE2C67B3-E826-400D-89C1-437DE54DDA76}"/>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1" name="Group 40">
              <a:extLst>
                <a:ext uri="{FF2B5EF4-FFF2-40B4-BE49-F238E27FC236}">
                  <a16:creationId xmlns:a16="http://schemas.microsoft.com/office/drawing/2014/main" id="{B021FF54-582F-4244-A8FF-36340528ADF7}"/>
                </a:ext>
              </a:extLst>
            </p:cNvPr>
            <p:cNvGrpSpPr/>
            <p:nvPr userDrawn="1"/>
          </p:nvGrpSpPr>
          <p:grpSpPr>
            <a:xfrm>
              <a:off x="4436182" y="6693638"/>
              <a:ext cx="269313" cy="202991"/>
              <a:chOff x="14466543" y="3803109"/>
              <a:chExt cx="499020" cy="376126"/>
            </a:xfrm>
            <a:noFill/>
          </p:grpSpPr>
          <p:sp>
            <p:nvSpPr>
              <p:cNvPr id="43" name="Freeform 39">
                <a:extLst>
                  <a:ext uri="{FF2B5EF4-FFF2-40B4-BE49-F238E27FC236}">
                    <a16:creationId xmlns:a16="http://schemas.microsoft.com/office/drawing/2014/main" id="{70821764-0DFF-46C7-BD9C-D6EDDCF18F41}"/>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4" name="Freeform 40">
                <a:extLst>
                  <a:ext uri="{FF2B5EF4-FFF2-40B4-BE49-F238E27FC236}">
                    <a16:creationId xmlns:a16="http://schemas.microsoft.com/office/drawing/2014/main" id="{E89A936A-5249-47AE-9D56-B649E00CFCC1}"/>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2" name="Straight Connector 41">
              <a:extLst>
                <a:ext uri="{FF2B5EF4-FFF2-40B4-BE49-F238E27FC236}">
                  <a16:creationId xmlns:a16="http://schemas.microsoft.com/office/drawing/2014/main" id="{63B7FC49-8849-4B69-9016-335F7DFF72E4}"/>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342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HINGS - Connect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6866F45-B0CE-4CA7-80BB-4B63AD55B8F8}"/>
              </a:ext>
            </a:extLst>
          </p:cNvPr>
          <p:cNvSpPr>
            <a:spLocks noGrp="1"/>
          </p:cNvSpPr>
          <p:nvPr userDrawn="1">
            <p:ph type="body" sz="quarter" idx="10"/>
          </p:nvPr>
        </p:nvSpPr>
        <p:spPr>
          <a:xfrm>
            <a:off x="274733" y="2251636"/>
            <a:ext cx="4023360" cy="1554272"/>
          </a:xfrm>
        </p:spPr>
        <p:txBody>
          <a:bodyPr/>
          <a:lstStyle>
            <a:lvl1pPr>
              <a:defRPr sz="2000">
                <a:latin typeface="+mn-lt"/>
              </a:defRPr>
            </a:lvl1pPr>
            <a:lvl2pPr>
              <a:spcAft>
                <a:spcPts val="600"/>
              </a:spcAft>
              <a:defRPr sz="1600">
                <a:latin typeface="+mn-lt"/>
              </a:defRPr>
            </a:lvl2pPr>
            <a:lvl3pPr>
              <a:defRPr sz="1400">
                <a:latin typeface="+mn-lt"/>
              </a:defRPr>
            </a:lvl3pPr>
            <a:lvl4pPr>
              <a:defRPr sz="1400">
                <a:latin typeface="+mn-lt"/>
              </a:defRPr>
            </a:lvl4pPr>
            <a:lvl5pPr>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D779D92A-883E-425D-9598-71C85729CE99}"/>
              </a:ext>
            </a:extLst>
          </p:cNvPr>
          <p:cNvGrpSpPr/>
          <p:nvPr userDrawn="1"/>
        </p:nvGrpSpPr>
        <p:grpSpPr>
          <a:xfrm>
            <a:off x="4436182" y="6671070"/>
            <a:ext cx="7312746" cy="287378"/>
            <a:chOff x="4436182" y="6671070"/>
            <a:chExt cx="7312746" cy="287378"/>
          </a:xfrm>
        </p:grpSpPr>
        <p:sp>
          <p:nvSpPr>
            <p:cNvPr id="33" name="Rectangle 32">
              <a:extLst>
                <a:ext uri="{FF2B5EF4-FFF2-40B4-BE49-F238E27FC236}">
                  <a16:creationId xmlns:a16="http://schemas.microsoft.com/office/drawing/2014/main" id="{D65B7C7C-6915-4A29-9DFC-B8563A0EC74E}"/>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8" name="Group 37">
              <a:extLst>
                <a:ext uri="{FF2B5EF4-FFF2-40B4-BE49-F238E27FC236}">
                  <a16:creationId xmlns:a16="http://schemas.microsoft.com/office/drawing/2014/main" id="{5BAA8E1B-0679-48E7-BEAF-357633F80E63}"/>
                </a:ext>
              </a:extLst>
            </p:cNvPr>
            <p:cNvGrpSpPr/>
            <p:nvPr userDrawn="1"/>
          </p:nvGrpSpPr>
          <p:grpSpPr>
            <a:xfrm>
              <a:off x="8656638" y="6671070"/>
              <a:ext cx="1435770" cy="286232"/>
              <a:chOff x="8656638" y="6671070"/>
              <a:chExt cx="1435770" cy="286232"/>
            </a:xfrm>
          </p:grpSpPr>
          <p:grpSp>
            <p:nvGrpSpPr>
              <p:cNvPr id="52" name="Group 51">
                <a:extLst>
                  <a:ext uri="{FF2B5EF4-FFF2-40B4-BE49-F238E27FC236}">
                    <a16:creationId xmlns:a16="http://schemas.microsoft.com/office/drawing/2014/main" id="{A0DAC9F8-F2E0-490D-AED5-9A7C7782D508}"/>
                  </a:ext>
                </a:extLst>
              </p:cNvPr>
              <p:cNvGrpSpPr/>
              <p:nvPr userDrawn="1"/>
            </p:nvGrpSpPr>
            <p:grpSpPr>
              <a:xfrm>
                <a:off x="8903631" y="6671070"/>
                <a:ext cx="1188777" cy="286232"/>
                <a:chOff x="8903631" y="6617718"/>
                <a:chExt cx="1188777" cy="286232"/>
              </a:xfrm>
            </p:grpSpPr>
            <p:sp>
              <p:nvSpPr>
                <p:cNvPr id="54" name="Rectangle 53">
                  <a:extLst>
                    <a:ext uri="{FF2B5EF4-FFF2-40B4-BE49-F238E27FC236}">
                      <a16:creationId xmlns:a16="http://schemas.microsoft.com/office/drawing/2014/main" id="{42E91357-42E4-4E39-9923-13AA5BB7BAC6}"/>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5" name="magnify">
                  <a:extLst>
                    <a:ext uri="{FF2B5EF4-FFF2-40B4-BE49-F238E27FC236}">
                      <a16:creationId xmlns:a16="http://schemas.microsoft.com/office/drawing/2014/main" id="{98DABD1F-9CB5-43E2-8547-5CAE28DB4C5A}"/>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3" name="Straight Connector 52">
                <a:extLst>
                  <a:ext uri="{FF2B5EF4-FFF2-40B4-BE49-F238E27FC236}">
                    <a16:creationId xmlns:a16="http://schemas.microsoft.com/office/drawing/2014/main" id="{06416179-4AC0-4DEF-A6A6-14CCEDFF97DC}"/>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CF9BFC8-7E25-44C9-9120-9CF302E7A568}"/>
                </a:ext>
              </a:extLst>
            </p:cNvPr>
            <p:cNvGrpSpPr/>
            <p:nvPr userDrawn="1"/>
          </p:nvGrpSpPr>
          <p:grpSpPr>
            <a:xfrm>
              <a:off x="10335302" y="6671070"/>
              <a:ext cx="1413626" cy="286232"/>
              <a:chOff x="10335302" y="6671070"/>
              <a:chExt cx="1413626" cy="286232"/>
            </a:xfrm>
          </p:grpSpPr>
          <p:grpSp>
            <p:nvGrpSpPr>
              <p:cNvPr id="48" name="Group 47">
                <a:extLst>
                  <a:ext uri="{FF2B5EF4-FFF2-40B4-BE49-F238E27FC236}">
                    <a16:creationId xmlns:a16="http://schemas.microsoft.com/office/drawing/2014/main" id="{6A5D6353-6C8A-433D-BBB2-419687BC4C9F}"/>
                  </a:ext>
                </a:extLst>
              </p:cNvPr>
              <p:cNvGrpSpPr/>
              <p:nvPr userDrawn="1"/>
            </p:nvGrpSpPr>
            <p:grpSpPr>
              <a:xfrm>
                <a:off x="10626848" y="6671070"/>
                <a:ext cx="1122080" cy="286232"/>
                <a:chOff x="10626848" y="6617718"/>
                <a:chExt cx="1122080" cy="286232"/>
              </a:xfrm>
            </p:grpSpPr>
            <p:sp>
              <p:nvSpPr>
                <p:cNvPr id="50" name="Rectangle 49">
                  <a:extLst>
                    <a:ext uri="{FF2B5EF4-FFF2-40B4-BE49-F238E27FC236}">
                      <a16:creationId xmlns:a16="http://schemas.microsoft.com/office/drawing/2014/main" id="{B5E8CE67-26E2-4F6A-AECF-30B8C74383FF}"/>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1" name="arrow">
                  <a:extLst>
                    <a:ext uri="{FF2B5EF4-FFF2-40B4-BE49-F238E27FC236}">
                      <a16:creationId xmlns:a16="http://schemas.microsoft.com/office/drawing/2014/main" id="{0E985106-4431-4228-8246-A67393B338C2}"/>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49" name="Straight Connector 48">
                <a:extLst>
                  <a:ext uri="{FF2B5EF4-FFF2-40B4-BE49-F238E27FC236}">
                    <a16:creationId xmlns:a16="http://schemas.microsoft.com/office/drawing/2014/main" id="{02B38776-06DD-4AE8-8864-0E434F924C0B}"/>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CFEA5150-9852-4FC5-AE4C-DA4595057A2D}"/>
                </a:ext>
              </a:extLst>
            </p:cNvPr>
            <p:cNvGrpSpPr/>
            <p:nvPr userDrawn="1"/>
          </p:nvGrpSpPr>
          <p:grpSpPr>
            <a:xfrm>
              <a:off x="5712857" y="6672216"/>
              <a:ext cx="2663262" cy="286232"/>
              <a:chOff x="5732591" y="6672216"/>
              <a:chExt cx="2663262" cy="286232"/>
            </a:xfrm>
          </p:grpSpPr>
          <p:sp>
            <p:nvSpPr>
              <p:cNvPr id="45" name="Rectangle 44">
                <a:extLst>
                  <a:ext uri="{FF2B5EF4-FFF2-40B4-BE49-F238E27FC236}">
                    <a16:creationId xmlns:a16="http://schemas.microsoft.com/office/drawing/2014/main" id="{928D4D7F-64D0-4E15-A666-22C66E19C42A}"/>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kern="12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6" name="Rectangle 45">
                <a:extLst>
                  <a:ext uri="{FF2B5EF4-FFF2-40B4-BE49-F238E27FC236}">
                    <a16:creationId xmlns:a16="http://schemas.microsoft.com/office/drawing/2014/main" id="{4092AA24-8110-44A8-98A2-4E4544BDF2B2}"/>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7" name="Rectangle 46">
                <a:extLst>
                  <a:ext uri="{FF2B5EF4-FFF2-40B4-BE49-F238E27FC236}">
                    <a16:creationId xmlns:a16="http://schemas.microsoft.com/office/drawing/2014/main" id="{EE2C67B3-E826-400D-89C1-437DE54DDA76}"/>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1" name="Group 40">
              <a:extLst>
                <a:ext uri="{FF2B5EF4-FFF2-40B4-BE49-F238E27FC236}">
                  <a16:creationId xmlns:a16="http://schemas.microsoft.com/office/drawing/2014/main" id="{B021FF54-582F-4244-A8FF-36340528ADF7}"/>
                </a:ext>
              </a:extLst>
            </p:cNvPr>
            <p:cNvGrpSpPr/>
            <p:nvPr userDrawn="1"/>
          </p:nvGrpSpPr>
          <p:grpSpPr>
            <a:xfrm>
              <a:off x="4436182" y="6693638"/>
              <a:ext cx="269313" cy="202991"/>
              <a:chOff x="14466543" y="3803109"/>
              <a:chExt cx="499020" cy="376126"/>
            </a:xfrm>
            <a:noFill/>
          </p:grpSpPr>
          <p:sp>
            <p:nvSpPr>
              <p:cNvPr id="43" name="Freeform 39">
                <a:extLst>
                  <a:ext uri="{FF2B5EF4-FFF2-40B4-BE49-F238E27FC236}">
                    <a16:creationId xmlns:a16="http://schemas.microsoft.com/office/drawing/2014/main" id="{70821764-0DFF-46C7-BD9C-D6EDDCF18F41}"/>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4" name="Freeform 40">
                <a:extLst>
                  <a:ext uri="{FF2B5EF4-FFF2-40B4-BE49-F238E27FC236}">
                    <a16:creationId xmlns:a16="http://schemas.microsoft.com/office/drawing/2014/main" id="{E89A936A-5249-47AE-9D56-B649E00CFCC1}"/>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2" name="Straight Connector 41">
              <a:extLst>
                <a:ext uri="{FF2B5EF4-FFF2-40B4-BE49-F238E27FC236}">
                  <a16:creationId xmlns:a16="http://schemas.microsoft.com/office/drawing/2014/main" id="{63B7FC49-8849-4B69-9016-335F7DFF72E4}"/>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8" name="Text Placeholder 2">
            <a:extLst>
              <a:ext uri="{FF2B5EF4-FFF2-40B4-BE49-F238E27FC236}">
                <a16:creationId xmlns:a16="http://schemas.microsoft.com/office/drawing/2014/main" id="{E17A0F35-8688-49DA-B0F6-585530E69415}"/>
              </a:ext>
            </a:extLst>
          </p:cNvPr>
          <p:cNvSpPr>
            <a:spLocks noGrp="1"/>
          </p:cNvSpPr>
          <p:nvPr>
            <p:ph type="body" sz="quarter" idx="11"/>
          </p:nvPr>
        </p:nvSpPr>
        <p:spPr>
          <a:xfrm>
            <a:off x="4325426" y="2251636"/>
            <a:ext cx="4023360" cy="1554272"/>
          </a:xfrm>
        </p:spPr>
        <p:txBody>
          <a:bodyPr/>
          <a:lstStyle>
            <a:lvl1pPr>
              <a:defRPr sz="2000">
                <a:latin typeface="+mn-lt"/>
              </a:defRPr>
            </a:lvl1pPr>
            <a:lvl2pPr>
              <a:spcAft>
                <a:spcPts val="600"/>
              </a:spcAft>
              <a:defRPr sz="1600">
                <a:latin typeface="+mn-lt"/>
              </a:defRPr>
            </a:lvl2pPr>
            <a:lvl3pPr>
              <a:defRPr sz="1400">
                <a:latin typeface="+mn-lt"/>
              </a:defRPr>
            </a:lvl3pPr>
            <a:lvl4pPr>
              <a:defRPr sz="1400">
                <a:latin typeface="+mn-lt"/>
              </a:defRPr>
            </a:lvl4pPr>
            <a:lvl5pPr>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
            <a:extLst>
              <a:ext uri="{FF2B5EF4-FFF2-40B4-BE49-F238E27FC236}">
                <a16:creationId xmlns:a16="http://schemas.microsoft.com/office/drawing/2014/main" id="{154A4BCA-DE8F-40FC-81B1-F99844354FD5}"/>
              </a:ext>
            </a:extLst>
          </p:cNvPr>
          <p:cNvSpPr>
            <a:spLocks noGrp="1"/>
          </p:cNvSpPr>
          <p:nvPr>
            <p:ph type="body" sz="quarter" idx="12"/>
          </p:nvPr>
        </p:nvSpPr>
        <p:spPr>
          <a:xfrm>
            <a:off x="8376119" y="2251636"/>
            <a:ext cx="3749040" cy="1554272"/>
          </a:xfrm>
        </p:spPr>
        <p:txBody>
          <a:bodyPr/>
          <a:lstStyle>
            <a:lvl1pPr>
              <a:defRPr sz="2000">
                <a:latin typeface="+mn-lt"/>
              </a:defRPr>
            </a:lvl1pPr>
            <a:lvl2pPr>
              <a:spcAft>
                <a:spcPts val="600"/>
              </a:spcAft>
              <a:defRPr sz="1600">
                <a:latin typeface="+mn-lt"/>
              </a:defRPr>
            </a:lvl2pPr>
            <a:lvl3pPr>
              <a:defRPr sz="1400">
                <a:latin typeface="+mn-lt"/>
              </a:defRPr>
            </a:lvl3pPr>
            <a:lvl4pPr>
              <a:defRPr sz="1400">
                <a:latin typeface="+mn-lt"/>
              </a:defRPr>
            </a:lvl4pPr>
            <a:lvl5pPr>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011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INGS - Manage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grpSp>
        <p:nvGrpSpPr>
          <p:cNvPr id="29" name="Group 28">
            <a:extLst>
              <a:ext uri="{FF2B5EF4-FFF2-40B4-BE49-F238E27FC236}">
                <a16:creationId xmlns:a16="http://schemas.microsoft.com/office/drawing/2014/main" id="{731C1F4B-DFB5-4D69-8513-425D8361858B}"/>
              </a:ext>
            </a:extLst>
          </p:cNvPr>
          <p:cNvGrpSpPr/>
          <p:nvPr userDrawn="1"/>
        </p:nvGrpSpPr>
        <p:grpSpPr>
          <a:xfrm>
            <a:off x="4436182" y="6671070"/>
            <a:ext cx="7312746" cy="287378"/>
            <a:chOff x="4436182" y="6671070"/>
            <a:chExt cx="7312746" cy="287378"/>
          </a:xfrm>
        </p:grpSpPr>
        <p:sp>
          <p:nvSpPr>
            <p:cNvPr id="33" name="Rectangle 32">
              <a:extLst>
                <a:ext uri="{FF2B5EF4-FFF2-40B4-BE49-F238E27FC236}">
                  <a16:creationId xmlns:a16="http://schemas.microsoft.com/office/drawing/2014/main" id="{6BDB30A7-1D63-4805-AEF8-68B44301AC14}"/>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8" name="Group 37">
              <a:extLst>
                <a:ext uri="{FF2B5EF4-FFF2-40B4-BE49-F238E27FC236}">
                  <a16:creationId xmlns:a16="http://schemas.microsoft.com/office/drawing/2014/main" id="{5FD45564-49B1-4B57-AFD3-333C3AC01FC7}"/>
                </a:ext>
              </a:extLst>
            </p:cNvPr>
            <p:cNvGrpSpPr/>
            <p:nvPr userDrawn="1"/>
          </p:nvGrpSpPr>
          <p:grpSpPr>
            <a:xfrm>
              <a:off x="8656638" y="6671070"/>
              <a:ext cx="1435770" cy="286232"/>
              <a:chOff x="8656638" y="6671070"/>
              <a:chExt cx="1435770" cy="286232"/>
            </a:xfrm>
          </p:grpSpPr>
          <p:grpSp>
            <p:nvGrpSpPr>
              <p:cNvPr id="52" name="Group 51">
                <a:extLst>
                  <a:ext uri="{FF2B5EF4-FFF2-40B4-BE49-F238E27FC236}">
                    <a16:creationId xmlns:a16="http://schemas.microsoft.com/office/drawing/2014/main" id="{2184036D-282E-4ACE-919F-9C448B05D519}"/>
                  </a:ext>
                </a:extLst>
              </p:cNvPr>
              <p:cNvGrpSpPr/>
              <p:nvPr userDrawn="1"/>
            </p:nvGrpSpPr>
            <p:grpSpPr>
              <a:xfrm>
                <a:off x="8903631" y="6671070"/>
                <a:ext cx="1188777" cy="286232"/>
                <a:chOff x="8903631" y="6617718"/>
                <a:chExt cx="1188777" cy="286232"/>
              </a:xfrm>
            </p:grpSpPr>
            <p:sp>
              <p:nvSpPr>
                <p:cNvPr id="54" name="Rectangle 53">
                  <a:extLst>
                    <a:ext uri="{FF2B5EF4-FFF2-40B4-BE49-F238E27FC236}">
                      <a16:creationId xmlns:a16="http://schemas.microsoft.com/office/drawing/2014/main" id="{3E38B409-CB7E-4C4F-BB15-275F187DF241}"/>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5" name="magnify">
                  <a:extLst>
                    <a:ext uri="{FF2B5EF4-FFF2-40B4-BE49-F238E27FC236}">
                      <a16:creationId xmlns:a16="http://schemas.microsoft.com/office/drawing/2014/main" id="{2287CB4B-7768-4EF1-84F1-5B56167512D0}"/>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3" name="Straight Connector 52">
                <a:extLst>
                  <a:ext uri="{FF2B5EF4-FFF2-40B4-BE49-F238E27FC236}">
                    <a16:creationId xmlns:a16="http://schemas.microsoft.com/office/drawing/2014/main" id="{917DD6FE-C116-4751-950F-8A8952C43E62}"/>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9059A34E-7E91-4DF0-AF35-E2C85004570D}"/>
                </a:ext>
              </a:extLst>
            </p:cNvPr>
            <p:cNvGrpSpPr/>
            <p:nvPr userDrawn="1"/>
          </p:nvGrpSpPr>
          <p:grpSpPr>
            <a:xfrm>
              <a:off x="10335302" y="6671070"/>
              <a:ext cx="1413626" cy="286232"/>
              <a:chOff x="10335302" y="6671070"/>
              <a:chExt cx="1413626" cy="286232"/>
            </a:xfrm>
          </p:grpSpPr>
          <p:grpSp>
            <p:nvGrpSpPr>
              <p:cNvPr id="48" name="Group 47">
                <a:extLst>
                  <a:ext uri="{FF2B5EF4-FFF2-40B4-BE49-F238E27FC236}">
                    <a16:creationId xmlns:a16="http://schemas.microsoft.com/office/drawing/2014/main" id="{9CF8D5B8-8D86-4100-AA7F-F5AB1023B148}"/>
                  </a:ext>
                </a:extLst>
              </p:cNvPr>
              <p:cNvGrpSpPr/>
              <p:nvPr userDrawn="1"/>
            </p:nvGrpSpPr>
            <p:grpSpPr>
              <a:xfrm>
                <a:off x="10626848" y="6671070"/>
                <a:ext cx="1122080" cy="286232"/>
                <a:chOff x="10626848" y="6617718"/>
                <a:chExt cx="1122080" cy="286232"/>
              </a:xfrm>
            </p:grpSpPr>
            <p:sp>
              <p:nvSpPr>
                <p:cNvPr id="50" name="Rectangle 49">
                  <a:extLst>
                    <a:ext uri="{FF2B5EF4-FFF2-40B4-BE49-F238E27FC236}">
                      <a16:creationId xmlns:a16="http://schemas.microsoft.com/office/drawing/2014/main" id="{A1F9CAC3-8B69-434D-9CAE-612EA8A95711}"/>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1" name="arrow">
                  <a:extLst>
                    <a:ext uri="{FF2B5EF4-FFF2-40B4-BE49-F238E27FC236}">
                      <a16:creationId xmlns:a16="http://schemas.microsoft.com/office/drawing/2014/main" id="{EE1FAE50-0C86-40F8-8AB1-97DFB3F0E95A}"/>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49" name="Straight Connector 48">
                <a:extLst>
                  <a:ext uri="{FF2B5EF4-FFF2-40B4-BE49-F238E27FC236}">
                    <a16:creationId xmlns:a16="http://schemas.microsoft.com/office/drawing/2014/main" id="{CAE76460-7C5C-4760-A26C-19B0DC40E5FD}"/>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C6C7F2D-0B24-42A7-8A11-A50A6C0DD8D1}"/>
                </a:ext>
              </a:extLst>
            </p:cNvPr>
            <p:cNvGrpSpPr/>
            <p:nvPr userDrawn="1"/>
          </p:nvGrpSpPr>
          <p:grpSpPr>
            <a:xfrm>
              <a:off x="5712857" y="6672216"/>
              <a:ext cx="2663262" cy="286232"/>
              <a:chOff x="5732591" y="6672216"/>
              <a:chExt cx="2663262" cy="286232"/>
            </a:xfrm>
          </p:grpSpPr>
          <p:sp>
            <p:nvSpPr>
              <p:cNvPr id="45" name="Rectangle 44">
                <a:extLst>
                  <a:ext uri="{FF2B5EF4-FFF2-40B4-BE49-F238E27FC236}">
                    <a16:creationId xmlns:a16="http://schemas.microsoft.com/office/drawing/2014/main" id="{284AEAF9-A741-46E9-930F-AB9058C5B9B1}"/>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6" name="Rectangle 45">
                <a:extLst>
                  <a:ext uri="{FF2B5EF4-FFF2-40B4-BE49-F238E27FC236}">
                    <a16:creationId xmlns:a16="http://schemas.microsoft.com/office/drawing/2014/main" id="{2A03C55D-33EB-4B35-B838-ABD70DF78702}"/>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7" name="Rectangle 46">
                <a:extLst>
                  <a:ext uri="{FF2B5EF4-FFF2-40B4-BE49-F238E27FC236}">
                    <a16:creationId xmlns:a16="http://schemas.microsoft.com/office/drawing/2014/main" id="{813D702D-6A31-4EBF-BF15-23612A48B149}"/>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1" name="Group 40">
              <a:extLst>
                <a:ext uri="{FF2B5EF4-FFF2-40B4-BE49-F238E27FC236}">
                  <a16:creationId xmlns:a16="http://schemas.microsoft.com/office/drawing/2014/main" id="{69370BEF-C140-4290-B3D6-011AC5AC871B}"/>
                </a:ext>
              </a:extLst>
            </p:cNvPr>
            <p:cNvGrpSpPr/>
            <p:nvPr userDrawn="1"/>
          </p:nvGrpSpPr>
          <p:grpSpPr>
            <a:xfrm>
              <a:off x="4436182" y="6693638"/>
              <a:ext cx="269313" cy="202991"/>
              <a:chOff x="14466543" y="3803109"/>
              <a:chExt cx="499020" cy="376126"/>
            </a:xfrm>
            <a:noFill/>
          </p:grpSpPr>
          <p:sp>
            <p:nvSpPr>
              <p:cNvPr id="43" name="Freeform 39">
                <a:extLst>
                  <a:ext uri="{FF2B5EF4-FFF2-40B4-BE49-F238E27FC236}">
                    <a16:creationId xmlns:a16="http://schemas.microsoft.com/office/drawing/2014/main" id="{4874783F-37B2-401E-80EE-635649576C5D}"/>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4" name="Freeform 40">
                <a:extLst>
                  <a:ext uri="{FF2B5EF4-FFF2-40B4-BE49-F238E27FC236}">
                    <a16:creationId xmlns:a16="http://schemas.microsoft.com/office/drawing/2014/main" id="{897EDD8C-250C-450D-9273-3CE8CD2452CD}"/>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2" name="Straight Connector 41">
              <a:extLst>
                <a:ext uri="{FF2B5EF4-FFF2-40B4-BE49-F238E27FC236}">
                  <a16:creationId xmlns:a16="http://schemas.microsoft.com/office/drawing/2014/main" id="{13EEA756-BC0B-48B2-B2AE-AE5835C54994}"/>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261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HINGS - Manage TITL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a:xfrm>
            <a:off x="274639" y="295274"/>
            <a:ext cx="11889564" cy="9175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B82C-01F6-4E11-B59D-D6E53D8AA4B2}"/>
              </a:ext>
            </a:extLst>
          </p:cNvPr>
          <p:cNvSpPr>
            <a:spLocks noGrp="1"/>
          </p:cNvSpPr>
          <p:nvPr userDrawn="1">
            <p:ph type="body" sz="quarter" idx="10"/>
          </p:nvPr>
        </p:nvSpPr>
        <p:spPr>
          <a:xfrm>
            <a:off x="274639" y="1225974"/>
            <a:ext cx="7119770" cy="4455489"/>
          </a:xfrm>
        </p:spPr>
        <p:txBody>
          <a:bodyPr/>
          <a:lstStyle>
            <a:lvl1pPr>
              <a:defRPr sz="24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Rectangle 37">
            <a:extLst>
              <a:ext uri="{FF2B5EF4-FFF2-40B4-BE49-F238E27FC236}">
                <a16:creationId xmlns:a16="http://schemas.microsoft.com/office/drawing/2014/main" id="{D2A2AEA5-8B15-4001-9E30-C8DBE93E1048}"/>
              </a:ext>
            </a:extLst>
          </p:cNvPr>
          <p:cNvSpPr/>
          <p:nvPr/>
        </p:nvSpPr>
        <p:spPr bwMode="auto">
          <a:xfrm>
            <a:off x="4772812" y="6671070"/>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39" name="Group 38">
            <a:extLst>
              <a:ext uri="{FF2B5EF4-FFF2-40B4-BE49-F238E27FC236}">
                <a16:creationId xmlns:a16="http://schemas.microsoft.com/office/drawing/2014/main" id="{16FF1CC1-7E0E-445D-A86A-5F72C7981640}"/>
              </a:ext>
            </a:extLst>
          </p:cNvPr>
          <p:cNvGrpSpPr/>
          <p:nvPr userDrawn="1"/>
        </p:nvGrpSpPr>
        <p:grpSpPr>
          <a:xfrm>
            <a:off x="8656638" y="6671070"/>
            <a:ext cx="1435770" cy="286232"/>
            <a:chOff x="8656638" y="6671070"/>
            <a:chExt cx="1435770" cy="286232"/>
          </a:xfrm>
        </p:grpSpPr>
        <p:grpSp>
          <p:nvGrpSpPr>
            <p:cNvPr id="53" name="Group 52">
              <a:extLst>
                <a:ext uri="{FF2B5EF4-FFF2-40B4-BE49-F238E27FC236}">
                  <a16:creationId xmlns:a16="http://schemas.microsoft.com/office/drawing/2014/main" id="{72860754-2F2A-48D5-8AFB-43E1C6B793F9}"/>
                </a:ext>
              </a:extLst>
            </p:cNvPr>
            <p:cNvGrpSpPr/>
            <p:nvPr userDrawn="1"/>
          </p:nvGrpSpPr>
          <p:grpSpPr>
            <a:xfrm>
              <a:off x="8903631" y="6671070"/>
              <a:ext cx="1188777" cy="286232"/>
              <a:chOff x="8903631" y="6617718"/>
              <a:chExt cx="1188777" cy="286232"/>
            </a:xfrm>
          </p:grpSpPr>
          <p:sp>
            <p:nvSpPr>
              <p:cNvPr id="55" name="Rectangle 54">
                <a:extLst>
                  <a:ext uri="{FF2B5EF4-FFF2-40B4-BE49-F238E27FC236}">
                    <a16:creationId xmlns:a16="http://schemas.microsoft.com/office/drawing/2014/main" id="{350AC5A9-6DC2-441E-9CB3-1DAD586E91E8}"/>
                  </a:ext>
                </a:extLst>
              </p:cNvPr>
              <p:cNvSpPr/>
              <p:nvPr/>
            </p:nvSpPr>
            <p:spPr bwMode="auto">
              <a:xfrm>
                <a:off x="91308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56" name="magnify">
                <a:extLst>
                  <a:ext uri="{FF2B5EF4-FFF2-40B4-BE49-F238E27FC236}">
                    <a16:creationId xmlns:a16="http://schemas.microsoft.com/office/drawing/2014/main" id="{9B44D099-801E-407E-A8E5-12CF23EF9955}"/>
                  </a:ext>
                </a:extLst>
              </p:cNvPr>
              <p:cNvSpPr>
                <a:spLocks noChangeAspect="1" noEditPoints="1"/>
              </p:cNvSpPr>
              <p:nvPr/>
            </p:nvSpPr>
            <p:spPr bwMode="auto">
              <a:xfrm rot="786292" flipH="1">
                <a:off x="89036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4" name="Straight Connector 53">
              <a:extLst>
                <a:ext uri="{FF2B5EF4-FFF2-40B4-BE49-F238E27FC236}">
                  <a16:creationId xmlns:a16="http://schemas.microsoft.com/office/drawing/2014/main" id="{6620B1B3-570E-481D-A6D0-419405D67C4B}"/>
                </a:ext>
              </a:extLst>
            </p:cNvPr>
            <p:cNvCxnSpPr/>
            <p:nvPr userDrawn="1"/>
          </p:nvCxnSpPr>
          <p:spPr>
            <a:xfrm>
              <a:off x="8656638"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5138F31-C388-404A-A24C-9D029FEFABC9}"/>
              </a:ext>
            </a:extLst>
          </p:cNvPr>
          <p:cNvGrpSpPr/>
          <p:nvPr userDrawn="1"/>
        </p:nvGrpSpPr>
        <p:grpSpPr>
          <a:xfrm>
            <a:off x="10335302" y="6671070"/>
            <a:ext cx="1413626" cy="286232"/>
            <a:chOff x="10335302" y="6671070"/>
            <a:chExt cx="1413626" cy="286232"/>
          </a:xfrm>
        </p:grpSpPr>
        <p:grpSp>
          <p:nvGrpSpPr>
            <p:cNvPr id="49" name="Group 48">
              <a:extLst>
                <a:ext uri="{FF2B5EF4-FFF2-40B4-BE49-F238E27FC236}">
                  <a16:creationId xmlns:a16="http://schemas.microsoft.com/office/drawing/2014/main" id="{838DA44F-CDB9-4CCC-B842-61053F883A4F}"/>
                </a:ext>
              </a:extLst>
            </p:cNvPr>
            <p:cNvGrpSpPr/>
            <p:nvPr userDrawn="1"/>
          </p:nvGrpSpPr>
          <p:grpSpPr>
            <a:xfrm>
              <a:off x="10626848" y="6671070"/>
              <a:ext cx="1122080" cy="286232"/>
              <a:chOff x="10626848" y="6617718"/>
              <a:chExt cx="1122080" cy="286232"/>
            </a:xfrm>
          </p:grpSpPr>
          <p:sp>
            <p:nvSpPr>
              <p:cNvPr id="51" name="Rectangle 50">
                <a:extLst>
                  <a:ext uri="{FF2B5EF4-FFF2-40B4-BE49-F238E27FC236}">
                    <a16:creationId xmlns:a16="http://schemas.microsoft.com/office/drawing/2014/main" id="{3ECAECC3-A41D-414D-8F86-E249FDDAE769}"/>
                  </a:ext>
                </a:extLst>
              </p:cNvPr>
              <p:cNvSpPr/>
              <p:nvPr/>
            </p:nvSpPr>
            <p:spPr bwMode="auto">
              <a:xfrm>
                <a:off x="108576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52" name="arrow">
                <a:extLst>
                  <a:ext uri="{FF2B5EF4-FFF2-40B4-BE49-F238E27FC236}">
                    <a16:creationId xmlns:a16="http://schemas.microsoft.com/office/drawing/2014/main" id="{119586D8-3851-45CC-97F4-A2050AFE9617}"/>
                  </a:ext>
                </a:extLst>
              </p:cNvPr>
              <p:cNvSpPr>
                <a:spLocks noChangeAspect="1" noEditPoints="1"/>
              </p:cNvSpPr>
              <p:nvPr/>
            </p:nvSpPr>
            <p:spPr bwMode="auto">
              <a:xfrm>
                <a:off x="106268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50" name="Straight Connector 49">
              <a:extLst>
                <a:ext uri="{FF2B5EF4-FFF2-40B4-BE49-F238E27FC236}">
                  <a16:creationId xmlns:a16="http://schemas.microsoft.com/office/drawing/2014/main" id="{CA1E53BA-6799-4605-A5C4-768EDCE4E9CE}"/>
                </a:ext>
              </a:extLst>
            </p:cNvPr>
            <p:cNvCxnSpPr/>
            <p:nvPr userDrawn="1"/>
          </p:nvCxnSpPr>
          <p:spPr>
            <a:xfrm>
              <a:off x="10335302"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A52904E1-E99D-45D7-A6C3-162BF0676CE6}"/>
              </a:ext>
            </a:extLst>
          </p:cNvPr>
          <p:cNvGrpSpPr/>
          <p:nvPr userDrawn="1"/>
        </p:nvGrpSpPr>
        <p:grpSpPr>
          <a:xfrm>
            <a:off x="5712857" y="6672216"/>
            <a:ext cx="2663262" cy="286232"/>
            <a:chOff x="5732591" y="6672216"/>
            <a:chExt cx="2663262" cy="286232"/>
          </a:xfrm>
        </p:grpSpPr>
        <p:sp>
          <p:nvSpPr>
            <p:cNvPr id="46" name="Rectangle 45">
              <a:extLst>
                <a:ext uri="{FF2B5EF4-FFF2-40B4-BE49-F238E27FC236}">
                  <a16:creationId xmlns:a16="http://schemas.microsoft.com/office/drawing/2014/main" id="{97FF48CE-0F47-4649-A768-84F8A476386C}"/>
                </a:ext>
              </a:extLst>
            </p:cNvPr>
            <p:cNvSpPr/>
            <p:nvPr userDrawn="1"/>
          </p:nvSpPr>
          <p:spPr bwMode="auto">
            <a:xfrm>
              <a:off x="5732591" y="6672216"/>
              <a:ext cx="705001"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Build</a:t>
              </a:r>
            </a:p>
          </p:txBody>
        </p:sp>
        <p:sp>
          <p:nvSpPr>
            <p:cNvPr id="47" name="Rectangle 46">
              <a:extLst>
                <a:ext uri="{FF2B5EF4-FFF2-40B4-BE49-F238E27FC236}">
                  <a16:creationId xmlns:a16="http://schemas.microsoft.com/office/drawing/2014/main" id="{FF8EA8D7-63F7-46D7-AB73-622EF37B0DD4}"/>
                </a:ext>
              </a:extLst>
            </p:cNvPr>
            <p:cNvSpPr/>
            <p:nvPr userDrawn="1"/>
          </p:nvSpPr>
          <p:spPr bwMode="auto">
            <a:xfrm>
              <a:off x="6446425" y="6672216"/>
              <a:ext cx="979114"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Connect</a:t>
              </a:r>
            </a:p>
          </p:txBody>
        </p:sp>
        <p:sp>
          <p:nvSpPr>
            <p:cNvPr id="48" name="Rectangle 47">
              <a:extLst>
                <a:ext uri="{FF2B5EF4-FFF2-40B4-BE49-F238E27FC236}">
                  <a16:creationId xmlns:a16="http://schemas.microsoft.com/office/drawing/2014/main" id="{71D78493-8D90-4EBD-9F7C-DDD220ADFA22}"/>
                </a:ext>
              </a:extLst>
            </p:cNvPr>
            <p:cNvSpPr/>
            <p:nvPr userDrawn="1"/>
          </p:nvSpPr>
          <p:spPr bwMode="auto">
            <a:xfrm>
              <a:off x="7434371" y="6672216"/>
              <a:ext cx="961482" cy="286232"/>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137160" tIns="45720" rIns="137160" bIns="45720" numCol="1" spcCol="0" rtlCol="0" fromWordArt="0" anchor="ctr" anchorCtr="0" forceAA="0" compatLnSpc="1">
              <a:prstTxWarp prst="textNoShape">
                <a:avLst/>
              </a:prstTxWarp>
              <a:spAutoFit/>
            </a:bodyPr>
            <a:lstStyle/>
            <a:p>
              <a:pPr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Manage</a:t>
              </a:r>
            </a:p>
          </p:txBody>
        </p:sp>
      </p:grpSp>
      <p:grpSp>
        <p:nvGrpSpPr>
          <p:cNvPr id="42" name="Group 41">
            <a:extLst>
              <a:ext uri="{FF2B5EF4-FFF2-40B4-BE49-F238E27FC236}">
                <a16:creationId xmlns:a16="http://schemas.microsoft.com/office/drawing/2014/main" id="{138F7B65-51AB-49D1-8570-8B0F74073CAC}"/>
              </a:ext>
            </a:extLst>
          </p:cNvPr>
          <p:cNvGrpSpPr/>
          <p:nvPr userDrawn="1"/>
        </p:nvGrpSpPr>
        <p:grpSpPr>
          <a:xfrm>
            <a:off x="4436182" y="6693638"/>
            <a:ext cx="269313" cy="202991"/>
            <a:chOff x="14466543" y="3803109"/>
            <a:chExt cx="499020" cy="376126"/>
          </a:xfrm>
          <a:noFill/>
        </p:grpSpPr>
        <p:sp>
          <p:nvSpPr>
            <p:cNvPr id="44" name="Freeform 39">
              <a:extLst>
                <a:ext uri="{FF2B5EF4-FFF2-40B4-BE49-F238E27FC236}">
                  <a16:creationId xmlns:a16="http://schemas.microsoft.com/office/drawing/2014/main" id="{1ED75BFE-3198-45DC-89DD-47FBE767466E}"/>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5" name="Freeform 40">
              <a:extLst>
                <a:ext uri="{FF2B5EF4-FFF2-40B4-BE49-F238E27FC236}">
                  <a16:creationId xmlns:a16="http://schemas.microsoft.com/office/drawing/2014/main" id="{6F9F7266-FAFF-4F37-A40B-106F1CBCC55C}"/>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tx2"/>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cxnSp>
        <p:nvCxnSpPr>
          <p:cNvPr id="43" name="Straight Connector 42">
            <a:extLst>
              <a:ext uri="{FF2B5EF4-FFF2-40B4-BE49-F238E27FC236}">
                <a16:creationId xmlns:a16="http://schemas.microsoft.com/office/drawing/2014/main" id="{89229430-8A26-4C7A-8D37-DDBAD9B6E4CF}"/>
              </a:ext>
            </a:extLst>
          </p:cNvPr>
          <p:cNvCxnSpPr/>
          <p:nvPr userDrawn="1"/>
        </p:nvCxnSpPr>
        <p:spPr>
          <a:xfrm>
            <a:off x="5645539" y="667817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65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NSIGHTS-Analyze">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626722"/>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650674"/>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72582"/>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11247438" y="6672582"/>
            <a:ext cx="1122080" cy="286232"/>
            <a:chOff x="1124743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1147824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1124743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72582"/>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6765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10955892" y="6667652"/>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19" name="Rectangle 18">
            <a:extLst>
              <a:ext uri="{FF2B5EF4-FFF2-40B4-BE49-F238E27FC236}">
                <a16:creationId xmlns:a16="http://schemas.microsoft.com/office/drawing/2014/main" id="{9FB22AAF-65E4-4F4B-B459-6BC854E8ADD2}"/>
              </a:ext>
            </a:extLst>
          </p:cNvPr>
          <p:cNvSpPr/>
          <p:nvPr userDrawn="1"/>
        </p:nvSpPr>
        <p:spPr bwMode="auto">
          <a:xfrm>
            <a:off x="7368502" y="6626722"/>
            <a:ext cx="914609"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Discover</a:t>
            </a:r>
          </a:p>
        </p:txBody>
      </p:sp>
      <p:sp>
        <p:nvSpPr>
          <p:cNvPr id="20" name="Rectangle 19">
            <a:extLst>
              <a:ext uri="{FF2B5EF4-FFF2-40B4-BE49-F238E27FC236}">
                <a16:creationId xmlns:a16="http://schemas.microsoft.com/office/drawing/2014/main" id="{C536AA73-A343-42A0-9C47-2A67D9DC5BB1}"/>
              </a:ext>
            </a:extLst>
          </p:cNvPr>
          <p:cNvSpPr/>
          <p:nvPr userDrawn="1"/>
        </p:nvSpPr>
        <p:spPr bwMode="auto">
          <a:xfrm>
            <a:off x="8377856" y="6626722"/>
            <a:ext cx="1428596"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itchFamily="34" charset="0"/>
                <a:cs typeface="Segoe UI" panose="020B0502040204020203" pitchFamily="34" charset="0"/>
              </a:rPr>
              <a:t>Operationalize</a:t>
            </a:r>
          </a:p>
        </p:txBody>
      </p:sp>
      <p:sp>
        <p:nvSpPr>
          <p:cNvPr id="21" name="Rectangle 20">
            <a:extLst>
              <a:ext uri="{FF2B5EF4-FFF2-40B4-BE49-F238E27FC236}">
                <a16:creationId xmlns:a16="http://schemas.microsoft.com/office/drawing/2014/main" id="{8D749EC5-4668-4696-83F9-7654CC75021D}"/>
              </a:ext>
            </a:extLst>
          </p:cNvPr>
          <p:cNvSpPr/>
          <p:nvPr userDrawn="1"/>
        </p:nvSpPr>
        <p:spPr bwMode="auto">
          <a:xfrm>
            <a:off x="9901197" y="6626722"/>
            <a:ext cx="715068"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Refine</a:t>
            </a:r>
          </a:p>
        </p:txBody>
      </p:sp>
      <p:sp>
        <p:nvSpPr>
          <p:cNvPr id="2" name="Rectangle 1">
            <a:extLst>
              <a:ext uri="{FF2B5EF4-FFF2-40B4-BE49-F238E27FC236}">
                <a16:creationId xmlns:a16="http://schemas.microsoft.com/office/drawing/2014/main" id="{93863DA3-C709-4F6B-9820-B762C40FDDDF}"/>
              </a:ext>
            </a:extLst>
          </p:cNvPr>
          <p:cNvSpPr/>
          <p:nvPr userDrawn="1"/>
        </p:nvSpPr>
        <p:spPr>
          <a:xfrm>
            <a:off x="4261772" y="3312597"/>
            <a:ext cx="3912931" cy="369332"/>
          </a:xfrm>
          <a:prstGeom prst="rect">
            <a:avLst/>
          </a:prstGeom>
        </p:spPr>
        <p:txBody>
          <a:bodyPr wrap="none">
            <a:spAutoFit/>
          </a:bodyPr>
          <a:lstStyle/>
          <a:p>
            <a:r>
              <a:rPr lang="en-US" sz="1800">
                <a:gradFill>
                  <a:gsLst>
                    <a:gs pos="0">
                      <a:srgbClr val="FFFFFF"/>
                    </a:gs>
                    <a:gs pos="100000">
                      <a:srgbClr val="FFFFFF"/>
                    </a:gs>
                  </a:gsLst>
                  <a:lin ang="5400000" scaled="0"/>
                </a:gradFill>
                <a:ea typeface="Segoe UI" pitchFamily="34" charset="0"/>
                <a:cs typeface="Segoe UI" pitchFamily="34" charset="0"/>
              </a:rPr>
              <a:t>DISCOVER, OPERATIONALIZE, REFINE</a:t>
            </a:r>
            <a:endParaRPr lang="en-US"/>
          </a:p>
        </p:txBody>
      </p:sp>
      <p:grpSp>
        <p:nvGrpSpPr>
          <p:cNvPr id="29" name="Group 28">
            <a:extLst>
              <a:ext uri="{FF2B5EF4-FFF2-40B4-BE49-F238E27FC236}">
                <a16:creationId xmlns:a16="http://schemas.microsoft.com/office/drawing/2014/main" id="{0A922642-F7A7-4F6C-AF52-DA7730ACE588}"/>
              </a:ext>
            </a:extLst>
          </p:cNvPr>
          <p:cNvGrpSpPr/>
          <p:nvPr userDrawn="1"/>
        </p:nvGrpSpPr>
        <p:grpSpPr>
          <a:xfrm>
            <a:off x="4436182" y="6693638"/>
            <a:ext cx="269313" cy="202991"/>
            <a:chOff x="14466543" y="3803109"/>
            <a:chExt cx="499020" cy="376126"/>
          </a:xfrm>
          <a:noFill/>
        </p:grpSpPr>
        <p:sp>
          <p:nvSpPr>
            <p:cNvPr id="33" name="Freeform 39">
              <a:extLst>
                <a:ext uri="{FF2B5EF4-FFF2-40B4-BE49-F238E27FC236}">
                  <a16:creationId xmlns:a16="http://schemas.microsoft.com/office/drawing/2014/main" id="{62D1EC30-39DB-4B51-916E-2B2463304261}"/>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38" name="Freeform 40">
              <a:extLst>
                <a:ext uri="{FF2B5EF4-FFF2-40B4-BE49-F238E27FC236}">
                  <a16:creationId xmlns:a16="http://schemas.microsoft.com/office/drawing/2014/main" id="{C86FB904-BF4D-4F60-BB8F-2A7151AFD34C}"/>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52916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NSIGHTS-Analyze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11247438" y="6617718"/>
              <a:ext cx="1122080" cy="286232"/>
              <a:chOff x="1124743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1147824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1124743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1095589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1E7B762-28E1-47FB-B529-A40868F1BE2D}"/>
              </a:ext>
            </a:extLst>
          </p:cNvPr>
          <p:cNvSpPr>
            <a:spLocks noGrp="1"/>
          </p:cNvSpPr>
          <p:nvPr>
            <p:ph type="body" sz="quarter" idx="10"/>
          </p:nvPr>
        </p:nvSpPr>
        <p:spPr>
          <a:xfrm>
            <a:off x="274638" y="1212850"/>
            <a:ext cx="4572000" cy="5033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28">
            <a:extLst>
              <a:ext uri="{FF2B5EF4-FFF2-40B4-BE49-F238E27FC236}">
                <a16:creationId xmlns:a16="http://schemas.microsoft.com/office/drawing/2014/main" id="{6BA0C9C4-2D63-4C03-ADDD-A5F68F9E7620}"/>
              </a:ext>
            </a:extLst>
          </p:cNvPr>
          <p:cNvSpPr/>
          <p:nvPr userDrawn="1"/>
        </p:nvSpPr>
        <p:spPr bwMode="auto">
          <a:xfrm>
            <a:off x="7368502" y="6626722"/>
            <a:ext cx="914609"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Discover</a:t>
            </a:r>
          </a:p>
        </p:txBody>
      </p:sp>
      <p:sp>
        <p:nvSpPr>
          <p:cNvPr id="38" name="Rectangle 37">
            <a:extLst>
              <a:ext uri="{FF2B5EF4-FFF2-40B4-BE49-F238E27FC236}">
                <a16:creationId xmlns:a16="http://schemas.microsoft.com/office/drawing/2014/main" id="{F3D2EABB-26B9-4C02-B45E-ECB912CF80BE}"/>
              </a:ext>
            </a:extLst>
          </p:cNvPr>
          <p:cNvSpPr/>
          <p:nvPr userDrawn="1"/>
        </p:nvSpPr>
        <p:spPr bwMode="auto">
          <a:xfrm>
            <a:off x="8377856" y="6626722"/>
            <a:ext cx="1428596"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itchFamily="34" charset="0"/>
                <a:cs typeface="Segoe UI" panose="020B0502040204020203" pitchFamily="34" charset="0"/>
              </a:rPr>
              <a:t>Operationalize</a:t>
            </a:r>
          </a:p>
        </p:txBody>
      </p:sp>
      <p:sp>
        <p:nvSpPr>
          <p:cNvPr id="39" name="Rectangle 38">
            <a:extLst>
              <a:ext uri="{FF2B5EF4-FFF2-40B4-BE49-F238E27FC236}">
                <a16:creationId xmlns:a16="http://schemas.microsoft.com/office/drawing/2014/main" id="{EF4703F6-8A52-4010-AE95-C5475724008F}"/>
              </a:ext>
            </a:extLst>
          </p:cNvPr>
          <p:cNvSpPr/>
          <p:nvPr userDrawn="1"/>
        </p:nvSpPr>
        <p:spPr bwMode="auto">
          <a:xfrm>
            <a:off x="9901197" y="6626722"/>
            <a:ext cx="715068"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Refine</a:t>
            </a:r>
          </a:p>
        </p:txBody>
      </p:sp>
      <p:grpSp>
        <p:nvGrpSpPr>
          <p:cNvPr id="40" name="Group 39">
            <a:extLst>
              <a:ext uri="{FF2B5EF4-FFF2-40B4-BE49-F238E27FC236}">
                <a16:creationId xmlns:a16="http://schemas.microsoft.com/office/drawing/2014/main" id="{E3442FDC-41A2-426A-806A-6F8EDAD5AFF3}"/>
              </a:ext>
            </a:extLst>
          </p:cNvPr>
          <p:cNvGrpSpPr/>
          <p:nvPr userDrawn="1"/>
        </p:nvGrpSpPr>
        <p:grpSpPr>
          <a:xfrm>
            <a:off x="4436182" y="6693638"/>
            <a:ext cx="269313" cy="202991"/>
            <a:chOff x="14466543" y="3803109"/>
            <a:chExt cx="499020" cy="376126"/>
          </a:xfrm>
          <a:noFill/>
        </p:grpSpPr>
        <p:sp>
          <p:nvSpPr>
            <p:cNvPr id="41" name="Freeform 39">
              <a:extLst>
                <a:ext uri="{FF2B5EF4-FFF2-40B4-BE49-F238E27FC236}">
                  <a16:creationId xmlns:a16="http://schemas.microsoft.com/office/drawing/2014/main" id="{A274F410-2EBC-48C2-9EF1-6A48C4B4251E}"/>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2" name="Freeform 40">
              <a:extLst>
                <a:ext uri="{FF2B5EF4-FFF2-40B4-BE49-F238E27FC236}">
                  <a16:creationId xmlns:a16="http://schemas.microsoft.com/office/drawing/2014/main" id="{A0329808-FB99-402E-AB39-109739CDBD8C}"/>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29467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INSIGHTS-Operationaliz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11247438" y="6617718"/>
              <a:ext cx="1122080" cy="286232"/>
              <a:chOff x="1124743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1147824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1124743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1095589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0BB4E21-BA15-4C67-84BE-8F07DEE19416}"/>
              </a:ext>
            </a:extLst>
          </p:cNvPr>
          <p:cNvSpPr>
            <a:spLocks noGrp="1"/>
          </p:cNvSpPr>
          <p:nvPr>
            <p:ph type="body" sz="quarter" idx="10"/>
          </p:nvPr>
        </p:nvSpPr>
        <p:spPr>
          <a:xfrm>
            <a:off x="274638" y="1212850"/>
            <a:ext cx="4572000" cy="4856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28">
            <a:extLst>
              <a:ext uri="{FF2B5EF4-FFF2-40B4-BE49-F238E27FC236}">
                <a16:creationId xmlns:a16="http://schemas.microsoft.com/office/drawing/2014/main" id="{149691F0-4DF9-447C-A778-590A43A5FDFE}"/>
              </a:ext>
            </a:extLst>
          </p:cNvPr>
          <p:cNvSpPr/>
          <p:nvPr userDrawn="1"/>
        </p:nvSpPr>
        <p:spPr bwMode="auto">
          <a:xfrm>
            <a:off x="7368502" y="6626722"/>
            <a:ext cx="914609"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Discover</a:t>
            </a:r>
          </a:p>
        </p:txBody>
      </p:sp>
      <p:sp>
        <p:nvSpPr>
          <p:cNvPr id="38" name="Rectangle 37">
            <a:extLst>
              <a:ext uri="{FF2B5EF4-FFF2-40B4-BE49-F238E27FC236}">
                <a16:creationId xmlns:a16="http://schemas.microsoft.com/office/drawing/2014/main" id="{22842518-D94C-4742-9293-FFED09C390D5}"/>
              </a:ext>
            </a:extLst>
          </p:cNvPr>
          <p:cNvSpPr/>
          <p:nvPr userDrawn="1"/>
        </p:nvSpPr>
        <p:spPr bwMode="auto">
          <a:xfrm>
            <a:off x="8377856" y="6626722"/>
            <a:ext cx="1428596"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itchFamily="34" charset="0"/>
                <a:cs typeface="Segoe UI" panose="020B0502040204020203" pitchFamily="34" charset="0"/>
              </a:rPr>
              <a:t>Operationalize</a:t>
            </a:r>
          </a:p>
        </p:txBody>
      </p:sp>
      <p:sp>
        <p:nvSpPr>
          <p:cNvPr id="39" name="Rectangle 38">
            <a:extLst>
              <a:ext uri="{FF2B5EF4-FFF2-40B4-BE49-F238E27FC236}">
                <a16:creationId xmlns:a16="http://schemas.microsoft.com/office/drawing/2014/main" id="{74DBC9D0-9DDF-4481-8A96-CFFD11D2C7A3}"/>
              </a:ext>
            </a:extLst>
          </p:cNvPr>
          <p:cNvSpPr/>
          <p:nvPr userDrawn="1"/>
        </p:nvSpPr>
        <p:spPr bwMode="auto">
          <a:xfrm>
            <a:off x="9901197" y="6626722"/>
            <a:ext cx="715068"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Refine</a:t>
            </a:r>
          </a:p>
        </p:txBody>
      </p:sp>
      <p:grpSp>
        <p:nvGrpSpPr>
          <p:cNvPr id="40" name="Group 39">
            <a:extLst>
              <a:ext uri="{FF2B5EF4-FFF2-40B4-BE49-F238E27FC236}">
                <a16:creationId xmlns:a16="http://schemas.microsoft.com/office/drawing/2014/main" id="{569FAFF4-3266-40E0-87F5-210962891D53}"/>
              </a:ext>
            </a:extLst>
          </p:cNvPr>
          <p:cNvGrpSpPr/>
          <p:nvPr userDrawn="1"/>
        </p:nvGrpSpPr>
        <p:grpSpPr>
          <a:xfrm>
            <a:off x="4436182" y="6693638"/>
            <a:ext cx="269313" cy="202991"/>
            <a:chOff x="14466543" y="3803109"/>
            <a:chExt cx="499020" cy="376126"/>
          </a:xfrm>
          <a:noFill/>
        </p:grpSpPr>
        <p:sp>
          <p:nvSpPr>
            <p:cNvPr id="41" name="Freeform 39">
              <a:extLst>
                <a:ext uri="{FF2B5EF4-FFF2-40B4-BE49-F238E27FC236}">
                  <a16:creationId xmlns:a16="http://schemas.microsoft.com/office/drawing/2014/main" id="{EACAB133-4AE3-4563-9F33-FAF2E2C2720C}"/>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2" name="Freeform 40">
              <a:extLst>
                <a:ext uri="{FF2B5EF4-FFF2-40B4-BE49-F238E27FC236}">
                  <a16:creationId xmlns:a16="http://schemas.microsoft.com/office/drawing/2014/main" id="{3989633A-2423-4F64-B186-48B92950C49F}"/>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55507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INSIGHTS-Monitor">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11247438" y="6617718"/>
              <a:ext cx="1122080" cy="286232"/>
              <a:chOff x="1124743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1147824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1124743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1095589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ECD396E-28F1-4D2D-A0FB-D6E4CB52260A}"/>
              </a:ext>
            </a:extLst>
          </p:cNvPr>
          <p:cNvSpPr>
            <a:spLocks noGrp="1"/>
          </p:cNvSpPr>
          <p:nvPr>
            <p:ph type="body" sz="quarter" idx="10"/>
          </p:nvPr>
        </p:nvSpPr>
        <p:spPr>
          <a:xfrm>
            <a:off x="274638" y="1212850"/>
            <a:ext cx="4572000" cy="43227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28">
            <a:extLst>
              <a:ext uri="{FF2B5EF4-FFF2-40B4-BE49-F238E27FC236}">
                <a16:creationId xmlns:a16="http://schemas.microsoft.com/office/drawing/2014/main" id="{60C8BFD4-9875-4A96-9331-07C90F1C3406}"/>
              </a:ext>
            </a:extLst>
          </p:cNvPr>
          <p:cNvSpPr/>
          <p:nvPr userDrawn="1"/>
        </p:nvSpPr>
        <p:spPr bwMode="auto">
          <a:xfrm>
            <a:off x="7368502" y="6626722"/>
            <a:ext cx="914609"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Discover</a:t>
            </a:r>
          </a:p>
        </p:txBody>
      </p:sp>
      <p:sp>
        <p:nvSpPr>
          <p:cNvPr id="38" name="Rectangle 37">
            <a:extLst>
              <a:ext uri="{FF2B5EF4-FFF2-40B4-BE49-F238E27FC236}">
                <a16:creationId xmlns:a16="http://schemas.microsoft.com/office/drawing/2014/main" id="{AB416C3E-C69F-4FD1-BB54-CAF2F325F595}"/>
              </a:ext>
            </a:extLst>
          </p:cNvPr>
          <p:cNvSpPr/>
          <p:nvPr userDrawn="1"/>
        </p:nvSpPr>
        <p:spPr bwMode="auto">
          <a:xfrm>
            <a:off x="8377856" y="6626722"/>
            <a:ext cx="1428596"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itchFamily="34" charset="0"/>
                <a:cs typeface="Segoe UI" panose="020B0502040204020203" pitchFamily="34" charset="0"/>
              </a:rPr>
              <a:t>Operationalize</a:t>
            </a:r>
          </a:p>
        </p:txBody>
      </p:sp>
      <p:sp>
        <p:nvSpPr>
          <p:cNvPr id="39" name="Rectangle 38">
            <a:extLst>
              <a:ext uri="{FF2B5EF4-FFF2-40B4-BE49-F238E27FC236}">
                <a16:creationId xmlns:a16="http://schemas.microsoft.com/office/drawing/2014/main" id="{B85E21AB-46DA-47B0-9631-48EF5A1D8CA9}"/>
              </a:ext>
            </a:extLst>
          </p:cNvPr>
          <p:cNvSpPr/>
          <p:nvPr userDrawn="1"/>
        </p:nvSpPr>
        <p:spPr bwMode="auto">
          <a:xfrm>
            <a:off x="9901197" y="6626722"/>
            <a:ext cx="715068"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Refine</a:t>
            </a:r>
          </a:p>
        </p:txBody>
      </p:sp>
      <p:grpSp>
        <p:nvGrpSpPr>
          <p:cNvPr id="40" name="Group 39">
            <a:extLst>
              <a:ext uri="{FF2B5EF4-FFF2-40B4-BE49-F238E27FC236}">
                <a16:creationId xmlns:a16="http://schemas.microsoft.com/office/drawing/2014/main" id="{E33D37A5-8B37-4CAD-97F2-B624E51463AE}"/>
              </a:ext>
            </a:extLst>
          </p:cNvPr>
          <p:cNvGrpSpPr/>
          <p:nvPr userDrawn="1"/>
        </p:nvGrpSpPr>
        <p:grpSpPr>
          <a:xfrm>
            <a:off x="4436182" y="6693638"/>
            <a:ext cx="269313" cy="202991"/>
            <a:chOff x="14466543" y="3803109"/>
            <a:chExt cx="499020" cy="376126"/>
          </a:xfrm>
          <a:noFill/>
        </p:grpSpPr>
        <p:sp>
          <p:nvSpPr>
            <p:cNvPr id="41" name="Freeform 39">
              <a:extLst>
                <a:ext uri="{FF2B5EF4-FFF2-40B4-BE49-F238E27FC236}">
                  <a16:creationId xmlns:a16="http://schemas.microsoft.com/office/drawing/2014/main" id="{470C75AF-09A2-41B0-AC74-656907B54E88}"/>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42" name="Freeform 40">
              <a:extLst>
                <a:ext uri="{FF2B5EF4-FFF2-40B4-BE49-F238E27FC236}">
                  <a16:creationId xmlns:a16="http://schemas.microsoft.com/office/drawing/2014/main" id="{AF6FA46E-0116-424D-9809-6AE4D599DC2F}"/>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61250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CTIONS-Respon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6400800" cy="2019014"/>
          </a:xfrm>
        </p:spPr>
        <p:txBody>
          <a:bodyPr wrap="square">
            <a:spAutoFit/>
          </a:bodyPr>
          <a:lstStyle>
            <a:lvl1pPr marL="0" indent="0">
              <a:spcBef>
                <a:spcPts val="3000"/>
              </a:spcBef>
              <a:buClr>
                <a:schemeClr val="tx1"/>
              </a:buClr>
              <a:buFont typeface="Wingdings" panose="05000000000000000000" pitchFamily="2" charset="2"/>
              <a:buNone/>
              <a:defRPr sz="2800" b="0">
                <a:solidFill>
                  <a:schemeClr val="tx2"/>
                </a:solidFill>
                <a:latin typeface="+mn-lt"/>
              </a:defRPr>
            </a:lvl1pPr>
            <a:lvl2pPr marL="0" indent="0">
              <a:buFont typeface="Wingdings" panose="05000000000000000000" pitchFamily="2" charset="2"/>
              <a:buNone/>
              <a:defRPr sz="2000" b="0"/>
            </a:lvl2pPr>
            <a:lvl3pPr marL="0" indent="0">
              <a:spcBef>
                <a:spcPts val="600"/>
              </a:spcBef>
              <a:spcAft>
                <a:spcPts val="600"/>
              </a:spcAft>
              <a:buFont typeface="Wingdings" panose="05000000000000000000" pitchFamily="2" charset="2"/>
              <a:buNone/>
              <a:tabLst/>
              <a:defRPr sz="2000" b="1">
                <a:solidFill>
                  <a:schemeClr val="tx2"/>
                </a:solidFill>
              </a:defRPr>
            </a:lvl3pPr>
            <a:lvl4pPr marL="0" indent="0">
              <a:buFont typeface="Wingdings" panose="05000000000000000000" pitchFamily="2" charset="2"/>
              <a:buNone/>
              <a:defRPr sz="2000" b="0"/>
            </a:lvl4pPr>
            <a:lvl5pPr marL="0" indent="0">
              <a:buFont typeface="Wingdings" panose="05000000000000000000" pitchFamily="2" charset="2"/>
              <a:buNone/>
              <a:tabLst/>
              <a:defRPr sz="20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20" name="Rectangle 19">
            <a:extLst>
              <a:ext uri="{FF2B5EF4-FFF2-40B4-BE49-F238E27FC236}">
                <a16:creationId xmlns:a16="http://schemas.microsoft.com/office/drawing/2014/main" id="{C2975210-ECBA-450E-BCF9-D9E08A4200EB}"/>
              </a:ext>
            </a:extLst>
          </p:cNvPr>
          <p:cNvSpPr/>
          <p:nvPr userDrawn="1"/>
        </p:nvSpPr>
        <p:spPr bwMode="auto">
          <a:xfrm>
            <a:off x="9076983" y="6637206"/>
            <a:ext cx="921855"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Respond</a:t>
            </a:r>
          </a:p>
        </p:txBody>
      </p:sp>
      <p:sp>
        <p:nvSpPr>
          <p:cNvPr id="21" name="Rectangle 20">
            <a:extLst>
              <a:ext uri="{FF2B5EF4-FFF2-40B4-BE49-F238E27FC236}">
                <a16:creationId xmlns:a16="http://schemas.microsoft.com/office/drawing/2014/main" id="{99B697EB-39B7-4F02-8AD3-A6FA34E38232}"/>
              </a:ext>
            </a:extLst>
          </p:cNvPr>
          <p:cNvSpPr/>
          <p:nvPr userDrawn="1"/>
        </p:nvSpPr>
        <p:spPr bwMode="auto">
          <a:xfrm>
            <a:off x="10198106" y="6637206"/>
            <a:ext cx="959302"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Integrate</a:t>
            </a:r>
          </a:p>
        </p:txBody>
      </p:sp>
      <p:sp>
        <p:nvSpPr>
          <p:cNvPr id="22" name="Rectangle 21">
            <a:extLst>
              <a:ext uri="{FF2B5EF4-FFF2-40B4-BE49-F238E27FC236}">
                <a16:creationId xmlns:a16="http://schemas.microsoft.com/office/drawing/2014/main" id="{8EAF0611-E9E5-4877-B9E6-9FE066E35C9A}"/>
              </a:ext>
            </a:extLst>
          </p:cNvPr>
          <p:cNvSpPr/>
          <p:nvPr userDrawn="1"/>
        </p:nvSpPr>
        <p:spPr bwMode="auto">
          <a:xfrm>
            <a:off x="11356676" y="6637206"/>
            <a:ext cx="883383"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Improve</a:t>
            </a:r>
          </a:p>
        </p:txBody>
      </p:sp>
      <p:grpSp>
        <p:nvGrpSpPr>
          <p:cNvPr id="29" name="Group 28">
            <a:extLst>
              <a:ext uri="{FF2B5EF4-FFF2-40B4-BE49-F238E27FC236}">
                <a16:creationId xmlns:a16="http://schemas.microsoft.com/office/drawing/2014/main" id="{E9BABD0A-BC35-4710-BC1D-0F3A41C18C78}"/>
              </a:ext>
            </a:extLst>
          </p:cNvPr>
          <p:cNvGrpSpPr/>
          <p:nvPr userDrawn="1"/>
        </p:nvGrpSpPr>
        <p:grpSpPr>
          <a:xfrm>
            <a:off x="4436182" y="6693638"/>
            <a:ext cx="269313" cy="202991"/>
            <a:chOff x="14466543" y="3803109"/>
            <a:chExt cx="499020" cy="376126"/>
          </a:xfrm>
          <a:noFill/>
        </p:grpSpPr>
        <p:sp>
          <p:nvSpPr>
            <p:cNvPr id="38" name="Freeform 39">
              <a:extLst>
                <a:ext uri="{FF2B5EF4-FFF2-40B4-BE49-F238E27FC236}">
                  <a16:creationId xmlns:a16="http://schemas.microsoft.com/office/drawing/2014/main" id="{A7F3F9B1-2E6B-4763-BAA0-F41C0DFCC960}"/>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39" name="Freeform 40">
              <a:extLst>
                <a:ext uri="{FF2B5EF4-FFF2-40B4-BE49-F238E27FC236}">
                  <a16:creationId xmlns:a16="http://schemas.microsoft.com/office/drawing/2014/main" id="{23626217-BB60-4BD7-8BC6-A61B937FCE17}"/>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206561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CTIONS-Integra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6400800" cy="2019014"/>
          </a:xfrm>
        </p:spPr>
        <p:txBody>
          <a:bodyPr wrap="square">
            <a:spAutoFit/>
          </a:bodyPr>
          <a:lstStyle>
            <a:lvl1pPr marL="0" indent="0">
              <a:spcBef>
                <a:spcPts val="3000"/>
              </a:spcBef>
              <a:buClr>
                <a:schemeClr val="tx1"/>
              </a:buClr>
              <a:buFont typeface="Wingdings" panose="05000000000000000000" pitchFamily="2" charset="2"/>
              <a:buNone/>
              <a:defRPr sz="2800" b="0">
                <a:solidFill>
                  <a:schemeClr val="tx2"/>
                </a:solidFill>
                <a:latin typeface="+mn-lt"/>
              </a:defRPr>
            </a:lvl1pPr>
            <a:lvl2pPr marL="0" indent="0">
              <a:buFont typeface="Wingdings" panose="05000000000000000000" pitchFamily="2" charset="2"/>
              <a:buNone/>
              <a:defRPr sz="2000" b="0"/>
            </a:lvl2pPr>
            <a:lvl3pPr marL="0" indent="0">
              <a:spcBef>
                <a:spcPts val="600"/>
              </a:spcBef>
              <a:spcAft>
                <a:spcPts val="600"/>
              </a:spcAft>
              <a:buFont typeface="Wingdings" panose="05000000000000000000" pitchFamily="2" charset="2"/>
              <a:buNone/>
              <a:tabLst/>
              <a:defRPr sz="2000" b="1">
                <a:solidFill>
                  <a:schemeClr val="tx2"/>
                </a:solidFill>
              </a:defRPr>
            </a:lvl3pPr>
            <a:lvl4pPr marL="0" indent="0">
              <a:buFont typeface="Wingdings" panose="05000000000000000000" pitchFamily="2" charset="2"/>
              <a:buNone/>
              <a:defRPr sz="2000" b="0"/>
            </a:lvl4pPr>
            <a:lvl5pPr marL="0" indent="0">
              <a:buFont typeface="Wingdings" panose="05000000000000000000" pitchFamily="2" charset="2"/>
              <a:buNone/>
              <a:tabLst/>
              <a:defRPr sz="20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20" name="Rectangle 19">
            <a:extLst>
              <a:ext uri="{FF2B5EF4-FFF2-40B4-BE49-F238E27FC236}">
                <a16:creationId xmlns:a16="http://schemas.microsoft.com/office/drawing/2014/main" id="{C2975210-ECBA-450E-BCF9-D9E08A4200EB}"/>
              </a:ext>
            </a:extLst>
          </p:cNvPr>
          <p:cNvSpPr/>
          <p:nvPr userDrawn="1"/>
        </p:nvSpPr>
        <p:spPr bwMode="auto">
          <a:xfrm>
            <a:off x="9076983" y="6637206"/>
            <a:ext cx="921855"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Respond</a:t>
            </a:r>
          </a:p>
        </p:txBody>
      </p:sp>
      <p:sp>
        <p:nvSpPr>
          <p:cNvPr id="21" name="Rectangle 20">
            <a:extLst>
              <a:ext uri="{FF2B5EF4-FFF2-40B4-BE49-F238E27FC236}">
                <a16:creationId xmlns:a16="http://schemas.microsoft.com/office/drawing/2014/main" id="{99B697EB-39B7-4F02-8AD3-A6FA34E38232}"/>
              </a:ext>
            </a:extLst>
          </p:cNvPr>
          <p:cNvSpPr/>
          <p:nvPr userDrawn="1"/>
        </p:nvSpPr>
        <p:spPr bwMode="auto">
          <a:xfrm>
            <a:off x="10198106" y="6637206"/>
            <a:ext cx="959302"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Integrate</a:t>
            </a:r>
          </a:p>
        </p:txBody>
      </p:sp>
      <p:sp>
        <p:nvSpPr>
          <p:cNvPr id="22" name="Rectangle 21">
            <a:extLst>
              <a:ext uri="{FF2B5EF4-FFF2-40B4-BE49-F238E27FC236}">
                <a16:creationId xmlns:a16="http://schemas.microsoft.com/office/drawing/2014/main" id="{8EAF0611-E9E5-4877-B9E6-9FE066E35C9A}"/>
              </a:ext>
            </a:extLst>
          </p:cNvPr>
          <p:cNvSpPr/>
          <p:nvPr userDrawn="1"/>
        </p:nvSpPr>
        <p:spPr bwMode="auto">
          <a:xfrm>
            <a:off x="11356676" y="6637206"/>
            <a:ext cx="883383"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Improve</a:t>
            </a:r>
          </a:p>
        </p:txBody>
      </p:sp>
      <p:grpSp>
        <p:nvGrpSpPr>
          <p:cNvPr id="29" name="Group 28">
            <a:extLst>
              <a:ext uri="{FF2B5EF4-FFF2-40B4-BE49-F238E27FC236}">
                <a16:creationId xmlns:a16="http://schemas.microsoft.com/office/drawing/2014/main" id="{8BB1494E-3C26-4F84-AAFE-D949AA7C7B27}"/>
              </a:ext>
            </a:extLst>
          </p:cNvPr>
          <p:cNvGrpSpPr/>
          <p:nvPr userDrawn="1"/>
        </p:nvGrpSpPr>
        <p:grpSpPr>
          <a:xfrm>
            <a:off x="4436182" y="6693638"/>
            <a:ext cx="269313" cy="202991"/>
            <a:chOff x="14466543" y="3803109"/>
            <a:chExt cx="499020" cy="376126"/>
          </a:xfrm>
          <a:noFill/>
        </p:grpSpPr>
        <p:sp>
          <p:nvSpPr>
            <p:cNvPr id="38" name="Freeform 39">
              <a:extLst>
                <a:ext uri="{FF2B5EF4-FFF2-40B4-BE49-F238E27FC236}">
                  <a16:creationId xmlns:a16="http://schemas.microsoft.com/office/drawing/2014/main" id="{CE112AC4-2AE7-4BB1-BBDD-DF116FD3F368}"/>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39" name="Freeform 40">
              <a:extLst>
                <a:ext uri="{FF2B5EF4-FFF2-40B4-BE49-F238E27FC236}">
                  <a16:creationId xmlns:a16="http://schemas.microsoft.com/office/drawing/2014/main" id="{7EFED177-58E7-46B0-B7ED-9C36068FC4D8}"/>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03132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CTIONS-Refin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6400800" cy="2019014"/>
          </a:xfrm>
        </p:spPr>
        <p:txBody>
          <a:bodyPr wrap="square">
            <a:spAutoFit/>
          </a:bodyPr>
          <a:lstStyle>
            <a:lvl1pPr marL="0" indent="0">
              <a:spcBef>
                <a:spcPts val="3000"/>
              </a:spcBef>
              <a:buClr>
                <a:schemeClr val="tx1"/>
              </a:buClr>
              <a:buFont typeface="Wingdings" panose="05000000000000000000" pitchFamily="2" charset="2"/>
              <a:buNone/>
              <a:defRPr sz="2800" b="0">
                <a:solidFill>
                  <a:schemeClr val="tx2"/>
                </a:solidFill>
                <a:latin typeface="+mn-lt"/>
              </a:defRPr>
            </a:lvl1pPr>
            <a:lvl2pPr marL="0" indent="0">
              <a:buFont typeface="Wingdings" panose="05000000000000000000" pitchFamily="2" charset="2"/>
              <a:buNone/>
              <a:defRPr sz="2000" b="0"/>
            </a:lvl2pPr>
            <a:lvl3pPr marL="0" indent="0">
              <a:spcBef>
                <a:spcPts val="600"/>
              </a:spcBef>
              <a:spcAft>
                <a:spcPts val="600"/>
              </a:spcAft>
              <a:buFont typeface="Wingdings" panose="05000000000000000000" pitchFamily="2" charset="2"/>
              <a:buNone/>
              <a:tabLst/>
              <a:defRPr sz="2000" b="1">
                <a:solidFill>
                  <a:schemeClr val="tx2"/>
                </a:solidFill>
              </a:defRPr>
            </a:lvl3pPr>
            <a:lvl4pPr marL="0" indent="0">
              <a:buFont typeface="Wingdings" panose="05000000000000000000" pitchFamily="2" charset="2"/>
              <a:buNone/>
              <a:defRPr sz="2000" b="0"/>
            </a:lvl4pPr>
            <a:lvl5pPr marL="0" indent="0">
              <a:buFont typeface="Wingdings" panose="05000000000000000000" pitchFamily="2" charset="2"/>
              <a:buNone/>
              <a:tabLst/>
              <a:defRPr sz="20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4C4253CE-7AEE-493D-AE4B-BED633D2BB99}"/>
              </a:ext>
            </a:extLst>
          </p:cNvPr>
          <p:cNvGrpSpPr/>
          <p:nvPr userDrawn="1"/>
        </p:nvGrpSpPr>
        <p:grpSpPr>
          <a:xfrm>
            <a:off x="1183" y="6626722"/>
            <a:ext cx="12436475" cy="380244"/>
            <a:chOff x="1183" y="6571858"/>
            <a:chExt cx="12436475" cy="380244"/>
          </a:xfrm>
        </p:grpSpPr>
        <p:grpSp>
          <p:nvGrpSpPr>
            <p:cNvPr id="23" name="Group 22">
              <a:extLst>
                <a:ext uri="{FF2B5EF4-FFF2-40B4-BE49-F238E27FC236}">
                  <a16:creationId xmlns:a16="http://schemas.microsoft.com/office/drawing/2014/main" id="{EF7B23A9-5417-45B1-8F9F-A9F55A1F4EB0}"/>
                </a:ext>
              </a:extLst>
            </p:cNvPr>
            <p:cNvGrpSpPr/>
            <p:nvPr userDrawn="1"/>
          </p:nvGrpSpPr>
          <p:grpSpPr>
            <a:xfrm>
              <a:off x="1183" y="6571858"/>
              <a:ext cx="12436475" cy="380244"/>
              <a:chOff x="0" y="6537325"/>
              <a:chExt cx="12436475" cy="380244"/>
            </a:xfrm>
          </p:grpSpPr>
          <p:cxnSp>
            <p:nvCxnSpPr>
              <p:cNvPr id="24" name="Straight Connector 23">
                <a:extLst>
                  <a:ext uri="{FF2B5EF4-FFF2-40B4-BE49-F238E27FC236}">
                    <a16:creationId xmlns:a16="http://schemas.microsoft.com/office/drawing/2014/main" id="{F15BA7F0-2EBC-4CF1-92C6-7D6289E5E1CC}"/>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B9A98E3-1987-43CE-AF9C-FC6B2F6D0D9F}"/>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7FB6CC5E-1AD0-4E46-90A3-B045EC763042}"/>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bg1">
                      <a:lumMod val="65000"/>
                    </a:schemeClr>
                  </a:solidFill>
                  <a:latin typeface="Segoe UI Semibold" panose="020B0702040204020203" pitchFamily="34" charset="0"/>
                  <a:cs typeface="Segoe UI Semibold" panose="020B0702040204020203" pitchFamily="34" charset="0"/>
                </a:rPr>
                <a:t>SOLUTIONS</a:t>
              </a:r>
              <a:endParaRPr lang="en-US" sz="16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8" name="Rectangle 27">
              <a:extLst>
                <a:ext uri="{FF2B5EF4-FFF2-40B4-BE49-F238E27FC236}">
                  <a16:creationId xmlns:a16="http://schemas.microsoft.com/office/drawing/2014/main" id="{CDAB2B50-8D6D-4A65-A745-C15B38E06096}"/>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8" name="Group 7">
              <a:extLst>
                <a:ext uri="{FF2B5EF4-FFF2-40B4-BE49-F238E27FC236}">
                  <a16:creationId xmlns:a16="http://schemas.microsoft.com/office/drawing/2014/main" id="{E16203A9-F26A-49B3-9926-B80AF25F0A2A}"/>
                </a:ext>
              </a:extLst>
            </p:cNvPr>
            <p:cNvGrpSpPr/>
            <p:nvPr userDrawn="1"/>
          </p:nvGrpSpPr>
          <p:grpSpPr>
            <a:xfrm>
              <a:off x="7883648" y="6617718"/>
              <a:ext cx="1122080" cy="286232"/>
              <a:chOff x="7883648" y="6617718"/>
              <a:chExt cx="1122080" cy="286232"/>
            </a:xfrm>
          </p:grpSpPr>
          <p:sp>
            <p:nvSpPr>
              <p:cNvPr id="31" name="Rectangle 30">
                <a:extLst>
                  <a:ext uri="{FF2B5EF4-FFF2-40B4-BE49-F238E27FC236}">
                    <a16:creationId xmlns:a16="http://schemas.microsoft.com/office/drawing/2014/main" id="{95BBD1E1-31A6-4EA3-8420-B5FE7BD38584}"/>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Semibold" panose="020B0702040204020203" pitchFamily="34" charset="0"/>
                    <a:cs typeface="Segoe UI Semibold" panose="020B0702040204020203" pitchFamily="34" charset="0"/>
                  </a:rPr>
                  <a:t>ACTIONS</a:t>
                </a:r>
              </a:p>
            </p:txBody>
          </p:sp>
          <p:sp>
            <p:nvSpPr>
              <p:cNvPr id="32" name="arrow">
                <a:extLst>
                  <a:ext uri="{FF2B5EF4-FFF2-40B4-BE49-F238E27FC236}">
                    <a16:creationId xmlns:a16="http://schemas.microsoft.com/office/drawing/2014/main" id="{4A0F9E73-3013-4E44-A352-E93B13FE5F81}"/>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7" name="Group 6">
              <a:extLst>
                <a:ext uri="{FF2B5EF4-FFF2-40B4-BE49-F238E27FC236}">
                  <a16:creationId xmlns:a16="http://schemas.microsoft.com/office/drawing/2014/main" id="{0A6ACA88-80DB-4E17-BB92-8F0CC5357936}"/>
                </a:ext>
              </a:extLst>
            </p:cNvPr>
            <p:cNvGrpSpPr/>
            <p:nvPr userDrawn="1"/>
          </p:nvGrpSpPr>
          <p:grpSpPr>
            <a:xfrm>
              <a:off x="6160431" y="6617718"/>
              <a:ext cx="1188777" cy="286232"/>
              <a:chOff x="6160431" y="6617718"/>
              <a:chExt cx="1188777" cy="286232"/>
            </a:xfrm>
          </p:grpSpPr>
          <p:sp>
            <p:nvSpPr>
              <p:cNvPr id="34" name="Rectangle 33">
                <a:extLst>
                  <a:ext uri="{FF2B5EF4-FFF2-40B4-BE49-F238E27FC236}">
                    <a16:creationId xmlns:a16="http://schemas.microsoft.com/office/drawing/2014/main" id="{A987931C-C0CE-4F16-9C00-4D0B929B02E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35" name="magnify">
                <a:extLst>
                  <a:ext uri="{FF2B5EF4-FFF2-40B4-BE49-F238E27FC236}">
                    <a16:creationId xmlns:a16="http://schemas.microsoft.com/office/drawing/2014/main" id="{6942164E-C2BC-4ABF-980F-A3495DBA2961}"/>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36" name="Straight Connector 35">
              <a:extLst>
                <a:ext uri="{FF2B5EF4-FFF2-40B4-BE49-F238E27FC236}">
                  <a16:creationId xmlns:a16="http://schemas.microsoft.com/office/drawing/2014/main" id="{C9F58D81-CF6A-4905-B841-1C15F1937319}"/>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A335D-A8AB-4706-AFDF-D7610B51FB10}"/>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 name="Title 4">
            <a:extLst>
              <a:ext uri="{FF2B5EF4-FFF2-40B4-BE49-F238E27FC236}">
                <a16:creationId xmlns:a16="http://schemas.microsoft.com/office/drawing/2014/main" id="{41FA688A-561C-4456-9598-B7E7878A128F}"/>
              </a:ext>
            </a:extLst>
          </p:cNvPr>
          <p:cNvSpPr>
            <a:spLocks noGrp="1"/>
          </p:cNvSpPr>
          <p:nvPr userDrawn="1">
            <p:ph type="title"/>
          </p:nvPr>
        </p:nvSpPr>
        <p:spPr/>
        <p:txBody>
          <a:bodyPr/>
          <a:lstStyle/>
          <a:p>
            <a:r>
              <a:rPr lang="en-US"/>
              <a:t>Click to edit Master title style</a:t>
            </a:r>
          </a:p>
        </p:txBody>
      </p:sp>
      <p:sp>
        <p:nvSpPr>
          <p:cNvPr id="20" name="Rectangle 19">
            <a:extLst>
              <a:ext uri="{FF2B5EF4-FFF2-40B4-BE49-F238E27FC236}">
                <a16:creationId xmlns:a16="http://schemas.microsoft.com/office/drawing/2014/main" id="{C2975210-ECBA-450E-BCF9-D9E08A4200EB}"/>
              </a:ext>
            </a:extLst>
          </p:cNvPr>
          <p:cNvSpPr/>
          <p:nvPr userDrawn="1"/>
        </p:nvSpPr>
        <p:spPr bwMode="auto">
          <a:xfrm>
            <a:off x="9076983" y="6637206"/>
            <a:ext cx="921855"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Respond</a:t>
            </a:r>
          </a:p>
        </p:txBody>
      </p:sp>
      <p:sp>
        <p:nvSpPr>
          <p:cNvPr id="21" name="Rectangle 20">
            <a:extLst>
              <a:ext uri="{FF2B5EF4-FFF2-40B4-BE49-F238E27FC236}">
                <a16:creationId xmlns:a16="http://schemas.microsoft.com/office/drawing/2014/main" id="{99B697EB-39B7-4F02-8AD3-A6FA34E38232}"/>
              </a:ext>
            </a:extLst>
          </p:cNvPr>
          <p:cNvSpPr/>
          <p:nvPr userDrawn="1"/>
        </p:nvSpPr>
        <p:spPr bwMode="auto">
          <a:xfrm>
            <a:off x="10198106" y="6637206"/>
            <a:ext cx="959302"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panose="020B0502040204020203" pitchFamily="34" charset="0"/>
                <a:ea typeface="Segoe UI" panose="020B0502040204020203" pitchFamily="34" charset="0"/>
                <a:cs typeface="Segoe UI" panose="020B0502040204020203" pitchFamily="34" charset="0"/>
              </a:rPr>
              <a:t>Integrate</a:t>
            </a:r>
          </a:p>
        </p:txBody>
      </p:sp>
      <p:sp>
        <p:nvSpPr>
          <p:cNvPr id="22" name="Rectangle 21">
            <a:extLst>
              <a:ext uri="{FF2B5EF4-FFF2-40B4-BE49-F238E27FC236}">
                <a16:creationId xmlns:a16="http://schemas.microsoft.com/office/drawing/2014/main" id="{8EAF0611-E9E5-4877-B9E6-9FE066E35C9A}"/>
              </a:ext>
            </a:extLst>
          </p:cNvPr>
          <p:cNvSpPr/>
          <p:nvPr userDrawn="1"/>
        </p:nvSpPr>
        <p:spPr bwMode="auto">
          <a:xfrm>
            <a:off x="11356676" y="6637206"/>
            <a:ext cx="883383" cy="378565"/>
          </a:xfrm>
          <a:prstGeom prst="rect">
            <a:avLst/>
          </a:prstGeom>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tx2"/>
                </a:solidFill>
                <a:latin typeface="Segoe UI" panose="020B0502040204020203" pitchFamily="34" charset="0"/>
                <a:ea typeface="Segoe UI" panose="020B0502040204020203" pitchFamily="34" charset="0"/>
                <a:cs typeface="Segoe UI" panose="020B0502040204020203" pitchFamily="34" charset="0"/>
              </a:rPr>
              <a:t>Improve</a:t>
            </a:r>
          </a:p>
        </p:txBody>
      </p:sp>
      <p:grpSp>
        <p:nvGrpSpPr>
          <p:cNvPr id="29" name="Group 28">
            <a:extLst>
              <a:ext uri="{FF2B5EF4-FFF2-40B4-BE49-F238E27FC236}">
                <a16:creationId xmlns:a16="http://schemas.microsoft.com/office/drawing/2014/main" id="{FE3A3932-B910-4983-A5BF-9E79E01331E3}"/>
              </a:ext>
            </a:extLst>
          </p:cNvPr>
          <p:cNvGrpSpPr/>
          <p:nvPr userDrawn="1"/>
        </p:nvGrpSpPr>
        <p:grpSpPr>
          <a:xfrm>
            <a:off x="4436182" y="6693638"/>
            <a:ext cx="269313" cy="202991"/>
            <a:chOff x="14466543" y="3803109"/>
            <a:chExt cx="499020" cy="376126"/>
          </a:xfrm>
          <a:noFill/>
        </p:grpSpPr>
        <p:sp>
          <p:nvSpPr>
            <p:cNvPr id="38" name="Freeform 39">
              <a:extLst>
                <a:ext uri="{FF2B5EF4-FFF2-40B4-BE49-F238E27FC236}">
                  <a16:creationId xmlns:a16="http://schemas.microsoft.com/office/drawing/2014/main" id="{A157E702-D957-4578-8782-61ED239C25FB}"/>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39" name="Freeform 40">
              <a:extLst>
                <a:ext uri="{FF2B5EF4-FFF2-40B4-BE49-F238E27FC236}">
                  <a16:creationId xmlns:a16="http://schemas.microsoft.com/office/drawing/2014/main" id="{54721960-976F-45F6-965D-5370A519E7EA}"/>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306736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592262"/>
            <a:ext cx="3474720" cy="4560223"/>
          </a:xfrm>
        </p:spPr>
        <p:txBody>
          <a:bodyPr wrap="square">
            <a:spAutoFit/>
          </a:bodyPr>
          <a:lstStyle>
            <a:lvl1pPr marL="0" indent="0" algn="ctr">
              <a:spcBef>
                <a:spcPts val="1224"/>
              </a:spcBef>
              <a:buClr>
                <a:schemeClr val="tx1"/>
              </a:buClr>
              <a:buFont typeface="Wingdings" panose="05000000000000000000" pitchFamily="2" charset="2"/>
              <a:buNone/>
              <a:defRPr sz="2000" b="0">
                <a:latin typeface="+mn-lt"/>
              </a:defRPr>
            </a:lvl1pPr>
            <a:lvl2pPr marL="0" indent="0" algn="ctr">
              <a:buFont typeface="Wingdings" panose="05000000000000000000" pitchFamily="2" charset="2"/>
              <a:buNone/>
              <a:defRPr sz="1600" b="0"/>
            </a:lvl2pPr>
            <a:lvl3pPr marL="0" indent="0" algn="ctr">
              <a:spcBef>
                <a:spcPts val="22000"/>
              </a:spcBef>
              <a:spcAft>
                <a:spcPts val="600"/>
              </a:spcAft>
              <a:buFont typeface="Wingdings" panose="05000000000000000000" pitchFamily="2" charset="2"/>
              <a:buNone/>
              <a:tabLst/>
              <a:defRPr sz="2800" b="0">
                <a:solidFill>
                  <a:schemeClr val="accent4"/>
                </a:solidFill>
              </a:defRPr>
            </a:lvl3pPr>
            <a:lvl4pPr marL="0" indent="0" algn="ctr">
              <a:buFont typeface="Wingdings" panose="05000000000000000000" pitchFamily="2" charset="2"/>
              <a:buNone/>
              <a:defRPr sz="1600" b="0"/>
            </a:lvl4pPr>
            <a:lvl5pPr marL="0" indent="0" algn="ctr">
              <a:buFont typeface="Wingdings" panose="05000000000000000000" pitchFamily="2" charset="2"/>
              <a:buNone/>
              <a:tabLst/>
              <a:defRPr sz="16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D984F4F-755A-4153-B869-3F92AD9BB36F}"/>
              </a:ext>
            </a:extLst>
          </p:cNvPr>
          <p:cNvSpPr>
            <a:spLocks noGrp="1"/>
          </p:cNvSpPr>
          <p:nvPr>
            <p:ph type="title"/>
          </p:nvPr>
        </p:nvSpPr>
        <p:spPr/>
        <p:txBody>
          <a:bodyPr/>
          <a:lstStyle/>
          <a:p>
            <a:r>
              <a:rPr lang="en-US"/>
              <a:t>Click to edit Master title style</a:t>
            </a:r>
          </a:p>
        </p:txBody>
      </p:sp>
      <p:sp>
        <p:nvSpPr>
          <p:cNvPr id="7" name="Text Placeholder 3">
            <a:extLst>
              <a:ext uri="{FF2B5EF4-FFF2-40B4-BE49-F238E27FC236}">
                <a16:creationId xmlns:a16="http://schemas.microsoft.com/office/drawing/2014/main" id="{F836E9F8-12A3-48E8-B858-2C46208915C1}"/>
              </a:ext>
            </a:extLst>
          </p:cNvPr>
          <p:cNvSpPr>
            <a:spLocks noGrp="1"/>
          </p:cNvSpPr>
          <p:nvPr>
            <p:ph type="body" sz="quarter" idx="11"/>
          </p:nvPr>
        </p:nvSpPr>
        <p:spPr>
          <a:xfrm>
            <a:off x="3914365" y="1592262"/>
            <a:ext cx="3474720" cy="4303742"/>
          </a:xfrm>
        </p:spPr>
        <p:txBody>
          <a:bodyPr wrap="square">
            <a:spAutoFit/>
          </a:bodyPr>
          <a:lstStyle>
            <a:lvl1pPr marL="0" indent="0" algn="ctr">
              <a:spcBef>
                <a:spcPts val="1224"/>
              </a:spcBef>
              <a:buClr>
                <a:schemeClr val="tx1"/>
              </a:buClr>
              <a:buFont typeface="Wingdings" panose="05000000000000000000" pitchFamily="2" charset="2"/>
              <a:buNone/>
              <a:defRPr sz="2000" b="0">
                <a:latin typeface="+mn-lt"/>
              </a:defRPr>
            </a:lvl1pPr>
            <a:lvl2pPr marL="0" indent="0" algn="ctr">
              <a:buFont typeface="Wingdings" panose="05000000000000000000" pitchFamily="2" charset="2"/>
              <a:buNone/>
              <a:defRPr sz="1600" b="0"/>
            </a:lvl2pPr>
            <a:lvl3pPr marL="0" indent="0" algn="ctr">
              <a:spcBef>
                <a:spcPts val="20000"/>
              </a:spcBef>
              <a:spcAft>
                <a:spcPts val="600"/>
              </a:spcAft>
              <a:buFont typeface="Wingdings" panose="05000000000000000000" pitchFamily="2" charset="2"/>
              <a:buNone/>
              <a:tabLst/>
              <a:defRPr sz="2800" b="0">
                <a:solidFill>
                  <a:schemeClr val="accent4"/>
                </a:solidFill>
              </a:defRPr>
            </a:lvl3pPr>
            <a:lvl4pPr marL="0" indent="0" algn="ctr">
              <a:buFont typeface="Wingdings" panose="05000000000000000000" pitchFamily="2" charset="2"/>
              <a:buNone/>
              <a:defRPr sz="1600" b="0"/>
            </a:lvl4pPr>
            <a:lvl5pPr marL="0" indent="0" algn="ctr">
              <a:buFont typeface="Wingdings" panose="05000000000000000000" pitchFamily="2" charset="2"/>
              <a:buNone/>
              <a:tabLst/>
              <a:defRPr sz="16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DB5E6E04-D699-41A5-A975-F7E46590AB46}"/>
              </a:ext>
            </a:extLst>
          </p:cNvPr>
          <p:cNvSpPr>
            <a:spLocks noGrp="1"/>
          </p:cNvSpPr>
          <p:nvPr>
            <p:ph type="body" sz="quarter" idx="12"/>
          </p:nvPr>
        </p:nvSpPr>
        <p:spPr>
          <a:xfrm>
            <a:off x="8047037" y="1592262"/>
            <a:ext cx="3821532" cy="4303742"/>
          </a:xfrm>
        </p:spPr>
        <p:txBody>
          <a:bodyPr wrap="square">
            <a:spAutoFit/>
          </a:bodyPr>
          <a:lstStyle>
            <a:lvl1pPr marL="0" indent="0" algn="ctr">
              <a:spcBef>
                <a:spcPts val="1224"/>
              </a:spcBef>
              <a:buClr>
                <a:schemeClr val="tx1"/>
              </a:buClr>
              <a:buFont typeface="Wingdings" panose="05000000000000000000" pitchFamily="2" charset="2"/>
              <a:buNone/>
              <a:defRPr sz="2000" b="0">
                <a:latin typeface="+mn-lt"/>
              </a:defRPr>
            </a:lvl1pPr>
            <a:lvl2pPr marL="0" indent="0" algn="ctr">
              <a:buFont typeface="Wingdings" panose="05000000000000000000" pitchFamily="2" charset="2"/>
              <a:buNone/>
              <a:defRPr sz="1600" b="0"/>
            </a:lvl2pPr>
            <a:lvl3pPr marL="0" indent="0" algn="ctr">
              <a:spcBef>
                <a:spcPts val="20000"/>
              </a:spcBef>
              <a:spcAft>
                <a:spcPts val="600"/>
              </a:spcAft>
              <a:buFont typeface="Wingdings" panose="05000000000000000000" pitchFamily="2" charset="2"/>
              <a:buNone/>
              <a:tabLst/>
              <a:defRPr sz="2800" b="0">
                <a:solidFill>
                  <a:schemeClr val="accent4"/>
                </a:solidFill>
              </a:defRPr>
            </a:lvl3pPr>
            <a:lvl4pPr marL="0" indent="0" algn="ctr">
              <a:buFont typeface="Wingdings" panose="05000000000000000000" pitchFamily="2" charset="2"/>
              <a:buNone/>
              <a:defRPr sz="1600" b="0"/>
            </a:lvl4pPr>
            <a:lvl5pPr marL="0" indent="0" algn="ctr">
              <a:buFont typeface="Wingdings" panose="05000000000000000000" pitchFamily="2" charset="2"/>
              <a:buNone/>
              <a:tabLst/>
              <a:defRPr sz="16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D12244FF-FC16-4BEF-A784-2D269FC73C7D}"/>
              </a:ext>
            </a:extLst>
          </p:cNvPr>
          <p:cNvGrpSpPr/>
          <p:nvPr userDrawn="1"/>
        </p:nvGrpSpPr>
        <p:grpSpPr>
          <a:xfrm>
            <a:off x="1183" y="6626722"/>
            <a:ext cx="12436475" cy="380244"/>
            <a:chOff x="1183" y="6571858"/>
            <a:chExt cx="12436475" cy="380244"/>
          </a:xfrm>
        </p:grpSpPr>
        <p:grpSp>
          <p:nvGrpSpPr>
            <p:cNvPr id="9" name="Group 8">
              <a:extLst>
                <a:ext uri="{FF2B5EF4-FFF2-40B4-BE49-F238E27FC236}">
                  <a16:creationId xmlns:a16="http://schemas.microsoft.com/office/drawing/2014/main" id="{FEB0D52E-2F07-48C0-BB57-34D0E448DEA2}"/>
                </a:ext>
              </a:extLst>
            </p:cNvPr>
            <p:cNvGrpSpPr/>
            <p:nvPr userDrawn="1"/>
          </p:nvGrpSpPr>
          <p:grpSpPr>
            <a:xfrm>
              <a:off x="1183" y="6571858"/>
              <a:ext cx="12436475" cy="380244"/>
              <a:chOff x="0" y="6537325"/>
              <a:chExt cx="12436475" cy="380244"/>
            </a:xfrm>
          </p:grpSpPr>
          <p:cxnSp>
            <p:nvCxnSpPr>
              <p:cNvPr id="22" name="Straight Connector 21">
                <a:extLst>
                  <a:ext uri="{FF2B5EF4-FFF2-40B4-BE49-F238E27FC236}">
                    <a16:creationId xmlns:a16="http://schemas.microsoft.com/office/drawing/2014/main" id="{9C64E110-E006-4D90-B5E2-808B5023AEE7}"/>
                  </a:ext>
                </a:extLst>
              </p:cNvPr>
              <p:cNvCxnSpPr>
                <a:cxnSpLocks/>
              </p:cNvCxnSpPr>
              <p:nvPr/>
            </p:nvCxnSpPr>
            <p:spPr>
              <a:xfrm>
                <a:off x="0" y="6537325"/>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B6FC13-8DF7-4B96-82A1-A88E2A5FD1A7}"/>
                  </a:ext>
                </a:extLst>
              </p:cNvPr>
              <p:cNvCxnSpPr>
                <a:cxnSpLocks/>
              </p:cNvCxnSpPr>
              <p:nvPr/>
            </p:nvCxnSpPr>
            <p:spPr>
              <a:xfrm>
                <a:off x="0" y="6917569"/>
                <a:ext cx="12436475" cy="0"/>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8E440CC1-9D05-40B5-A6EA-4FBCC5224760}"/>
                </a:ext>
              </a:extLst>
            </p:cNvPr>
            <p:cNvSpPr/>
            <p:nvPr userDrawn="1"/>
          </p:nvSpPr>
          <p:spPr bwMode="auto">
            <a:xfrm>
              <a:off x="2334989" y="6595810"/>
              <a:ext cx="1390124" cy="341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algn="r" defTabSz="932472" fontAlgn="base">
                <a:lnSpc>
                  <a:spcPct val="90000"/>
                </a:lnSpc>
                <a:spcBef>
                  <a:spcPct val="0"/>
                </a:spcBef>
                <a:spcAft>
                  <a:spcPct val="0"/>
                </a:spcAft>
              </a:pPr>
              <a:r>
                <a:rPr lang="en-US" sz="1800" spc="50">
                  <a:solidFill>
                    <a:schemeClr val="tx2"/>
                  </a:solidFill>
                  <a:latin typeface="Segoe UI Semibold" panose="020B0702040204020203" pitchFamily="34" charset="0"/>
                  <a:cs typeface="Segoe UI Semibold" panose="020B0702040204020203" pitchFamily="34" charset="0"/>
                </a:rPr>
                <a:t>SOLUTIONS</a:t>
              </a:r>
              <a:endParaRPr lang="en-US" sz="1600" spc="50">
                <a:solidFill>
                  <a:schemeClr val="tx2"/>
                </a:solidFill>
                <a:latin typeface="Segoe UI Semibold" panose="020B0702040204020203" pitchFamily="34" charset="0"/>
                <a:cs typeface="Segoe UI Semibold" panose="020B0702040204020203" pitchFamily="34" charset="0"/>
              </a:endParaRPr>
            </a:p>
          </p:txBody>
        </p:sp>
        <p:sp>
          <p:nvSpPr>
            <p:cNvPr id="20" name="Rectangle 19">
              <a:extLst>
                <a:ext uri="{FF2B5EF4-FFF2-40B4-BE49-F238E27FC236}">
                  <a16:creationId xmlns:a16="http://schemas.microsoft.com/office/drawing/2014/main" id="{6C1E0222-161C-4DF0-BD77-1BDEE9AAE411}"/>
                </a:ext>
              </a:extLst>
            </p:cNvPr>
            <p:cNvSpPr/>
            <p:nvPr/>
          </p:nvSpPr>
          <p:spPr bwMode="auto">
            <a:xfrm>
              <a:off x="4772812" y="6617718"/>
              <a:ext cx="775212"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ea typeface="Segoe UI" pitchFamily="34" charset="0"/>
                  <a:cs typeface="Segoe UI Semibold" panose="020B0702040204020203" pitchFamily="34" charset="0"/>
                </a:rPr>
                <a:t>THINGS</a:t>
              </a:r>
            </a:p>
          </p:txBody>
        </p:sp>
        <p:grpSp>
          <p:nvGrpSpPr>
            <p:cNvPr id="12" name="Group 11">
              <a:extLst>
                <a:ext uri="{FF2B5EF4-FFF2-40B4-BE49-F238E27FC236}">
                  <a16:creationId xmlns:a16="http://schemas.microsoft.com/office/drawing/2014/main" id="{A37BD247-4C70-4121-8CBD-9ED5A91D85BC}"/>
                </a:ext>
              </a:extLst>
            </p:cNvPr>
            <p:cNvGrpSpPr/>
            <p:nvPr userDrawn="1"/>
          </p:nvGrpSpPr>
          <p:grpSpPr>
            <a:xfrm>
              <a:off x="7883648" y="6617718"/>
              <a:ext cx="1122080" cy="286232"/>
              <a:chOff x="7883648" y="6617718"/>
              <a:chExt cx="1122080" cy="286232"/>
            </a:xfrm>
          </p:grpSpPr>
          <p:sp>
            <p:nvSpPr>
              <p:cNvPr id="18" name="Rectangle 17">
                <a:extLst>
                  <a:ext uri="{FF2B5EF4-FFF2-40B4-BE49-F238E27FC236}">
                    <a16:creationId xmlns:a16="http://schemas.microsoft.com/office/drawing/2014/main" id="{51A0547F-E1DD-4FFA-8264-07CA9DB0EDB6}"/>
                  </a:ext>
                </a:extLst>
              </p:cNvPr>
              <p:cNvSpPr/>
              <p:nvPr/>
            </p:nvSpPr>
            <p:spPr bwMode="auto">
              <a:xfrm>
                <a:off x="8114458" y="6617718"/>
                <a:ext cx="891270"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ACTIONS</a:t>
                </a:r>
              </a:p>
            </p:txBody>
          </p:sp>
          <p:sp>
            <p:nvSpPr>
              <p:cNvPr id="19" name="arrow">
                <a:extLst>
                  <a:ext uri="{FF2B5EF4-FFF2-40B4-BE49-F238E27FC236}">
                    <a16:creationId xmlns:a16="http://schemas.microsoft.com/office/drawing/2014/main" id="{E5985F27-4675-479D-90A1-B29AE1349C90}"/>
                  </a:ext>
                </a:extLst>
              </p:cNvPr>
              <p:cNvSpPr>
                <a:spLocks noChangeAspect="1" noEditPoints="1"/>
              </p:cNvSpPr>
              <p:nvPr/>
            </p:nvSpPr>
            <p:spPr bwMode="auto">
              <a:xfrm>
                <a:off x="7883648" y="6669394"/>
                <a:ext cx="198188" cy="182880"/>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grpSp>
          <p:nvGrpSpPr>
            <p:cNvPr id="13" name="Group 12">
              <a:extLst>
                <a:ext uri="{FF2B5EF4-FFF2-40B4-BE49-F238E27FC236}">
                  <a16:creationId xmlns:a16="http://schemas.microsoft.com/office/drawing/2014/main" id="{D82F70FF-4C43-4F9C-9AFC-C869D216787B}"/>
                </a:ext>
              </a:extLst>
            </p:cNvPr>
            <p:cNvGrpSpPr/>
            <p:nvPr userDrawn="1"/>
          </p:nvGrpSpPr>
          <p:grpSpPr>
            <a:xfrm>
              <a:off x="6160431" y="6617718"/>
              <a:ext cx="1188777" cy="286232"/>
              <a:chOff x="6160431" y="6617718"/>
              <a:chExt cx="1188777" cy="286232"/>
            </a:xfrm>
          </p:grpSpPr>
          <p:sp>
            <p:nvSpPr>
              <p:cNvPr id="16" name="Rectangle 15">
                <a:extLst>
                  <a:ext uri="{FF2B5EF4-FFF2-40B4-BE49-F238E27FC236}">
                    <a16:creationId xmlns:a16="http://schemas.microsoft.com/office/drawing/2014/main" id="{752110A1-843D-42E3-93ED-ACF79E15333D}"/>
                  </a:ext>
                </a:extLst>
              </p:cNvPr>
              <p:cNvSpPr/>
              <p:nvPr/>
            </p:nvSpPr>
            <p:spPr bwMode="auto">
              <a:xfrm>
                <a:off x="6387625" y="6617718"/>
                <a:ext cx="961583" cy="286232"/>
              </a:xfrm>
              <a:prstGeom prst="rect">
                <a:avLst/>
              </a:prstGeom>
              <a:no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none" lIns="45720" tIns="45720" rIns="45720" bIns="45720" numCol="1" spcCol="0" rtlCol="0" fromWordArt="0" anchor="ctr" anchorCtr="0" forceAA="0" compatLnSpc="1">
                <a:prstTxWarp prst="textNoShape">
                  <a:avLst/>
                </a:prstTxWarp>
                <a:spAutoFit/>
              </a:bodyPr>
              <a:lstStyle/>
              <a:p>
                <a:pPr lvl="0" defTabSz="932472" fontAlgn="base">
                  <a:lnSpc>
                    <a:spcPct val="90000"/>
                  </a:lnSpc>
                  <a:spcBef>
                    <a:spcPct val="0"/>
                  </a:spcBef>
                  <a:spcAft>
                    <a:spcPct val="0"/>
                  </a:spcAft>
                </a:pPr>
                <a:r>
                  <a:rPr lang="en-US" sz="1400" spc="50">
                    <a:solidFill>
                      <a:schemeClr val="bg1">
                        <a:lumMod val="65000"/>
                      </a:schemeClr>
                    </a:solidFill>
                    <a:latin typeface="Segoe UI Semibold" panose="020B0702040204020203" pitchFamily="34" charset="0"/>
                    <a:cs typeface="Segoe UI Semibold" panose="020B0702040204020203" pitchFamily="34" charset="0"/>
                  </a:rPr>
                  <a:t>INSIGHTS</a:t>
                </a:r>
              </a:p>
            </p:txBody>
          </p:sp>
          <p:sp>
            <p:nvSpPr>
              <p:cNvPr id="17" name="magnify">
                <a:extLst>
                  <a:ext uri="{FF2B5EF4-FFF2-40B4-BE49-F238E27FC236}">
                    <a16:creationId xmlns:a16="http://schemas.microsoft.com/office/drawing/2014/main" id="{B0638816-FD91-41C7-AA29-B97C1B56D543}"/>
                  </a:ext>
                </a:extLst>
              </p:cNvPr>
              <p:cNvSpPr>
                <a:spLocks noChangeAspect="1" noEditPoints="1"/>
              </p:cNvSpPr>
              <p:nvPr/>
            </p:nvSpPr>
            <p:spPr bwMode="auto">
              <a:xfrm rot="786292" flipH="1">
                <a:off x="6160431" y="6669524"/>
                <a:ext cx="186179" cy="18262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bg1">
                      <a:lumMod val="65000"/>
                    </a:schemeClr>
                  </a:solidFill>
                </a:endParaRPr>
              </a:p>
            </p:txBody>
          </p:sp>
        </p:grpSp>
        <p:cxnSp>
          <p:nvCxnSpPr>
            <p:cNvPr id="14" name="Straight Connector 13">
              <a:extLst>
                <a:ext uri="{FF2B5EF4-FFF2-40B4-BE49-F238E27FC236}">
                  <a16:creationId xmlns:a16="http://schemas.microsoft.com/office/drawing/2014/main" id="{69AAB511-B3E6-490B-BF6A-EE09FA985180}"/>
                </a:ext>
              </a:extLst>
            </p:cNvPr>
            <p:cNvCxnSpPr/>
            <p:nvPr userDrawn="1"/>
          </p:nvCxnSpPr>
          <p:spPr>
            <a:xfrm>
              <a:off x="5761038"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54D901A-43C2-490F-9598-0F01669C3202}"/>
                </a:ext>
              </a:extLst>
            </p:cNvPr>
            <p:cNvCxnSpPr/>
            <p:nvPr userDrawn="1"/>
          </p:nvCxnSpPr>
          <p:spPr>
            <a:xfrm>
              <a:off x="7592102" y="6612788"/>
              <a:ext cx="0" cy="27432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AF08DAF-6794-4FB5-AD53-000DC42460CE}"/>
              </a:ext>
            </a:extLst>
          </p:cNvPr>
          <p:cNvGrpSpPr/>
          <p:nvPr userDrawn="1"/>
        </p:nvGrpSpPr>
        <p:grpSpPr>
          <a:xfrm>
            <a:off x="4436182" y="6693638"/>
            <a:ext cx="269313" cy="202991"/>
            <a:chOff x="14466543" y="3803109"/>
            <a:chExt cx="499020" cy="376126"/>
          </a:xfrm>
          <a:noFill/>
        </p:grpSpPr>
        <p:sp>
          <p:nvSpPr>
            <p:cNvPr id="28" name="Freeform 39">
              <a:extLst>
                <a:ext uri="{FF2B5EF4-FFF2-40B4-BE49-F238E27FC236}">
                  <a16:creationId xmlns:a16="http://schemas.microsoft.com/office/drawing/2014/main" id="{12F8B8D2-080E-4887-B0B1-A7613B1B3F28}"/>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sp>
          <p:nvSpPr>
            <p:cNvPr id="29" name="Freeform 40">
              <a:extLst>
                <a:ext uri="{FF2B5EF4-FFF2-40B4-BE49-F238E27FC236}">
                  <a16:creationId xmlns:a16="http://schemas.microsoft.com/office/drawing/2014/main" id="{9A8EDBA0-2EA4-479A-A012-A2E114320E39}"/>
                </a:ext>
              </a:extLst>
            </p:cNvPr>
            <p:cNvSpPr>
              <a:spLocks noEditPoints="1"/>
            </p:cNvSpPr>
            <p:nvPr userDrawn="1"/>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ln>
              <a:solidFill>
                <a:schemeClr val="bg1">
                  <a:lumMod val="65000"/>
                </a:schemeClr>
              </a:solidFil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0" tIns="91440" rIns="9144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endParaRPr lang="en-US" sz="1400" spc="50">
                <a:solidFill>
                  <a:schemeClr val="bg1">
                    <a:lumMod val="65000"/>
                  </a:schemeClr>
                </a:soli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181900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5471476" cy="917575"/>
          </a:xfrm>
        </p:spPr>
        <p:txBody>
          <a:bodyPr/>
          <a:lstStyle/>
          <a:p>
            <a:r>
              <a:rPr lang="en-US"/>
              <a:t>Click to edit Master title style</a:t>
            </a:r>
          </a:p>
        </p:txBody>
      </p:sp>
      <p:sp>
        <p:nvSpPr>
          <p:cNvPr id="4" name="Text Placeholder 3"/>
          <p:cNvSpPr>
            <a:spLocks noGrp="1"/>
          </p:cNvSpPr>
          <p:nvPr>
            <p:ph type="body" sz="quarter" idx="10"/>
          </p:nvPr>
        </p:nvSpPr>
        <p:spPr>
          <a:xfrm>
            <a:off x="274639" y="1668462"/>
            <a:ext cx="2743199" cy="1649682"/>
          </a:xfrm>
        </p:spPr>
        <p:txBody>
          <a:bodyPr wrap="square">
            <a:spAutoFit/>
          </a:bodyPr>
          <a:lstStyle>
            <a:lvl1pPr marL="0" indent="0">
              <a:spcBef>
                <a:spcPts val="1224"/>
              </a:spcBef>
              <a:buClr>
                <a:schemeClr val="tx1"/>
              </a:buClr>
              <a:buFont typeface="Wingdings" panose="05000000000000000000" pitchFamily="2" charset="2"/>
              <a:buNone/>
              <a:defRPr sz="2000" b="0">
                <a:latin typeface="+mn-lt"/>
              </a:defRPr>
            </a:lvl1pPr>
            <a:lvl2pPr marL="0" indent="0">
              <a:buFont typeface="Wingdings" panose="05000000000000000000" pitchFamily="2" charset="2"/>
              <a:buNone/>
              <a:defRPr sz="1600" b="0"/>
            </a:lvl2pPr>
            <a:lvl3pPr marL="0" indent="0">
              <a:spcBef>
                <a:spcPts val="600"/>
              </a:spcBef>
              <a:spcAft>
                <a:spcPts val="600"/>
              </a:spcAft>
              <a:buFont typeface="Wingdings" panose="05000000000000000000" pitchFamily="2" charset="2"/>
              <a:buNone/>
              <a:tabLst/>
              <a:defRPr sz="1600" b="1">
                <a:solidFill>
                  <a:schemeClr val="tx2"/>
                </a:solidFill>
              </a:defRPr>
            </a:lvl3pPr>
            <a:lvl4pPr marL="0" indent="0">
              <a:buFont typeface="Wingdings" panose="05000000000000000000" pitchFamily="2" charset="2"/>
              <a:buNone/>
              <a:defRPr sz="1600" b="0"/>
            </a:lvl4pPr>
            <a:lvl5pPr marL="0" indent="0">
              <a:buFont typeface="Wingdings" panose="05000000000000000000" pitchFamily="2" charset="2"/>
              <a:buNone/>
              <a:tabLst/>
              <a:defRPr sz="16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C7DE9374-9C80-4D6C-9DCD-D70482BA4647}"/>
              </a:ext>
            </a:extLst>
          </p:cNvPr>
          <p:cNvSpPr>
            <a:spLocks noGrp="1"/>
          </p:cNvSpPr>
          <p:nvPr>
            <p:ph type="body" sz="quarter" idx="11"/>
          </p:nvPr>
        </p:nvSpPr>
        <p:spPr>
          <a:xfrm>
            <a:off x="3002916" y="1668462"/>
            <a:ext cx="2743199" cy="1649682"/>
          </a:xfrm>
        </p:spPr>
        <p:txBody>
          <a:bodyPr wrap="square">
            <a:spAutoFit/>
          </a:bodyPr>
          <a:lstStyle>
            <a:lvl1pPr marL="0" indent="0">
              <a:spcBef>
                <a:spcPts val="1224"/>
              </a:spcBef>
              <a:buClr>
                <a:schemeClr val="tx1"/>
              </a:buClr>
              <a:buFont typeface="Wingdings" panose="05000000000000000000" pitchFamily="2" charset="2"/>
              <a:buNone/>
              <a:defRPr sz="2000" b="0">
                <a:latin typeface="+mn-lt"/>
              </a:defRPr>
            </a:lvl1pPr>
            <a:lvl2pPr marL="0" indent="0">
              <a:buFont typeface="Wingdings" panose="05000000000000000000" pitchFamily="2" charset="2"/>
              <a:buNone/>
              <a:defRPr sz="1600" b="0"/>
            </a:lvl2pPr>
            <a:lvl3pPr marL="0" indent="0">
              <a:buFont typeface="Wingdings" panose="05000000000000000000" pitchFamily="2" charset="2"/>
              <a:buNone/>
              <a:tabLst/>
              <a:defRPr lang="en-US" sz="1600" b="1" kern="1200" spc="0" baseline="0" dirty="0">
                <a:solidFill>
                  <a:schemeClr val="tx2"/>
                </a:solidFill>
                <a:latin typeface="+mn-lt"/>
                <a:ea typeface="+mn-ea"/>
                <a:cs typeface="+mn-cs"/>
              </a:defRPr>
            </a:lvl3pPr>
            <a:lvl4pPr marL="0" indent="0">
              <a:buFont typeface="Wingdings" panose="05000000000000000000" pitchFamily="2" charset="2"/>
              <a:buNone/>
              <a:defRPr sz="1600" b="0"/>
            </a:lvl4pPr>
            <a:lvl5pPr marL="0" indent="0">
              <a:buFont typeface="Wingdings" panose="05000000000000000000" pitchFamily="2" charset="2"/>
              <a:buNone/>
              <a:tabLst/>
              <a:defRPr sz="1600" b="0"/>
            </a:lvl5pPr>
          </a:lstStyle>
          <a:p>
            <a:pPr lvl="0"/>
            <a:r>
              <a:rPr lang="en-US"/>
              <a:t>Edit Master text styles</a:t>
            </a:r>
          </a:p>
          <a:p>
            <a:pPr lvl="1"/>
            <a:r>
              <a:rPr lang="en-US"/>
              <a:t>Second level</a:t>
            </a:r>
          </a:p>
          <a:p>
            <a:pPr marL="0" marR="0" lvl="2" indent="0" algn="l" defTabSz="932742" rtl="0" eaLnBrk="1" fontAlgn="auto" latinLnBrk="0" hangingPunct="1">
              <a:lnSpc>
                <a:spcPct val="90000"/>
              </a:lnSpc>
              <a:spcBef>
                <a:spcPts val="600"/>
              </a:spcBef>
              <a:spcAft>
                <a:spcPts val="600"/>
              </a:spcAft>
              <a:buClrTx/>
              <a:buSzPct val="90000"/>
              <a:buFont typeface="Wingdings" panose="05000000000000000000" pitchFamily="2" charset="2"/>
              <a:buNone/>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705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152699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448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02076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643713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37740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23690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22916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97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391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valuation Slide">
    <p:spTree>
      <p:nvGrpSpPr>
        <p:cNvPr id="1" name=""/>
        <p:cNvGrpSpPr/>
        <p:nvPr/>
      </p:nvGrpSpPr>
      <p:grpSpPr>
        <a:xfrm>
          <a:off x="0" y="0"/>
          <a:ext cx="0" cy="0"/>
          <a:chOff x="0" y="0"/>
          <a:chExt cx="0" cy="0"/>
        </a:xfrm>
      </p:grpSpPr>
      <p:sp>
        <p:nvSpPr>
          <p:cNvPr id="2" name="Title 1"/>
          <p:cNvSpPr>
            <a:spLocks noGrp="1"/>
          </p:cNvSpPr>
          <p:nvPr>
            <p:ph type="title"/>
          </p:nvPr>
        </p:nvSpPr>
        <p:spPr>
          <a:xfrm>
            <a:off x="5120969" y="295274"/>
            <a:ext cx="7043233" cy="917575"/>
          </a:xfrm>
        </p:spPr>
        <p:txBody>
          <a:bodyPr/>
          <a:lstStyle>
            <a:lvl1pPr>
              <a:defRPr sz="4000"/>
            </a:lvl1pPr>
          </a:lstStyle>
          <a:p>
            <a:r>
              <a:rPr lang="en-US"/>
              <a:t>Click to edit Master title style</a:t>
            </a:r>
          </a:p>
        </p:txBody>
      </p:sp>
      <p:sp>
        <p:nvSpPr>
          <p:cNvPr id="4" name="Text Placeholder 3"/>
          <p:cNvSpPr>
            <a:spLocks noGrp="1"/>
          </p:cNvSpPr>
          <p:nvPr>
            <p:ph type="body" sz="quarter" idx="10"/>
          </p:nvPr>
        </p:nvSpPr>
        <p:spPr>
          <a:xfrm>
            <a:off x="5120970" y="4868863"/>
            <a:ext cx="7042456" cy="1828800"/>
          </a:xfrm>
        </p:spPr>
        <p:txBody>
          <a:bodyPr wrap="square">
            <a:noAutofit/>
          </a:bodyPr>
          <a:lstStyle>
            <a:lvl1pPr marL="0" indent="0">
              <a:spcBef>
                <a:spcPts val="1800"/>
              </a:spcBef>
              <a:buNone/>
              <a:defRPr sz="2000">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p:txBody>
      </p:sp>
      <p:pic>
        <p:nvPicPr>
          <p:cNvPr id="5" name="Picture 4" descr="Image of Ignite app on a Windows Device." title="Ignite event image">
            <a:extLst>
              <a:ext uri="{FF2B5EF4-FFF2-40B4-BE49-F238E27FC236}">
                <a16:creationId xmlns:a16="http://schemas.microsoft.com/office/drawing/2014/main" id="{E803C22C-E970-4ADA-A60C-5127C1C2C1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4925696" cy="6995160"/>
          </a:xfrm>
          <a:prstGeom prst="rect">
            <a:avLst/>
          </a:prstGeom>
        </p:spPr>
      </p:pic>
    </p:spTree>
    <p:extLst>
      <p:ext uri="{BB962C8B-B14F-4D97-AF65-F5344CB8AC3E}">
        <p14:creationId xmlns:p14="http://schemas.microsoft.com/office/powerpoint/2010/main" val="310621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10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158400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1802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2_Blank Accent Color 2">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a:xfrm>
            <a:off x="274639" y="3062967"/>
            <a:ext cx="11889564" cy="917575"/>
          </a:xfrm>
        </p:spPr>
        <p:txBody>
          <a:bodyPr/>
          <a:lstStyle>
            <a:lvl1pPr>
              <a:defRPr sz="6000"/>
            </a:lvl1pPr>
          </a:lstStyle>
          <a:p>
            <a:r>
              <a:rPr lang="en-US"/>
              <a:t>Click to edit Master title style</a:t>
            </a:r>
          </a:p>
        </p:txBody>
      </p:sp>
    </p:spTree>
    <p:extLst>
      <p:ext uri="{BB962C8B-B14F-4D97-AF65-F5344CB8AC3E}">
        <p14:creationId xmlns:p14="http://schemas.microsoft.com/office/powerpoint/2010/main" val="41967087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6890863" cy="917575"/>
          </a:xfrm>
        </p:spPr>
        <p:txBody>
          <a:bodyPr/>
          <a:lstStyle/>
          <a:p>
            <a:r>
              <a:rPr lang="en-US"/>
              <a:t>Click to edit Master title style</a:t>
            </a:r>
          </a:p>
        </p:txBody>
      </p:sp>
      <p:sp>
        <p:nvSpPr>
          <p:cNvPr id="4" name="Text Placeholder 3"/>
          <p:cNvSpPr>
            <a:spLocks noGrp="1"/>
          </p:cNvSpPr>
          <p:nvPr>
            <p:ph type="body" sz="quarter" idx="10"/>
          </p:nvPr>
        </p:nvSpPr>
        <p:spPr>
          <a:xfrm>
            <a:off x="274639" y="1875260"/>
            <a:ext cx="6890863" cy="1917951"/>
          </a:xfrm>
        </p:spPr>
        <p:txBody>
          <a:bodyPr wrap="square">
            <a:spAutoFit/>
          </a:bodyPr>
          <a:lstStyle>
            <a:lvl1pPr marL="0" indent="0">
              <a:buNone/>
              <a:defRPr sz="3264">
                <a:solidFill>
                  <a:schemeClr val="tx2"/>
                </a:solidFill>
              </a:defRPr>
            </a:lvl1pPr>
            <a:lvl2pPr marL="0" indent="0">
              <a:buNone/>
              <a:defRPr sz="2040"/>
            </a:lvl2pPr>
            <a:lvl3pPr marL="0" indent="0">
              <a:buNone/>
              <a:defRPr sz="1836"/>
            </a:lvl3pPr>
            <a:lvl4pPr marL="0" indent="0">
              <a:buNone/>
              <a:defRPr sz="1836"/>
            </a:lvl4pPr>
            <a:lvl5pPr marL="0" indent="0">
              <a:buNone/>
              <a:defRPr sz="183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7165502" y="0"/>
            <a:ext cx="5270973"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8456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5"/>
            <a:ext cx="10206617" cy="917575"/>
          </a:xfrm>
        </p:spPr>
        <p:txBody>
          <a:bodyPr/>
          <a:lstStyle/>
          <a:p>
            <a:r>
              <a:rPr lang="en-US"/>
              <a:t>Click to edit Master title style</a:t>
            </a:r>
          </a:p>
        </p:txBody>
      </p:sp>
    </p:spTree>
    <p:extLst>
      <p:ext uri="{BB962C8B-B14F-4D97-AF65-F5344CB8AC3E}">
        <p14:creationId xmlns:p14="http://schemas.microsoft.com/office/powerpoint/2010/main" val="37994384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5877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1.emf"/><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9" Type="http://schemas.openxmlformats.org/officeDocument/2006/relationships/slideLayout" Target="../slideLayouts/slideLayout74.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42" Type="http://schemas.openxmlformats.org/officeDocument/2006/relationships/slideLayout" Target="../slideLayouts/slideLayout77.xml"/><Relationship Id="rId47" Type="http://schemas.openxmlformats.org/officeDocument/2006/relationships/image" Target="../media/image1.emf"/><Relationship Id="rId7" Type="http://schemas.openxmlformats.org/officeDocument/2006/relationships/slideLayout" Target="../slideLayouts/slideLayout4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37" Type="http://schemas.openxmlformats.org/officeDocument/2006/relationships/slideLayout" Target="../slideLayouts/slideLayout72.xml"/><Relationship Id="rId40" Type="http://schemas.openxmlformats.org/officeDocument/2006/relationships/slideLayout" Target="../slideLayouts/slideLayout75.xml"/><Relationship Id="rId45" Type="http://schemas.openxmlformats.org/officeDocument/2006/relationships/slideLayout" Target="../slideLayouts/slideLayout80.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slideLayout" Target="../slideLayouts/slideLayout71.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4" Type="http://schemas.openxmlformats.org/officeDocument/2006/relationships/slideLayout" Target="../slideLayouts/slideLayout79.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 Id="rId43" Type="http://schemas.openxmlformats.org/officeDocument/2006/relationships/slideLayout" Target="../slideLayouts/slideLayout78.xml"/><Relationship Id="rId8" Type="http://schemas.openxmlformats.org/officeDocument/2006/relationships/slideLayout" Target="../slideLayouts/slideLayout43.xml"/><Relationship Id="rId3" Type="http://schemas.openxmlformats.org/officeDocument/2006/relationships/slideLayout" Target="../slideLayouts/slideLayout38.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38" Type="http://schemas.openxmlformats.org/officeDocument/2006/relationships/slideLayout" Target="../slideLayouts/slideLayout73.xml"/><Relationship Id="rId46" Type="http://schemas.openxmlformats.org/officeDocument/2006/relationships/theme" Target="../theme/theme3.xml"/><Relationship Id="rId20" Type="http://schemas.openxmlformats.org/officeDocument/2006/relationships/slideLayout" Target="../slideLayouts/slideLayout55.xml"/><Relationship Id="rId41"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478"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 id="2147484491" r:id="rId13"/>
    <p:sldLayoutId id="2147484517" r:id="rId14"/>
    <p:sldLayoutId id="2147484492" r:id="rId15"/>
    <p:sldLayoutId id="2147484493" r:id="rId16"/>
    <p:sldLayoutId id="214748449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498" r:id="rId1"/>
    <p:sldLayoutId id="2147484500" r:id="rId2"/>
    <p:sldLayoutId id="2147484501" r:id="rId3"/>
    <p:sldLayoutId id="2147484502" r:id="rId4"/>
    <p:sldLayoutId id="2147484503" r:id="rId5"/>
    <p:sldLayoutId id="2147484504" r:id="rId6"/>
    <p:sldLayoutId id="2147484516" r:id="rId7"/>
    <p:sldLayoutId id="2147484505" r:id="rId8"/>
    <p:sldLayoutId id="2147484506" r:id="rId9"/>
    <p:sldLayoutId id="2147484507" r:id="rId10"/>
    <p:sldLayoutId id="2147484508" r:id="rId11"/>
    <p:sldLayoutId id="2147484509" r:id="rId12"/>
    <p:sldLayoutId id="2147484518" r:id="rId13"/>
    <p:sldLayoutId id="2147484510" r:id="rId14"/>
    <p:sldLayoutId id="2147484511" r:id="rId15"/>
    <p:sldLayoutId id="2147484512" r:id="rId16"/>
    <p:sldLayoutId id="2147484513" r:id="rId17"/>
    <p:sldLayoutId id="2147484514"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189282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47" cstate="email">
            <a:extLst>
              <a:ext uri="{28A0092B-C50C-407E-A947-70E740481C1C}">
                <a14:useLocalDpi xmlns:a14="http://schemas.microsoft.com/office/drawing/2010/main"/>
              </a:ext>
            </a:extLst>
          </a:blip>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604765897"/>
      </p:ext>
    </p:extLst>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 id="2147484541" r:id="rId10"/>
    <p:sldLayoutId id="2147484542" r:id="rId11"/>
    <p:sldLayoutId id="2147484543" r:id="rId12"/>
    <p:sldLayoutId id="2147484544" r:id="rId13"/>
    <p:sldLayoutId id="2147484545" r:id="rId14"/>
    <p:sldLayoutId id="2147484546" r:id="rId15"/>
    <p:sldLayoutId id="2147484547" r:id="rId16"/>
    <p:sldLayoutId id="2147484548" r:id="rId17"/>
    <p:sldLayoutId id="2147484549" r:id="rId18"/>
    <p:sldLayoutId id="2147484550" r:id="rId19"/>
    <p:sldLayoutId id="2147484551" r:id="rId20"/>
    <p:sldLayoutId id="2147484552" r:id="rId21"/>
    <p:sldLayoutId id="2147484553" r:id="rId22"/>
    <p:sldLayoutId id="2147484554" r:id="rId23"/>
    <p:sldLayoutId id="2147484555" r:id="rId24"/>
    <p:sldLayoutId id="2147484556" r:id="rId25"/>
    <p:sldLayoutId id="2147484557" r:id="rId26"/>
    <p:sldLayoutId id="2147484558" r:id="rId27"/>
    <p:sldLayoutId id="2147484559" r:id="rId28"/>
    <p:sldLayoutId id="2147484560" r:id="rId29"/>
    <p:sldLayoutId id="2147484561" r:id="rId30"/>
    <p:sldLayoutId id="2147484562" r:id="rId31"/>
    <p:sldLayoutId id="2147484563" r:id="rId32"/>
    <p:sldLayoutId id="2147484564" r:id="rId33"/>
    <p:sldLayoutId id="2147484565" r:id="rId34"/>
    <p:sldLayoutId id="2147484566" r:id="rId35"/>
    <p:sldLayoutId id="2147484567" r:id="rId36"/>
    <p:sldLayoutId id="2147484568" r:id="rId37"/>
    <p:sldLayoutId id="2147484569" r:id="rId38"/>
    <p:sldLayoutId id="2147484570" r:id="rId39"/>
    <p:sldLayoutId id="2147484571" r:id="rId40"/>
    <p:sldLayoutId id="2147484572" r:id="rId41"/>
    <p:sldLayoutId id="2147484573" r:id="rId42"/>
    <p:sldLayoutId id="2147484574" r:id="rId43"/>
    <p:sldLayoutId id="2147484576" r:id="rId44"/>
    <p:sldLayoutId id="2147484577" r:id="rId45"/>
  </p:sldLayoutIdLst>
  <p:transition>
    <p:fade/>
  </p:transition>
  <p:txStyles>
    <p:title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sz="2800" kern="1200" spc="0" baseline="0">
          <a:solidFill>
            <a:schemeClr val="tx2"/>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11.xml"/><Relationship Id="rId1" Type="http://schemas.openxmlformats.org/officeDocument/2006/relationships/slideLayout" Target="../slideLayouts/slideLayout45.xml"/><Relationship Id="rId5" Type="http://schemas.openxmlformats.org/officeDocument/2006/relationships/image" Target="../media/image157.png"/><Relationship Id="rId4" Type="http://schemas.openxmlformats.org/officeDocument/2006/relationships/image" Target="../media/image156.png"/></Relationships>
</file>

<file path=ppt/slides/_rels/slide12.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159.jpeg"/><Relationship Id="rId2" Type="http://schemas.openxmlformats.org/officeDocument/2006/relationships/notesSlide" Target="../notesSlides/notesSlide13.xml"/><Relationship Id="rId1" Type="http://schemas.openxmlformats.org/officeDocument/2006/relationships/slideLayout" Target="../slideLayouts/slideLayout42.xml"/><Relationship Id="rId5" Type="http://schemas.openxmlformats.org/officeDocument/2006/relationships/image" Target="../media/image161.jpeg"/><Relationship Id="rId4" Type="http://schemas.openxmlformats.org/officeDocument/2006/relationships/image" Target="../media/image160.jpe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6.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63.jpeg"/><Relationship Id="rId2" Type="http://schemas.openxmlformats.org/officeDocument/2006/relationships/notesSlide" Target="../notesSlides/notesSlide16.xml"/><Relationship Id="rId1" Type="http://schemas.openxmlformats.org/officeDocument/2006/relationships/slideLayout" Target="../slideLayouts/slideLayout47.xml"/><Relationship Id="rId5" Type="http://schemas.openxmlformats.org/officeDocument/2006/relationships/image" Target="../media/image165.png"/><Relationship Id="rId4" Type="http://schemas.openxmlformats.org/officeDocument/2006/relationships/image" Target="../media/image16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18.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20.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image" Target="../media/image177.jpeg"/><Relationship Id="rId3" Type="http://schemas.openxmlformats.org/officeDocument/2006/relationships/image" Target="../media/image167.gif"/><Relationship Id="rId7" Type="http://schemas.openxmlformats.org/officeDocument/2006/relationships/image" Target="../media/image171.png"/><Relationship Id="rId12" Type="http://schemas.openxmlformats.org/officeDocument/2006/relationships/image" Target="../media/image176.png"/><Relationship Id="rId2" Type="http://schemas.openxmlformats.org/officeDocument/2006/relationships/notesSlide" Target="../notesSlides/notesSlide20.xml"/><Relationship Id="rId1" Type="http://schemas.openxmlformats.org/officeDocument/2006/relationships/slideLayout" Target="../slideLayouts/slideLayout45.xml"/><Relationship Id="rId6" Type="http://schemas.openxmlformats.org/officeDocument/2006/relationships/image" Target="../media/image170.png"/><Relationship Id="rId11" Type="http://schemas.openxmlformats.org/officeDocument/2006/relationships/image" Target="../media/image175.png"/><Relationship Id="rId5" Type="http://schemas.openxmlformats.org/officeDocument/2006/relationships/image" Target="../media/image169.png"/><Relationship Id="rId10" Type="http://schemas.openxmlformats.org/officeDocument/2006/relationships/image" Target="../media/image174.png"/><Relationship Id="rId4" Type="http://schemas.openxmlformats.org/officeDocument/2006/relationships/image" Target="../media/image168.png"/><Relationship Id="rId9" Type="http://schemas.openxmlformats.org/officeDocument/2006/relationships/image" Target="../media/image173.png"/><Relationship Id="rId14" Type="http://schemas.openxmlformats.org/officeDocument/2006/relationships/image" Target="../media/image17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8" Type="http://schemas.openxmlformats.org/officeDocument/2006/relationships/image" Target="../media/image184.png"/><Relationship Id="rId13" Type="http://schemas.microsoft.com/office/2007/relationships/hdphoto" Target="../media/hdphoto3.wdp"/><Relationship Id="rId3" Type="http://schemas.openxmlformats.org/officeDocument/2006/relationships/image" Target="../media/image179.png"/><Relationship Id="rId7" Type="http://schemas.openxmlformats.org/officeDocument/2006/relationships/image" Target="../media/image183.png"/><Relationship Id="rId12" Type="http://schemas.openxmlformats.org/officeDocument/2006/relationships/image" Target="../media/image187.png"/><Relationship Id="rId2" Type="http://schemas.openxmlformats.org/officeDocument/2006/relationships/notesSlide" Target="../notesSlides/notesSlide24.xml"/><Relationship Id="rId1" Type="http://schemas.openxmlformats.org/officeDocument/2006/relationships/slideLayout" Target="../slideLayouts/slideLayout65.xml"/><Relationship Id="rId6" Type="http://schemas.openxmlformats.org/officeDocument/2006/relationships/image" Target="../media/image182.png"/><Relationship Id="rId11" Type="http://schemas.openxmlformats.org/officeDocument/2006/relationships/image" Target="../media/image186.png"/><Relationship Id="rId5" Type="http://schemas.openxmlformats.org/officeDocument/2006/relationships/image" Target="../media/image181.png"/><Relationship Id="rId10" Type="http://schemas.openxmlformats.org/officeDocument/2006/relationships/image" Target="../media/image185.png"/><Relationship Id="rId4" Type="http://schemas.openxmlformats.org/officeDocument/2006/relationships/image" Target="../media/image180.png"/><Relationship Id="rId9" Type="http://schemas.microsoft.com/office/2007/relationships/hdphoto" Target="../media/hdphoto2.wdp"/></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192.png"/><Relationship Id="rId3" Type="http://schemas.openxmlformats.org/officeDocument/2006/relationships/image" Target="../media/image188.png"/><Relationship Id="rId7" Type="http://schemas.openxmlformats.org/officeDocument/2006/relationships/image" Target="../media/image186.png"/><Relationship Id="rId12" Type="http://schemas.microsoft.com/office/2007/relationships/hdphoto" Target="../media/hdphoto3.wdp"/><Relationship Id="rId2" Type="http://schemas.openxmlformats.org/officeDocument/2006/relationships/notesSlide" Target="../notesSlides/notesSlide25.xml"/><Relationship Id="rId1" Type="http://schemas.openxmlformats.org/officeDocument/2006/relationships/slideLayout" Target="../slideLayouts/slideLayout65.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9.png"/><Relationship Id="rId10" Type="http://schemas.openxmlformats.org/officeDocument/2006/relationships/image" Target="../media/image191.png"/><Relationship Id="rId4" Type="http://schemas.microsoft.com/office/2007/relationships/hdphoto" Target="../media/hdphoto4.wdp"/><Relationship Id="rId9" Type="http://schemas.openxmlformats.org/officeDocument/2006/relationships/image" Target="../media/image190.png"/><Relationship Id="rId14" Type="http://schemas.openxmlformats.org/officeDocument/2006/relationships/image" Target="../media/image18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notesSlide" Target="../notesSlides/notesSlide28.xml"/><Relationship Id="rId1" Type="http://schemas.openxmlformats.org/officeDocument/2006/relationships/slideLayout" Target="../slideLayouts/slideLayout50.xml"/><Relationship Id="rId6" Type="http://schemas.openxmlformats.org/officeDocument/2006/relationships/image" Target="../media/image194.png"/><Relationship Id="rId5" Type="http://schemas.openxmlformats.org/officeDocument/2006/relationships/image" Target="../media/image186.png"/><Relationship Id="rId4" Type="http://schemas.openxmlformats.org/officeDocument/2006/relationships/image" Target="../media/image18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5.xml"/><Relationship Id="rId6" Type="http://schemas.openxmlformats.org/officeDocument/2006/relationships/image" Target="../media/image12.png"/><Relationship Id="rId11" Type="http://schemas.openxmlformats.org/officeDocument/2006/relationships/hyperlink" Target="https://blogs.microsoft.com/iot/2017/03/15/agronet-iot-technology-transforms-the-fruits-of-farmers-labors/" TargetMode="External"/><Relationship Id="rId5" Type="http://schemas.openxmlformats.org/officeDocument/2006/relationships/image" Target="../media/image11.png"/><Relationship Id="rId10" Type="http://schemas.openxmlformats.org/officeDocument/2006/relationships/hyperlink" Target="https://blogs.microsoft.com/blog/2017/04/24/microsofts-customers-and-partners-demonstrate-digital-impact-and-leadership-at-hannover-messe-2017/" TargetMode="External"/><Relationship Id="rId4" Type="http://schemas.openxmlformats.org/officeDocument/2006/relationships/image" Target="../media/image10.png"/><Relationship Id="rId9" Type="http://schemas.openxmlformats.org/officeDocument/2006/relationships/hyperlink" Target="http://customers.microsoft.com/en-us/story/finning-helps-clients-increase-efficiency-and-revenue-in-tough-market-conditions-with-iot-bi-azure" TargetMode="External"/><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notesSlide" Target="../notesSlides/notesSlide30.xml"/><Relationship Id="rId1" Type="http://schemas.openxmlformats.org/officeDocument/2006/relationships/slideLayout" Target="../slideLayouts/slideLayout56.xml"/><Relationship Id="rId4" Type="http://schemas.openxmlformats.org/officeDocument/2006/relationships/image" Target="../media/image196.png"/></Relationships>
</file>

<file path=ppt/slides/_rels/slide31.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notesSlide" Target="../notesSlides/notesSlide31.xml"/><Relationship Id="rId1" Type="http://schemas.openxmlformats.org/officeDocument/2006/relationships/slideLayout" Target="../slideLayouts/slideLayout56.xml"/></Relationships>
</file>

<file path=ppt/slides/_rels/slide32.xml.rels><?xml version="1.0" encoding="UTF-8" standalone="yes"?>
<Relationships xmlns="http://schemas.openxmlformats.org/package/2006/relationships"><Relationship Id="rId8" Type="http://schemas.openxmlformats.org/officeDocument/2006/relationships/image" Target="../media/image195.png"/><Relationship Id="rId3" Type="http://schemas.openxmlformats.org/officeDocument/2006/relationships/image" Target="../media/image198.png"/><Relationship Id="rId7" Type="http://schemas.openxmlformats.org/officeDocument/2006/relationships/image" Target="../media/image201.png"/><Relationship Id="rId2" Type="http://schemas.openxmlformats.org/officeDocument/2006/relationships/notesSlide" Target="../notesSlides/notesSlide32.xml"/><Relationship Id="rId1" Type="http://schemas.openxmlformats.org/officeDocument/2006/relationships/slideLayout" Target="../slideLayouts/slideLayout57.xml"/><Relationship Id="rId6" Type="http://schemas.openxmlformats.org/officeDocument/2006/relationships/image" Target="../media/image200.png"/><Relationship Id="rId5" Type="http://schemas.openxmlformats.org/officeDocument/2006/relationships/image" Target="../media/image196.png"/><Relationship Id="rId4" Type="http://schemas.openxmlformats.org/officeDocument/2006/relationships/image" Target="../media/image199.png"/><Relationship Id="rId9" Type="http://schemas.openxmlformats.org/officeDocument/2006/relationships/image" Target="../media/image20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9.xml"/></Relationships>
</file>

<file path=ppt/slides/_rels/slide35.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notesSlide" Target="../notesSlides/notesSlide35.xml"/><Relationship Id="rId1" Type="http://schemas.openxmlformats.org/officeDocument/2006/relationships/slideLayout" Target="../slideLayouts/slideLayout59.xml"/></Relationships>
</file>

<file path=ppt/slides/_rels/slide36.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notesSlide" Target="../notesSlides/notesSlide36.xml"/><Relationship Id="rId1" Type="http://schemas.openxmlformats.org/officeDocument/2006/relationships/slideLayout" Target="../slideLayouts/slideLayout59.xml"/><Relationship Id="rId5" Type="http://schemas.openxmlformats.org/officeDocument/2006/relationships/image" Target="../media/image19.png"/><Relationship Id="rId4" Type="http://schemas.openxmlformats.org/officeDocument/2006/relationships/image" Target="../media/image205.png"/></Relationships>
</file>

<file path=ppt/slides/_rels/slide37.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notesSlide" Target="../notesSlides/notesSlide37.xml"/><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13" Type="http://schemas.openxmlformats.org/officeDocument/2006/relationships/hyperlink" Target="https://microsoft.sharepoint.com/sites/infopedia/media/details/aevd-3-114709" TargetMode="External"/><Relationship Id="rId18" Type="http://schemas.openxmlformats.org/officeDocument/2006/relationships/hyperlink" Target="https://microsoft.sharepoint.com/teams/CampusIPLibraries/MCS/Managed%20IP/Fraud%20detection%20-%20capabillity%20guide%2020150716.docx?d=w47c32f20886d44a9969df59fd68a243b" TargetMode="External"/><Relationship Id="rId26" Type="http://schemas.openxmlformats.org/officeDocument/2006/relationships/hyperlink" Target="https://microsoft.sharepoint.com/teams/CampusIPLibraries/ES/_layouts/15/WopiFrame.aspx?sourcedoc=%7b9FCCDBA1-2D84-425B-BDBB-C3C2389966E3%7d&amp;file=CityNext%20Book%20of%20Dreams%20v1.pptx&amp;action=default" TargetMode="External"/><Relationship Id="rId39" Type="http://schemas.openxmlformats.org/officeDocument/2006/relationships/hyperlink" Target="https://microsoft.sharepoint.com/sites/infopedia/pages/layouts/kcdoc.aspx?k=g01kc-1-36416&amp;rv=G01P-1-2188||G01KC-1-36416" TargetMode="External"/><Relationship Id="rId21" Type="http://schemas.openxmlformats.org/officeDocument/2006/relationships/hyperlink" Target="https://microsoft.sharepoint.com/teams/CampusIPLibraries/MCS/Managed%20IP/social%20sentiment%20analysis%20-%20capability%20guide.docx?d=w95a9d1730a8143be978dcfdc7412a6a1" TargetMode="External"/><Relationship Id="rId34" Type="http://schemas.openxmlformats.org/officeDocument/2006/relationships/hyperlink" Target="https://microsoft.sharepoint.com/sites/Infopedia_G01KC/_layouts/15/WopiFrame.aspx?sourcedoc=%7b164ad5af-444a-4246-aa13-0cb1cb85b971%7d&amp;action=default&amp;DefaultItemOpen=1" TargetMode="External"/><Relationship Id="rId42" Type="http://schemas.openxmlformats.org/officeDocument/2006/relationships/image" Target="../media/image212.png"/><Relationship Id="rId47" Type="http://schemas.openxmlformats.org/officeDocument/2006/relationships/image" Target="../media/image214.png"/><Relationship Id="rId50" Type="http://schemas.openxmlformats.org/officeDocument/2006/relationships/hyperlink" Target="https://channel9.msdn.com/Shows/Internet-of-Things-Show" TargetMode="External"/><Relationship Id="rId55" Type="http://schemas.openxmlformats.org/officeDocument/2006/relationships/hyperlink" Target="https://github.com/Microsoft/MCW-IoT-for-Business" TargetMode="External"/><Relationship Id="rId7" Type="http://schemas.openxmlformats.org/officeDocument/2006/relationships/hyperlink" Target="https://microsoft.sharepoint.com/sites/infopedia/media/details/aevd-3-122392" TargetMode="External"/><Relationship Id="rId2" Type="http://schemas.openxmlformats.org/officeDocument/2006/relationships/notesSlide" Target="../notesSlides/notesSlide38.xml"/><Relationship Id="rId16" Type="http://schemas.openxmlformats.org/officeDocument/2006/relationships/hyperlink" Target="https://microsoft.sharepoint.com/sites/infopedia/media/details/aevd-3-108874" TargetMode="External"/><Relationship Id="rId29" Type="http://schemas.openxmlformats.org/officeDocument/2006/relationships/hyperlink" Target="https://microsoft.sharepoint.com/teams/CampusIPLibraries/ES/_layouts/15/WopiFrame.aspx?sourcedoc=%7bCD4FB549-BAF9-46ED-89FE-1F23FD216350%7d&amp;file=Insurance%20Book%20of%20Dreams%20v1.pptx&amp;action=default" TargetMode="External"/><Relationship Id="rId11" Type="http://schemas.openxmlformats.org/officeDocument/2006/relationships/hyperlink" Target="https://microsoft.sharepoint.com/sites/infopedia/media/details/aevd-3-122388" TargetMode="External"/><Relationship Id="rId24" Type="http://schemas.openxmlformats.org/officeDocument/2006/relationships/hyperlink" Target="https://microsoft.sharepoint.com/teams/CampusIPLibraries/ES/_layouts/15/WopiFrame.aspx?sourcedoc=%7b222766AF-B467-433D-9A82-96E724E23703%7d&amp;file=Airlines%20Book%20of%20Dreams%20v1.pptx&amp;action=default" TargetMode="External"/><Relationship Id="rId32" Type="http://schemas.openxmlformats.org/officeDocument/2006/relationships/hyperlink" Target="https://microsoft.sharepoint.com/teams/CampusIPLibraries/ES/_layouts/15/WopiFrame.aspx?sourcedoc=%7bA4BCBD4C-F3C8-46E7-B08C-7E219B64A664%7d&amp;file=Retail%20Book%20of%20Dreams%20v1.pptx&amp;action=default" TargetMode="External"/><Relationship Id="rId37" Type="http://schemas.openxmlformats.org/officeDocument/2006/relationships/hyperlink" Target="https://microsoft.sharepoint.com/sites/infopedia/pages/layouts/kcdoc.aspx?k=g01kc-1-18566&amp;rv=G01P-1-2188||G01KC-1-18566" TargetMode="External"/><Relationship Id="rId40" Type="http://schemas.openxmlformats.org/officeDocument/2006/relationships/image" Target="../media/image210.png"/><Relationship Id="rId45" Type="http://schemas.openxmlformats.org/officeDocument/2006/relationships/hyperlink" Target="http://aka.ms/portfolio" TargetMode="External"/><Relationship Id="rId53" Type="http://schemas.openxmlformats.org/officeDocument/2006/relationships/image" Target="../media/image218.png"/><Relationship Id="rId5" Type="http://schemas.openxmlformats.org/officeDocument/2006/relationships/image" Target="../media/image209.png"/><Relationship Id="rId19" Type="http://schemas.openxmlformats.org/officeDocument/2006/relationships/hyperlink" Target="https://microsoft.sharepoint.com/teams/CampusIPLibraries/MCS/Managed%20IP/Predictive%20Maintenance%20Capability%20Guide%20-%20draft%2020150610.docx" TargetMode="External"/><Relationship Id="rId4" Type="http://schemas.openxmlformats.org/officeDocument/2006/relationships/image" Target="../media/image208.png"/><Relationship Id="rId9" Type="http://schemas.openxmlformats.org/officeDocument/2006/relationships/hyperlink" Target="https://microsoft.sharepoint.com/sites/infopedia/media/details/aevd-3-122390" TargetMode="External"/><Relationship Id="rId14" Type="http://schemas.openxmlformats.org/officeDocument/2006/relationships/hyperlink" Target="https://microsoft.sharepoint.com/sites/infopedia/media/details/aevd-3-114708" TargetMode="External"/><Relationship Id="rId22" Type="http://schemas.openxmlformats.org/officeDocument/2006/relationships/hyperlink" Target="https://microsoft.sharepoint.com/teams/CampusIPLibraries/MCS/Managed%20IP/smart%20networks%20-%20utilities%20-%20capability%20guide.docx?d=wa744cfa80fa344fd96044065fa06f508" TargetMode="External"/><Relationship Id="rId27" Type="http://schemas.openxmlformats.org/officeDocument/2006/relationships/hyperlink" Target="https://microsoft.sharepoint.com/teams/CampusIPLibraries/ES/ES%20Library/Book%20Of%20Dreams/Consumer%20Electronics/Consumer%20Electronics%20Book%20of%20Dreams%20v1.pptx?d=w47b66aebd6ed450fb1ddcb00f3d1ea71" TargetMode="External"/><Relationship Id="rId30" Type="http://schemas.openxmlformats.org/officeDocument/2006/relationships/hyperlink" Target="https://microsoft.sharepoint.com/teams/CampusIPLibraries/ES/_layouts/15/WopiFrame.aspx?sourcedoc=%7bB06B9BCD-CAB2-45E6-BE3A-FD89B8CB0F7A%7d&amp;file=Manufacturing%20Book%20of%20Dreams%20v1.pptx&amp;action=default" TargetMode="External"/><Relationship Id="rId35" Type="http://schemas.openxmlformats.org/officeDocument/2006/relationships/hyperlink" Target="https://microsoft.sharepoint.com/sites/infopedia/pages/layouts/kcdoc.aspx?k=g01kc-1-37398" TargetMode="External"/><Relationship Id="rId43" Type="http://schemas.openxmlformats.org/officeDocument/2006/relationships/image" Target="../media/image213.svg"/><Relationship Id="rId48" Type="http://schemas.openxmlformats.org/officeDocument/2006/relationships/image" Target="../media/image215.svg"/><Relationship Id="rId56" Type="http://schemas.openxmlformats.org/officeDocument/2006/relationships/hyperlink" Target="https://github.com/Microsoft/MCW-Intelligent-Vending-Machines" TargetMode="External"/><Relationship Id="rId8" Type="http://schemas.openxmlformats.org/officeDocument/2006/relationships/hyperlink" Target="https://microsoft.sharepoint.com/sites/infopedia/media/details/aevd-3-122391" TargetMode="External"/><Relationship Id="rId51" Type="http://schemas.openxmlformats.org/officeDocument/2006/relationships/image" Target="../media/image216.png"/><Relationship Id="rId3" Type="http://schemas.openxmlformats.org/officeDocument/2006/relationships/image" Target="../media/image207.png"/><Relationship Id="rId12" Type="http://schemas.openxmlformats.org/officeDocument/2006/relationships/hyperlink" Target="https://microsoft.sharepoint.com/sites/infopedia/media/details/aevd-3-114710" TargetMode="External"/><Relationship Id="rId17" Type="http://schemas.openxmlformats.org/officeDocument/2006/relationships/hyperlink" Target="https://microsoft.sharepoint.com/sites/infopedia/media/details/aevd-3-108872" TargetMode="External"/><Relationship Id="rId25" Type="http://schemas.openxmlformats.org/officeDocument/2006/relationships/hyperlink" Target="https://microsoft.sharepoint.com/teams/CampusIPLibraries/ES/ES%20Library/Book%20Of%20Dreams/Automotive/Automotive%20Book%20of%20Dreams%20v1.pptx?d=w2ee69f449f274d66acf70d9a5c00153c&amp;Source=https://microsoft.sharepoint.com/teams/CampusIPLibraries/ES/ES%20Library/Forms/AllItems.aspx?RootFolder%3D/teams/CampusIPLibraries/ES/ES%20Library/Book%20Of%20Dreams/Automotive%26FolderCTID%3D0x01200046D2853DD8EFE84C81B446715B6C2028%26View%3D%7bB9E22AD5-5897%252" TargetMode="External"/><Relationship Id="rId33" Type="http://schemas.openxmlformats.org/officeDocument/2006/relationships/hyperlink" Target="https://microsoft.sharepoint.com/teams/servicesportfolio/enterprisestrategy/SitePages/Book%20of%20Dreams.aspx?WT.mc_id=HP_DT_Book_Dreams" TargetMode="External"/><Relationship Id="rId38" Type="http://schemas.openxmlformats.org/officeDocument/2006/relationships/hyperlink" Target="https://microsoft.sharepoint.com/sites/infopedia/pages/layouts/kcdoc.aspx?k=g01kc-1-32329" TargetMode="External"/><Relationship Id="rId46" Type="http://schemas.openxmlformats.org/officeDocument/2006/relationships/hyperlink" Target="https://microsoft.sharepoint.com/teams/servicesportfolio/SitePages/Offer.aspx?Title=Internet%20of%20Things%20Essentials&amp;OID=792" TargetMode="External"/><Relationship Id="rId20" Type="http://schemas.openxmlformats.org/officeDocument/2006/relationships/hyperlink" Target="https://microsoft.sharepoint.com/teams/CampusIPLibraries/MCS/Managed%20IP/Remote%20Diagnostics%20Capability%20Guide%2020150630.docx?d=w512e8664ce98430f9acc17804c7d11cc" TargetMode="External"/><Relationship Id="rId41" Type="http://schemas.openxmlformats.org/officeDocument/2006/relationships/image" Target="../media/image211.svg"/><Relationship Id="rId54" Type="http://schemas.openxmlformats.org/officeDocument/2006/relationships/image" Target="../media/image219.svg"/><Relationship Id="rId1" Type="http://schemas.openxmlformats.org/officeDocument/2006/relationships/slideLayout" Target="../slideLayouts/slideLayout80.xml"/><Relationship Id="rId6" Type="http://schemas.openxmlformats.org/officeDocument/2006/relationships/hyperlink" Target="https://microsoft.sharepoint.com/sites/infopedia/media/details/aevd-3-123249" TargetMode="External"/><Relationship Id="rId15" Type="http://schemas.openxmlformats.org/officeDocument/2006/relationships/hyperlink" Target="https://microsoft.sharepoint.com/sites/infopedia/media/details/aevd-3-114707" TargetMode="External"/><Relationship Id="rId23" Type="http://schemas.openxmlformats.org/officeDocument/2006/relationships/hyperlink" Target="https://microsoft.sharepoint.com/teams/CampusIPLibraries/MCS/Managed%20IP/Manufacturing%20Remote%20Monitoring%20IoT%20Design%20Strategies%20v0.2.docx" TargetMode="External"/><Relationship Id="rId28" Type="http://schemas.openxmlformats.org/officeDocument/2006/relationships/hyperlink" Target="https://microsoft.sharepoint.com/teams/CampusIPLibraries/ES/_layouts/15/WopiFrame.aspx?sourcedoc=%7bA0372305-357F-4C34-B800-69F2233BE199%7d&amp;file=Healthcare%20Book%20of%20Dreams%20v1.pptx&amp;action=default" TargetMode="External"/><Relationship Id="rId36" Type="http://schemas.openxmlformats.org/officeDocument/2006/relationships/hyperlink" Target="https://microsoft.sharepoint.com/sites/infopedia/pages/layouts/kcdoc.aspx?k=g01kc-1-37397" TargetMode="External"/><Relationship Id="rId49" Type="http://schemas.openxmlformats.org/officeDocument/2006/relationships/hyperlink" Target="https://aka.ms/iotschool" TargetMode="External"/><Relationship Id="rId57" Type="http://schemas.openxmlformats.org/officeDocument/2006/relationships/hyperlink" Target="https://docs.microsoft.com/en-us/azure/iot-central/quick-deploy-iot-central" TargetMode="External"/><Relationship Id="rId10" Type="http://schemas.openxmlformats.org/officeDocument/2006/relationships/hyperlink" Target="https://microsoft.sharepoint.com/sites/infopedia/media/details/aevd-3-122389" TargetMode="External"/><Relationship Id="rId31" Type="http://schemas.openxmlformats.org/officeDocument/2006/relationships/hyperlink" Target="https://microsoft.sharepoint.com/teams/CampusIPLibraries/ES/_layouts/15/WopiFrame.aspx?sourcedoc=%7bFAD4E6AB-9F97-479F-9635-A18E00A5C5D2%7d&amp;file=Oil%20and%20Gas%20Book%20of%20Dreams%20v1.pptx&amp;action=default" TargetMode="External"/><Relationship Id="rId44" Type="http://schemas.openxmlformats.org/officeDocument/2006/relationships/hyperlink" Target="https://microsoft.sharepoint.com/sites/Infopedia_G01/Pages/Azure-Internet-of-Things.aspx#Tab1:Events-Build" TargetMode="External"/><Relationship Id="rId52" Type="http://schemas.openxmlformats.org/officeDocument/2006/relationships/image" Target="../media/image217.svg"/></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5.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5.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117" Type="http://schemas.openxmlformats.org/officeDocument/2006/relationships/image" Target="../media/image138.png"/><Relationship Id="rId21" Type="http://schemas.openxmlformats.org/officeDocument/2006/relationships/image" Target="../media/image43.png"/><Relationship Id="rId42" Type="http://schemas.openxmlformats.org/officeDocument/2006/relationships/image" Target="../media/image64.png"/><Relationship Id="rId63" Type="http://schemas.openxmlformats.org/officeDocument/2006/relationships/image" Target="../media/image85.png"/><Relationship Id="rId84" Type="http://schemas.openxmlformats.org/officeDocument/2006/relationships/image" Target="../media/image106.png"/><Relationship Id="rId16" Type="http://schemas.openxmlformats.org/officeDocument/2006/relationships/image" Target="../media/image38.jpeg"/><Relationship Id="rId107" Type="http://schemas.openxmlformats.org/officeDocument/2006/relationships/image" Target="../media/image129.jpeg"/><Relationship Id="rId11" Type="http://schemas.openxmlformats.org/officeDocument/2006/relationships/image" Target="../media/image33.png"/><Relationship Id="rId32" Type="http://schemas.openxmlformats.org/officeDocument/2006/relationships/image" Target="../media/image54.png"/><Relationship Id="rId37" Type="http://schemas.openxmlformats.org/officeDocument/2006/relationships/image" Target="../media/image59.jpeg"/><Relationship Id="rId53" Type="http://schemas.openxmlformats.org/officeDocument/2006/relationships/image" Target="../media/image75.jpeg"/><Relationship Id="rId58" Type="http://schemas.openxmlformats.org/officeDocument/2006/relationships/image" Target="../media/image80.jpeg"/><Relationship Id="rId74" Type="http://schemas.openxmlformats.org/officeDocument/2006/relationships/image" Target="../media/image96.jpeg"/><Relationship Id="rId79" Type="http://schemas.openxmlformats.org/officeDocument/2006/relationships/image" Target="../media/image101.jpeg"/><Relationship Id="rId102" Type="http://schemas.openxmlformats.org/officeDocument/2006/relationships/image" Target="../media/image124.png"/><Relationship Id="rId123" Type="http://schemas.openxmlformats.org/officeDocument/2006/relationships/image" Target="../media/image144.png"/><Relationship Id="rId128" Type="http://schemas.openxmlformats.org/officeDocument/2006/relationships/image" Target="../media/image149.jpeg"/><Relationship Id="rId5" Type="http://schemas.openxmlformats.org/officeDocument/2006/relationships/image" Target="../media/image27.png"/><Relationship Id="rId90" Type="http://schemas.openxmlformats.org/officeDocument/2006/relationships/image" Target="../media/image112.jpeg"/><Relationship Id="rId95" Type="http://schemas.openxmlformats.org/officeDocument/2006/relationships/image" Target="../media/image117.png"/><Relationship Id="rId22" Type="http://schemas.openxmlformats.org/officeDocument/2006/relationships/image" Target="../media/image44.jpeg"/><Relationship Id="rId27" Type="http://schemas.openxmlformats.org/officeDocument/2006/relationships/image" Target="../media/image49.png"/><Relationship Id="rId43" Type="http://schemas.openxmlformats.org/officeDocument/2006/relationships/image" Target="../media/image65.png"/><Relationship Id="rId48" Type="http://schemas.openxmlformats.org/officeDocument/2006/relationships/image" Target="../media/image70.jpeg"/><Relationship Id="rId64" Type="http://schemas.openxmlformats.org/officeDocument/2006/relationships/image" Target="../media/image86.png"/><Relationship Id="rId69" Type="http://schemas.openxmlformats.org/officeDocument/2006/relationships/image" Target="../media/image91.png"/><Relationship Id="rId113" Type="http://schemas.openxmlformats.org/officeDocument/2006/relationships/image" Target="../media/image135.jpeg"/><Relationship Id="rId118" Type="http://schemas.openxmlformats.org/officeDocument/2006/relationships/image" Target="../media/image139.jpeg"/><Relationship Id="rId80" Type="http://schemas.openxmlformats.org/officeDocument/2006/relationships/image" Target="../media/image102.jpeg"/><Relationship Id="rId85" Type="http://schemas.openxmlformats.org/officeDocument/2006/relationships/image" Target="../media/image107.png"/><Relationship Id="rId12" Type="http://schemas.openxmlformats.org/officeDocument/2006/relationships/image" Target="../media/image34.png"/><Relationship Id="rId17" Type="http://schemas.openxmlformats.org/officeDocument/2006/relationships/image" Target="../media/image39.png"/><Relationship Id="rId33" Type="http://schemas.openxmlformats.org/officeDocument/2006/relationships/image" Target="../media/image55.jpeg"/><Relationship Id="rId38" Type="http://schemas.openxmlformats.org/officeDocument/2006/relationships/image" Target="../media/image60.jpeg"/><Relationship Id="rId59" Type="http://schemas.openxmlformats.org/officeDocument/2006/relationships/image" Target="../media/image81.jpeg"/><Relationship Id="rId103" Type="http://schemas.openxmlformats.org/officeDocument/2006/relationships/image" Target="../media/image125.jpeg"/><Relationship Id="rId108" Type="http://schemas.openxmlformats.org/officeDocument/2006/relationships/image" Target="../media/image130.png"/><Relationship Id="rId124" Type="http://schemas.openxmlformats.org/officeDocument/2006/relationships/image" Target="../media/image145.png"/><Relationship Id="rId129" Type="http://schemas.openxmlformats.org/officeDocument/2006/relationships/image" Target="../media/image150.jpeg"/><Relationship Id="rId54" Type="http://schemas.openxmlformats.org/officeDocument/2006/relationships/image" Target="../media/image76.png"/><Relationship Id="rId70" Type="http://schemas.openxmlformats.org/officeDocument/2006/relationships/image" Target="../media/image92.jpeg"/><Relationship Id="rId75" Type="http://schemas.openxmlformats.org/officeDocument/2006/relationships/image" Target="../media/image97.png"/><Relationship Id="rId91" Type="http://schemas.openxmlformats.org/officeDocument/2006/relationships/image" Target="../media/image113.jpeg"/><Relationship Id="rId96" Type="http://schemas.openxmlformats.org/officeDocument/2006/relationships/image" Target="../media/image118.png"/><Relationship Id="rId1" Type="http://schemas.openxmlformats.org/officeDocument/2006/relationships/slideLayout" Target="../slideLayouts/slideLayout65.xml"/><Relationship Id="rId6" Type="http://schemas.openxmlformats.org/officeDocument/2006/relationships/image" Target="../media/image28.png"/><Relationship Id="rId23" Type="http://schemas.openxmlformats.org/officeDocument/2006/relationships/image" Target="../media/image45.jpeg"/><Relationship Id="rId28" Type="http://schemas.openxmlformats.org/officeDocument/2006/relationships/image" Target="../media/image50.png"/><Relationship Id="rId49" Type="http://schemas.openxmlformats.org/officeDocument/2006/relationships/image" Target="../media/image71.png"/><Relationship Id="rId114" Type="http://schemas.openxmlformats.org/officeDocument/2006/relationships/image" Target="../media/image136.jpeg"/><Relationship Id="rId119" Type="http://schemas.openxmlformats.org/officeDocument/2006/relationships/image" Target="../media/image140.png"/><Relationship Id="rId44" Type="http://schemas.openxmlformats.org/officeDocument/2006/relationships/image" Target="../media/image66.jpeg"/><Relationship Id="rId60" Type="http://schemas.openxmlformats.org/officeDocument/2006/relationships/image" Target="../media/image82.png"/><Relationship Id="rId65" Type="http://schemas.openxmlformats.org/officeDocument/2006/relationships/image" Target="../media/image87.jpeg"/><Relationship Id="rId81" Type="http://schemas.openxmlformats.org/officeDocument/2006/relationships/image" Target="../media/image103.jpeg"/><Relationship Id="rId86" Type="http://schemas.openxmlformats.org/officeDocument/2006/relationships/image" Target="../media/image108.jpeg"/><Relationship Id="rId130" Type="http://schemas.openxmlformats.org/officeDocument/2006/relationships/image" Target="../media/image151.png"/><Relationship Id="rId13" Type="http://schemas.openxmlformats.org/officeDocument/2006/relationships/image" Target="../media/image35.png"/><Relationship Id="rId18" Type="http://schemas.openxmlformats.org/officeDocument/2006/relationships/image" Target="../media/image40.jpeg"/><Relationship Id="rId39" Type="http://schemas.openxmlformats.org/officeDocument/2006/relationships/image" Target="../media/image61.png"/><Relationship Id="rId109" Type="http://schemas.openxmlformats.org/officeDocument/2006/relationships/image" Target="../media/image131.png"/><Relationship Id="rId34" Type="http://schemas.openxmlformats.org/officeDocument/2006/relationships/image" Target="../media/image56.jpeg"/><Relationship Id="rId50" Type="http://schemas.openxmlformats.org/officeDocument/2006/relationships/image" Target="../media/image72.jpeg"/><Relationship Id="rId55" Type="http://schemas.openxmlformats.org/officeDocument/2006/relationships/image" Target="../media/image77.jpeg"/><Relationship Id="rId76" Type="http://schemas.openxmlformats.org/officeDocument/2006/relationships/image" Target="../media/image98.jpeg"/><Relationship Id="rId97" Type="http://schemas.openxmlformats.org/officeDocument/2006/relationships/image" Target="../media/image119.jpeg"/><Relationship Id="rId104" Type="http://schemas.openxmlformats.org/officeDocument/2006/relationships/image" Target="../media/image126.jpeg"/><Relationship Id="rId120" Type="http://schemas.openxmlformats.org/officeDocument/2006/relationships/image" Target="../media/image141.jpeg"/><Relationship Id="rId125" Type="http://schemas.openxmlformats.org/officeDocument/2006/relationships/image" Target="../media/image146.svg"/><Relationship Id="rId7" Type="http://schemas.openxmlformats.org/officeDocument/2006/relationships/image" Target="../media/image29.png"/><Relationship Id="rId71" Type="http://schemas.openxmlformats.org/officeDocument/2006/relationships/image" Target="../media/image93.png"/><Relationship Id="rId92" Type="http://schemas.openxmlformats.org/officeDocument/2006/relationships/image" Target="../media/image114.png"/><Relationship Id="rId2" Type="http://schemas.openxmlformats.org/officeDocument/2006/relationships/notesSlide" Target="../notesSlides/notesSlide7.xml"/><Relationship Id="rId29" Type="http://schemas.openxmlformats.org/officeDocument/2006/relationships/image" Target="../media/image51.png"/><Relationship Id="rId24" Type="http://schemas.openxmlformats.org/officeDocument/2006/relationships/image" Target="../media/image46.png"/><Relationship Id="rId40" Type="http://schemas.openxmlformats.org/officeDocument/2006/relationships/image" Target="../media/image62.png"/><Relationship Id="rId45" Type="http://schemas.openxmlformats.org/officeDocument/2006/relationships/image" Target="../media/image67.png"/><Relationship Id="rId66" Type="http://schemas.openxmlformats.org/officeDocument/2006/relationships/image" Target="../media/image88.png"/><Relationship Id="rId87" Type="http://schemas.openxmlformats.org/officeDocument/2006/relationships/image" Target="../media/image109.png"/><Relationship Id="rId110" Type="http://schemas.openxmlformats.org/officeDocument/2006/relationships/image" Target="../media/image132.jpeg"/><Relationship Id="rId115" Type="http://schemas.openxmlformats.org/officeDocument/2006/relationships/image" Target="../media/image137.png"/><Relationship Id="rId131" Type="http://schemas.openxmlformats.org/officeDocument/2006/relationships/image" Target="../media/image152.jpeg"/><Relationship Id="rId61" Type="http://schemas.openxmlformats.org/officeDocument/2006/relationships/image" Target="../media/image83.jpeg"/><Relationship Id="rId82" Type="http://schemas.openxmlformats.org/officeDocument/2006/relationships/image" Target="../media/image104.png"/><Relationship Id="rId19" Type="http://schemas.openxmlformats.org/officeDocument/2006/relationships/image" Target="../media/image41.jpeg"/><Relationship Id="rId14" Type="http://schemas.openxmlformats.org/officeDocument/2006/relationships/image" Target="../media/image36.jpeg"/><Relationship Id="rId30" Type="http://schemas.openxmlformats.org/officeDocument/2006/relationships/image" Target="../media/image52.png"/><Relationship Id="rId35" Type="http://schemas.openxmlformats.org/officeDocument/2006/relationships/image" Target="../media/image57.jpeg"/><Relationship Id="rId56" Type="http://schemas.openxmlformats.org/officeDocument/2006/relationships/image" Target="../media/image78.jpeg"/><Relationship Id="rId77" Type="http://schemas.openxmlformats.org/officeDocument/2006/relationships/image" Target="../media/image99.jpeg"/><Relationship Id="rId100" Type="http://schemas.openxmlformats.org/officeDocument/2006/relationships/image" Target="../media/image122.jpeg"/><Relationship Id="rId105" Type="http://schemas.openxmlformats.org/officeDocument/2006/relationships/image" Target="../media/image127.jpeg"/><Relationship Id="rId126" Type="http://schemas.openxmlformats.org/officeDocument/2006/relationships/image" Target="../media/image147.jpeg"/><Relationship Id="rId8" Type="http://schemas.openxmlformats.org/officeDocument/2006/relationships/image" Target="../media/image30.png"/><Relationship Id="rId51" Type="http://schemas.openxmlformats.org/officeDocument/2006/relationships/image" Target="../media/image73.png"/><Relationship Id="rId72" Type="http://schemas.openxmlformats.org/officeDocument/2006/relationships/image" Target="../media/image94.jpeg"/><Relationship Id="rId93" Type="http://schemas.openxmlformats.org/officeDocument/2006/relationships/image" Target="../media/image115.jpeg"/><Relationship Id="rId98" Type="http://schemas.openxmlformats.org/officeDocument/2006/relationships/image" Target="../media/image120.png"/><Relationship Id="rId121" Type="http://schemas.openxmlformats.org/officeDocument/2006/relationships/image" Target="../media/image142.jpeg"/><Relationship Id="rId3" Type="http://schemas.openxmlformats.org/officeDocument/2006/relationships/image" Target="../media/image25.png"/><Relationship Id="rId25" Type="http://schemas.openxmlformats.org/officeDocument/2006/relationships/image" Target="../media/image47.png"/><Relationship Id="rId46" Type="http://schemas.openxmlformats.org/officeDocument/2006/relationships/image" Target="../media/image68.jpeg"/><Relationship Id="rId67" Type="http://schemas.openxmlformats.org/officeDocument/2006/relationships/image" Target="../media/image89.jpeg"/><Relationship Id="rId116" Type="http://schemas.microsoft.com/office/2007/relationships/hdphoto" Target="../media/hdphoto1.wdp"/><Relationship Id="rId20" Type="http://schemas.openxmlformats.org/officeDocument/2006/relationships/image" Target="../media/image42.jpeg"/><Relationship Id="rId41" Type="http://schemas.openxmlformats.org/officeDocument/2006/relationships/image" Target="../media/image63.jpeg"/><Relationship Id="rId62" Type="http://schemas.openxmlformats.org/officeDocument/2006/relationships/image" Target="../media/image84.png"/><Relationship Id="rId83" Type="http://schemas.openxmlformats.org/officeDocument/2006/relationships/image" Target="../media/image105.png"/><Relationship Id="rId88" Type="http://schemas.openxmlformats.org/officeDocument/2006/relationships/image" Target="../media/image110.gif"/><Relationship Id="rId111" Type="http://schemas.openxmlformats.org/officeDocument/2006/relationships/image" Target="../media/image133.jpeg"/><Relationship Id="rId132" Type="http://schemas.openxmlformats.org/officeDocument/2006/relationships/image" Target="../media/image153.jpeg"/><Relationship Id="rId15" Type="http://schemas.openxmlformats.org/officeDocument/2006/relationships/image" Target="../media/image37.png"/><Relationship Id="rId36" Type="http://schemas.openxmlformats.org/officeDocument/2006/relationships/image" Target="../media/image58.jpeg"/><Relationship Id="rId57" Type="http://schemas.openxmlformats.org/officeDocument/2006/relationships/image" Target="../media/image79.png"/><Relationship Id="rId106" Type="http://schemas.openxmlformats.org/officeDocument/2006/relationships/image" Target="../media/image128.jpeg"/><Relationship Id="rId127" Type="http://schemas.openxmlformats.org/officeDocument/2006/relationships/image" Target="../media/image148.jpeg"/><Relationship Id="rId10" Type="http://schemas.openxmlformats.org/officeDocument/2006/relationships/image" Target="../media/image32.png"/><Relationship Id="rId31" Type="http://schemas.openxmlformats.org/officeDocument/2006/relationships/image" Target="../media/image53.jpeg"/><Relationship Id="rId52" Type="http://schemas.openxmlformats.org/officeDocument/2006/relationships/image" Target="../media/image74.jpeg"/><Relationship Id="rId73" Type="http://schemas.openxmlformats.org/officeDocument/2006/relationships/image" Target="../media/image95.png"/><Relationship Id="rId78" Type="http://schemas.openxmlformats.org/officeDocument/2006/relationships/image" Target="../media/image100.png"/><Relationship Id="rId94" Type="http://schemas.openxmlformats.org/officeDocument/2006/relationships/image" Target="../media/image116.jpeg"/><Relationship Id="rId99" Type="http://schemas.openxmlformats.org/officeDocument/2006/relationships/image" Target="../media/image121.png"/><Relationship Id="rId101" Type="http://schemas.openxmlformats.org/officeDocument/2006/relationships/image" Target="../media/image123.png"/><Relationship Id="rId122" Type="http://schemas.openxmlformats.org/officeDocument/2006/relationships/image" Target="../media/image143.png"/><Relationship Id="rId4" Type="http://schemas.openxmlformats.org/officeDocument/2006/relationships/image" Target="../media/image26.png"/><Relationship Id="rId9" Type="http://schemas.openxmlformats.org/officeDocument/2006/relationships/image" Target="../media/image31.jpeg"/><Relationship Id="rId26" Type="http://schemas.openxmlformats.org/officeDocument/2006/relationships/image" Target="../media/image48.jpeg"/><Relationship Id="rId47" Type="http://schemas.openxmlformats.org/officeDocument/2006/relationships/image" Target="../media/image69.png"/><Relationship Id="rId68" Type="http://schemas.openxmlformats.org/officeDocument/2006/relationships/image" Target="../media/image90.jpeg"/><Relationship Id="rId89" Type="http://schemas.openxmlformats.org/officeDocument/2006/relationships/image" Target="../media/image111.jpeg"/><Relationship Id="rId112" Type="http://schemas.openxmlformats.org/officeDocument/2006/relationships/image" Target="../media/image134.jpeg"/><Relationship Id="rId133" Type="http://schemas.openxmlformats.org/officeDocument/2006/relationships/image" Target="../media/image15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IoT Tools Overview</a:t>
            </a:r>
            <a:endParaRPr lang="en-US" dirty="0"/>
          </a:p>
        </p:txBody>
      </p:sp>
      <p:sp>
        <p:nvSpPr>
          <p:cNvPr id="2" name="Text Placeholder 1">
            <a:extLst>
              <a:ext uri="{FF2B5EF4-FFF2-40B4-BE49-F238E27FC236}">
                <a16:creationId xmlns:a16="http://schemas.microsoft.com/office/drawing/2014/main" id="{5FCB3BF6-D50C-4751-9323-046C5A2B8D2B}"/>
              </a:ext>
            </a:extLst>
          </p:cNvPr>
          <p:cNvSpPr>
            <a:spLocks noGrp="1"/>
          </p:cNvSpPr>
          <p:nvPr>
            <p:ph type="body" sz="quarter" idx="10"/>
          </p:nvPr>
        </p:nvSpPr>
        <p:spPr/>
        <p:txBody>
          <a:bodyPr/>
          <a:lstStyle/>
          <a:p>
            <a:r>
              <a:rPr lang="en-US" dirty="0"/>
              <a:t>Szabolcs.Baranyi@microsoft.com</a:t>
            </a:r>
          </a:p>
        </p:txBody>
      </p:sp>
    </p:spTree>
    <p:extLst>
      <p:ext uri="{BB962C8B-B14F-4D97-AF65-F5344CB8AC3E}">
        <p14:creationId xmlns:p14="http://schemas.microsoft.com/office/powerpoint/2010/main" val="25954324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668462"/>
            <a:ext cx="5290263" cy="3671774"/>
          </a:xfrm>
        </p:spPr>
        <p:txBody>
          <a:bodyPr/>
          <a:lstStyle/>
          <a:p>
            <a:r>
              <a:rPr lang="en-US"/>
              <a:t>PaaS – Azure IoT Suite</a:t>
            </a:r>
          </a:p>
          <a:p>
            <a:pPr lvl="1"/>
            <a:r>
              <a:rPr lang="en-US"/>
              <a:t>Preconfigured solutions</a:t>
            </a:r>
          </a:p>
          <a:p>
            <a:pPr lvl="1"/>
            <a:r>
              <a:rPr lang="en-US"/>
              <a:t>Deploy in minutes</a:t>
            </a:r>
          </a:p>
          <a:p>
            <a:pPr lvl="1"/>
            <a:r>
              <a:rPr lang="en-US"/>
              <a:t>Accelerate time to value</a:t>
            </a:r>
          </a:p>
          <a:p>
            <a:pPr lvl="1"/>
            <a:r>
              <a:rPr lang="en-US"/>
              <a:t>Ideal for solutions that require ultimate control</a:t>
            </a:r>
          </a:p>
          <a:p>
            <a:pPr lvl="0"/>
            <a:r>
              <a:rPr lang="en-US"/>
              <a:t>SaaS – Microsoft IoT Central</a:t>
            </a:r>
          </a:p>
          <a:p>
            <a:pPr lvl="1"/>
            <a:r>
              <a:rPr lang="en-US"/>
              <a:t>Fully managed IoT SaaS</a:t>
            </a:r>
          </a:p>
          <a:p>
            <a:pPr lvl="1"/>
            <a:r>
              <a:rPr lang="en-US"/>
              <a:t>No cloud solution development expertise required</a:t>
            </a:r>
          </a:p>
          <a:p>
            <a:pPr lvl="1"/>
            <a:r>
              <a:rPr lang="en-US"/>
              <a:t>Configurable to your needs</a:t>
            </a:r>
          </a:p>
          <a:p>
            <a:pPr lvl="1"/>
            <a:r>
              <a:rPr lang="en-US"/>
              <a:t>Ideal for straightforward IoT needs</a:t>
            </a:r>
          </a:p>
        </p:txBody>
      </p:sp>
      <p:sp>
        <p:nvSpPr>
          <p:cNvPr id="2" name="Title 1"/>
          <p:cNvSpPr>
            <a:spLocks noGrp="1"/>
          </p:cNvSpPr>
          <p:nvPr>
            <p:ph type="title"/>
          </p:nvPr>
        </p:nvSpPr>
        <p:spPr/>
        <p:txBody>
          <a:bodyPr/>
          <a:lstStyle/>
          <a:p>
            <a:r>
              <a:rPr lang="en-US" dirty="0"/>
              <a:t>Microsoft Offers Two Approaches to IoT Solutions</a:t>
            </a:r>
            <a:br>
              <a:rPr lang="en-US" dirty="0"/>
            </a:br>
            <a:endParaRPr lang="en-US" dirty="0"/>
          </a:p>
        </p:txBody>
      </p:sp>
      <p:grpSp>
        <p:nvGrpSpPr>
          <p:cNvPr id="14" name="PaaS">
            <a:extLst>
              <a:ext uri="{FF2B5EF4-FFF2-40B4-BE49-F238E27FC236}">
                <a16:creationId xmlns:a16="http://schemas.microsoft.com/office/drawing/2014/main" id="{17367978-1073-4F13-AEC3-B52B2F251BB4}"/>
              </a:ext>
            </a:extLst>
          </p:cNvPr>
          <p:cNvGrpSpPr/>
          <p:nvPr/>
        </p:nvGrpSpPr>
        <p:grpSpPr>
          <a:xfrm>
            <a:off x="5429785" y="1668462"/>
            <a:ext cx="3150652" cy="3540095"/>
            <a:chOff x="1992309" y="1450245"/>
            <a:chExt cx="4100754" cy="4607636"/>
          </a:xfrm>
        </p:grpSpPr>
        <p:sp>
          <p:nvSpPr>
            <p:cNvPr id="25" name="Freeform 5">
              <a:extLst>
                <a:ext uri="{FF2B5EF4-FFF2-40B4-BE49-F238E27FC236}">
                  <a16:creationId xmlns:a16="http://schemas.microsoft.com/office/drawing/2014/main" id="{B7E10828-7571-4C59-8A88-18BF1AEFA7AF}"/>
                </a:ext>
              </a:extLst>
            </p:cNvPr>
            <p:cNvSpPr>
              <a:spLocks/>
            </p:cNvSpPr>
            <p:nvPr/>
          </p:nvSpPr>
          <p:spPr bwMode="auto">
            <a:xfrm>
              <a:off x="1992309" y="1450245"/>
              <a:ext cx="4100754" cy="4607636"/>
            </a:xfrm>
            <a:custGeom>
              <a:avLst/>
              <a:gdLst>
                <a:gd name="T0" fmla="*/ 1548 w 1548"/>
                <a:gd name="T1" fmla="*/ 1246 h 1746"/>
                <a:gd name="T2" fmla="*/ 522 w 1548"/>
                <a:gd name="T3" fmla="*/ 1553 h 1746"/>
                <a:gd name="T4" fmla="*/ 196 w 1548"/>
                <a:gd name="T5" fmla="*/ 517 h 1746"/>
                <a:gd name="T6" fmla="*/ 1214 w 1548"/>
                <a:gd name="T7" fmla="*/ 182 h 1746"/>
              </a:gdLst>
              <a:ahLst/>
              <a:cxnLst>
                <a:cxn ang="0">
                  <a:pos x="T0" y="T1"/>
                </a:cxn>
                <a:cxn ang="0">
                  <a:pos x="T2" y="T3"/>
                </a:cxn>
                <a:cxn ang="0">
                  <a:pos x="T4" y="T5"/>
                </a:cxn>
                <a:cxn ang="0">
                  <a:pos x="T6" y="T7"/>
                </a:cxn>
              </a:cxnLst>
              <a:rect l="0" t="0" r="r" b="b"/>
              <a:pathLst>
                <a:path w="1548" h="1746">
                  <a:moveTo>
                    <a:pt x="1548" y="1246"/>
                  </a:moveTo>
                  <a:cubicBezTo>
                    <a:pt x="1347" y="1608"/>
                    <a:pt x="892" y="1746"/>
                    <a:pt x="522" y="1553"/>
                  </a:cubicBezTo>
                  <a:cubicBezTo>
                    <a:pt x="146" y="1357"/>
                    <a:pt x="0" y="893"/>
                    <a:pt x="196" y="517"/>
                  </a:cubicBezTo>
                  <a:cubicBezTo>
                    <a:pt x="389" y="147"/>
                    <a:pt x="841" y="0"/>
                    <a:pt x="1214" y="182"/>
                  </a:cubicBezTo>
                </a:path>
              </a:pathLst>
            </a:custGeom>
            <a:noFill/>
            <a:ln w="762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6" name="Device Text">
              <a:extLst>
                <a:ext uri="{FF2B5EF4-FFF2-40B4-BE49-F238E27FC236}">
                  <a16:creationId xmlns:a16="http://schemas.microsoft.com/office/drawing/2014/main" id="{0C06F46D-0880-4BFF-BC02-77805E16601D}"/>
                </a:ext>
              </a:extLst>
            </p:cNvPr>
            <p:cNvSpPr/>
            <p:nvPr/>
          </p:nvSpPr>
          <p:spPr>
            <a:xfrm>
              <a:off x="3042579" y="4770696"/>
              <a:ext cx="2454884" cy="708625"/>
            </a:xfrm>
            <a:prstGeom prst="rect">
              <a:avLst/>
            </a:prstGeom>
            <a:noFill/>
            <a:ln w="28575">
              <a:noFill/>
            </a:ln>
          </p:spPr>
          <p:txBody>
            <a:bodyPr wrap="square" lIns="186521">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3264" b="0" i="0" u="none" strike="noStrike" kern="0" cap="none" spc="0" normalizeH="0" baseline="0" noProof="0">
                  <a:ln w="3175">
                    <a:noFill/>
                  </a:ln>
                  <a:solidFill>
                    <a:srgbClr val="353535"/>
                  </a:solidFill>
                  <a:effectLst/>
                  <a:uLnTx/>
                  <a:uFillTx/>
                  <a:latin typeface="Segoe UI Semilight" panose="020B0402040204020203" pitchFamily="34" charset="0"/>
                  <a:ea typeface="+mn-ea"/>
                  <a:cs typeface="Segoe UI Semilight" panose="020B0402040204020203" pitchFamily="34" charset="0"/>
                </a:rPr>
                <a:t>PaaS</a:t>
              </a:r>
            </a:p>
          </p:txBody>
        </p:sp>
        <p:sp>
          <p:nvSpPr>
            <p:cNvPr id="27" name="Freeform: Shape 26">
              <a:extLst>
                <a:ext uri="{FF2B5EF4-FFF2-40B4-BE49-F238E27FC236}">
                  <a16:creationId xmlns:a16="http://schemas.microsoft.com/office/drawing/2014/main" id="{67A78D75-FB55-4A8A-A87F-D9EB3B570278}"/>
                </a:ext>
              </a:extLst>
            </p:cNvPr>
            <p:cNvSpPr>
              <a:spLocks/>
            </p:cNvSpPr>
            <p:nvPr/>
          </p:nvSpPr>
          <p:spPr bwMode="auto">
            <a:xfrm>
              <a:off x="3276267" y="2196202"/>
              <a:ext cx="1942388" cy="2418191"/>
            </a:xfrm>
            <a:custGeom>
              <a:avLst/>
              <a:gdLst>
                <a:gd name="connsiteX0" fmla="*/ 842241 w 1942388"/>
                <a:gd name="connsiteY0" fmla="*/ 1832967 h 2418191"/>
                <a:gd name="connsiteX1" fmla="*/ 1174395 w 1942388"/>
                <a:gd name="connsiteY1" fmla="*/ 1832967 h 2418191"/>
                <a:gd name="connsiteX2" fmla="*/ 1337835 w 1942388"/>
                <a:gd name="connsiteY2" fmla="*/ 2117671 h 2418191"/>
                <a:gd name="connsiteX3" fmla="*/ 1174395 w 1942388"/>
                <a:gd name="connsiteY3" fmla="*/ 2418191 h 2418191"/>
                <a:gd name="connsiteX4" fmla="*/ 842241 w 1942388"/>
                <a:gd name="connsiteY4" fmla="*/ 2418191 h 2418191"/>
                <a:gd name="connsiteX5" fmla="*/ 662983 w 1942388"/>
                <a:gd name="connsiteY5" fmla="*/ 2117671 h 2418191"/>
                <a:gd name="connsiteX6" fmla="*/ 195662 w 1942388"/>
                <a:gd name="connsiteY6" fmla="*/ 1496686 h 2418191"/>
                <a:gd name="connsiteX7" fmla="*/ 527816 w 1942388"/>
                <a:gd name="connsiteY7" fmla="*/ 1496686 h 2418191"/>
                <a:gd name="connsiteX8" fmla="*/ 691257 w 1942388"/>
                <a:gd name="connsiteY8" fmla="*/ 1781389 h 2418191"/>
                <a:gd name="connsiteX9" fmla="*/ 527816 w 1942388"/>
                <a:gd name="connsiteY9" fmla="*/ 2076637 h 2418191"/>
                <a:gd name="connsiteX10" fmla="*/ 195662 w 1942388"/>
                <a:gd name="connsiteY10" fmla="*/ 2076637 h 2418191"/>
                <a:gd name="connsiteX11" fmla="*/ 26949 w 1942388"/>
                <a:gd name="connsiteY11" fmla="*/ 1781389 h 2418191"/>
                <a:gd name="connsiteX12" fmla="*/ 1436649 w 1942388"/>
                <a:gd name="connsiteY12" fmla="*/ 1489951 h 2418191"/>
                <a:gd name="connsiteX13" fmla="*/ 1774075 w 1942388"/>
                <a:gd name="connsiteY13" fmla="*/ 1489951 h 2418191"/>
                <a:gd name="connsiteX14" fmla="*/ 1937516 w 1942388"/>
                <a:gd name="connsiteY14" fmla="*/ 1785199 h 2418191"/>
                <a:gd name="connsiteX15" fmla="*/ 1774075 w 1942388"/>
                <a:gd name="connsiteY15" fmla="*/ 2069902 h 2418191"/>
                <a:gd name="connsiteX16" fmla="*/ 1436649 w 1942388"/>
                <a:gd name="connsiteY16" fmla="*/ 2069902 h 2418191"/>
                <a:gd name="connsiteX17" fmla="*/ 1273208 w 1942388"/>
                <a:gd name="connsiteY17" fmla="*/ 1785199 h 2418191"/>
                <a:gd name="connsiteX18" fmla="*/ 810683 w 1942388"/>
                <a:gd name="connsiteY18" fmla="*/ 1118015 h 2418191"/>
                <a:gd name="connsiteX19" fmla="*/ 1158653 w 1942388"/>
                <a:gd name="connsiteY19" fmla="*/ 1118015 h 2418191"/>
                <a:gd name="connsiteX20" fmla="*/ 1322093 w 1942388"/>
                <a:gd name="connsiteY20" fmla="*/ 1413263 h 2418191"/>
                <a:gd name="connsiteX21" fmla="*/ 1158653 w 1942388"/>
                <a:gd name="connsiteY21" fmla="*/ 1708511 h 2418191"/>
                <a:gd name="connsiteX22" fmla="*/ 810683 w 1942388"/>
                <a:gd name="connsiteY22" fmla="*/ 1708511 h 2418191"/>
                <a:gd name="connsiteX23" fmla="*/ 647243 w 1942388"/>
                <a:gd name="connsiteY23" fmla="*/ 1413263 h 2418191"/>
                <a:gd name="connsiteX24" fmla="*/ 168713 w 1942388"/>
                <a:gd name="connsiteY24" fmla="*/ 783331 h 2418191"/>
                <a:gd name="connsiteX25" fmla="*/ 500867 w 1942388"/>
                <a:gd name="connsiteY25" fmla="*/ 783331 h 2418191"/>
                <a:gd name="connsiteX26" fmla="*/ 664308 w 1942388"/>
                <a:gd name="connsiteY26" fmla="*/ 1068034 h 2418191"/>
                <a:gd name="connsiteX27" fmla="*/ 500867 w 1942388"/>
                <a:gd name="connsiteY27" fmla="*/ 1363282 h 2418191"/>
                <a:gd name="connsiteX28" fmla="*/ 168713 w 1942388"/>
                <a:gd name="connsiteY28" fmla="*/ 1363282 h 2418191"/>
                <a:gd name="connsiteX29" fmla="*/ 0 w 1942388"/>
                <a:gd name="connsiteY29" fmla="*/ 1068034 h 2418191"/>
                <a:gd name="connsiteX30" fmla="*/ 1441521 w 1942388"/>
                <a:gd name="connsiteY30" fmla="*/ 770310 h 2418191"/>
                <a:gd name="connsiteX31" fmla="*/ 1778947 w 1942388"/>
                <a:gd name="connsiteY31" fmla="*/ 770310 h 2418191"/>
                <a:gd name="connsiteX32" fmla="*/ 1942388 w 1942388"/>
                <a:gd name="connsiteY32" fmla="*/ 1055013 h 2418191"/>
                <a:gd name="connsiteX33" fmla="*/ 1778947 w 1942388"/>
                <a:gd name="connsiteY33" fmla="*/ 1350261 h 2418191"/>
                <a:gd name="connsiteX34" fmla="*/ 1441521 w 1942388"/>
                <a:gd name="connsiteY34" fmla="*/ 1350261 h 2418191"/>
                <a:gd name="connsiteX35" fmla="*/ 1278080 w 1942388"/>
                <a:gd name="connsiteY35" fmla="*/ 1055013 h 2418191"/>
                <a:gd name="connsiteX36" fmla="*/ 810687 w 1942388"/>
                <a:gd name="connsiteY36" fmla="*/ 0 h 2418191"/>
                <a:gd name="connsiteX37" fmla="*/ 1158658 w 1942388"/>
                <a:gd name="connsiteY37" fmla="*/ 0 h 2418191"/>
                <a:gd name="connsiteX38" fmla="*/ 1322098 w 1942388"/>
                <a:gd name="connsiteY38" fmla="*/ 300520 h 2418191"/>
                <a:gd name="connsiteX39" fmla="*/ 1158658 w 1942388"/>
                <a:gd name="connsiteY39" fmla="*/ 585224 h 2418191"/>
                <a:gd name="connsiteX40" fmla="*/ 810687 w 1942388"/>
                <a:gd name="connsiteY40" fmla="*/ 585224 h 2418191"/>
                <a:gd name="connsiteX41" fmla="*/ 647246 w 1942388"/>
                <a:gd name="connsiteY41" fmla="*/ 300520 h 241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942388" h="2418191">
                  <a:moveTo>
                    <a:pt x="842241" y="1832967"/>
                  </a:moveTo>
                  <a:lnTo>
                    <a:pt x="1174395" y="1832967"/>
                  </a:lnTo>
                  <a:lnTo>
                    <a:pt x="1337835" y="2117671"/>
                  </a:lnTo>
                  <a:lnTo>
                    <a:pt x="1174395" y="2418191"/>
                  </a:lnTo>
                  <a:lnTo>
                    <a:pt x="842241" y="2418191"/>
                  </a:lnTo>
                  <a:lnTo>
                    <a:pt x="662983" y="2117671"/>
                  </a:lnTo>
                  <a:close/>
                  <a:moveTo>
                    <a:pt x="195662" y="1496686"/>
                  </a:moveTo>
                  <a:lnTo>
                    <a:pt x="527816" y="1496686"/>
                  </a:lnTo>
                  <a:lnTo>
                    <a:pt x="691257" y="1781389"/>
                  </a:lnTo>
                  <a:lnTo>
                    <a:pt x="527816" y="2076637"/>
                  </a:lnTo>
                  <a:lnTo>
                    <a:pt x="195662" y="2076637"/>
                  </a:lnTo>
                  <a:lnTo>
                    <a:pt x="26949" y="1781389"/>
                  </a:lnTo>
                  <a:close/>
                  <a:moveTo>
                    <a:pt x="1436649" y="1489951"/>
                  </a:moveTo>
                  <a:lnTo>
                    <a:pt x="1774075" y="1489951"/>
                  </a:lnTo>
                  <a:lnTo>
                    <a:pt x="1937516" y="1785199"/>
                  </a:lnTo>
                  <a:lnTo>
                    <a:pt x="1774075" y="2069902"/>
                  </a:lnTo>
                  <a:lnTo>
                    <a:pt x="1436649" y="2069902"/>
                  </a:lnTo>
                  <a:lnTo>
                    <a:pt x="1273208" y="1785199"/>
                  </a:lnTo>
                  <a:close/>
                  <a:moveTo>
                    <a:pt x="810683" y="1118015"/>
                  </a:moveTo>
                  <a:lnTo>
                    <a:pt x="1158653" y="1118015"/>
                  </a:lnTo>
                  <a:lnTo>
                    <a:pt x="1322093" y="1413263"/>
                  </a:lnTo>
                  <a:lnTo>
                    <a:pt x="1158653" y="1708511"/>
                  </a:lnTo>
                  <a:lnTo>
                    <a:pt x="810683" y="1708511"/>
                  </a:lnTo>
                  <a:lnTo>
                    <a:pt x="647243" y="1413263"/>
                  </a:lnTo>
                  <a:close/>
                  <a:moveTo>
                    <a:pt x="168713" y="783331"/>
                  </a:moveTo>
                  <a:lnTo>
                    <a:pt x="500867" y="783331"/>
                  </a:lnTo>
                  <a:lnTo>
                    <a:pt x="664308" y="1068034"/>
                  </a:lnTo>
                  <a:lnTo>
                    <a:pt x="500867" y="1363282"/>
                  </a:lnTo>
                  <a:lnTo>
                    <a:pt x="168713" y="1363282"/>
                  </a:lnTo>
                  <a:lnTo>
                    <a:pt x="0" y="1068034"/>
                  </a:lnTo>
                  <a:close/>
                  <a:moveTo>
                    <a:pt x="1441521" y="770310"/>
                  </a:moveTo>
                  <a:lnTo>
                    <a:pt x="1778947" y="770310"/>
                  </a:lnTo>
                  <a:lnTo>
                    <a:pt x="1942388" y="1055013"/>
                  </a:lnTo>
                  <a:lnTo>
                    <a:pt x="1778947" y="1350261"/>
                  </a:lnTo>
                  <a:lnTo>
                    <a:pt x="1441521" y="1350261"/>
                  </a:lnTo>
                  <a:lnTo>
                    <a:pt x="1278080" y="1055013"/>
                  </a:lnTo>
                  <a:close/>
                  <a:moveTo>
                    <a:pt x="810687" y="0"/>
                  </a:moveTo>
                  <a:lnTo>
                    <a:pt x="1158658" y="0"/>
                  </a:lnTo>
                  <a:lnTo>
                    <a:pt x="1322098" y="300520"/>
                  </a:lnTo>
                  <a:lnTo>
                    <a:pt x="1158658" y="585224"/>
                  </a:lnTo>
                  <a:lnTo>
                    <a:pt x="810687" y="585224"/>
                  </a:lnTo>
                  <a:lnTo>
                    <a:pt x="647246" y="300520"/>
                  </a:lnTo>
                  <a:close/>
                </a:path>
              </a:pathLst>
            </a:custGeom>
            <a:noFill/>
            <a:ln w="44450" cap="flat">
              <a:solidFill>
                <a:schemeClr val="tx2"/>
              </a:solidFill>
              <a:prstDash val="solid"/>
              <a:miter lim="800000"/>
              <a:headEnd/>
              <a:tailEnd/>
            </a:ln>
          </p:spPr>
          <p:txBody>
            <a:bodyPr vert="horz" wrap="square" lIns="93260" tIns="46630" rIns="93260" bIns="46630" numCol="1" anchor="t" anchorCtr="0" compatLnSpc="1">
              <a:prstTxWarp prst="textNoShape">
                <a:avLst/>
              </a:prstTxWarp>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0078D7"/>
                </a:solidFill>
                <a:effectLst/>
                <a:uLnTx/>
                <a:uFillTx/>
                <a:latin typeface="Segoe UI Semilight"/>
                <a:ea typeface="+mn-ea"/>
                <a:cs typeface="+mn-cs"/>
              </a:endParaRPr>
            </a:p>
          </p:txBody>
        </p:sp>
      </p:grpSp>
      <p:grpSp>
        <p:nvGrpSpPr>
          <p:cNvPr id="15" name="SaaS">
            <a:extLst>
              <a:ext uri="{FF2B5EF4-FFF2-40B4-BE49-F238E27FC236}">
                <a16:creationId xmlns:a16="http://schemas.microsoft.com/office/drawing/2014/main" id="{E3138937-6A2C-423D-83E5-7D5A20EB6917}"/>
              </a:ext>
            </a:extLst>
          </p:cNvPr>
          <p:cNvGrpSpPr/>
          <p:nvPr/>
        </p:nvGrpSpPr>
        <p:grpSpPr>
          <a:xfrm>
            <a:off x="9010499" y="1743676"/>
            <a:ext cx="3227538" cy="3464881"/>
            <a:chOff x="6475945" y="1489403"/>
            <a:chExt cx="4200825" cy="4509741"/>
          </a:xfrm>
        </p:grpSpPr>
        <p:sp>
          <p:nvSpPr>
            <p:cNvPr id="16" name="Freeform 8">
              <a:extLst>
                <a:ext uri="{FF2B5EF4-FFF2-40B4-BE49-F238E27FC236}">
                  <a16:creationId xmlns:a16="http://schemas.microsoft.com/office/drawing/2014/main" id="{BD9B91CD-4926-4150-9C70-EBEB14D5ADEE}"/>
                </a:ext>
              </a:extLst>
            </p:cNvPr>
            <p:cNvSpPr>
              <a:spLocks/>
            </p:cNvSpPr>
            <p:nvPr/>
          </p:nvSpPr>
          <p:spPr bwMode="auto">
            <a:xfrm>
              <a:off x="6475945" y="1489403"/>
              <a:ext cx="4200825" cy="4509741"/>
            </a:xfrm>
            <a:custGeom>
              <a:avLst/>
              <a:gdLst>
                <a:gd name="T0" fmla="*/ 0 w 1586"/>
                <a:gd name="T1" fmla="*/ 611 h 1709"/>
                <a:gd name="T2" fmla="*/ 954 w 1586"/>
                <a:gd name="T3" fmla="*/ 124 h 1709"/>
                <a:gd name="T4" fmla="*/ 1461 w 1586"/>
                <a:gd name="T5" fmla="*/ 1084 h 1709"/>
                <a:gd name="T6" fmla="*/ 520 w 1586"/>
                <a:gd name="T7" fmla="*/ 1597 h 1709"/>
              </a:gdLst>
              <a:ahLst/>
              <a:cxnLst>
                <a:cxn ang="0">
                  <a:pos x="T0" y="T1"/>
                </a:cxn>
                <a:cxn ang="0">
                  <a:pos x="T2" y="T3"/>
                </a:cxn>
                <a:cxn ang="0">
                  <a:pos x="T4" y="T5"/>
                </a:cxn>
                <a:cxn ang="0">
                  <a:pos x="T6" y="T7"/>
                </a:cxn>
              </a:cxnLst>
              <a:rect l="0" t="0" r="r" b="b"/>
              <a:pathLst>
                <a:path w="1586" h="1709">
                  <a:moveTo>
                    <a:pt x="0" y="611"/>
                  </a:moveTo>
                  <a:cubicBezTo>
                    <a:pt x="133" y="218"/>
                    <a:pt x="555" y="0"/>
                    <a:pt x="954" y="124"/>
                  </a:cubicBezTo>
                  <a:cubicBezTo>
                    <a:pt x="1359" y="249"/>
                    <a:pt x="1586" y="679"/>
                    <a:pt x="1461" y="1084"/>
                  </a:cubicBezTo>
                  <a:cubicBezTo>
                    <a:pt x="1337" y="1483"/>
                    <a:pt x="919" y="1709"/>
                    <a:pt x="520" y="1597"/>
                  </a:cubicBezTo>
                </a:path>
              </a:pathLst>
            </a:custGeom>
            <a:noFill/>
            <a:ln w="762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Freeform 6">
              <a:extLst>
                <a:ext uri="{FF2B5EF4-FFF2-40B4-BE49-F238E27FC236}">
                  <a16:creationId xmlns:a16="http://schemas.microsoft.com/office/drawing/2014/main" id="{2F574C0E-B854-43B7-88B2-7B80C6A9ACC5}"/>
                </a:ext>
              </a:extLst>
            </p:cNvPr>
            <p:cNvSpPr>
              <a:spLocks noEditPoints="1"/>
            </p:cNvSpPr>
            <p:nvPr/>
          </p:nvSpPr>
          <p:spPr bwMode="auto">
            <a:xfrm>
              <a:off x="7999110" y="3665775"/>
              <a:ext cx="807933" cy="692976"/>
            </a:xfrm>
            <a:custGeom>
              <a:avLst/>
              <a:gdLst>
                <a:gd name="T0" fmla="*/ 375 w 499"/>
                <a:gd name="T1" fmla="*/ 428 h 428"/>
                <a:gd name="T2" fmla="*/ 124 w 499"/>
                <a:gd name="T3" fmla="*/ 428 h 428"/>
                <a:gd name="T4" fmla="*/ 0 w 499"/>
                <a:gd name="T5" fmla="*/ 212 h 428"/>
                <a:gd name="T6" fmla="*/ 124 w 499"/>
                <a:gd name="T7" fmla="*/ 0 h 428"/>
                <a:gd name="T8" fmla="*/ 375 w 499"/>
                <a:gd name="T9" fmla="*/ 0 h 428"/>
                <a:gd name="T10" fmla="*/ 499 w 499"/>
                <a:gd name="T11" fmla="*/ 212 h 428"/>
                <a:gd name="T12" fmla="*/ 375 w 499"/>
                <a:gd name="T13" fmla="*/ 428 h 428"/>
                <a:gd name="T14" fmla="*/ 131 w 499"/>
                <a:gd name="T15" fmla="*/ 418 h 428"/>
                <a:gd name="T16" fmla="*/ 368 w 499"/>
                <a:gd name="T17" fmla="*/ 418 h 428"/>
                <a:gd name="T18" fmla="*/ 485 w 499"/>
                <a:gd name="T19" fmla="*/ 212 h 428"/>
                <a:gd name="T20" fmla="*/ 368 w 499"/>
                <a:gd name="T21" fmla="*/ 10 h 428"/>
                <a:gd name="T22" fmla="*/ 131 w 499"/>
                <a:gd name="T23" fmla="*/ 10 h 428"/>
                <a:gd name="T24" fmla="*/ 14 w 499"/>
                <a:gd name="T25" fmla="*/ 212 h 428"/>
                <a:gd name="T26" fmla="*/ 131 w 499"/>
                <a:gd name="T27" fmla="*/ 41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9" h="428">
                  <a:moveTo>
                    <a:pt x="375" y="428"/>
                  </a:moveTo>
                  <a:lnTo>
                    <a:pt x="124" y="428"/>
                  </a:lnTo>
                  <a:lnTo>
                    <a:pt x="0" y="212"/>
                  </a:lnTo>
                  <a:lnTo>
                    <a:pt x="124" y="0"/>
                  </a:lnTo>
                  <a:lnTo>
                    <a:pt x="375" y="0"/>
                  </a:lnTo>
                  <a:lnTo>
                    <a:pt x="499" y="212"/>
                  </a:lnTo>
                  <a:lnTo>
                    <a:pt x="375" y="428"/>
                  </a:lnTo>
                  <a:close/>
                  <a:moveTo>
                    <a:pt x="131" y="418"/>
                  </a:moveTo>
                  <a:lnTo>
                    <a:pt x="368" y="418"/>
                  </a:lnTo>
                  <a:lnTo>
                    <a:pt x="485" y="212"/>
                  </a:lnTo>
                  <a:lnTo>
                    <a:pt x="368" y="10"/>
                  </a:lnTo>
                  <a:lnTo>
                    <a:pt x="131" y="10"/>
                  </a:lnTo>
                  <a:lnTo>
                    <a:pt x="14" y="212"/>
                  </a:lnTo>
                  <a:lnTo>
                    <a:pt x="131" y="418"/>
                  </a:lnTo>
                  <a:close/>
                </a:path>
              </a:pathLst>
            </a:custGeom>
            <a:solidFill>
              <a:schemeClr val="tx2"/>
            </a:solidFill>
            <a:ln>
              <a:solidFill>
                <a:schemeClr val="tx2"/>
              </a:solid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Freeform 12">
              <a:extLst>
                <a:ext uri="{FF2B5EF4-FFF2-40B4-BE49-F238E27FC236}">
                  <a16:creationId xmlns:a16="http://schemas.microsoft.com/office/drawing/2014/main" id="{3344406F-36C6-4FCD-B2F4-A7C8058B8596}"/>
                </a:ext>
              </a:extLst>
            </p:cNvPr>
            <p:cNvSpPr>
              <a:spLocks noEditPoints="1"/>
            </p:cNvSpPr>
            <p:nvPr/>
          </p:nvSpPr>
          <p:spPr bwMode="auto">
            <a:xfrm>
              <a:off x="7390327" y="2971180"/>
              <a:ext cx="2025499" cy="2080548"/>
            </a:xfrm>
            <a:custGeom>
              <a:avLst/>
              <a:gdLst>
                <a:gd name="T0" fmla="*/ 755 w 1251"/>
                <a:gd name="T1" fmla="*/ 1285 h 1285"/>
                <a:gd name="T2" fmla="*/ 496 w 1251"/>
                <a:gd name="T3" fmla="*/ 1285 h 1285"/>
                <a:gd name="T4" fmla="*/ 372 w 1251"/>
                <a:gd name="T5" fmla="*/ 1076 h 1285"/>
                <a:gd name="T6" fmla="*/ 131 w 1251"/>
                <a:gd name="T7" fmla="*/ 1076 h 1285"/>
                <a:gd name="T8" fmla="*/ 0 w 1251"/>
                <a:gd name="T9" fmla="*/ 854 h 1285"/>
                <a:gd name="T10" fmla="*/ 124 w 1251"/>
                <a:gd name="T11" fmla="*/ 641 h 1285"/>
                <a:gd name="T12" fmla="*/ 0 w 1251"/>
                <a:gd name="T13" fmla="*/ 432 h 1285"/>
                <a:gd name="T14" fmla="*/ 131 w 1251"/>
                <a:gd name="T15" fmla="*/ 209 h 1285"/>
                <a:gd name="T16" fmla="*/ 372 w 1251"/>
                <a:gd name="T17" fmla="*/ 209 h 1285"/>
                <a:gd name="T18" fmla="*/ 496 w 1251"/>
                <a:gd name="T19" fmla="*/ 0 h 1285"/>
                <a:gd name="T20" fmla="*/ 755 w 1251"/>
                <a:gd name="T21" fmla="*/ 0 h 1285"/>
                <a:gd name="T22" fmla="*/ 875 w 1251"/>
                <a:gd name="T23" fmla="*/ 209 h 1285"/>
                <a:gd name="T24" fmla="*/ 1120 w 1251"/>
                <a:gd name="T25" fmla="*/ 209 h 1285"/>
                <a:gd name="T26" fmla="*/ 1251 w 1251"/>
                <a:gd name="T27" fmla="*/ 432 h 1285"/>
                <a:gd name="T28" fmla="*/ 1127 w 1251"/>
                <a:gd name="T29" fmla="*/ 641 h 1285"/>
                <a:gd name="T30" fmla="*/ 1251 w 1251"/>
                <a:gd name="T31" fmla="*/ 854 h 1285"/>
                <a:gd name="T32" fmla="*/ 1120 w 1251"/>
                <a:gd name="T33" fmla="*/ 1076 h 1285"/>
                <a:gd name="T34" fmla="*/ 875 w 1251"/>
                <a:gd name="T35" fmla="*/ 1076 h 1285"/>
                <a:gd name="T36" fmla="*/ 755 w 1251"/>
                <a:gd name="T37" fmla="*/ 1285 h 1285"/>
                <a:gd name="T38" fmla="*/ 510 w 1251"/>
                <a:gd name="T39" fmla="*/ 1258 h 1285"/>
                <a:gd name="T40" fmla="*/ 737 w 1251"/>
                <a:gd name="T41" fmla="*/ 1258 h 1285"/>
                <a:gd name="T42" fmla="*/ 861 w 1251"/>
                <a:gd name="T43" fmla="*/ 1049 h 1285"/>
                <a:gd name="T44" fmla="*/ 1102 w 1251"/>
                <a:gd name="T45" fmla="*/ 1049 h 1285"/>
                <a:gd name="T46" fmla="*/ 1216 w 1251"/>
                <a:gd name="T47" fmla="*/ 854 h 1285"/>
                <a:gd name="T48" fmla="*/ 1096 w 1251"/>
                <a:gd name="T49" fmla="*/ 641 h 1285"/>
                <a:gd name="T50" fmla="*/ 1216 w 1251"/>
                <a:gd name="T51" fmla="*/ 432 h 1285"/>
                <a:gd name="T52" fmla="*/ 1102 w 1251"/>
                <a:gd name="T53" fmla="*/ 237 h 1285"/>
                <a:gd name="T54" fmla="*/ 861 w 1251"/>
                <a:gd name="T55" fmla="*/ 237 h 1285"/>
                <a:gd name="T56" fmla="*/ 741 w 1251"/>
                <a:gd name="T57" fmla="*/ 28 h 1285"/>
                <a:gd name="T58" fmla="*/ 510 w 1251"/>
                <a:gd name="T59" fmla="*/ 28 h 1285"/>
                <a:gd name="T60" fmla="*/ 390 w 1251"/>
                <a:gd name="T61" fmla="*/ 237 h 1285"/>
                <a:gd name="T62" fmla="*/ 149 w 1251"/>
                <a:gd name="T63" fmla="*/ 237 h 1285"/>
                <a:gd name="T64" fmla="*/ 35 w 1251"/>
                <a:gd name="T65" fmla="*/ 432 h 1285"/>
                <a:gd name="T66" fmla="*/ 155 w 1251"/>
                <a:gd name="T67" fmla="*/ 641 h 1285"/>
                <a:gd name="T68" fmla="*/ 35 w 1251"/>
                <a:gd name="T69" fmla="*/ 854 h 1285"/>
                <a:gd name="T70" fmla="*/ 149 w 1251"/>
                <a:gd name="T71" fmla="*/ 1049 h 1285"/>
                <a:gd name="T72" fmla="*/ 390 w 1251"/>
                <a:gd name="T73" fmla="*/ 1049 h 1285"/>
                <a:gd name="T74" fmla="*/ 510 w 1251"/>
                <a:gd name="T75" fmla="*/ 1258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1" h="1285">
                  <a:moveTo>
                    <a:pt x="755" y="1285"/>
                  </a:moveTo>
                  <a:lnTo>
                    <a:pt x="496" y="1285"/>
                  </a:lnTo>
                  <a:lnTo>
                    <a:pt x="372" y="1076"/>
                  </a:lnTo>
                  <a:lnTo>
                    <a:pt x="131" y="1076"/>
                  </a:lnTo>
                  <a:lnTo>
                    <a:pt x="0" y="854"/>
                  </a:lnTo>
                  <a:lnTo>
                    <a:pt x="124" y="641"/>
                  </a:lnTo>
                  <a:lnTo>
                    <a:pt x="0" y="432"/>
                  </a:lnTo>
                  <a:lnTo>
                    <a:pt x="131" y="209"/>
                  </a:lnTo>
                  <a:lnTo>
                    <a:pt x="372" y="209"/>
                  </a:lnTo>
                  <a:lnTo>
                    <a:pt x="496" y="0"/>
                  </a:lnTo>
                  <a:lnTo>
                    <a:pt x="755" y="0"/>
                  </a:lnTo>
                  <a:lnTo>
                    <a:pt x="875" y="209"/>
                  </a:lnTo>
                  <a:lnTo>
                    <a:pt x="1120" y="209"/>
                  </a:lnTo>
                  <a:lnTo>
                    <a:pt x="1251" y="432"/>
                  </a:lnTo>
                  <a:lnTo>
                    <a:pt x="1127" y="641"/>
                  </a:lnTo>
                  <a:lnTo>
                    <a:pt x="1251" y="854"/>
                  </a:lnTo>
                  <a:lnTo>
                    <a:pt x="1120" y="1076"/>
                  </a:lnTo>
                  <a:lnTo>
                    <a:pt x="875" y="1076"/>
                  </a:lnTo>
                  <a:lnTo>
                    <a:pt x="755" y="1285"/>
                  </a:lnTo>
                  <a:close/>
                  <a:moveTo>
                    <a:pt x="510" y="1258"/>
                  </a:moveTo>
                  <a:lnTo>
                    <a:pt x="737" y="1258"/>
                  </a:lnTo>
                  <a:lnTo>
                    <a:pt x="861" y="1049"/>
                  </a:lnTo>
                  <a:lnTo>
                    <a:pt x="1102" y="1049"/>
                  </a:lnTo>
                  <a:lnTo>
                    <a:pt x="1216" y="854"/>
                  </a:lnTo>
                  <a:lnTo>
                    <a:pt x="1096" y="641"/>
                  </a:lnTo>
                  <a:lnTo>
                    <a:pt x="1216" y="432"/>
                  </a:lnTo>
                  <a:lnTo>
                    <a:pt x="1102" y="237"/>
                  </a:lnTo>
                  <a:lnTo>
                    <a:pt x="861" y="237"/>
                  </a:lnTo>
                  <a:lnTo>
                    <a:pt x="741" y="28"/>
                  </a:lnTo>
                  <a:lnTo>
                    <a:pt x="510" y="28"/>
                  </a:lnTo>
                  <a:lnTo>
                    <a:pt x="390" y="237"/>
                  </a:lnTo>
                  <a:lnTo>
                    <a:pt x="149" y="237"/>
                  </a:lnTo>
                  <a:lnTo>
                    <a:pt x="35" y="432"/>
                  </a:lnTo>
                  <a:lnTo>
                    <a:pt x="155" y="641"/>
                  </a:lnTo>
                  <a:lnTo>
                    <a:pt x="35" y="854"/>
                  </a:lnTo>
                  <a:lnTo>
                    <a:pt x="149" y="1049"/>
                  </a:lnTo>
                  <a:lnTo>
                    <a:pt x="390" y="1049"/>
                  </a:lnTo>
                  <a:lnTo>
                    <a:pt x="510" y="1258"/>
                  </a:lnTo>
                  <a:close/>
                </a:path>
              </a:pathLst>
            </a:custGeom>
            <a:solidFill>
              <a:schemeClr val="tx1"/>
            </a:solidFill>
            <a:ln>
              <a:solidFill>
                <a:schemeClr val="tx2"/>
              </a:solid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Device Text">
              <a:extLst>
                <a:ext uri="{FF2B5EF4-FFF2-40B4-BE49-F238E27FC236}">
                  <a16:creationId xmlns:a16="http://schemas.microsoft.com/office/drawing/2014/main" id="{767ACDEA-8DC0-421C-BA83-D3292A86A158}"/>
                </a:ext>
              </a:extLst>
            </p:cNvPr>
            <p:cNvSpPr/>
            <p:nvPr/>
          </p:nvSpPr>
          <p:spPr>
            <a:xfrm>
              <a:off x="7418958" y="2050602"/>
              <a:ext cx="1960466" cy="708625"/>
            </a:xfrm>
            <a:prstGeom prst="rect">
              <a:avLst/>
            </a:prstGeom>
            <a:noFill/>
            <a:ln w="28575">
              <a:noFill/>
            </a:ln>
          </p:spPr>
          <p:txBody>
            <a:bodyPr wrap="square" lIns="186521">
              <a:sp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r>
                <a:rPr kumimoji="0" lang="en-US" sz="3264" b="1" i="0" u="none" strike="noStrike" kern="0" cap="none" spc="0" normalizeH="0" baseline="0" noProof="0">
                  <a:ln w="3175">
                    <a:noFill/>
                  </a:ln>
                  <a:solidFill>
                    <a:srgbClr val="353535"/>
                  </a:solidFill>
                  <a:effectLst/>
                  <a:uLnTx/>
                  <a:uFillTx/>
                  <a:latin typeface="Segoe UI Semilight" panose="020B0402040204020203" pitchFamily="34" charset="0"/>
                  <a:ea typeface="+mn-ea"/>
                  <a:cs typeface="Segoe UI Semilight" panose="020B0402040204020203" pitchFamily="34" charset="0"/>
                </a:rPr>
                <a:t>SaaS</a:t>
              </a:r>
            </a:p>
          </p:txBody>
        </p:sp>
        <p:sp>
          <p:nvSpPr>
            <p:cNvPr id="20" name="Freeform 6">
              <a:extLst>
                <a:ext uri="{FF2B5EF4-FFF2-40B4-BE49-F238E27FC236}">
                  <a16:creationId xmlns:a16="http://schemas.microsoft.com/office/drawing/2014/main" id="{D8ECA09E-5196-4636-BC68-50048A0E712A}"/>
                </a:ext>
              </a:extLst>
            </p:cNvPr>
            <p:cNvSpPr>
              <a:spLocks noEditPoints="1"/>
            </p:cNvSpPr>
            <p:nvPr/>
          </p:nvSpPr>
          <p:spPr bwMode="auto">
            <a:xfrm>
              <a:off x="8588496" y="4003018"/>
              <a:ext cx="807933" cy="692976"/>
            </a:xfrm>
            <a:custGeom>
              <a:avLst/>
              <a:gdLst>
                <a:gd name="T0" fmla="*/ 375 w 499"/>
                <a:gd name="T1" fmla="*/ 428 h 428"/>
                <a:gd name="T2" fmla="*/ 124 w 499"/>
                <a:gd name="T3" fmla="*/ 428 h 428"/>
                <a:gd name="T4" fmla="*/ 0 w 499"/>
                <a:gd name="T5" fmla="*/ 212 h 428"/>
                <a:gd name="T6" fmla="*/ 124 w 499"/>
                <a:gd name="T7" fmla="*/ 0 h 428"/>
                <a:gd name="T8" fmla="*/ 375 w 499"/>
                <a:gd name="T9" fmla="*/ 0 h 428"/>
                <a:gd name="T10" fmla="*/ 499 w 499"/>
                <a:gd name="T11" fmla="*/ 212 h 428"/>
                <a:gd name="T12" fmla="*/ 375 w 499"/>
                <a:gd name="T13" fmla="*/ 428 h 428"/>
                <a:gd name="T14" fmla="*/ 131 w 499"/>
                <a:gd name="T15" fmla="*/ 418 h 428"/>
                <a:gd name="T16" fmla="*/ 368 w 499"/>
                <a:gd name="T17" fmla="*/ 418 h 428"/>
                <a:gd name="T18" fmla="*/ 485 w 499"/>
                <a:gd name="T19" fmla="*/ 212 h 428"/>
                <a:gd name="T20" fmla="*/ 368 w 499"/>
                <a:gd name="T21" fmla="*/ 10 h 428"/>
                <a:gd name="T22" fmla="*/ 131 w 499"/>
                <a:gd name="T23" fmla="*/ 10 h 428"/>
                <a:gd name="T24" fmla="*/ 14 w 499"/>
                <a:gd name="T25" fmla="*/ 212 h 428"/>
                <a:gd name="T26" fmla="*/ 131 w 499"/>
                <a:gd name="T27" fmla="*/ 41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9" h="428">
                  <a:moveTo>
                    <a:pt x="375" y="428"/>
                  </a:moveTo>
                  <a:lnTo>
                    <a:pt x="124" y="428"/>
                  </a:lnTo>
                  <a:lnTo>
                    <a:pt x="0" y="212"/>
                  </a:lnTo>
                  <a:lnTo>
                    <a:pt x="124" y="0"/>
                  </a:lnTo>
                  <a:lnTo>
                    <a:pt x="375" y="0"/>
                  </a:lnTo>
                  <a:lnTo>
                    <a:pt x="499" y="212"/>
                  </a:lnTo>
                  <a:lnTo>
                    <a:pt x="375" y="428"/>
                  </a:lnTo>
                  <a:close/>
                  <a:moveTo>
                    <a:pt x="131" y="418"/>
                  </a:moveTo>
                  <a:lnTo>
                    <a:pt x="368" y="418"/>
                  </a:lnTo>
                  <a:lnTo>
                    <a:pt x="485" y="212"/>
                  </a:lnTo>
                  <a:lnTo>
                    <a:pt x="368" y="10"/>
                  </a:lnTo>
                  <a:lnTo>
                    <a:pt x="131" y="10"/>
                  </a:lnTo>
                  <a:lnTo>
                    <a:pt x="14" y="212"/>
                  </a:lnTo>
                  <a:lnTo>
                    <a:pt x="131" y="418"/>
                  </a:lnTo>
                  <a:close/>
                </a:path>
              </a:pathLst>
            </a:custGeom>
            <a:solidFill>
              <a:schemeClr val="tx2"/>
            </a:solidFill>
            <a:ln>
              <a:solidFill>
                <a:schemeClr val="tx2"/>
              </a:solid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1" name="Freeform 6">
              <a:extLst>
                <a:ext uri="{FF2B5EF4-FFF2-40B4-BE49-F238E27FC236}">
                  <a16:creationId xmlns:a16="http://schemas.microsoft.com/office/drawing/2014/main" id="{7C4C146D-C3DA-4523-B2AF-1FB6EE71062F}"/>
                </a:ext>
              </a:extLst>
            </p:cNvPr>
            <p:cNvSpPr>
              <a:spLocks noEditPoints="1"/>
            </p:cNvSpPr>
            <p:nvPr/>
          </p:nvSpPr>
          <p:spPr bwMode="auto">
            <a:xfrm>
              <a:off x="7406765" y="4003018"/>
              <a:ext cx="807933" cy="692976"/>
            </a:xfrm>
            <a:custGeom>
              <a:avLst/>
              <a:gdLst>
                <a:gd name="T0" fmla="*/ 375 w 499"/>
                <a:gd name="T1" fmla="*/ 428 h 428"/>
                <a:gd name="T2" fmla="*/ 124 w 499"/>
                <a:gd name="T3" fmla="*/ 428 h 428"/>
                <a:gd name="T4" fmla="*/ 0 w 499"/>
                <a:gd name="T5" fmla="*/ 212 h 428"/>
                <a:gd name="T6" fmla="*/ 124 w 499"/>
                <a:gd name="T7" fmla="*/ 0 h 428"/>
                <a:gd name="T8" fmla="*/ 375 w 499"/>
                <a:gd name="T9" fmla="*/ 0 h 428"/>
                <a:gd name="T10" fmla="*/ 499 w 499"/>
                <a:gd name="T11" fmla="*/ 212 h 428"/>
                <a:gd name="T12" fmla="*/ 375 w 499"/>
                <a:gd name="T13" fmla="*/ 428 h 428"/>
                <a:gd name="T14" fmla="*/ 131 w 499"/>
                <a:gd name="T15" fmla="*/ 418 h 428"/>
                <a:gd name="T16" fmla="*/ 368 w 499"/>
                <a:gd name="T17" fmla="*/ 418 h 428"/>
                <a:gd name="T18" fmla="*/ 485 w 499"/>
                <a:gd name="T19" fmla="*/ 212 h 428"/>
                <a:gd name="T20" fmla="*/ 368 w 499"/>
                <a:gd name="T21" fmla="*/ 10 h 428"/>
                <a:gd name="T22" fmla="*/ 131 w 499"/>
                <a:gd name="T23" fmla="*/ 10 h 428"/>
                <a:gd name="T24" fmla="*/ 14 w 499"/>
                <a:gd name="T25" fmla="*/ 212 h 428"/>
                <a:gd name="T26" fmla="*/ 131 w 499"/>
                <a:gd name="T27" fmla="*/ 41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9" h="428">
                  <a:moveTo>
                    <a:pt x="375" y="428"/>
                  </a:moveTo>
                  <a:lnTo>
                    <a:pt x="124" y="428"/>
                  </a:lnTo>
                  <a:lnTo>
                    <a:pt x="0" y="212"/>
                  </a:lnTo>
                  <a:lnTo>
                    <a:pt x="124" y="0"/>
                  </a:lnTo>
                  <a:lnTo>
                    <a:pt x="375" y="0"/>
                  </a:lnTo>
                  <a:lnTo>
                    <a:pt x="499" y="212"/>
                  </a:lnTo>
                  <a:lnTo>
                    <a:pt x="375" y="428"/>
                  </a:lnTo>
                  <a:close/>
                  <a:moveTo>
                    <a:pt x="131" y="418"/>
                  </a:moveTo>
                  <a:lnTo>
                    <a:pt x="368" y="418"/>
                  </a:lnTo>
                  <a:lnTo>
                    <a:pt x="485" y="212"/>
                  </a:lnTo>
                  <a:lnTo>
                    <a:pt x="368" y="10"/>
                  </a:lnTo>
                  <a:lnTo>
                    <a:pt x="131" y="10"/>
                  </a:lnTo>
                  <a:lnTo>
                    <a:pt x="14" y="212"/>
                  </a:lnTo>
                  <a:lnTo>
                    <a:pt x="131" y="418"/>
                  </a:lnTo>
                  <a:close/>
                </a:path>
              </a:pathLst>
            </a:custGeom>
            <a:solidFill>
              <a:schemeClr val="tx2"/>
            </a:solidFill>
            <a:ln>
              <a:solidFill>
                <a:schemeClr val="tx2"/>
              </a:solid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2" name="Freeform 6">
              <a:extLst>
                <a:ext uri="{FF2B5EF4-FFF2-40B4-BE49-F238E27FC236}">
                  <a16:creationId xmlns:a16="http://schemas.microsoft.com/office/drawing/2014/main" id="{B0FE3747-3801-4E28-804B-6B7009FD8A68}"/>
                </a:ext>
              </a:extLst>
            </p:cNvPr>
            <p:cNvSpPr>
              <a:spLocks noEditPoints="1"/>
            </p:cNvSpPr>
            <p:nvPr/>
          </p:nvSpPr>
          <p:spPr bwMode="auto">
            <a:xfrm>
              <a:off x="8588496" y="3326233"/>
              <a:ext cx="807933" cy="692976"/>
            </a:xfrm>
            <a:custGeom>
              <a:avLst/>
              <a:gdLst>
                <a:gd name="T0" fmla="*/ 375 w 499"/>
                <a:gd name="T1" fmla="*/ 428 h 428"/>
                <a:gd name="T2" fmla="*/ 124 w 499"/>
                <a:gd name="T3" fmla="*/ 428 h 428"/>
                <a:gd name="T4" fmla="*/ 0 w 499"/>
                <a:gd name="T5" fmla="*/ 212 h 428"/>
                <a:gd name="T6" fmla="*/ 124 w 499"/>
                <a:gd name="T7" fmla="*/ 0 h 428"/>
                <a:gd name="T8" fmla="*/ 375 w 499"/>
                <a:gd name="T9" fmla="*/ 0 h 428"/>
                <a:gd name="T10" fmla="*/ 499 w 499"/>
                <a:gd name="T11" fmla="*/ 212 h 428"/>
                <a:gd name="T12" fmla="*/ 375 w 499"/>
                <a:gd name="T13" fmla="*/ 428 h 428"/>
                <a:gd name="T14" fmla="*/ 131 w 499"/>
                <a:gd name="T15" fmla="*/ 418 h 428"/>
                <a:gd name="T16" fmla="*/ 368 w 499"/>
                <a:gd name="T17" fmla="*/ 418 h 428"/>
                <a:gd name="T18" fmla="*/ 485 w 499"/>
                <a:gd name="T19" fmla="*/ 212 h 428"/>
                <a:gd name="T20" fmla="*/ 368 w 499"/>
                <a:gd name="T21" fmla="*/ 10 h 428"/>
                <a:gd name="T22" fmla="*/ 131 w 499"/>
                <a:gd name="T23" fmla="*/ 10 h 428"/>
                <a:gd name="T24" fmla="*/ 14 w 499"/>
                <a:gd name="T25" fmla="*/ 212 h 428"/>
                <a:gd name="T26" fmla="*/ 131 w 499"/>
                <a:gd name="T27" fmla="*/ 41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9" h="428">
                  <a:moveTo>
                    <a:pt x="375" y="428"/>
                  </a:moveTo>
                  <a:lnTo>
                    <a:pt x="124" y="428"/>
                  </a:lnTo>
                  <a:lnTo>
                    <a:pt x="0" y="212"/>
                  </a:lnTo>
                  <a:lnTo>
                    <a:pt x="124" y="0"/>
                  </a:lnTo>
                  <a:lnTo>
                    <a:pt x="375" y="0"/>
                  </a:lnTo>
                  <a:lnTo>
                    <a:pt x="499" y="212"/>
                  </a:lnTo>
                  <a:lnTo>
                    <a:pt x="375" y="428"/>
                  </a:lnTo>
                  <a:close/>
                  <a:moveTo>
                    <a:pt x="131" y="418"/>
                  </a:moveTo>
                  <a:lnTo>
                    <a:pt x="368" y="418"/>
                  </a:lnTo>
                  <a:lnTo>
                    <a:pt x="485" y="212"/>
                  </a:lnTo>
                  <a:lnTo>
                    <a:pt x="368" y="10"/>
                  </a:lnTo>
                  <a:lnTo>
                    <a:pt x="131" y="10"/>
                  </a:lnTo>
                  <a:lnTo>
                    <a:pt x="14" y="212"/>
                  </a:lnTo>
                  <a:lnTo>
                    <a:pt x="131" y="418"/>
                  </a:lnTo>
                  <a:close/>
                </a:path>
              </a:pathLst>
            </a:custGeom>
            <a:solidFill>
              <a:schemeClr val="tx2"/>
            </a:solidFill>
            <a:ln>
              <a:solidFill>
                <a:schemeClr val="tx2"/>
              </a:solid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3" name="Freeform 6">
              <a:extLst>
                <a:ext uri="{FF2B5EF4-FFF2-40B4-BE49-F238E27FC236}">
                  <a16:creationId xmlns:a16="http://schemas.microsoft.com/office/drawing/2014/main" id="{DBD9CAE4-C122-4197-A738-B3DE9BCFA898}"/>
                </a:ext>
              </a:extLst>
            </p:cNvPr>
            <p:cNvSpPr>
              <a:spLocks noEditPoints="1"/>
            </p:cNvSpPr>
            <p:nvPr/>
          </p:nvSpPr>
          <p:spPr bwMode="auto">
            <a:xfrm>
              <a:off x="7406765" y="3326233"/>
              <a:ext cx="807933" cy="692976"/>
            </a:xfrm>
            <a:custGeom>
              <a:avLst/>
              <a:gdLst>
                <a:gd name="T0" fmla="*/ 375 w 499"/>
                <a:gd name="T1" fmla="*/ 428 h 428"/>
                <a:gd name="T2" fmla="*/ 124 w 499"/>
                <a:gd name="T3" fmla="*/ 428 h 428"/>
                <a:gd name="T4" fmla="*/ 0 w 499"/>
                <a:gd name="T5" fmla="*/ 212 h 428"/>
                <a:gd name="T6" fmla="*/ 124 w 499"/>
                <a:gd name="T7" fmla="*/ 0 h 428"/>
                <a:gd name="T8" fmla="*/ 375 w 499"/>
                <a:gd name="T9" fmla="*/ 0 h 428"/>
                <a:gd name="T10" fmla="*/ 499 w 499"/>
                <a:gd name="T11" fmla="*/ 212 h 428"/>
                <a:gd name="T12" fmla="*/ 375 w 499"/>
                <a:gd name="T13" fmla="*/ 428 h 428"/>
                <a:gd name="T14" fmla="*/ 131 w 499"/>
                <a:gd name="T15" fmla="*/ 418 h 428"/>
                <a:gd name="T16" fmla="*/ 368 w 499"/>
                <a:gd name="T17" fmla="*/ 418 h 428"/>
                <a:gd name="T18" fmla="*/ 485 w 499"/>
                <a:gd name="T19" fmla="*/ 212 h 428"/>
                <a:gd name="T20" fmla="*/ 368 w 499"/>
                <a:gd name="T21" fmla="*/ 10 h 428"/>
                <a:gd name="T22" fmla="*/ 131 w 499"/>
                <a:gd name="T23" fmla="*/ 10 h 428"/>
                <a:gd name="T24" fmla="*/ 14 w 499"/>
                <a:gd name="T25" fmla="*/ 212 h 428"/>
                <a:gd name="T26" fmla="*/ 131 w 499"/>
                <a:gd name="T27" fmla="*/ 41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9" h="428">
                  <a:moveTo>
                    <a:pt x="375" y="428"/>
                  </a:moveTo>
                  <a:lnTo>
                    <a:pt x="124" y="428"/>
                  </a:lnTo>
                  <a:lnTo>
                    <a:pt x="0" y="212"/>
                  </a:lnTo>
                  <a:lnTo>
                    <a:pt x="124" y="0"/>
                  </a:lnTo>
                  <a:lnTo>
                    <a:pt x="375" y="0"/>
                  </a:lnTo>
                  <a:lnTo>
                    <a:pt x="499" y="212"/>
                  </a:lnTo>
                  <a:lnTo>
                    <a:pt x="375" y="428"/>
                  </a:lnTo>
                  <a:close/>
                  <a:moveTo>
                    <a:pt x="131" y="418"/>
                  </a:moveTo>
                  <a:lnTo>
                    <a:pt x="368" y="418"/>
                  </a:lnTo>
                  <a:lnTo>
                    <a:pt x="485" y="212"/>
                  </a:lnTo>
                  <a:lnTo>
                    <a:pt x="368" y="10"/>
                  </a:lnTo>
                  <a:lnTo>
                    <a:pt x="131" y="10"/>
                  </a:lnTo>
                  <a:lnTo>
                    <a:pt x="14" y="212"/>
                  </a:lnTo>
                  <a:lnTo>
                    <a:pt x="131" y="418"/>
                  </a:lnTo>
                  <a:close/>
                </a:path>
              </a:pathLst>
            </a:custGeom>
            <a:solidFill>
              <a:schemeClr val="tx2"/>
            </a:solidFill>
            <a:ln>
              <a:solidFill>
                <a:schemeClr val="tx2"/>
              </a:solid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 name="Freeform 12">
              <a:extLst>
                <a:ext uri="{FF2B5EF4-FFF2-40B4-BE49-F238E27FC236}">
                  <a16:creationId xmlns:a16="http://schemas.microsoft.com/office/drawing/2014/main" id="{776F507D-7860-489D-B760-56AA0531F49D}"/>
                </a:ext>
              </a:extLst>
            </p:cNvPr>
            <p:cNvSpPr>
              <a:spLocks noEditPoints="1"/>
            </p:cNvSpPr>
            <p:nvPr/>
          </p:nvSpPr>
          <p:spPr bwMode="auto">
            <a:xfrm>
              <a:off x="7390328" y="2971180"/>
              <a:ext cx="2025499" cy="2080548"/>
            </a:xfrm>
            <a:custGeom>
              <a:avLst/>
              <a:gdLst>
                <a:gd name="T0" fmla="*/ 755 w 1251"/>
                <a:gd name="T1" fmla="*/ 1285 h 1285"/>
                <a:gd name="T2" fmla="*/ 496 w 1251"/>
                <a:gd name="T3" fmla="*/ 1285 h 1285"/>
                <a:gd name="T4" fmla="*/ 372 w 1251"/>
                <a:gd name="T5" fmla="*/ 1076 h 1285"/>
                <a:gd name="T6" fmla="*/ 131 w 1251"/>
                <a:gd name="T7" fmla="*/ 1076 h 1285"/>
                <a:gd name="T8" fmla="*/ 0 w 1251"/>
                <a:gd name="T9" fmla="*/ 854 h 1285"/>
                <a:gd name="T10" fmla="*/ 124 w 1251"/>
                <a:gd name="T11" fmla="*/ 641 h 1285"/>
                <a:gd name="T12" fmla="*/ 0 w 1251"/>
                <a:gd name="T13" fmla="*/ 432 h 1285"/>
                <a:gd name="T14" fmla="*/ 131 w 1251"/>
                <a:gd name="T15" fmla="*/ 209 h 1285"/>
                <a:gd name="T16" fmla="*/ 372 w 1251"/>
                <a:gd name="T17" fmla="*/ 209 h 1285"/>
                <a:gd name="T18" fmla="*/ 496 w 1251"/>
                <a:gd name="T19" fmla="*/ 0 h 1285"/>
                <a:gd name="T20" fmla="*/ 755 w 1251"/>
                <a:gd name="T21" fmla="*/ 0 h 1285"/>
                <a:gd name="T22" fmla="*/ 875 w 1251"/>
                <a:gd name="T23" fmla="*/ 209 h 1285"/>
                <a:gd name="T24" fmla="*/ 1120 w 1251"/>
                <a:gd name="T25" fmla="*/ 209 h 1285"/>
                <a:gd name="T26" fmla="*/ 1251 w 1251"/>
                <a:gd name="T27" fmla="*/ 432 h 1285"/>
                <a:gd name="T28" fmla="*/ 1127 w 1251"/>
                <a:gd name="T29" fmla="*/ 641 h 1285"/>
                <a:gd name="T30" fmla="*/ 1251 w 1251"/>
                <a:gd name="T31" fmla="*/ 854 h 1285"/>
                <a:gd name="T32" fmla="*/ 1120 w 1251"/>
                <a:gd name="T33" fmla="*/ 1076 h 1285"/>
                <a:gd name="T34" fmla="*/ 875 w 1251"/>
                <a:gd name="T35" fmla="*/ 1076 h 1285"/>
                <a:gd name="T36" fmla="*/ 755 w 1251"/>
                <a:gd name="T37" fmla="*/ 1285 h 1285"/>
                <a:gd name="T38" fmla="*/ 510 w 1251"/>
                <a:gd name="T39" fmla="*/ 1258 h 1285"/>
                <a:gd name="T40" fmla="*/ 737 w 1251"/>
                <a:gd name="T41" fmla="*/ 1258 h 1285"/>
                <a:gd name="T42" fmla="*/ 861 w 1251"/>
                <a:gd name="T43" fmla="*/ 1049 h 1285"/>
                <a:gd name="T44" fmla="*/ 1102 w 1251"/>
                <a:gd name="T45" fmla="*/ 1049 h 1285"/>
                <a:gd name="T46" fmla="*/ 1216 w 1251"/>
                <a:gd name="T47" fmla="*/ 854 h 1285"/>
                <a:gd name="T48" fmla="*/ 1096 w 1251"/>
                <a:gd name="T49" fmla="*/ 641 h 1285"/>
                <a:gd name="T50" fmla="*/ 1216 w 1251"/>
                <a:gd name="T51" fmla="*/ 432 h 1285"/>
                <a:gd name="T52" fmla="*/ 1102 w 1251"/>
                <a:gd name="T53" fmla="*/ 237 h 1285"/>
                <a:gd name="T54" fmla="*/ 861 w 1251"/>
                <a:gd name="T55" fmla="*/ 237 h 1285"/>
                <a:gd name="T56" fmla="*/ 741 w 1251"/>
                <a:gd name="T57" fmla="*/ 28 h 1285"/>
                <a:gd name="T58" fmla="*/ 510 w 1251"/>
                <a:gd name="T59" fmla="*/ 28 h 1285"/>
                <a:gd name="T60" fmla="*/ 390 w 1251"/>
                <a:gd name="T61" fmla="*/ 237 h 1285"/>
                <a:gd name="T62" fmla="*/ 149 w 1251"/>
                <a:gd name="T63" fmla="*/ 237 h 1285"/>
                <a:gd name="T64" fmla="*/ 35 w 1251"/>
                <a:gd name="T65" fmla="*/ 432 h 1285"/>
                <a:gd name="T66" fmla="*/ 155 w 1251"/>
                <a:gd name="T67" fmla="*/ 641 h 1285"/>
                <a:gd name="T68" fmla="*/ 35 w 1251"/>
                <a:gd name="T69" fmla="*/ 854 h 1285"/>
                <a:gd name="T70" fmla="*/ 149 w 1251"/>
                <a:gd name="T71" fmla="*/ 1049 h 1285"/>
                <a:gd name="T72" fmla="*/ 390 w 1251"/>
                <a:gd name="T73" fmla="*/ 1049 h 1285"/>
                <a:gd name="T74" fmla="*/ 510 w 1251"/>
                <a:gd name="T75" fmla="*/ 1258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51" h="1285">
                  <a:moveTo>
                    <a:pt x="755" y="1285"/>
                  </a:moveTo>
                  <a:lnTo>
                    <a:pt x="496" y="1285"/>
                  </a:lnTo>
                  <a:lnTo>
                    <a:pt x="372" y="1076"/>
                  </a:lnTo>
                  <a:lnTo>
                    <a:pt x="131" y="1076"/>
                  </a:lnTo>
                  <a:lnTo>
                    <a:pt x="0" y="854"/>
                  </a:lnTo>
                  <a:lnTo>
                    <a:pt x="124" y="641"/>
                  </a:lnTo>
                  <a:lnTo>
                    <a:pt x="0" y="432"/>
                  </a:lnTo>
                  <a:lnTo>
                    <a:pt x="131" y="209"/>
                  </a:lnTo>
                  <a:lnTo>
                    <a:pt x="372" y="209"/>
                  </a:lnTo>
                  <a:lnTo>
                    <a:pt x="496" y="0"/>
                  </a:lnTo>
                  <a:lnTo>
                    <a:pt x="755" y="0"/>
                  </a:lnTo>
                  <a:lnTo>
                    <a:pt x="875" y="209"/>
                  </a:lnTo>
                  <a:lnTo>
                    <a:pt x="1120" y="209"/>
                  </a:lnTo>
                  <a:lnTo>
                    <a:pt x="1251" y="432"/>
                  </a:lnTo>
                  <a:lnTo>
                    <a:pt x="1127" y="641"/>
                  </a:lnTo>
                  <a:lnTo>
                    <a:pt x="1251" y="854"/>
                  </a:lnTo>
                  <a:lnTo>
                    <a:pt x="1120" y="1076"/>
                  </a:lnTo>
                  <a:lnTo>
                    <a:pt x="875" y="1076"/>
                  </a:lnTo>
                  <a:lnTo>
                    <a:pt x="755" y="1285"/>
                  </a:lnTo>
                  <a:close/>
                  <a:moveTo>
                    <a:pt x="510" y="1258"/>
                  </a:moveTo>
                  <a:lnTo>
                    <a:pt x="737" y="1258"/>
                  </a:lnTo>
                  <a:lnTo>
                    <a:pt x="861" y="1049"/>
                  </a:lnTo>
                  <a:lnTo>
                    <a:pt x="1102" y="1049"/>
                  </a:lnTo>
                  <a:lnTo>
                    <a:pt x="1216" y="854"/>
                  </a:lnTo>
                  <a:lnTo>
                    <a:pt x="1096" y="641"/>
                  </a:lnTo>
                  <a:lnTo>
                    <a:pt x="1216" y="432"/>
                  </a:lnTo>
                  <a:lnTo>
                    <a:pt x="1102" y="237"/>
                  </a:lnTo>
                  <a:lnTo>
                    <a:pt x="861" y="237"/>
                  </a:lnTo>
                  <a:lnTo>
                    <a:pt x="741" y="28"/>
                  </a:lnTo>
                  <a:lnTo>
                    <a:pt x="510" y="28"/>
                  </a:lnTo>
                  <a:lnTo>
                    <a:pt x="390" y="237"/>
                  </a:lnTo>
                  <a:lnTo>
                    <a:pt x="149" y="237"/>
                  </a:lnTo>
                  <a:lnTo>
                    <a:pt x="35" y="432"/>
                  </a:lnTo>
                  <a:lnTo>
                    <a:pt x="155" y="641"/>
                  </a:lnTo>
                  <a:lnTo>
                    <a:pt x="35" y="854"/>
                  </a:lnTo>
                  <a:lnTo>
                    <a:pt x="149" y="1049"/>
                  </a:lnTo>
                  <a:lnTo>
                    <a:pt x="390" y="1049"/>
                  </a:lnTo>
                  <a:lnTo>
                    <a:pt x="510" y="1258"/>
                  </a:lnTo>
                  <a:close/>
                </a:path>
              </a:pathLst>
            </a:custGeom>
            <a:solidFill>
              <a:schemeClr val="accent1"/>
            </a:solidFill>
            <a:ln w="28575">
              <a:solidFill>
                <a:schemeClr val="tx2"/>
              </a:solid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8" name="Rectangle 27">
            <a:extLst>
              <a:ext uri="{FF2B5EF4-FFF2-40B4-BE49-F238E27FC236}">
                <a16:creationId xmlns:a16="http://schemas.microsoft.com/office/drawing/2014/main" id="{B3182228-AE43-488B-BF94-D61A3CA4E8BB}"/>
              </a:ext>
            </a:extLst>
          </p:cNvPr>
          <p:cNvSpPr/>
          <p:nvPr/>
        </p:nvSpPr>
        <p:spPr bwMode="auto">
          <a:xfrm>
            <a:off x="9342271" y="-3623030"/>
            <a:ext cx="4216456" cy="327761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Can we make both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and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the same color, but the ring around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can stay red. </a:t>
            </a: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We can kill the black borders top and bottom. </a:t>
            </a:r>
          </a:p>
        </p:txBody>
      </p:sp>
    </p:spTree>
    <p:extLst>
      <p:ext uri="{BB962C8B-B14F-4D97-AF65-F5344CB8AC3E}">
        <p14:creationId xmlns:p14="http://schemas.microsoft.com/office/powerpoint/2010/main" val="74118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Preconfigured Solutions</a:t>
            </a:r>
          </a:p>
          <a:p>
            <a:r>
              <a:rPr lang="en-US"/>
              <a:t>Deploy in minutes</a:t>
            </a:r>
          </a:p>
          <a:p>
            <a:r>
              <a:rPr lang="en-US"/>
              <a:t>End-to-end implementation</a:t>
            </a:r>
          </a:p>
          <a:p>
            <a:r>
              <a:rPr lang="en-US"/>
              <a:t>Completely customizable </a:t>
            </a:r>
          </a:p>
          <a:p>
            <a:endParaRPr lang="en-US"/>
          </a:p>
        </p:txBody>
      </p:sp>
      <p:sp>
        <p:nvSpPr>
          <p:cNvPr id="2" name="Title 1"/>
          <p:cNvSpPr>
            <a:spLocks noGrp="1"/>
          </p:cNvSpPr>
          <p:nvPr>
            <p:ph type="title"/>
          </p:nvPr>
        </p:nvSpPr>
        <p:spPr/>
        <p:txBody>
          <a:bodyPr/>
          <a:lstStyle/>
          <a:p>
            <a:r>
              <a:rPr lang="en-US"/>
              <a:t>Microsoft Azure IoT Suite</a:t>
            </a:r>
            <a:br>
              <a:rPr lang="en-US"/>
            </a:br>
            <a:endParaRPr lang="en-US"/>
          </a:p>
        </p:txBody>
      </p:sp>
      <p:pic>
        <p:nvPicPr>
          <p:cNvPr id="4" name="Picture 3">
            <a:extLst>
              <a:ext uri="{FF2B5EF4-FFF2-40B4-BE49-F238E27FC236}">
                <a16:creationId xmlns:a16="http://schemas.microsoft.com/office/drawing/2014/main" id="{90F32069-0137-4ED4-8685-FD15A7F93748}"/>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297715" y="1668462"/>
            <a:ext cx="2068286" cy="4217081"/>
          </a:xfrm>
          <a:prstGeom prst="rect">
            <a:avLst/>
          </a:prstGeom>
        </p:spPr>
      </p:pic>
      <p:pic>
        <p:nvPicPr>
          <p:cNvPr id="13" name="Picture 12">
            <a:extLst>
              <a:ext uri="{FF2B5EF4-FFF2-40B4-BE49-F238E27FC236}">
                <a16:creationId xmlns:a16="http://schemas.microsoft.com/office/drawing/2014/main" id="{6E2ED88F-E9F7-4A5B-998D-4AC39F1BC1F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535410" y="1668462"/>
            <a:ext cx="2068286" cy="4217081"/>
          </a:xfrm>
          <a:prstGeom prst="rect">
            <a:avLst/>
          </a:prstGeom>
        </p:spPr>
      </p:pic>
      <p:pic>
        <p:nvPicPr>
          <p:cNvPr id="14" name="Picture 13">
            <a:extLst>
              <a:ext uri="{FF2B5EF4-FFF2-40B4-BE49-F238E27FC236}">
                <a16:creationId xmlns:a16="http://schemas.microsoft.com/office/drawing/2014/main" id="{71F52DDB-F331-4D38-A30D-3406AD553FF6}"/>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749971" y="1668462"/>
            <a:ext cx="2068286" cy="4217081"/>
          </a:xfrm>
          <a:prstGeom prst="rect">
            <a:avLst/>
          </a:prstGeom>
        </p:spPr>
      </p:pic>
    </p:spTree>
    <p:extLst>
      <p:ext uri="{BB962C8B-B14F-4D97-AF65-F5344CB8AC3E}">
        <p14:creationId xmlns:p14="http://schemas.microsoft.com/office/powerpoint/2010/main" val="237665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Open-sourced, microservices-based architecture</a:t>
            </a:r>
          </a:p>
          <a:p>
            <a:r>
              <a:rPr lang="en-US"/>
              <a:t>.NET &amp; Java</a:t>
            </a:r>
          </a:p>
          <a:p>
            <a:r>
              <a:rPr lang="en-US"/>
              <a:t>Flexible UX framework (React)</a:t>
            </a:r>
          </a:p>
          <a:p>
            <a:r>
              <a:rPr lang="en-US"/>
              <a:t>Troubleshooting &amp; Remediation Dashboard</a:t>
            </a:r>
          </a:p>
          <a:p>
            <a:r>
              <a:rPr lang="en-US"/>
              <a:t>Enhanced documentation</a:t>
            </a:r>
          </a:p>
        </p:txBody>
      </p:sp>
      <p:sp>
        <p:nvSpPr>
          <p:cNvPr id="2" name="Title 1"/>
          <p:cNvSpPr>
            <a:spLocks noGrp="1"/>
          </p:cNvSpPr>
          <p:nvPr>
            <p:ph type="title"/>
          </p:nvPr>
        </p:nvSpPr>
        <p:spPr/>
        <p:txBody>
          <a:bodyPr/>
          <a:lstStyle/>
          <a:p>
            <a:r>
              <a:rPr lang="en-US"/>
              <a:t>Announcing Remote Monitoring update</a:t>
            </a:r>
            <a:br>
              <a:rPr lang="en-US"/>
            </a:br>
            <a:endParaRPr lang="en-US"/>
          </a:p>
        </p:txBody>
      </p:sp>
      <p:sp>
        <p:nvSpPr>
          <p:cNvPr id="5" name="TextBox 4">
            <a:extLst>
              <a:ext uri="{FF2B5EF4-FFF2-40B4-BE49-F238E27FC236}">
                <a16:creationId xmlns:a16="http://schemas.microsoft.com/office/drawing/2014/main" id="{4B162A49-FA45-4C66-A85B-04B4C8C22811}"/>
              </a:ext>
            </a:extLst>
          </p:cNvPr>
          <p:cNvSpPr txBox="1"/>
          <p:nvPr/>
        </p:nvSpPr>
        <p:spPr>
          <a:xfrm>
            <a:off x="8732837" y="2811462"/>
            <a:ext cx="35814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D83B01"/>
                </a:solidFill>
                <a:effectLst/>
                <a:uLnTx/>
                <a:uFillTx/>
                <a:latin typeface="Segoe UI Semilight"/>
                <a:ea typeface="+mn-ea"/>
                <a:cs typeface="+mn-cs"/>
              </a:rPr>
              <a:t>Image/chart/graph</a:t>
            </a:r>
          </a:p>
        </p:txBody>
      </p:sp>
      <p:pic>
        <p:nvPicPr>
          <p:cNvPr id="8" name="Picture 7">
            <a:extLst>
              <a:ext uri="{FF2B5EF4-FFF2-40B4-BE49-F238E27FC236}">
                <a16:creationId xmlns:a16="http://schemas.microsoft.com/office/drawing/2014/main" id="{953AAA24-8EB7-4A49-90B0-F8A46B4E01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20496" y="1814421"/>
            <a:ext cx="6668731" cy="3755741"/>
          </a:xfrm>
          <a:prstGeom prst="rect">
            <a:avLst/>
          </a:prstGeom>
        </p:spPr>
      </p:pic>
    </p:spTree>
    <p:extLst>
      <p:ext uri="{BB962C8B-B14F-4D97-AF65-F5344CB8AC3E}">
        <p14:creationId xmlns:p14="http://schemas.microsoft.com/office/powerpoint/2010/main" val="73215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a:extLst>
              <a:ext uri="{FF2B5EF4-FFF2-40B4-BE49-F238E27FC236}">
                <a16:creationId xmlns:a16="http://schemas.microsoft.com/office/drawing/2014/main" id="{D7D02BFD-6E30-47B0-AA45-2FBE7DB23465}"/>
              </a:ext>
            </a:extLst>
          </p:cNvPr>
          <p:cNvSpPr txBox="1">
            <a:spLocks/>
          </p:cNvSpPr>
          <p:nvPr/>
        </p:nvSpPr>
        <p:spPr>
          <a:xfrm>
            <a:off x="274639" y="295274"/>
            <a:ext cx="11889564" cy="917575"/>
          </a:xfrm>
          <a:prstGeom prst="rect">
            <a:avLst/>
          </a:prstGeom>
        </p:spPr>
        <p:txBody>
          <a:bodyPr vert="horz" wrap="square" lIns="146304" tIns="91440" rIns="146304" bIns="91440" rtlCol="0" anchor="ctr">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48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sp>
        <p:nvSpPr>
          <p:cNvPr id="2" name="Title 1">
            <a:extLst>
              <a:ext uri="{FF2B5EF4-FFF2-40B4-BE49-F238E27FC236}">
                <a16:creationId xmlns:a16="http://schemas.microsoft.com/office/drawing/2014/main" id="{1042389B-9AF9-4AFD-88FB-6C352B965443}"/>
              </a:ext>
            </a:extLst>
          </p:cNvPr>
          <p:cNvSpPr>
            <a:spLocks noGrp="1"/>
          </p:cNvSpPr>
          <p:nvPr>
            <p:ph type="title"/>
          </p:nvPr>
        </p:nvSpPr>
        <p:spPr/>
        <p:txBody>
          <a:bodyPr/>
          <a:lstStyle/>
          <a:p>
            <a:r>
              <a:rPr lang="en-US" dirty="0"/>
              <a:t>Microsoft IoT Central</a:t>
            </a:r>
            <a:br>
              <a:rPr lang="en-US" dirty="0"/>
            </a:br>
            <a:endParaRPr lang="en-US" dirty="0"/>
          </a:p>
        </p:txBody>
      </p:sp>
      <p:grpSp>
        <p:nvGrpSpPr>
          <p:cNvPr id="7" name="Group 6">
            <a:extLst>
              <a:ext uri="{FF2B5EF4-FFF2-40B4-BE49-F238E27FC236}">
                <a16:creationId xmlns:a16="http://schemas.microsoft.com/office/drawing/2014/main" id="{1480119F-559D-4F85-A859-6A1798E51C39}"/>
              </a:ext>
            </a:extLst>
          </p:cNvPr>
          <p:cNvGrpSpPr/>
          <p:nvPr/>
        </p:nvGrpSpPr>
        <p:grpSpPr>
          <a:xfrm>
            <a:off x="4640136" y="1229779"/>
            <a:ext cx="3117381" cy="4332874"/>
            <a:chOff x="8774140" y="1229779"/>
            <a:chExt cx="3117381" cy="4332874"/>
          </a:xfrm>
        </p:grpSpPr>
        <p:sp>
          <p:nvSpPr>
            <p:cNvPr id="47" name="TextBox 46"/>
            <p:cNvSpPr txBox="1"/>
            <p:nvPr/>
          </p:nvSpPr>
          <p:spPr>
            <a:xfrm>
              <a:off x="9040793" y="1229779"/>
              <a:ext cx="2850728" cy="738621"/>
            </a:xfrm>
            <a:prstGeom prst="rect">
              <a:avLst/>
            </a:prstGeom>
            <a:noFill/>
          </p:spPr>
          <p:txBody>
            <a:bodyPr wrap="none" lIns="182854" tIns="146283" rIns="182854" bIns="146283" rtlCol="0">
              <a:spAutoFit/>
            </a:bodyPr>
            <a:lstStyle/>
            <a:p>
              <a:pPr marL="0" marR="0" lvl="0" indent="0" algn="l" defTabSz="932597" rtl="0" eaLnBrk="1" fontAlgn="auto" latinLnBrk="0" hangingPunct="1">
                <a:lnSpc>
                  <a:spcPct val="90000"/>
                </a:lnSpc>
                <a:spcBef>
                  <a:spcPts val="0"/>
                </a:spcBef>
                <a:spcAft>
                  <a:spcPts val="600"/>
                </a:spcAft>
                <a:buClrTx/>
                <a:buSzTx/>
                <a:buFontTx/>
                <a:buNone/>
                <a:tabLst/>
                <a:defRPr/>
              </a:pPr>
              <a:r>
                <a:rPr kumimoji="0" lang="en-US" sz="3200" b="0" i="0" u="none" strike="noStrike" kern="0" cap="none" spc="0" normalizeH="0" baseline="0" noProof="0" dirty="0">
                  <a:ln w="3175">
                    <a:noFill/>
                  </a:ln>
                  <a:solidFill>
                    <a:srgbClr val="D83B01"/>
                  </a:solidFill>
                  <a:effectLst/>
                  <a:uLnTx/>
                  <a:uFillTx/>
                  <a:latin typeface="Segoe UI Light"/>
                  <a:ea typeface="+mn-ea"/>
                  <a:cs typeface="Segoe UI Semilight" panose="020B0402040204020203" pitchFamily="34" charset="0"/>
                </a:rPr>
                <a:t>Administrators</a:t>
              </a:r>
            </a:p>
          </p:txBody>
        </p:sp>
        <p:grpSp>
          <p:nvGrpSpPr>
            <p:cNvPr id="132" name="Group 131">
              <a:extLst>
                <a:ext uri="{FF2B5EF4-FFF2-40B4-BE49-F238E27FC236}">
                  <a16:creationId xmlns:a16="http://schemas.microsoft.com/office/drawing/2014/main" id="{73E2271D-ACB9-477B-ACF7-3F6B0297B582}"/>
                </a:ext>
              </a:extLst>
            </p:cNvPr>
            <p:cNvGrpSpPr/>
            <p:nvPr/>
          </p:nvGrpSpPr>
          <p:grpSpPr>
            <a:xfrm>
              <a:off x="9378855" y="3855705"/>
              <a:ext cx="2344242" cy="1706948"/>
              <a:chOff x="465138" y="4233255"/>
              <a:chExt cx="2298485" cy="1673630"/>
            </a:xfrm>
          </p:grpSpPr>
          <p:sp>
            <p:nvSpPr>
              <p:cNvPr id="133" name="Rectangle 132">
                <a:extLst>
                  <a:ext uri="{FF2B5EF4-FFF2-40B4-BE49-F238E27FC236}">
                    <a16:creationId xmlns:a16="http://schemas.microsoft.com/office/drawing/2014/main" id="{B3E7ECA2-5181-4692-8FCA-4684AF86BE91}"/>
                  </a:ext>
                </a:extLst>
              </p:cNvPr>
              <p:cNvSpPr/>
              <p:nvPr/>
            </p:nvSpPr>
            <p:spPr bwMode="auto">
              <a:xfrm>
                <a:off x="465138" y="4233255"/>
                <a:ext cx="146028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a:ln w="3175">
                      <a:noFill/>
                    </a:ln>
                    <a:solidFill>
                      <a:srgbClr val="505050"/>
                    </a:solidFill>
                    <a:effectLst/>
                    <a:uLnTx/>
                    <a:uFillTx/>
                    <a:latin typeface="Segoe UI Semilight"/>
                    <a:ea typeface="+mn-ea"/>
                    <a:cs typeface="Segoe UI Semilight" panose="020B0402040204020203" pitchFamily="34" charset="0"/>
                  </a:rPr>
                  <a:t>App Manager</a:t>
                </a:r>
              </a:p>
            </p:txBody>
          </p:sp>
          <p:sp>
            <p:nvSpPr>
              <p:cNvPr id="134" name="Rectangle 133">
                <a:extLst>
                  <a:ext uri="{FF2B5EF4-FFF2-40B4-BE49-F238E27FC236}">
                    <a16:creationId xmlns:a16="http://schemas.microsoft.com/office/drawing/2014/main" id="{9BED982F-038A-46D3-9AE0-65EB009AB099}"/>
                  </a:ext>
                </a:extLst>
              </p:cNvPr>
              <p:cNvSpPr/>
              <p:nvPr/>
            </p:nvSpPr>
            <p:spPr bwMode="auto">
              <a:xfrm>
                <a:off x="465138" y="4841470"/>
                <a:ext cx="199368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a:ln w="3175">
                      <a:noFill/>
                    </a:ln>
                    <a:solidFill>
                      <a:srgbClr val="505050"/>
                    </a:solidFill>
                    <a:effectLst/>
                    <a:uLnTx/>
                    <a:uFillTx/>
                    <a:latin typeface="Segoe UI Semilight"/>
                    <a:ea typeface="+mn-ea"/>
                    <a:cs typeface="Segoe UI Semilight" panose="020B0402040204020203" pitchFamily="34" charset="0"/>
                  </a:rPr>
                  <a:t>User Management</a:t>
                </a:r>
              </a:p>
            </p:txBody>
          </p:sp>
          <p:sp>
            <p:nvSpPr>
              <p:cNvPr id="135" name="Rectangle 134">
                <a:extLst>
                  <a:ext uri="{FF2B5EF4-FFF2-40B4-BE49-F238E27FC236}">
                    <a16:creationId xmlns:a16="http://schemas.microsoft.com/office/drawing/2014/main" id="{CA342196-88BE-466A-8C4E-806DC41FCB8F}"/>
                  </a:ext>
                </a:extLst>
              </p:cNvPr>
              <p:cNvSpPr/>
              <p:nvPr/>
            </p:nvSpPr>
            <p:spPr bwMode="auto">
              <a:xfrm>
                <a:off x="465138" y="5449685"/>
                <a:ext cx="229848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a:ln w="3175">
                      <a:noFill/>
                    </a:ln>
                    <a:solidFill>
                      <a:srgbClr val="505050"/>
                    </a:solidFill>
                    <a:effectLst/>
                    <a:uLnTx/>
                    <a:uFillTx/>
                    <a:latin typeface="Segoe UI Semilight"/>
                    <a:ea typeface="+mn-ea"/>
                    <a:cs typeface="Segoe UI Semilight" panose="020B0402040204020203" pitchFamily="34" charset="0"/>
                  </a:rPr>
                  <a:t>Identity Management</a:t>
                </a:r>
              </a:p>
            </p:txBody>
          </p:sp>
        </p:grpSp>
        <p:grpSp>
          <p:nvGrpSpPr>
            <p:cNvPr id="136" name="Group 135">
              <a:extLst>
                <a:ext uri="{FF2B5EF4-FFF2-40B4-BE49-F238E27FC236}">
                  <a16:creationId xmlns:a16="http://schemas.microsoft.com/office/drawing/2014/main" id="{BA01920A-1916-4101-B179-C1D433399EE4}"/>
                </a:ext>
              </a:extLst>
            </p:cNvPr>
            <p:cNvGrpSpPr/>
            <p:nvPr/>
          </p:nvGrpSpPr>
          <p:grpSpPr>
            <a:xfrm>
              <a:off x="8774140" y="3879122"/>
              <a:ext cx="401019" cy="401019"/>
              <a:chOff x="473238" y="2777482"/>
              <a:chExt cx="777130" cy="777130"/>
            </a:xfrm>
          </p:grpSpPr>
          <p:sp>
            <p:nvSpPr>
              <p:cNvPr id="137" name="Oval 136">
                <a:extLst>
                  <a:ext uri="{FF2B5EF4-FFF2-40B4-BE49-F238E27FC236}">
                    <a16:creationId xmlns:a16="http://schemas.microsoft.com/office/drawing/2014/main" id="{FE669646-C277-459B-BE99-A2435FBCB8E0}"/>
                  </a:ext>
                </a:extLst>
              </p:cNvPr>
              <p:cNvSpPr/>
              <p:nvPr/>
            </p:nvSpPr>
            <p:spPr bwMode="auto">
              <a:xfrm>
                <a:off x="473238" y="2777482"/>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grpSp>
            <p:nvGrpSpPr>
              <p:cNvPr id="138" name="Group 141">
                <a:extLst>
                  <a:ext uri="{FF2B5EF4-FFF2-40B4-BE49-F238E27FC236}">
                    <a16:creationId xmlns:a16="http://schemas.microsoft.com/office/drawing/2014/main" id="{72BCA70C-525C-40D0-9DCB-CF744BA46C6D}"/>
                  </a:ext>
                </a:extLst>
              </p:cNvPr>
              <p:cNvGrpSpPr>
                <a:grpSpLocks noChangeAspect="1"/>
              </p:cNvGrpSpPr>
              <p:nvPr/>
            </p:nvGrpSpPr>
            <p:grpSpPr bwMode="auto">
              <a:xfrm>
                <a:off x="597778" y="2897301"/>
                <a:ext cx="544560" cy="543028"/>
                <a:chOff x="6061" y="2449"/>
                <a:chExt cx="2486" cy="2479"/>
              </a:xfrm>
              <a:solidFill>
                <a:schemeClr val="accent1"/>
              </a:solidFill>
            </p:grpSpPr>
            <p:sp>
              <p:nvSpPr>
                <p:cNvPr id="139" name="Freeform 142">
                  <a:extLst>
                    <a:ext uri="{FF2B5EF4-FFF2-40B4-BE49-F238E27FC236}">
                      <a16:creationId xmlns:a16="http://schemas.microsoft.com/office/drawing/2014/main" id="{6D53075C-8BDE-4C9E-A2D2-D90045D7B6B2}"/>
                    </a:ext>
                  </a:extLst>
                </p:cNvPr>
                <p:cNvSpPr>
                  <a:spLocks noEditPoints="1"/>
                </p:cNvSpPr>
                <p:nvPr/>
              </p:nvSpPr>
              <p:spPr bwMode="auto">
                <a:xfrm>
                  <a:off x="6061" y="2449"/>
                  <a:ext cx="2486" cy="2479"/>
                </a:xfrm>
                <a:custGeom>
                  <a:avLst/>
                  <a:gdLst>
                    <a:gd name="T0" fmla="*/ 527 w 1053"/>
                    <a:gd name="T1" fmla="*/ 1051 h 1051"/>
                    <a:gd name="T2" fmla="*/ 0 w 1053"/>
                    <a:gd name="T3" fmla="*/ 526 h 1051"/>
                    <a:gd name="T4" fmla="*/ 527 w 1053"/>
                    <a:gd name="T5" fmla="*/ 0 h 1051"/>
                    <a:gd name="T6" fmla="*/ 1053 w 1053"/>
                    <a:gd name="T7" fmla="*/ 526 h 1051"/>
                    <a:gd name="T8" fmla="*/ 527 w 1053"/>
                    <a:gd name="T9" fmla="*/ 1051 h 1051"/>
                    <a:gd name="T10" fmla="*/ 527 w 1053"/>
                    <a:gd name="T11" fmla="*/ 36 h 1051"/>
                    <a:gd name="T12" fmla="*/ 36 w 1053"/>
                    <a:gd name="T13" fmla="*/ 526 h 1051"/>
                    <a:gd name="T14" fmla="*/ 527 w 1053"/>
                    <a:gd name="T15" fmla="*/ 1015 h 1051"/>
                    <a:gd name="T16" fmla="*/ 1017 w 1053"/>
                    <a:gd name="T17" fmla="*/ 526 h 1051"/>
                    <a:gd name="T18" fmla="*/ 527 w 1053"/>
                    <a:gd name="T19" fmla="*/ 3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3" h="1051">
                      <a:moveTo>
                        <a:pt x="527" y="1051"/>
                      </a:moveTo>
                      <a:cubicBezTo>
                        <a:pt x="237" y="1051"/>
                        <a:pt x="0" y="815"/>
                        <a:pt x="0" y="526"/>
                      </a:cubicBezTo>
                      <a:cubicBezTo>
                        <a:pt x="0" y="236"/>
                        <a:pt x="237" y="0"/>
                        <a:pt x="527" y="0"/>
                      </a:cubicBezTo>
                      <a:cubicBezTo>
                        <a:pt x="817" y="0"/>
                        <a:pt x="1053" y="236"/>
                        <a:pt x="1053" y="526"/>
                      </a:cubicBezTo>
                      <a:cubicBezTo>
                        <a:pt x="1053" y="815"/>
                        <a:pt x="817" y="1051"/>
                        <a:pt x="527" y="1051"/>
                      </a:cubicBezTo>
                      <a:close/>
                      <a:moveTo>
                        <a:pt x="527" y="36"/>
                      </a:moveTo>
                      <a:cubicBezTo>
                        <a:pt x="256" y="36"/>
                        <a:pt x="36" y="255"/>
                        <a:pt x="36" y="526"/>
                      </a:cubicBezTo>
                      <a:cubicBezTo>
                        <a:pt x="36" y="796"/>
                        <a:pt x="256" y="1015"/>
                        <a:pt x="527" y="1015"/>
                      </a:cubicBezTo>
                      <a:cubicBezTo>
                        <a:pt x="797" y="1015"/>
                        <a:pt x="1017" y="796"/>
                        <a:pt x="1017" y="526"/>
                      </a:cubicBezTo>
                      <a:cubicBezTo>
                        <a:pt x="1017" y="255"/>
                        <a:pt x="797" y="36"/>
                        <a:pt x="527" y="36"/>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40" name="Freeform 143">
                  <a:extLst>
                    <a:ext uri="{FF2B5EF4-FFF2-40B4-BE49-F238E27FC236}">
                      <a16:creationId xmlns:a16="http://schemas.microsoft.com/office/drawing/2014/main" id="{316EA5F9-2C23-4705-B8C1-6113250B8840}"/>
                    </a:ext>
                  </a:extLst>
                </p:cNvPr>
                <p:cNvSpPr>
                  <a:spLocks noEditPoints="1"/>
                </p:cNvSpPr>
                <p:nvPr/>
              </p:nvSpPr>
              <p:spPr bwMode="auto">
                <a:xfrm>
                  <a:off x="6585" y="2987"/>
                  <a:ext cx="791" cy="773"/>
                </a:xfrm>
                <a:custGeom>
                  <a:avLst/>
                  <a:gdLst>
                    <a:gd name="T0" fmla="*/ 303 w 335"/>
                    <a:gd name="T1" fmla="*/ 328 h 328"/>
                    <a:gd name="T2" fmla="*/ 32 w 335"/>
                    <a:gd name="T3" fmla="*/ 328 h 328"/>
                    <a:gd name="T4" fmla="*/ 0 w 335"/>
                    <a:gd name="T5" fmla="*/ 296 h 328"/>
                    <a:gd name="T6" fmla="*/ 0 w 335"/>
                    <a:gd name="T7" fmla="*/ 32 h 328"/>
                    <a:gd name="T8" fmla="*/ 32 w 335"/>
                    <a:gd name="T9" fmla="*/ 0 h 328"/>
                    <a:gd name="T10" fmla="*/ 303 w 335"/>
                    <a:gd name="T11" fmla="*/ 0 h 328"/>
                    <a:gd name="T12" fmla="*/ 335 w 335"/>
                    <a:gd name="T13" fmla="*/ 32 h 328"/>
                    <a:gd name="T14" fmla="*/ 335 w 335"/>
                    <a:gd name="T15" fmla="*/ 296 h 328"/>
                    <a:gd name="T16" fmla="*/ 303 w 335"/>
                    <a:gd name="T17" fmla="*/ 328 h 328"/>
                    <a:gd name="T18" fmla="*/ 36 w 335"/>
                    <a:gd name="T19" fmla="*/ 292 h 328"/>
                    <a:gd name="T20" fmla="*/ 299 w 335"/>
                    <a:gd name="T21" fmla="*/ 292 h 328"/>
                    <a:gd name="T22" fmla="*/ 299 w 335"/>
                    <a:gd name="T23" fmla="*/ 36 h 328"/>
                    <a:gd name="T24" fmla="*/ 36 w 335"/>
                    <a:gd name="T25" fmla="*/ 36 h 328"/>
                    <a:gd name="T26" fmla="*/ 36 w 335"/>
                    <a:gd name="T27" fmla="*/ 292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28">
                      <a:moveTo>
                        <a:pt x="303" y="328"/>
                      </a:moveTo>
                      <a:cubicBezTo>
                        <a:pt x="32" y="328"/>
                        <a:pt x="32" y="328"/>
                        <a:pt x="32" y="328"/>
                      </a:cubicBezTo>
                      <a:cubicBezTo>
                        <a:pt x="14" y="328"/>
                        <a:pt x="0" y="314"/>
                        <a:pt x="0" y="296"/>
                      </a:cubicBezTo>
                      <a:cubicBezTo>
                        <a:pt x="0" y="32"/>
                        <a:pt x="0" y="32"/>
                        <a:pt x="0" y="32"/>
                      </a:cubicBezTo>
                      <a:cubicBezTo>
                        <a:pt x="0" y="14"/>
                        <a:pt x="14" y="0"/>
                        <a:pt x="32" y="0"/>
                      </a:cubicBezTo>
                      <a:cubicBezTo>
                        <a:pt x="303" y="0"/>
                        <a:pt x="303" y="0"/>
                        <a:pt x="303" y="0"/>
                      </a:cubicBezTo>
                      <a:cubicBezTo>
                        <a:pt x="321" y="0"/>
                        <a:pt x="335" y="14"/>
                        <a:pt x="335" y="32"/>
                      </a:cubicBezTo>
                      <a:cubicBezTo>
                        <a:pt x="335" y="296"/>
                        <a:pt x="335" y="296"/>
                        <a:pt x="335" y="296"/>
                      </a:cubicBezTo>
                      <a:cubicBezTo>
                        <a:pt x="335" y="314"/>
                        <a:pt x="321" y="328"/>
                        <a:pt x="303" y="328"/>
                      </a:cubicBezTo>
                      <a:close/>
                      <a:moveTo>
                        <a:pt x="36" y="292"/>
                      </a:moveTo>
                      <a:cubicBezTo>
                        <a:pt x="299" y="292"/>
                        <a:pt x="299" y="292"/>
                        <a:pt x="299" y="292"/>
                      </a:cubicBezTo>
                      <a:cubicBezTo>
                        <a:pt x="299" y="36"/>
                        <a:pt x="299" y="36"/>
                        <a:pt x="299" y="36"/>
                      </a:cubicBezTo>
                      <a:cubicBezTo>
                        <a:pt x="36" y="36"/>
                        <a:pt x="36" y="36"/>
                        <a:pt x="36" y="36"/>
                      </a:cubicBezTo>
                      <a:lnTo>
                        <a:pt x="36" y="292"/>
                      </a:ln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41" name="Freeform 144">
                  <a:extLst>
                    <a:ext uri="{FF2B5EF4-FFF2-40B4-BE49-F238E27FC236}">
                      <a16:creationId xmlns:a16="http://schemas.microsoft.com/office/drawing/2014/main" id="{DAB8C39C-BCB0-441C-A00C-0E2F4CC03ACF}"/>
                    </a:ext>
                  </a:extLst>
                </p:cNvPr>
                <p:cNvSpPr>
                  <a:spLocks noEditPoints="1"/>
                </p:cNvSpPr>
                <p:nvPr/>
              </p:nvSpPr>
              <p:spPr bwMode="auto">
                <a:xfrm>
                  <a:off x="7381" y="3774"/>
                  <a:ext cx="628" cy="628"/>
                </a:xfrm>
                <a:custGeom>
                  <a:avLst/>
                  <a:gdLst>
                    <a:gd name="T0" fmla="*/ 237 w 266"/>
                    <a:gd name="T1" fmla="*/ 266 h 266"/>
                    <a:gd name="T2" fmla="*/ 29 w 266"/>
                    <a:gd name="T3" fmla="*/ 266 h 266"/>
                    <a:gd name="T4" fmla="*/ 0 w 266"/>
                    <a:gd name="T5" fmla="*/ 237 h 266"/>
                    <a:gd name="T6" fmla="*/ 0 w 266"/>
                    <a:gd name="T7" fmla="*/ 29 h 266"/>
                    <a:gd name="T8" fmla="*/ 29 w 266"/>
                    <a:gd name="T9" fmla="*/ 0 h 266"/>
                    <a:gd name="T10" fmla="*/ 237 w 266"/>
                    <a:gd name="T11" fmla="*/ 0 h 266"/>
                    <a:gd name="T12" fmla="*/ 266 w 266"/>
                    <a:gd name="T13" fmla="*/ 29 h 266"/>
                    <a:gd name="T14" fmla="*/ 266 w 266"/>
                    <a:gd name="T15" fmla="*/ 237 h 266"/>
                    <a:gd name="T16" fmla="*/ 237 w 266"/>
                    <a:gd name="T17" fmla="*/ 266 h 266"/>
                    <a:gd name="T18" fmla="*/ 36 w 266"/>
                    <a:gd name="T19" fmla="*/ 230 h 266"/>
                    <a:gd name="T20" fmla="*/ 230 w 266"/>
                    <a:gd name="T21" fmla="*/ 230 h 266"/>
                    <a:gd name="T22" fmla="*/ 230 w 266"/>
                    <a:gd name="T23" fmla="*/ 36 h 266"/>
                    <a:gd name="T24" fmla="*/ 36 w 266"/>
                    <a:gd name="T25" fmla="*/ 36 h 266"/>
                    <a:gd name="T26" fmla="*/ 36 w 266"/>
                    <a:gd name="T27" fmla="*/ 23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6" h="266">
                      <a:moveTo>
                        <a:pt x="237" y="266"/>
                      </a:moveTo>
                      <a:cubicBezTo>
                        <a:pt x="29" y="266"/>
                        <a:pt x="29" y="266"/>
                        <a:pt x="29" y="266"/>
                      </a:cubicBezTo>
                      <a:cubicBezTo>
                        <a:pt x="13" y="266"/>
                        <a:pt x="0" y="253"/>
                        <a:pt x="0" y="237"/>
                      </a:cubicBezTo>
                      <a:cubicBezTo>
                        <a:pt x="0" y="29"/>
                        <a:pt x="0" y="29"/>
                        <a:pt x="0" y="29"/>
                      </a:cubicBezTo>
                      <a:cubicBezTo>
                        <a:pt x="0" y="13"/>
                        <a:pt x="13" y="0"/>
                        <a:pt x="29" y="0"/>
                      </a:cubicBezTo>
                      <a:cubicBezTo>
                        <a:pt x="237" y="0"/>
                        <a:pt x="237" y="0"/>
                        <a:pt x="237" y="0"/>
                      </a:cubicBezTo>
                      <a:cubicBezTo>
                        <a:pt x="253" y="0"/>
                        <a:pt x="266" y="13"/>
                        <a:pt x="266" y="29"/>
                      </a:cubicBezTo>
                      <a:cubicBezTo>
                        <a:pt x="266" y="237"/>
                        <a:pt x="266" y="237"/>
                        <a:pt x="266" y="237"/>
                      </a:cubicBezTo>
                      <a:cubicBezTo>
                        <a:pt x="266" y="253"/>
                        <a:pt x="253" y="266"/>
                        <a:pt x="237" y="266"/>
                      </a:cubicBezTo>
                      <a:close/>
                      <a:moveTo>
                        <a:pt x="36" y="230"/>
                      </a:moveTo>
                      <a:cubicBezTo>
                        <a:pt x="230" y="230"/>
                        <a:pt x="230" y="230"/>
                        <a:pt x="230" y="230"/>
                      </a:cubicBezTo>
                      <a:cubicBezTo>
                        <a:pt x="230" y="36"/>
                        <a:pt x="230" y="36"/>
                        <a:pt x="230" y="36"/>
                      </a:cubicBezTo>
                      <a:cubicBezTo>
                        <a:pt x="36" y="36"/>
                        <a:pt x="36" y="36"/>
                        <a:pt x="36" y="36"/>
                      </a:cubicBezTo>
                      <a:lnTo>
                        <a:pt x="36" y="230"/>
                      </a:ln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42" name="Freeform 145">
                  <a:extLst>
                    <a:ext uri="{FF2B5EF4-FFF2-40B4-BE49-F238E27FC236}">
                      <a16:creationId xmlns:a16="http://schemas.microsoft.com/office/drawing/2014/main" id="{4824AD37-1F33-4EFD-8AA5-1C1ABB0A0AFB}"/>
                    </a:ext>
                  </a:extLst>
                </p:cNvPr>
                <p:cNvSpPr>
                  <a:spLocks noEditPoints="1"/>
                </p:cNvSpPr>
                <p:nvPr/>
              </p:nvSpPr>
              <p:spPr bwMode="auto">
                <a:xfrm>
                  <a:off x="6774" y="3845"/>
                  <a:ext cx="512" cy="512"/>
                </a:xfrm>
                <a:custGeom>
                  <a:avLst/>
                  <a:gdLst>
                    <a:gd name="T0" fmla="*/ 190 w 217"/>
                    <a:gd name="T1" fmla="*/ 217 h 217"/>
                    <a:gd name="T2" fmla="*/ 26 w 217"/>
                    <a:gd name="T3" fmla="*/ 217 h 217"/>
                    <a:gd name="T4" fmla="*/ 0 w 217"/>
                    <a:gd name="T5" fmla="*/ 190 h 217"/>
                    <a:gd name="T6" fmla="*/ 0 w 217"/>
                    <a:gd name="T7" fmla="*/ 27 h 217"/>
                    <a:gd name="T8" fmla="*/ 26 w 217"/>
                    <a:gd name="T9" fmla="*/ 0 h 217"/>
                    <a:gd name="T10" fmla="*/ 190 w 217"/>
                    <a:gd name="T11" fmla="*/ 0 h 217"/>
                    <a:gd name="T12" fmla="*/ 217 w 217"/>
                    <a:gd name="T13" fmla="*/ 27 h 217"/>
                    <a:gd name="T14" fmla="*/ 217 w 217"/>
                    <a:gd name="T15" fmla="*/ 190 h 217"/>
                    <a:gd name="T16" fmla="*/ 190 w 217"/>
                    <a:gd name="T17" fmla="*/ 217 h 217"/>
                    <a:gd name="T18" fmla="*/ 36 w 217"/>
                    <a:gd name="T19" fmla="*/ 181 h 217"/>
                    <a:gd name="T20" fmla="*/ 181 w 217"/>
                    <a:gd name="T21" fmla="*/ 181 h 217"/>
                    <a:gd name="T22" fmla="*/ 181 w 217"/>
                    <a:gd name="T23" fmla="*/ 36 h 217"/>
                    <a:gd name="T24" fmla="*/ 36 w 217"/>
                    <a:gd name="T25" fmla="*/ 36 h 217"/>
                    <a:gd name="T26" fmla="*/ 36 w 217"/>
                    <a:gd name="T27" fmla="*/ 18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217">
                      <a:moveTo>
                        <a:pt x="190" y="217"/>
                      </a:moveTo>
                      <a:cubicBezTo>
                        <a:pt x="26" y="217"/>
                        <a:pt x="26" y="217"/>
                        <a:pt x="26" y="217"/>
                      </a:cubicBezTo>
                      <a:cubicBezTo>
                        <a:pt x="12" y="217"/>
                        <a:pt x="0" y="205"/>
                        <a:pt x="0" y="190"/>
                      </a:cubicBezTo>
                      <a:cubicBezTo>
                        <a:pt x="0" y="27"/>
                        <a:pt x="0" y="27"/>
                        <a:pt x="0" y="27"/>
                      </a:cubicBezTo>
                      <a:cubicBezTo>
                        <a:pt x="0" y="12"/>
                        <a:pt x="12" y="0"/>
                        <a:pt x="26" y="0"/>
                      </a:cubicBezTo>
                      <a:cubicBezTo>
                        <a:pt x="190" y="0"/>
                        <a:pt x="190" y="0"/>
                        <a:pt x="190" y="0"/>
                      </a:cubicBezTo>
                      <a:cubicBezTo>
                        <a:pt x="205" y="0"/>
                        <a:pt x="217" y="12"/>
                        <a:pt x="217" y="27"/>
                      </a:cubicBezTo>
                      <a:cubicBezTo>
                        <a:pt x="217" y="190"/>
                        <a:pt x="217" y="190"/>
                        <a:pt x="217" y="190"/>
                      </a:cubicBezTo>
                      <a:cubicBezTo>
                        <a:pt x="217" y="205"/>
                        <a:pt x="205" y="217"/>
                        <a:pt x="190" y="217"/>
                      </a:cubicBezTo>
                      <a:close/>
                      <a:moveTo>
                        <a:pt x="36" y="181"/>
                      </a:moveTo>
                      <a:cubicBezTo>
                        <a:pt x="181" y="181"/>
                        <a:pt x="181" y="181"/>
                        <a:pt x="181" y="181"/>
                      </a:cubicBezTo>
                      <a:cubicBezTo>
                        <a:pt x="181" y="36"/>
                        <a:pt x="181" y="36"/>
                        <a:pt x="181" y="36"/>
                      </a:cubicBezTo>
                      <a:cubicBezTo>
                        <a:pt x="36" y="36"/>
                        <a:pt x="36" y="36"/>
                        <a:pt x="36" y="36"/>
                      </a:cubicBezTo>
                      <a:lnTo>
                        <a:pt x="36" y="181"/>
                      </a:ln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43" name="Freeform 146">
                  <a:extLst>
                    <a:ext uri="{FF2B5EF4-FFF2-40B4-BE49-F238E27FC236}">
                      <a16:creationId xmlns:a16="http://schemas.microsoft.com/office/drawing/2014/main" id="{E1F36413-8CAD-49AF-AAFD-1EC1EDF327FB}"/>
                    </a:ext>
                  </a:extLst>
                </p:cNvPr>
                <p:cNvSpPr>
                  <a:spLocks noEditPoints="1"/>
                </p:cNvSpPr>
                <p:nvPr/>
              </p:nvSpPr>
              <p:spPr bwMode="auto">
                <a:xfrm>
                  <a:off x="7461" y="3267"/>
                  <a:ext cx="399" cy="413"/>
                </a:xfrm>
                <a:custGeom>
                  <a:avLst/>
                  <a:gdLst>
                    <a:gd name="T0" fmla="*/ 144 w 169"/>
                    <a:gd name="T1" fmla="*/ 175 h 175"/>
                    <a:gd name="T2" fmla="*/ 25 w 169"/>
                    <a:gd name="T3" fmla="*/ 175 h 175"/>
                    <a:gd name="T4" fmla="*/ 0 w 169"/>
                    <a:gd name="T5" fmla="*/ 150 h 175"/>
                    <a:gd name="T6" fmla="*/ 0 w 169"/>
                    <a:gd name="T7" fmla="*/ 24 h 175"/>
                    <a:gd name="T8" fmla="*/ 25 w 169"/>
                    <a:gd name="T9" fmla="*/ 0 h 175"/>
                    <a:gd name="T10" fmla="*/ 144 w 169"/>
                    <a:gd name="T11" fmla="*/ 0 h 175"/>
                    <a:gd name="T12" fmla="*/ 169 w 169"/>
                    <a:gd name="T13" fmla="*/ 24 h 175"/>
                    <a:gd name="T14" fmla="*/ 169 w 169"/>
                    <a:gd name="T15" fmla="*/ 150 h 175"/>
                    <a:gd name="T16" fmla="*/ 144 w 169"/>
                    <a:gd name="T17" fmla="*/ 175 h 175"/>
                    <a:gd name="T18" fmla="*/ 36 w 169"/>
                    <a:gd name="T19" fmla="*/ 139 h 175"/>
                    <a:gd name="T20" fmla="*/ 133 w 169"/>
                    <a:gd name="T21" fmla="*/ 139 h 175"/>
                    <a:gd name="T22" fmla="*/ 133 w 169"/>
                    <a:gd name="T23" fmla="*/ 36 h 175"/>
                    <a:gd name="T24" fmla="*/ 36 w 169"/>
                    <a:gd name="T25" fmla="*/ 36 h 175"/>
                    <a:gd name="T26" fmla="*/ 36 w 169"/>
                    <a:gd name="T27" fmla="*/ 13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75">
                      <a:moveTo>
                        <a:pt x="144" y="175"/>
                      </a:moveTo>
                      <a:cubicBezTo>
                        <a:pt x="25" y="175"/>
                        <a:pt x="25" y="175"/>
                        <a:pt x="25" y="175"/>
                      </a:cubicBezTo>
                      <a:cubicBezTo>
                        <a:pt x="11" y="175"/>
                        <a:pt x="0" y="164"/>
                        <a:pt x="0" y="150"/>
                      </a:cubicBezTo>
                      <a:cubicBezTo>
                        <a:pt x="0" y="24"/>
                        <a:pt x="0" y="24"/>
                        <a:pt x="0" y="24"/>
                      </a:cubicBezTo>
                      <a:cubicBezTo>
                        <a:pt x="0" y="10"/>
                        <a:pt x="11" y="0"/>
                        <a:pt x="25" y="0"/>
                      </a:cubicBezTo>
                      <a:cubicBezTo>
                        <a:pt x="144" y="0"/>
                        <a:pt x="144" y="0"/>
                        <a:pt x="144" y="0"/>
                      </a:cubicBezTo>
                      <a:cubicBezTo>
                        <a:pt x="158" y="0"/>
                        <a:pt x="169" y="10"/>
                        <a:pt x="169" y="24"/>
                      </a:cubicBezTo>
                      <a:cubicBezTo>
                        <a:pt x="169" y="150"/>
                        <a:pt x="169" y="150"/>
                        <a:pt x="169" y="150"/>
                      </a:cubicBezTo>
                      <a:cubicBezTo>
                        <a:pt x="169" y="164"/>
                        <a:pt x="158" y="175"/>
                        <a:pt x="144" y="175"/>
                      </a:cubicBezTo>
                      <a:close/>
                      <a:moveTo>
                        <a:pt x="36" y="139"/>
                      </a:moveTo>
                      <a:cubicBezTo>
                        <a:pt x="133" y="139"/>
                        <a:pt x="133" y="139"/>
                        <a:pt x="133" y="139"/>
                      </a:cubicBezTo>
                      <a:cubicBezTo>
                        <a:pt x="133" y="36"/>
                        <a:pt x="133" y="36"/>
                        <a:pt x="133" y="36"/>
                      </a:cubicBezTo>
                      <a:cubicBezTo>
                        <a:pt x="36" y="36"/>
                        <a:pt x="36" y="36"/>
                        <a:pt x="36" y="36"/>
                      </a:cubicBezTo>
                      <a:lnTo>
                        <a:pt x="36" y="139"/>
                      </a:ln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grpSp>
          <p:nvGrpSpPr>
            <p:cNvPr id="144" name="Group 143">
              <a:extLst>
                <a:ext uri="{FF2B5EF4-FFF2-40B4-BE49-F238E27FC236}">
                  <a16:creationId xmlns:a16="http://schemas.microsoft.com/office/drawing/2014/main" id="{BE822CD8-E20B-4E04-B56D-C9ACF3151647}"/>
                </a:ext>
              </a:extLst>
            </p:cNvPr>
            <p:cNvGrpSpPr/>
            <p:nvPr/>
          </p:nvGrpSpPr>
          <p:grpSpPr>
            <a:xfrm>
              <a:off x="8774298" y="4506982"/>
              <a:ext cx="401019" cy="401019"/>
              <a:chOff x="473238" y="4148888"/>
              <a:chExt cx="777130" cy="777130"/>
            </a:xfrm>
          </p:grpSpPr>
          <p:sp>
            <p:nvSpPr>
              <p:cNvPr id="145" name="Oval 144">
                <a:extLst>
                  <a:ext uri="{FF2B5EF4-FFF2-40B4-BE49-F238E27FC236}">
                    <a16:creationId xmlns:a16="http://schemas.microsoft.com/office/drawing/2014/main" id="{F829C02F-1D86-4F57-BA7E-6003B41CBC71}"/>
                  </a:ext>
                </a:extLst>
              </p:cNvPr>
              <p:cNvSpPr/>
              <p:nvPr/>
            </p:nvSpPr>
            <p:spPr bwMode="auto">
              <a:xfrm>
                <a:off x="473238" y="4148888"/>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sp>
            <p:nvSpPr>
              <p:cNvPr id="146" name="Freeform 56">
                <a:extLst>
                  <a:ext uri="{FF2B5EF4-FFF2-40B4-BE49-F238E27FC236}">
                    <a16:creationId xmlns:a16="http://schemas.microsoft.com/office/drawing/2014/main" id="{FA590C1B-C2FC-4081-A4B5-E5EA6F8C6182}"/>
                  </a:ext>
                </a:extLst>
              </p:cNvPr>
              <p:cNvSpPr>
                <a:spLocks/>
              </p:cNvSpPr>
              <p:nvPr/>
            </p:nvSpPr>
            <p:spPr bwMode="auto">
              <a:xfrm>
                <a:off x="616361" y="4317348"/>
                <a:ext cx="490886" cy="440210"/>
              </a:xfrm>
              <a:custGeom>
                <a:avLst/>
                <a:gdLst>
                  <a:gd name="connsiteX0" fmla="*/ 3516568 w 3629025"/>
                  <a:gd name="connsiteY0" fmla="*/ 3138886 h 3254390"/>
                  <a:gd name="connsiteX1" fmla="*/ 3513902 w 3629025"/>
                  <a:gd name="connsiteY1" fmla="*/ 3141552 h 3254390"/>
                  <a:gd name="connsiteX2" fmla="*/ 3516568 w 3629025"/>
                  <a:gd name="connsiteY2" fmla="*/ 3141552 h 3254390"/>
                  <a:gd name="connsiteX3" fmla="*/ 3516568 w 3629025"/>
                  <a:gd name="connsiteY3" fmla="*/ 3140691 h 3254390"/>
                  <a:gd name="connsiteX4" fmla="*/ 3516568 w 3629025"/>
                  <a:gd name="connsiteY4" fmla="*/ 3138886 h 3254390"/>
                  <a:gd name="connsiteX5" fmla="*/ 1814513 w 3629025"/>
                  <a:gd name="connsiteY5" fmla="*/ 2087188 h 3254390"/>
                  <a:gd name="connsiteX6" fmla="*/ 610916 w 3629025"/>
                  <a:gd name="connsiteY6" fmla="*/ 2397227 h 3254390"/>
                  <a:gd name="connsiteX7" fmla="*/ 145036 w 3629025"/>
                  <a:gd name="connsiteY7" fmla="*/ 2934094 h 3254390"/>
                  <a:gd name="connsiteX8" fmla="*/ 112994 w 3629025"/>
                  <a:gd name="connsiteY8" fmla="*/ 3138502 h 3254390"/>
                  <a:gd name="connsiteX9" fmla="*/ 711667 w 3629025"/>
                  <a:gd name="connsiteY9" fmla="*/ 3138502 h 3254390"/>
                  <a:gd name="connsiteX10" fmla="*/ 3509920 w 3629025"/>
                  <a:gd name="connsiteY10" fmla="*/ 3138502 h 3254390"/>
                  <a:gd name="connsiteX11" fmla="*/ 3512992 w 3629025"/>
                  <a:gd name="connsiteY11" fmla="*/ 3138502 h 3254390"/>
                  <a:gd name="connsiteX12" fmla="*/ 3480950 w 3629025"/>
                  <a:gd name="connsiteY12" fmla="*/ 2934094 h 3254390"/>
                  <a:gd name="connsiteX13" fmla="*/ 3015069 w 3629025"/>
                  <a:gd name="connsiteY13" fmla="*/ 2397227 h 3254390"/>
                  <a:gd name="connsiteX14" fmla="*/ 1814513 w 3629025"/>
                  <a:gd name="connsiteY14" fmla="*/ 2087188 h 3254390"/>
                  <a:gd name="connsiteX15" fmla="*/ 1814513 w 3629025"/>
                  <a:gd name="connsiteY15" fmla="*/ 1971684 h 3254390"/>
                  <a:gd name="connsiteX16" fmla="*/ 3075857 w 3629025"/>
                  <a:gd name="connsiteY16" fmla="*/ 2296920 h 3254390"/>
                  <a:gd name="connsiteX17" fmla="*/ 3592600 w 3629025"/>
                  <a:gd name="connsiteY17" fmla="*/ 2905170 h 3254390"/>
                  <a:gd name="connsiteX18" fmla="*/ 3628968 w 3629025"/>
                  <a:gd name="connsiteY18" fmla="*/ 3141552 h 3254390"/>
                  <a:gd name="connsiteX19" fmla="*/ 3629025 w 3629025"/>
                  <a:gd name="connsiteY19" fmla="*/ 3141552 h 3254390"/>
                  <a:gd name="connsiteX20" fmla="*/ 3628992 w 3629025"/>
                  <a:gd name="connsiteY20" fmla="*/ 3141711 h 3254390"/>
                  <a:gd name="connsiteX21" fmla="*/ 3629025 w 3629025"/>
                  <a:gd name="connsiteY21" fmla="*/ 3141925 h 3254390"/>
                  <a:gd name="connsiteX22" fmla="*/ 3516568 w 3629025"/>
                  <a:gd name="connsiteY22" fmla="*/ 3254390 h 3254390"/>
                  <a:gd name="connsiteX23" fmla="*/ 112457 w 3629025"/>
                  <a:gd name="connsiteY23" fmla="*/ 3254390 h 3254390"/>
                  <a:gd name="connsiteX24" fmla="*/ 8596 w 3629025"/>
                  <a:gd name="connsiteY24" fmla="*/ 3184915 h 3254390"/>
                  <a:gd name="connsiteX25" fmla="*/ 74 w 3629025"/>
                  <a:gd name="connsiteY25" fmla="*/ 3141925 h 3254390"/>
                  <a:gd name="connsiteX26" fmla="*/ 0 w 3629025"/>
                  <a:gd name="connsiteY26" fmla="*/ 3141925 h 3254390"/>
                  <a:gd name="connsiteX27" fmla="*/ 32 w 3629025"/>
                  <a:gd name="connsiteY27" fmla="*/ 3141714 h 3254390"/>
                  <a:gd name="connsiteX28" fmla="*/ 0 w 3629025"/>
                  <a:gd name="connsiteY28" fmla="*/ 3141552 h 3254390"/>
                  <a:gd name="connsiteX29" fmla="*/ 57 w 3629025"/>
                  <a:gd name="connsiteY29" fmla="*/ 3141552 h 3254390"/>
                  <a:gd name="connsiteX30" fmla="*/ 35950 w 3629025"/>
                  <a:gd name="connsiteY30" fmla="*/ 2905170 h 3254390"/>
                  <a:gd name="connsiteX31" fmla="*/ 550129 w 3629025"/>
                  <a:gd name="connsiteY31" fmla="*/ 2296920 h 3254390"/>
                  <a:gd name="connsiteX32" fmla="*/ 1814513 w 3629025"/>
                  <a:gd name="connsiteY32" fmla="*/ 1971684 h 3254390"/>
                  <a:gd name="connsiteX33" fmla="*/ 1746250 w 3629025"/>
                  <a:gd name="connsiteY33" fmla="*/ 115888 h 3254390"/>
                  <a:gd name="connsiteX34" fmla="*/ 973137 w 3629025"/>
                  <a:gd name="connsiteY34" fmla="*/ 887417 h 3254390"/>
                  <a:gd name="connsiteX35" fmla="*/ 1746250 w 3629025"/>
                  <a:gd name="connsiteY35" fmla="*/ 1658946 h 3254390"/>
                  <a:gd name="connsiteX36" fmla="*/ 2519363 w 3629025"/>
                  <a:gd name="connsiteY36" fmla="*/ 887417 h 3254390"/>
                  <a:gd name="connsiteX37" fmla="*/ 1746250 w 3629025"/>
                  <a:gd name="connsiteY37" fmla="*/ 115888 h 3254390"/>
                  <a:gd name="connsiteX38" fmla="*/ 1747837 w 3629025"/>
                  <a:gd name="connsiteY38" fmla="*/ 0 h 3254390"/>
                  <a:gd name="connsiteX39" fmla="*/ 2635250 w 3629025"/>
                  <a:gd name="connsiteY39" fmla="*/ 887417 h 3254390"/>
                  <a:gd name="connsiteX40" fmla="*/ 1747837 w 3629025"/>
                  <a:gd name="connsiteY40" fmla="*/ 1774834 h 3254390"/>
                  <a:gd name="connsiteX41" fmla="*/ 860424 w 3629025"/>
                  <a:gd name="connsiteY41" fmla="*/ 887417 h 3254390"/>
                  <a:gd name="connsiteX42" fmla="*/ 1747837 w 3629025"/>
                  <a:gd name="connsiteY42" fmla="*/ 0 h 3254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629025" h="3254390">
                    <a:moveTo>
                      <a:pt x="3516568" y="3138886"/>
                    </a:moveTo>
                    <a:lnTo>
                      <a:pt x="3513902" y="3141552"/>
                    </a:lnTo>
                    <a:lnTo>
                      <a:pt x="3516568" y="3141552"/>
                    </a:lnTo>
                    <a:lnTo>
                      <a:pt x="3516568" y="3140691"/>
                    </a:lnTo>
                    <a:cubicBezTo>
                      <a:pt x="3516568" y="3138886"/>
                      <a:pt x="3516568" y="3138886"/>
                      <a:pt x="3516568" y="3138886"/>
                    </a:cubicBezTo>
                    <a:close/>
                    <a:moveTo>
                      <a:pt x="1814513" y="2087188"/>
                    </a:moveTo>
                    <a:cubicBezTo>
                      <a:pt x="1358605" y="2087188"/>
                      <a:pt x="933091" y="2196614"/>
                      <a:pt x="610916" y="2397227"/>
                    </a:cubicBezTo>
                    <a:cubicBezTo>
                      <a:pt x="369285" y="2545407"/>
                      <a:pt x="209718" y="2731201"/>
                      <a:pt x="145036" y="2934094"/>
                    </a:cubicBezTo>
                    <a:lnTo>
                      <a:pt x="112994" y="3138502"/>
                    </a:lnTo>
                    <a:lnTo>
                      <a:pt x="711667" y="3138502"/>
                    </a:lnTo>
                    <a:cubicBezTo>
                      <a:pt x="3142581" y="3138502"/>
                      <a:pt x="3466703" y="3138502"/>
                      <a:pt x="3509920" y="3138502"/>
                    </a:cubicBezTo>
                    <a:lnTo>
                      <a:pt x="3512992" y="3138502"/>
                    </a:lnTo>
                    <a:lnTo>
                      <a:pt x="3480950" y="2934094"/>
                    </a:lnTo>
                    <a:cubicBezTo>
                      <a:pt x="3416268" y="2731201"/>
                      <a:pt x="3256701" y="2545407"/>
                      <a:pt x="3015069" y="2397227"/>
                    </a:cubicBezTo>
                    <a:cubicBezTo>
                      <a:pt x="2695934" y="2196614"/>
                      <a:pt x="2267381" y="2087188"/>
                      <a:pt x="1814513" y="2087188"/>
                    </a:cubicBezTo>
                    <a:close/>
                    <a:moveTo>
                      <a:pt x="1814513" y="1971684"/>
                    </a:moveTo>
                    <a:cubicBezTo>
                      <a:pt x="2288657" y="1971684"/>
                      <a:pt x="2738485" y="2087188"/>
                      <a:pt x="3075857" y="2296920"/>
                    </a:cubicBezTo>
                    <a:cubicBezTo>
                      <a:pt x="3342563" y="2463338"/>
                      <a:pt x="3520367" y="2674209"/>
                      <a:pt x="3592600" y="2905170"/>
                    </a:cubicBezTo>
                    <a:lnTo>
                      <a:pt x="3628968" y="3141552"/>
                    </a:lnTo>
                    <a:lnTo>
                      <a:pt x="3629025" y="3141552"/>
                    </a:lnTo>
                    <a:lnTo>
                      <a:pt x="3628992" y="3141711"/>
                    </a:lnTo>
                    <a:lnTo>
                      <a:pt x="3629025" y="3141925"/>
                    </a:lnTo>
                    <a:cubicBezTo>
                      <a:pt x="3629025" y="3202717"/>
                      <a:pt x="3577356" y="3254390"/>
                      <a:pt x="3516568" y="3254390"/>
                    </a:cubicBezTo>
                    <a:cubicBezTo>
                      <a:pt x="112457" y="3254390"/>
                      <a:pt x="112457" y="3254390"/>
                      <a:pt x="112457" y="3254390"/>
                    </a:cubicBezTo>
                    <a:cubicBezTo>
                      <a:pt x="64587" y="3254390"/>
                      <a:pt x="25265" y="3225228"/>
                      <a:pt x="8596" y="3184915"/>
                    </a:cubicBezTo>
                    <a:lnTo>
                      <a:pt x="74" y="3141925"/>
                    </a:lnTo>
                    <a:lnTo>
                      <a:pt x="0" y="3141925"/>
                    </a:lnTo>
                    <a:lnTo>
                      <a:pt x="32" y="3141714"/>
                    </a:lnTo>
                    <a:lnTo>
                      <a:pt x="0" y="3141552"/>
                    </a:lnTo>
                    <a:lnTo>
                      <a:pt x="57" y="3141552"/>
                    </a:lnTo>
                    <a:lnTo>
                      <a:pt x="35950" y="2905170"/>
                    </a:lnTo>
                    <a:cubicBezTo>
                      <a:pt x="107329" y="2674209"/>
                      <a:pt x="283423" y="2463338"/>
                      <a:pt x="550129" y="2296920"/>
                    </a:cubicBezTo>
                    <a:cubicBezTo>
                      <a:pt x="890540" y="2087188"/>
                      <a:pt x="1337329" y="1971684"/>
                      <a:pt x="1814513" y="1971684"/>
                    </a:cubicBezTo>
                    <a:close/>
                    <a:moveTo>
                      <a:pt x="1746250" y="115888"/>
                    </a:moveTo>
                    <a:cubicBezTo>
                      <a:pt x="1319271" y="115888"/>
                      <a:pt x="973137" y="461313"/>
                      <a:pt x="973137" y="887417"/>
                    </a:cubicBezTo>
                    <a:cubicBezTo>
                      <a:pt x="973137" y="1313521"/>
                      <a:pt x="1319271" y="1658946"/>
                      <a:pt x="1746250" y="1658946"/>
                    </a:cubicBezTo>
                    <a:cubicBezTo>
                      <a:pt x="2173229" y="1658946"/>
                      <a:pt x="2519363" y="1313521"/>
                      <a:pt x="2519363" y="887417"/>
                    </a:cubicBezTo>
                    <a:cubicBezTo>
                      <a:pt x="2519363" y="461313"/>
                      <a:pt x="2173229" y="115888"/>
                      <a:pt x="1746250" y="115888"/>
                    </a:cubicBezTo>
                    <a:close/>
                    <a:moveTo>
                      <a:pt x="1747837" y="0"/>
                    </a:moveTo>
                    <a:cubicBezTo>
                      <a:pt x="2237942" y="0"/>
                      <a:pt x="2635250" y="397310"/>
                      <a:pt x="2635250" y="887417"/>
                    </a:cubicBezTo>
                    <a:cubicBezTo>
                      <a:pt x="2635250" y="1377524"/>
                      <a:pt x="2237942" y="1774834"/>
                      <a:pt x="1747837" y="1774834"/>
                    </a:cubicBezTo>
                    <a:cubicBezTo>
                      <a:pt x="1257732" y="1774834"/>
                      <a:pt x="860424" y="1377524"/>
                      <a:pt x="860424" y="887417"/>
                    </a:cubicBezTo>
                    <a:cubicBezTo>
                      <a:pt x="860424" y="397310"/>
                      <a:pt x="1257732" y="0"/>
                      <a:pt x="1747837"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nvGrpSpPr>
            <p:cNvPr id="147" name="Group 146">
              <a:extLst>
                <a:ext uri="{FF2B5EF4-FFF2-40B4-BE49-F238E27FC236}">
                  <a16:creationId xmlns:a16="http://schemas.microsoft.com/office/drawing/2014/main" id="{68535DDB-62AA-44A9-8B3E-64195B04A9B5}"/>
                </a:ext>
              </a:extLst>
            </p:cNvPr>
            <p:cNvGrpSpPr/>
            <p:nvPr/>
          </p:nvGrpSpPr>
          <p:grpSpPr>
            <a:xfrm>
              <a:off x="8774141" y="5128138"/>
              <a:ext cx="401019" cy="401019"/>
              <a:chOff x="473238" y="5505055"/>
              <a:chExt cx="777130" cy="777130"/>
            </a:xfrm>
          </p:grpSpPr>
          <p:sp>
            <p:nvSpPr>
              <p:cNvPr id="148" name="Oval 147">
                <a:extLst>
                  <a:ext uri="{FF2B5EF4-FFF2-40B4-BE49-F238E27FC236}">
                    <a16:creationId xmlns:a16="http://schemas.microsoft.com/office/drawing/2014/main" id="{B000293F-F5E0-4839-9BD3-E5013ECF067D}"/>
                  </a:ext>
                </a:extLst>
              </p:cNvPr>
              <p:cNvSpPr/>
              <p:nvPr/>
            </p:nvSpPr>
            <p:spPr bwMode="auto">
              <a:xfrm>
                <a:off x="473238" y="5505055"/>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grpSp>
            <p:nvGrpSpPr>
              <p:cNvPr id="149" name="Group 148">
                <a:extLst>
                  <a:ext uri="{FF2B5EF4-FFF2-40B4-BE49-F238E27FC236}">
                    <a16:creationId xmlns:a16="http://schemas.microsoft.com/office/drawing/2014/main" id="{FA70D856-2531-4EBE-BA9F-E774D2A832B9}"/>
                  </a:ext>
                </a:extLst>
              </p:cNvPr>
              <p:cNvGrpSpPr/>
              <p:nvPr/>
            </p:nvGrpSpPr>
            <p:grpSpPr>
              <a:xfrm>
                <a:off x="653350" y="5639570"/>
                <a:ext cx="416905" cy="508102"/>
                <a:chOff x="5943601" y="3243263"/>
                <a:chExt cx="304800" cy="371475"/>
              </a:xfrm>
              <a:solidFill>
                <a:schemeClr val="accent1"/>
              </a:solidFill>
            </p:grpSpPr>
            <p:sp>
              <p:nvSpPr>
                <p:cNvPr id="150" name="Freeform: Shape 149">
                  <a:extLst>
                    <a:ext uri="{FF2B5EF4-FFF2-40B4-BE49-F238E27FC236}">
                      <a16:creationId xmlns:a16="http://schemas.microsoft.com/office/drawing/2014/main" id="{2FCBF12F-6207-4176-9A93-7543AECBE4C5}"/>
                    </a:ext>
                  </a:extLst>
                </p:cNvPr>
                <p:cNvSpPr>
                  <a:spLocks noChangeArrowheads="1"/>
                </p:cNvSpPr>
                <p:nvPr/>
              </p:nvSpPr>
              <p:spPr bwMode="auto">
                <a:xfrm>
                  <a:off x="6057901" y="3317875"/>
                  <a:ext cx="76200" cy="71438"/>
                </a:xfrm>
                <a:custGeom>
                  <a:avLst/>
                  <a:gdLst>
                    <a:gd name="connsiteX0" fmla="*/ 38100 w 76200"/>
                    <a:gd name="connsiteY0" fmla="*/ 11113 h 71438"/>
                    <a:gd name="connsiteX1" fmla="*/ 12700 w 76200"/>
                    <a:gd name="connsiteY1" fmla="*/ 35720 h 71438"/>
                    <a:gd name="connsiteX2" fmla="*/ 38100 w 76200"/>
                    <a:gd name="connsiteY2" fmla="*/ 60327 h 71438"/>
                    <a:gd name="connsiteX3" fmla="*/ 63500 w 76200"/>
                    <a:gd name="connsiteY3" fmla="*/ 35720 h 71438"/>
                    <a:gd name="connsiteX4" fmla="*/ 38100 w 76200"/>
                    <a:gd name="connsiteY4" fmla="*/ 11113 h 71438"/>
                    <a:gd name="connsiteX5" fmla="*/ 38100 w 76200"/>
                    <a:gd name="connsiteY5" fmla="*/ 0 h 71438"/>
                    <a:gd name="connsiteX6" fmla="*/ 76200 w 76200"/>
                    <a:gd name="connsiteY6" fmla="*/ 35719 h 71438"/>
                    <a:gd name="connsiteX7" fmla="*/ 38100 w 76200"/>
                    <a:gd name="connsiteY7" fmla="*/ 71438 h 71438"/>
                    <a:gd name="connsiteX8" fmla="*/ 0 w 76200"/>
                    <a:gd name="connsiteY8" fmla="*/ 35719 h 71438"/>
                    <a:gd name="connsiteX9" fmla="*/ 38100 w 76200"/>
                    <a:gd name="connsiteY9" fmla="*/ 0 h 7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71438">
                      <a:moveTo>
                        <a:pt x="38100" y="11113"/>
                      </a:moveTo>
                      <a:cubicBezTo>
                        <a:pt x="24072" y="11113"/>
                        <a:pt x="12700" y="22130"/>
                        <a:pt x="12700" y="35720"/>
                      </a:cubicBezTo>
                      <a:cubicBezTo>
                        <a:pt x="12700" y="49310"/>
                        <a:pt x="24072" y="60327"/>
                        <a:pt x="38100" y="60327"/>
                      </a:cubicBezTo>
                      <a:cubicBezTo>
                        <a:pt x="52128" y="60327"/>
                        <a:pt x="63500" y="49310"/>
                        <a:pt x="63500" y="35720"/>
                      </a:cubicBezTo>
                      <a:cubicBezTo>
                        <a:pt x="63500" y="22130"/>
                        <a:pt x="52128" y="11113"/>
                        <a:pt x="38100" y="11113"/>
                      </a:cubicBezTo>
                      <a:close/>
                      <a:moveTo>
                        <a:pt x="38100" y="0"/>
                      </a:moveTo>
                      <a:cubicBezTo>
                        <a:pt x="59142" y="0"/>
                        <a:pt x="76200" y="15992"/>
                        <a:pt x="76200" y="35719"/>
                      </a:cubicBezTo>
                      <a:cubicBezTo>
                        <a:pt x="76200" y="55446"/>
                        <a:pt x="59142" y="71438"/>
                        <a:pt x="38100" y="71438"/>
                      </a:cubicBezTo>
                      <a:cubicBezTo>
                        <a:pt x="17058" y="71438"/>
                        <a:pt x="0" y="55446"/>
                        <a:pt x="0" y="35719"/>
                      </a:cubicBezTo>
                      <a:cubicBezTo>
                        <a:pt x="0" y="15992"/>
                        <a:pt x="17058" y="0"/>
                        <a:pt x="38100"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51" name="Freeform: Shape 150">
                  <a:extLst>
                    <a:ext uri="{FF2B5EF4-FFF2-40B4-BE49-F238E27FC236}">
                      <a16:creationId xmlns:a16="http://schemas.microsoft.com/office/drawing/2014/main" id="{515BC9AD-DF09-4329-BBA4-4515F5CC557F}"/>
                    </a:ext>
                  </a:extLst>
                </p:cNvPr>
                <p:cNvSpPr>
                  <a:spLocks/>
                </p:cNvSpPr>
                <p:nvPr/>
              </p:nvSpPr>
              <p:spPr bwMode="auto">
                <a:xfrm>
                  <a:off x="6030913" y="3395663"/>
                  <a:ext cx="130175" cy="109538"/>
                </a:xfrm>
                <a:custGeom>
                  <a:avLst/>
                  <a:gdLst>
                    <a:gd name="connsiteX0" fmla="*/ 61090 w 130175"/>
                    <a:gd name="connsiteY0" fmla="*/ 12700 h 109538"/>
                    <a:gd name="connsiteX1" fmla="*/ 11113 w 130175"/>
                    <a:gd name="connsiteY1" fmla="*/ 63356 h 109538"/>
                    <a:gd name="connsiteX2" fmla="*/ 11113 w 130175"/>
                    <a:gd name="connsiteY2" fmla="*/ 98425 h 109538"/>
                    <a:gd name="connsiteX3" fmla="*/ 119063 w 130175"/>
                    <a:gd name="connsiteY3" fmla="*/ 98425 h 109538"/>
                    <a:gd name="connsiteX4" fmla="*/ 119063 w 130175"/>
                    <a:gd name="connsiteY4" fmla="*/ 63356 h 109538"/>
                    <a:gd name="connsiteX5" fmla="*/ 69086 w 130175"/>
                    <a:gd name="connsiteY5" fmla="*/ 12700 h 109538"/>
                    <a:gd name="connsiteX6" fmla="*/ 61090 w 130175"/>
                    <a:gd name="connsiteY6" fmla="*/ 12700 h 109538"/>
                    <a:gd name="connsiteX7" fmla="*/ 61143 w 130175"/>
                    <a:gd name="connsiteY7" fmla="*/ 0 h 109538"/>
                    <a:gd name="connsiteX8" fmla="*/ 69032 w 130175"/>
                    <a:gd name="connsiteY8" fmla="*/ 0 h 109538"/>
                    <a:gd name="connsiteX9" fmla="*/ 130175 w 130175"/>
                    <a:gd name="connsiteY9" fmla="*/ 62593 h 109538"/>
                    <a:gd name="connsiteX10" fmla="*/ 130175 w 130175"/>
                    <a:gd name="connsiteY10" fmla="*/ 103670 h 109538"/>
                    <a:gd name="connsiteX11" fmla="*/ 124258 w 130175"/>
                    <a:gd name="connsiteY11" fmla="*/ 109538 h 109538"/>
                    <a:gd name="connsiteX12" fmla="*/ 5917 w 130175"/>
                    <a:gd name="connsiteY12" fmla="*/ 109538 h 109538"/>
                    <a:gd name="connsiteX13" fmla="*/ 0 w 130175"/>
                    <a:gd name="connsiteY13" fmla="*/ 103670 h 109538"/>
                    <a:gd name="connsiteX14" fmla="*/ 0 w 130175"/>
                    <a:gd name="connsiteY14" fmla="*/ 62593 h 109538"/>
                    <a:gd name="connsiteX15" fmla="*/ 61143 w 130175"/>
                    <a:gd name="connsiteY15" fmla="*/ 0 h 10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0175" h="109538">
                      <a:moveTo>
                        <a:pt x="61090" y="12700"/>
                      </a:moveTo>
                      <a:cubicBezTo>
                        <a:pt x="33103" y="12700"/>
                        <a:pt x="11113" y="36080"/>
                        <a:pt x="11113" y="63356"/>
                      </a:cubicBezTo>
                      <a:lnTo>
                        <a:pt x="11113" y="98425"/>
                      </a:lnTo>
                      <a:cubicBezTo>
                        <a:pt x="119063" y="98425"/>
                        <a:pt x="119063" y="98425"/>
                        <a:pt x="119063" y="98425"/>
                      </a:cubicBezTo>
                      <a:cubicBezTo>
                        <a:pt x="119063" y="63356"/>
                        <a:pt x="119063" y="63356"/>
                        <a:pt x="119063" y="63356"/>
                      </a:cubicBezTo>
                      <a:cubicBezTo>
                        <a:pt x="119063" y="36080"/>
                        <a:pt x="97073" y="12700"/>
                        <a:pt x="69086" y="12700"/>
                      </a:cubicBezTo>
                      <a:cubicBezTo>
                        <a:pt x="61090" y="12700"/>
                        <a:pt x="61090" y="12700"/>
                        <a:pt x="61090" y="12700"/>
                      </a:cubicBezTo>
                      <a:close/>
                      <a:moveTo>
                        <a:pt x="61143" y="0"/>
                      </a:moveTo>
                      <a:cubicBezTo>
                        <a:pt x="69032" y="0"/>
                        <a:pt x="69032" y="0"/>
                        <a:pt x="69032" y="0"/>
                      </a:cubicBezTo>
                      <a:cubicBezTo>
                        <a:pt x="102562" y="0"/>
                        <a:pt x="130175" y="27385"/>
                        <a:pt x="130175" y="62593"/>
                      </a:cubicBezTo>
                      <a:cubicBezTo>
                        <a:pt x="130175" y="103670"/>
                        <a:pt x="130175" y="103670"/>
                        <a:pt x="130175" y="103670"/>
                      </a:cubicBezTo>
                      <a:cubicBezTo>
                        <a:pt x="130175" y="105626"/>
                        <a:pt x="128203" y="109538"/>
                        <a:pt x="124258" y="109538"/>
                      </a:cubicBezTo>
                      <a:cubicBezTo>
                        <a:pt x="5917" y="109538"/>
                        <a:pt x="5917" y="109538"/>
                        <a:pt x="5917" y="109538"/>
                      </a:cubicBezTo>
                      <a:cubicBezTo>
                        <a:pt x="1973" y="109538"/>
                        <a:pt x="0" y="105626"/>
                        <a:pt x="0" y="103670"/>
                      </a:cubicBezTo>
                      <a:cubicBezTo>
                        <a:pt x="0" y="62593"/>
                        <a:pt x="0" y="62593"/>
                        <a:pt x="0" y="62593"/>
                      </a:cubicBezTo>
                      <a:cubicBezTo>
                        <a:pt x="0" y="27385"/>
                        <a:pt x="27613" y="0"/>
                        <a:pt x="61143"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52" name="Freeform: Shape 151">
                  <a:extLst>
                    <a:ext uri="{FF2B5EF4-FFF2-40B4-BE49-F238E27FC236}">
                      <a16:creationId xmlns:a16="http://schemas.microsoft.com/office/drawing/2014/main" id="{D4917D5C-98F6-4F6F-8EBE-55F2FFD5AE5D}"/>
                    </a:ext>
                  </a:extLst>
                </p:cNvPr>
                <p:cNvSpPr>
                  <a:spLocks/>
                </p:cNvSpPr>
                <p:nvPr/>
              </p:nvSpPr>
              <p:spPr bwMode="auto">
                <a:xfrm>
                  <a:off x="5943601" y="3243263"/>
                  <a:ext cx="304800" cy="371475"/>
                </a:xfrm>
                <a:custGeom>
                  <a:avLst/>
                  <a:gdLst>
                    <a:gd name="connsiteX0" fmla="*/ 32376 w 304800"/>
                    <a:gd name="connsiteY0" fmla="*/ 12700 h 371475"/>
                    <a:gd name="connsiteX1" fmla="*/ 12700 w 304800"/>
                    <a:gd name="connsiteY1" fmla="*/ 32143 h 371475"/>
                    <a:gd name="connsiteX2" fmla="*/ 12700 w 304800"/>
                    <a:gd name="connsiteY2" fmla="*/ 339333 h 371475"/>
                    <a:gd name="connsiteX3" fmla="*/ 32376 w 304800"/>
                    <a:gd name="connsiteY3" fmla="*/ 358775 h 371475"/>
                    <a:gd name="connsiteX4" fmla="*/ 270457 w 304800"/>
                    <a:gd name="connsiteY4" fmla="*/ 358775 h 371475"/>
                    <a:gd name="connsiteX5" fmla="*/ 292100 w 304800"/>
                    <a:gd name="connsiteY5" fmla="*/ 339333 h 371475"/>
                    <a:gd name="connsiteX6" fmla="*/ 292100 w 304800"/>
                    <a:gd name="connsiteY6" fmla="*/ 32143 h 371475"/>
                    <a:gd name="connsiteX7" fmla="*/ 270457 w 304800"/>
                    <a:gd name="connsiteY7" fmla="*/ 12700 h 371475"/>
                    <a:gd name="connsiteX8" fmla="*/ 31668 w 304800"/>
                    <a:gd name="connsiteY8" fmla="*/ 0 h 371475"/>
                    <a:gd name="connsiteX9" fmla="*/ 271153 w 304800"/>
                    <a:gd name="connsiteY9" fmla="*/ 0 h 371475"/>
                    <a:gd name="connsiteX10" fmla="*/ 304800 w 304800"/>
                    <a:gd name="connsiteY10" fmla="*/ 31282 h 371475"/>
                    <a:gd name="connsiteX11" fmla="*/ 304800 w 304800"/>
                    <a:gd name="connsiteY11" fmla="*/ 340193 h 371475"/>
                    <a:gd name="connsiteX12" fmla="*/ 271153 w 304800"/>
                    <a:gd name="connsiteY12" fmla="*/ 371475 h 371475"/>
                    <a:gd name="connsiteX13" fmla="*/ 31668 w 304800"/>
                    <a:gd name="connsiteY13" fmla="*/ 371475 h 371475"/>
                    <a:gd name="connsiteX14" fmla="*/ 0 w 304800"/>
                    <a:gd name="connsiteY14" fmla="*/ 340193 h 371475"/>
                    <a:gd name="connsiteX15" fmla="*/ 0 w 304800"/>
                    <a:gd name="connsiteY15" fmla="*/ 31282 h 371475"/>
                    <a:gd name="connsiteX16" fmla="*/ 31668 w 304800"/>
                    <a:gd name="connsiteY16" fmla="*/ 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800" h="371475">
                      <a:moveTo>
                        <a:pt x="32376" y="12700"/>
                      </a:moveTo>
                      <a:cubicBezTo>
                        <a:pt x="22538" y="12700"/>
                        <a:pt x="12700" y="22421"/>
                        <a:pt x="12700" y="32143"/>
                      </a:cubicBezTo>
                      <a:cubicBezTo>
                        <a:pt x="12700" y="339333"/>
                        <a:pt x="12700" y="339333"/>
                        <a:pt x="12700" y="339333"/>
                      </a:cubicBezTo>
                      <a:cubicBezTo>
                        <a:pt x="12700" y="349054"/>
                        <a:pt x="22538" y="358775"/>
                        <a:pt x="32376" y="358775"/>
                      </a:cubicBezTo>
                      <a:cubicBezTo>
                        <a:pt x="270457" y="358775"/>
                        <a:pt x="270457" y="358775"/>
                        <a:pt x="270457" y="358775"/>
                      </a:cubicBezTo>
                      <a:cubicBezTo>
                        <a:pt x="282262" y="358775"/>
                        <a:pt x="292100" y="349054"/>
                        <a:pt x="292100" y="339333"/>
                      </a:cubicBezTo>
                      <a:cubicBezTo>
                        <a:pt x="292100" y="32143"/>
                        <a:pt x="292100" y="32143"/>
                        <a:pt x="292100" y="32143"/>
                      </a:cubicBezTo>
                      <a:cubicBezTo>
                        <a:pt x="292100" y="22421"/>
                        <a:pt x="282262" y="12700"/>
                        <a:pt x="270457" y="12700"/>
                      </a:cubicBezTo>
                      <a:close/>
                      <a:moveTo>
                        <a:pt x="31668" y="0"/>
                      </a:moveTo>
                      <a:cubicBezTo>
                        <a:pt x="271153" y="0"/>
                        <a:pt x="271153" y="0"/>
                        <a:pt x="271153" y="0"/>
                      </a:cubicBezTo>
                      <a:cubicBezTo>
                        <a:pt x="288966" y="0"/>
                        <a:pt x="304800" y="13686"/>
                        <a:pt x="304800" y="31282"/>
                      </a:cubicBezTo>
                      <a:cubicBezTo>
                        <a:pt x="304800" y="340193"/>
                        <a:pt x="304800" y="340193"/>
                        <a:pt x="304800" y="340193"/>
                      </a:cubicBezTo>
                      <a:cubicBezTo>
                        <a:pt x="304800" y="357789"/>
                        <a:pt x="288966" y="371475"/>
                        <a:pt x="271153" y="371475"/>
                      </a:cubicBezTo>
                      <a:cubicBezTo>
                        <a:pt x="31668" y="371475"/>
                        <a:pt x="31668" y="371475"/>
                        <a:pt x="31668" y="371475"/>
                      </a:cubicBezTo>
                      <a:cubicBezTo>
                        <a:pt x="13855" y="371475"/>
                        <a:pt x="0" y="357789"/>
                        <a:pt x="0" y="340193"/>
                      </a:cubicBezTo>
                      <a:cubicBezTo>
                        <a:pt x="0" y="31282"/>
                        <a:pt x="0" y="31282"/>
                        <a:pt x="0" y="31282"/>
                      </a:cubicBezTo>
                      <a:cubicBezTo>
                        <a:pt x="1979" y="13686"/>
                        <a:pt x="15834" y="0"/>
                        <a:pt x="31668"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53" name="Freeform 38">
                  <a:extLst>
                    <a:ext uri="{FF2B5EF4-FFF2-40B4-BE49-F238E27FC236}">
                      <a16:creationId xmlns:a16="http://schemas.microsoft.com/office/drawing/2014/main" id="{90028080-9435-4999-8C8A-1D1589ACFA32}"/>
                    </a:ext>
                  </a:extLst>
                </p:cNvPr>
                <p:cNvSpPr>
                  <a:spLocks/>
                </p:cNvSpPr>
                <p:nvPr/>
              </p:nvSpPr>
              <p:spPr bwMode="auto">
                <a:xfrm>
                  <a:off x="6056313" y="3562350"/>
                  <a:ext cx="79375" cy="11113"/>
                </a:xfrm>
                <a:custGeom>
                  <a:avLst/>
                  <a:gdLst>
                    <a:gd name="T0" fmla="*/ 37 w 40"/>
                    <a:gd name="T1" fmla="*/ 6 h 6"/>
                    <a:gd name="T2" fmla="*/ 3 w 40"/>
                    <a:gd name="T3" fmla="*/ 6 h 6"/>
                    <a:gd name="T4" fmla="*/ 0 w 40"/>
                    <a:gd name="T5" fmla="*/ 3 h 6"/>
                    <a:gd name="T6" fmla="*/ 3 w 40"/>
                    <a:gd name="T7" fmla="*/ 0 h 6"/>
                    <a:gd name="T8" fmla="*/ 37 w 40"/>
                    <a:gd name="T9" fmla="*/ 0 h 6"/>
                    <a:gd name="T10" fmla="*/ 40 w 40"/>
                    <a:gd name="T11" fmla="*/ 3 h 6"/>
                    <a:gd name="T12" fmla="*/ 37 w 4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0" h="6">
                      <a:moveTo>
                        <a:pt x="37" y="6"/>
                      </a:moveTo>
                      <a:cubicBezTo>
                        <a:pt x="3" y="6"/>
                        <a:pt x="3" y="6"/>
                        <a:pt x="3" y="6"/>
                      </a:cubicBezTo>
                      <a:cubicBezTo>
                        <a:pt x="1" y="6"/>
                        <a:pt x="0" y="5"/>
                        <a:pt x="0" y="3"/>
                      </a:cubicBezTo>
                      <a:cubicBezTo>
                        <a:pt x="0" y="2"/>
                        <a:pt x="1" y="0"/>
                        <a:pt x="3" y="0"/>
                      </a:cubicBezTo>
                      <a:cubicBezTo>
                        <a:pt x="37" y="0"/>
                        <a:pt x="37" y="0"/>
                        <a:pt x="37" y="0"/>
                      </a:cubicBezTo>
                      <a:cubicBezTo>
                        <a:pt x="39" y="0"/>
                        <a:pt x="40" y="2"/>
                        <a:pt x="40" y="3"/>
                      </a:cubicBezTo>
                      <a:cubicBezTo>
                        <a:pt x="40" y="5"/>
                        <a:pt x="39" y="6"/>
                        <a:pt x="37" y="6"/>
                      </a:cubicBezTo>
                      <a:close/>
                    </a:path>
                  </a:pathLst>
                </a:custGeom>
                <a:grpFill/>
                <a:ln w="9525">
                  <a:solidFill>
                    <a:schemeClr val="tx2"/>
                  </a:solidFill>
                  <a:round/>
                  <a:headEnd/>
                  <a:tailEnd/>
                </a:ln>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Segoe UI" panose="020B0502040204020203" pitchFamily="34" charset="0"/>
                  </a:endParaRPr>
                </a:p>
              </p:txBody>
            </p:sp>
          </p:grpSp>
        </p:grpSp>
        <p:grpSp>
          <p:nvGrpSpPr>
            <p:cNvPr id="86" name="Group 85">
              <a:extLst>
                <a:ext uri="{FF2B5EF4-FFF2-40B4-BE49-F238E27FC236}">
                  <a16:creationId xmlns:a16="http://schemas.microsoft.com/office/drawing/2014/main" id="{8A489F7A-BE05-4B1B-8755-990F7AFB852B}"/>
                </a:ext>
              </a:extLst>
            </p:cNvPr>
            <p:cNvGrpSpPr>
              <a:grpSpLocks noChangeAspect="1"/>
            </p:cNvGrpSpPr>
            <p:nvPr/>
          </p:nvGrpSpPr>
          <p:grpSpPr>
            <a:xfrm>
              <a:off x="9378855" y="2162906"/>
              <a:ext cx="2003080" cy="1600882"/>
              <a:chOff x="8519409" y="2395547"/>
              <a:chExt cx="2146635" cy="1715611"/>
            </a:xfrm>
          </p:grpSpPr>
          <p:grpSp>
            <p:nvGrpSpPr>
              <p:cNvPr id="87" name="Group 86">
                <a:extLst>
                  <a:ext uri="{FF2B5EF4-FFF2-40B4-BE49-F238E27FC236}">
                    <a16:creationId xmlns:a16="http://schemas.microsoft.com/office/drawing/2014/main" id="{DDB1D107-DF5B-4BCE-814F-5EB76AF2B1EC}"/>
                  </a:ext>
                </a:extLst>
              </p:cNvPr>
              <p:cNvGrpSpPr/>
              <p:nvPr/>
            </p:nvGrpSpPr>
            <p:grpSpPr>
              <a:xfrm>
                <a:off x="8519409" y="3188940"/>
                <a:ext cx="893601" cy="817729"/>
                <a:chOff x="8547815" y="3168027"/>
                <a:chExt cx="893601" cy="817729"/>
              </a:xfrm>
            </p:grpSpPr>
            <p:grpSp>
              <p:nvGrpSpPr>
                <p:cNvPr id="214" name="Group 213">
                  <a:extLst>
                    <a:ext uri="{FF2B5EF4-FFF2-40B4-BE49-F238E27FC236}">
                      <a16:creationId xmlns:a16="http://schemas.microsoft.com/office/drawing/2014/main" id="{9310B755-F7E3-4113-9DA4-38CE80D5EAF6}"/>
                    </a:ext>
                  </a:extLst>
                </p:cNvPr>
                <p:cNvGrpSpPr>
                  <a:grpSpLocks noChangeAspect="1"/>
                </p:cNvGrpSpPr>
                <p:nvPr/>
              </p:nvGrpSpPr>
              <p:grpSpPr>
                <a:xfrm rot="14344772">
                  <a:off x="8718939" y="3345797"/>
                  <a:ext cx="352143" cy="694392"/>
                  <a:chOff x="7442295" y="3238886"/>
                  <a:chExt cx="433091" cy="854013"/>
                </a:xfrm>
              </p:grpSpPr>
              <p:grpSp>
                <p:nvGrpSpPr>
                  <p:cNvPr id="231" name="Group 230">
                    <a:extLst>
                      <a:ext uri="{FF2B5EF4-FFF2-40B4-BE49-F238E27FC236}">
                        <a16:creationId xmlns:a16="http://schemas.microsoft.com/office/drawing/2014/main" id="{C0B53F79-7A26-4F69-AB17-C5D6890A3EA1}"/>
                      </a:ext>
                    </a:extLst>
                  </p:cNvPr>
                  <p:cNvGrpSpPr/>
                  <p:nvPr/>
                </p:nvGrpSpPr>
                <p:grpSpPr>
                  <a:xfrm flipH="1">
                    <a:off x="7564976" y="3352523"/>
                    <a:ext cx="187729" cy="740376"/>
                    <a:chOff x="7678569" y="1770695"/>
                    <a:chExt cx="458180" cy="1806993"/>
                  </a:xfrm>
                  <a:solidFill>
                    <a:schemeClr val="accent4"/>
                  </a:solidFill>
                </p:grpSpPr>
                <p:sp>
                  <p:nvSpPr>
                    <p:cNvPr id="233" name="Oval 232">
                      <a:extLst>
                        <a:ext uri="{FF2B5EF4-FFF2-40B4-BE49-F238E27FC236}">
                          <a16:creationId xmlns:a16="http://schemas.microsoft.com/office/drawing/2014/main" id="{8A4BAB56-E489-4DBA-BBA4-1BCB77ED7464}"/>
                        </a:ext>
                      </a:extLst>
                    </p:cNvPr>
                    <p:cNvSpPr/>
                    <p:nvPr/>
                  </p:nvSpPr>
                  <p:spPr bwMode="auto">
                    <a:xfrm>
                      <a:off x="7678569" y="1770695"/>
                      <a:ext cx="458180" cy="45818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4" name="Oval 233">
                      <a:extLst>
                        <a:ext uri="{FF2B5EF4-FFF2-40B4-BE49-F238E27FC236}">
                          <a16:creationId xmlns:a16="http://schemas.microsoft.com/office/drawing/2014/main" id="{8EC5672C-ACBB-4589-A237-F352AC9F8087}"/>
                        </a:ext>
                      </a:extLst>
                    </p:cNvPr>
                    <p:cNvSpPr/>
                    <p:nvPr/>
                  </p:nvSpPr>
                  <p:spPr bwMode="auto">
                    <a:xfrm>
                      <a:off x="7856824" y="227707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5" name="Oval 234">
                      <a:extLst>
                        <a:ext uri="{FF2B5EF4-FFF2-40B4-BE49-F238E27FC236}">
                          <a16:creationId xmlns:a16="http://schemas.microsoft.com/office/drawing/2014/main" id="{40110B27-53AA-4867-B614-1E9330468CD4}"/>
                        </a:ext>
                      </a:extLst>
                    </p:cNvPr>
                    <p:cNvSpPr/>
                    <p:nvPr/>
                  </p:nvSpPr>
                  <p:spPr bwMode="auto">
                    <a:xfrm>
                      <a:off x="7856824" y="242694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6" name="Oval 235">
                      <a:extLst>
                        <a:ext uri="{FF2B5EF4-FFF2-40B4-BE49-F238E27FC236}">
                          <a16:creationId xmlns:a16="http://schemas.microsoft.com/office/drawing/2014/main" id="{8D036821-3F41-4698-8FDF-18E4939DF791}"/>
                        </a:ext>
                      </a:extLst>
                    </p:cNvPr>
                    <p:cNvSpPr/>
                    <p:nvPr/>
                  </p:nvSpPr>
                  <p:spPr bwMode="auto">
                    <a:xfrm>
                      <a:off x="7856824" y="257680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7" name="Oval 236">
                      <a:extLst>
                        <a:ext uri="{FF2B5EF4-FFF2-40B4-BE49-F238E27FC236}">
                          <a16:creationId xmlns:a16="http://schemas.microsoft.com/office/drawing/2014/main" id="{29ADC08A-B6DB-4437-BE97-1AD252543FDB}"/>
                        </a:ext>
                      </a:extLst>
                    </p:cNvPr>
                    <p:cNvSpPr/>
                    <p:nvPr/>
                  </p:nvSpPr>
                  <p:spPr bwMode="auto">
                    <a:xfrm>
                      <a:off x="7856824" y="2726676"/>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8" name="Oval 237">
                      <a:extLst>
                        <a:ext uri="{FF2B5EF4-FFF2-40B4-BE49-F238E27FC236}">
                          <a16:creationId xmlns:a16="http://schemas.microsoft.com/office/drawing/2014/main" id="{D8C70828-307B-45F2-B26B-4935DA14C64C}"/>
                        </a:ext>
                      </a:extLst>
                    </p:cNvPr>
                    <p:cNvSpPr/>
                    <p:nvPr/>
                  </p:nvSpPr>
                  <p:spPr bwMode="auto">
                    <a:xfrm>
                      <a:off x="7856824" y="2876544"/>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9" name="Oval 238">
                      <a:extLst>
                        <a:ext uri="{FF2B5EF4-FFF2-40B4-BE49-F238E27FC236}">
                          <a16:creationId xmlns:a16="http://schemas.microsoft.com/office/drawing/2014/main" id="{6DC72AAF-1A75-44B2-BA9D-115C2566C174}"/>
                        </a:ext>
                      </a:extLst>
                    </p:cNvPr>
                    <p:cNvSpPr/>
                    <p:nvPr/>
                  </p:nvSpPr>
                  <p:spPr bwMode="auto">
                    <a:xfrm>
                      <a:off x="7856824" y="302641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0" name="Oval 239">
                      <a:extLst>
                        <a:ext uri="{FF2B5EF4-FFF2-40B4-BE49-F238E27FC236}">
                          <a16:creationId xmlns:a16="http://schemas.microsoft.com/office/drawing/2014/main" id="{E94E5046-AF94-4661-9EC1-94352248A803}"/>
                        </a:ext>
                      </a:extLst>
                    </p:cNvPr>
                    <p:cNvSpPr/>
                    <p:nvPr/>
                  </p:nvSpPr>
                  <p:spPr bwMode="auto">
                    <a:xfrm>
                      <a:off x="7856824" y="317628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1" name="Oval 240">
                      <a:extLst>
                        <a:ext uri="{FF2B5EF4-FFF2-40B4-BE49-F238E27FC236}">
                          <a16:creationId xmlns:a16="http://schemas.microsoft.com/office/drawing/2014/main" id="{6EA7C08D-0B89-4585-ADFF-5B0D0CB01BDA}"/>
                        </a:ext>
                      </a:extLst>
                    </p:cNvPr>
                    <p:cNvSpPr/>
                    <p:nvPr/>
                  </p:nvSpPr>
                  <p:spPr bwMode="auto">
                    <a:xfrm>
                      <a:off x="7856824" y="332614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2" name="Oval 241">
                      <a:extLst>
                        <a:ext uri="{FF2B5EF4-FFF2-40B4-BE49-F238E27FC236}">
                          <a16:creationId xmlns:a16="http://schemas.microsoft.com/office/drawing/2014/main" id="{ADA345FE-7628-4168-92E6-47F5F80D92EE}"/>
                        </a:ext>
                      </a:extLst>
                    </p:cNvPr>
                    <p:cNvSpPr/>
                    <p:nvPr/>
                  </p:nvSpPr>
                  <p:spPr bwMode="auto">
                    <a:xfrm>
                      <a:off x="7856824" y="3476017"/>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32" name="Block Arc 231">
                    <a:extLst>
                      <a:ext uri="{FF2B5EF4-FFF2-40B4-BE49-F238E27FC236}">
                        <a16:creationId xmlns:a16="http://schemas.microsoft.com/office/drawing/2014/main" id="{85BACBF9-F870-426D-96A8-60E0C1C7049E}"/>
                      </a:ext>
                    </a:extLst>
                  </p:cNvPr>
                  <p:cNvSpPr/>
                  <p:nvPr/>
                </p:nvSpPr>
                <p:spPr bwMode="auto">
                  <a:xfrm flipH="1">
                    <a:off x="7442295" y="3238886"/>
                    <a:ext cx="433091" cy="434050"/>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15" name="Group 214">
                  <a:extLst>
                    <a:ext uri="{FF2B5EF4-FFF2-40B4-BE49-F238E27FC236}">
                      <a16:creationId xmlns:a16="http://schemas.microsoft.com/office/drawing/2014/main" id="{A620BE7A-5B39-4649-A726-54BCE5647440}"/>
                    </a:ext>
                  </a:extLst>
                </p:cNvPr>
                <p:cNvGrpSpPr>
                  <a:grpSpLocks noChangeAspect="1"/>
                </p:cNvGrpSpPr>
                <p:nvPr/>
              </p:nvGrpSpPr>
              <p:grpSpPr>
                <a:xfrm rot="14344772">
                  <a:off x="8754733" y="3121723"/>
                  <a:ext cx="352143" cy="444752"/>
                  <a:chOff x="7442295" y="3238886"/>
                  <a:chExt cx="433091" cy="546988"/>
                </a:xfrm>
              </p:grpSpPr>
              <p:grpSp>
                <p:nvGrpSpPr>
                  <p:cNvPr id="224" name="Group 223">
                    <a:extLst>
                      <a:ext uri="{FF2B5EF4-FFF2-40B4-BE49-F238E27FC236}">
                        <a16:creationId xmlns:a16="http://schemas.microsoft.com/office/drawing/2014/main" id="{FBC49157-67F4-4E18-80AD-B3CAE5E3705A}"/>
                      </a:ext>
                    </a:extLst>
                  </p:cNvPr>
                  <p:cNvGrpSpPr/>
                  <p:nvPr/>
                </p:nvGrpSpPr>
                <p:grpSpPr>
                  <a:xfrm flipH="1">
                    <a:off x="7564976" y="3352524"/>
                    <a:ext cx="187729" cy="433350"/>
                    <a:chOff x="7678568" y="1770696"/>
                    <a:chExt cx="458180" cy="1057651"/>
                  </a:xfrm>
                  <a:solidFill>
                    <a:schemeClr val="accent4"/>
                  </a:solidFill>
                </p:grpSpPr>
                <p:sp>
                  <p:nvSpPr>
                    <p:cNvPr id="226" name="Circle: Hollow 225">
                      <a:extLst>
                        <a:ext uri="{FF2B5EF4-FFF2-40B4-BE49-F238E27FC236}">
                          <a16:creationId xmlns:a16="http://schemas.microsoft.com/office/drawing/2014/main" id="{EC4BD499-0A84-497A-82D6-144C9439D8C8}"/>
                        </a:ext>
                      </a:extLst>
                    </p:cNvPr>
                    <p:cNvSpPr/>
                    <p:nvPr/>
                  </p:nvSpPr>
                  <p:spPr bwMode="auto">
                    <a:xfrm>
                      <a:off x="7678569" y="1770695"/>
                      <a:ext cx="458180" cy="458180"/>
                    </a:xfrm>
                    <a:prstGeom prst="donut">
                      <a:avLst>
                        <a:gd name="adj" fmla="val 18521"/>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7" name="Oval 226">
                      <a:extLst>
                        <a:ext uri="{FF2B5EF4-FFF2-40B4-BE49-F238E27FC236}">
                          <a16:creationId xmlns:a16="http://schemas.microsoft.com/office/drawing/2014/main" id="{E4B3CC78-CCB1-44C9-BA4C-7DB3F4B4ED44}"/>
                        </a:ext>
                      </a:extLst>
                    </p:cNvPr>
                    <p:cNvSpPr/>
                    <p:nvPr/>
                  </p:nvSpPr>
                  <p:spPr bwMode="auto">
                    <a:xfrm>
                      <a:off x="7856824" y="227707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8" name="Oval 227">
                      <a:extLst>
                        <a:ext uri="{FF2B5EF4-FFF2-40B4-BE49-F238E27FC236}">
                          <a16:creationId xmlns:a16="http://schemas.microsoft.com/office/drawing/2014/main" id="{6786B551-9046-4B6C-8D35-DC98E471DDC2}"/>
                        </a:ext>
                      </a:extLst>
                    </p:cNvPr>
                    <p:cNvSpPr/>
                    <p:nvPr/>
                  </p:nvSpPr>
                  <p:spPr bwMode="auto">
                    <a:xfrm>
                      <a:off x="7856824" y="242694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9" name="Oval 228">
                      <a:extLst>
                        <a:ext uri="{FF2B5EF4-FFF2-40B4-BE49-F238E27FC236}">
                          <a16:creationId xmlns:a16="http://schemas.microsoft.com/office/drawing/2014/main" id="{C708605E-9503-424F-9A72-DF81081DEC60}"/>
                        </a:ext>
                      </a:extLst>
                    </p:cNvPr>
                    <p:cNvSpPr/>
                    <p:nvPr/>
                  </p:nvSpPr>
                  <p:spPr bwMode="auto">
                    <a:xfrm>
                      <a:off x="7856824" y="257680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0" name="Oval 229">
                      <a:extLst>
                        <a:ext uri="{FF2B5EF4-FFF2-40B4-BE49-F238E27FC236}">
                          <a16:creationId xmlns:a16="http://schemas.microsoft.com/office/drawing/2014/main" id="{1D597A1E-F3D5-435B-AAD9-A1F3C831F987}"/>
                        </a:ext>
                      </a:extLst>
                    </p:cNvPr>
                    <p:cNvSpPr/>
                    <p:nvPr/>
                  </p:nvSpPr>
                  <p:spPr bwMode="auto">
                    <a:xfrm>
                      <a:off x="7856824" y="2726676"/>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25" name="Block Arc 224">
                    <a:extLst>
                      <a:ext uri="{FF2B5EF4-FFF2-40B4-BE49-F238E27FC236}">
                        <a16:creationId xmlns:a16="http://schemas.microsoft.com/office/drawing/2014/main" id="{0B18E418-0BA5-4C82-BC45-3996B24CB4A8}"/>
                      </a:ext>
                    </a:extLst>
                  </p:cNvPr>
                  <p:cNvSpPr/>
                  <p:nvPr/>
                </p:nvSpPr>
                <p:spPr bwMode="auto">
                  <a:xfrm flipH="1">
                    <a:off x="7442295" y="3238886"/>
                    <a:ext cx="433091" cy="434050"/>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16" name="Group 215">
                  <a:extLst>
                    <a:ext uri="{FF2B5EF4-FFF2-40B4-BE49-F238E27FC236}">
                      <a16:creationId xmlns:a16="http://schemas.microsoft.com/office/drawing/2014/main" id="{091712D9-6EA2-4E42-9005-86E5000B4D4D}"/>
                    </a:ext>
                  </a:extLst>
                </p:cNvPr>
                <p:cNvGrpSpPr>
                  <a:grpSpLocks noChangeAspect="1"/>
                </p:cNvGrpSpPr>
                <p:nvPr/>
              </p:nvGrpSpPr>
              <p:grpSpPr>
                <a:xfrm rot="14344772">
                  <a:off x="9042968" y="3587309"/>
                  <a:ext cx="352143" cy="444752"/>
                  <a:chOff x="7442295" y="3238886"/>
                  <a:chExt cx="433091" cy="546988"/>
                </a:xfrm>
              </p:grpSpPr>
              <p:grpSp>
                <p:nvGrpSpPr>
                  <p:cNvPr id="217" name="Group 216">
                    <a:extLst>
                      <a:ext uri="{FF2B5EF4-FFF2-40B4-BE49-F238E27FC236}">
                        <a16:creationId xmlns:a16="http://schemas.microsoft.com/office/drawing/2014/main" id="{1AC5A7C7-CEF4-4679-9B7D-4A8A44231D9A}"/>
                      </a:ext>
                    </a:extLst>
                  </p:cNvPr>
                  <p:cNvGrpSpPr/>
                  <p:nvPr/>
                </p:nvGrpSpPr>
                <p:grpSpPr>
                  <a:xfrm flipH="1">
                    <a:off x="7564976" y="3352524"/>
                    <a:ext cx="187729" cy="433350"/>
                    <a:chOff x="7678568" y="1770696"/>
                    <a:chExt cx="458180" cy="1057651"/>
                  </a:xfrm>
                  <a:solidFill>
                    <a:schemeClr val="accent4"/>
                  </a:solidFill>
                </p:grpSpPr>
                <p:sp>
                  <p:nvSpPr>
                    <p:cNvPr id="219" name="Circle: Hollow 218">
                      <a:extLst>
                        <a:ext uri="{FF2B5EF4-FFF2-40B4-BE49-F238E27FC236}">
                          <a16:creationId xmlns:a16="http://schemas.microsoft.com/office/drawing/2014/main" id="{338BA0EC-BE2D-4830-9F58-4CB1688D3C5D}"/>
                        </a:ext>
                      </a:extLst>
                    </p:cNvPr>
                    <p:cNvSpPr/>
                    <p:nvPr/>
                  </p:nvSpPr>
                  <p:spPr bwMode="auto">
                    <a:xfrm>
                      <a:off x="7678569" y="1770695"/>
                      <a:ext cx="458180" cy="458180"/>
                    </a:xfrm>
                    <a:prstGeom prst="donut">
                      <a:avLst>
                        <a:gd name="adj" fmla="val 18521"/>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0" name="Oval 219">
                      <a:extLst>
                        <a:ext uri="{FF2B5EF4-FFF2-40B4-BE49-F238E27FC236}">
                          <a16:creationId xmlns:a16="http://schemas.microsoft.com/office/drawing/2014/main" id="{F76CB296-701C-46BA-8A6E-531B10F9CD61}"/>
                        </a:ext>
                      </a:extLst>
                    </p:cNvPr>
                    <p:cNvSpPr/>
                    <p:nvPr/>
                  </p:nvSpPr>
                  <p:spPr bwMode="auto">
                    <a:xfrm>
                      <a:off x="7856824" y="2277072"/>
                      <a:ext cx="101671" cy="101671"/>
                    </a:xfrm>
                    <a:prstGeom prst="ellipse">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1" name="Oval 220">
                      <a:extLst>
                        <a:ext uri="{FF2B5EF4-FFF2-40B4-BE49-F238E27FC236}">
                          <a16:creationId xmlns:a16="http://schemas.microsoft.com/office/drawing/2014/main" id="{50F76899-4AA4-4DB1-87F0-2EDA2283728F}"/>
                        </a:ext>
                      </a:extLst>
                    </p:cNvPr>
                    <p:cNvSpPr/>
                    <p:nvPr/>
                  </p:nvSpPr>
                  <p:spPr bwMode="auto">
                    <a:xfrm>
                      <a:off x="7856824" y="2426940"/>
                      <a:ext cx="101671" cy="101671"/>
                    </a:xfrm>
                    <a:prstGeom prst="ellipse">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2" name="Oval 221">
                      <a:extLst>
                        <a:ext uri="{FF2B5EF4-FFF2-40B4-BE49-F238E27FC236}">
                          <a16:creationId xmlns:a16="http://schemas.microsoft.com/office/drawing/2014/main" id="{BE041603-9328-423E-A823-515223C0D7F9}"/>
                        </a:ext>
                      </a:extLst>
                    </p:cNvPr>
                    <p:cNvSpPr/>
                    <p:nvPr/>
                  </p:nvSpPr>
                  <p:spPr bwMode="auto">
                    <a:xfrm>
                      <a:off x="7856824" y="2576808"/>
                      <a:ext cx="101671" cy="101671"/>
                    </a:xfrm>
                    <a:prstGeom prst="ellipse">
                      <a:avLst/>
                    </a:prstGeom>
                    <a:solidFill>
                      <a:schemeClr val="tx2"/>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3" name="Oval 222">
                      <a:extLst>
                        <a:ext uri="{FF2B5EF4-FFF2-40B4-BE49-F238E27FC236}">
                          <a16:creationId xmlns:a16="http://schemas.microsoft.com/office/drawing/2014/main" id="{E5AC522D-D906-4D3B-A4B5-B5177F5D5664}"/>
                        </a:ext>
                      </a:extLst>
                    </p:cNvPr>
                    <p:cNvSpPr/>
                    <p:nvPr/>
                  </p:nvSpPr>
                  <p:spPr bwMode="auto">
                    <a:xfrm>
                      <a:off x="7856824" y="2726676"/>
                      <a:ext cx="101671" cy="10167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18" name="Block Arc 217">
                    <a:extLst>
                      <a:ext uri="{FF2B5EF4-FFF2-40B4-BE49-F238E27FC236}">
                        <a16:creationId xmlns:a16="http://schemas.microsoft.com/office/drawing/2014/main" id="{7E692FBC-A7B9-4C46-B83A-0C574C57EA57}"/>
                      </a:ext>
                    </a:extLst>
                  </p:cNvPr>
                  <p:cNvSpPr/>
                  <p:nvPr/>
                </p:nvSpPr>
                <p:spPr bwMode="auto">
                  <a:xfrm flipH="1">
                    <a:off x="7442295" y="3238886"/>
                    <a:ext cx="433091" cy="434050"/>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88" name="Group 87">
                <a:extLst>
                  <a:ext uri="{FF2B5EF4-FFF2-40B4-BE49-F238E27FC236}">
                    <a16:creationId xmlns:a16="http://schemas.microsoft.com/office/drawing/2014/main" id="{3FF5531C-B5EB-4ACB-85FA-1BB9F952E8DB}"/>
                  </a:ext>
                </a:extLst>
              </p:cNvPr>
              <p:cNvGrpSpPr/>
              <p:nvPr/>
            </p:nvGrpSpPr>
            <p:grpSpPr>
              <a:xfrm rot="18000000" flipH="1">
                <a:off x="9810379" y="2433483"/>
                <a:ext cx="893601" cy="817729"/>
                <a:chOff x="8547815" y="3168027"/>
                <a:chExt cx="893601" cy="817729"/>
              </a:xfrm>
            </p:grpSpPr>
            <p:grpSp>
              <p:nvGrpSpPr>
                <p:cNvPr id="108" name="Group 107">
                  <a:extLst>
                    <a:ext uri="{FF2B5EF4-FFF2-40B4-BE49-F238E27FC236}">
                      <a16:creationId xmlns:a16="http://schemas.microsoft.com/office/drawing/2014/main" id="{1250CC6B-294B-4D08-B132-0A69A9D90253}"/>
                    </a:ext>
                  </a:extLst>
                </p:cNvPr>
                <p:cNvGrpSpPr>
                  <a:grpSpLocks noChangeAspect="1"/>
                </p:cNvGrpSpPr>
                <p:nvPr/>
              </p:nvGrpSpPr>
              <p:grpSpPr>
                <a:xfrm rot="14344772">
                  <a:off x="8718939" y="3345797"/>
                  <a:ext cx="352143" cy="694392"/>
                  <a:chOff x="7442295" y="3238886"/>
                  <a:chExt cx="433091" cy="854013"/>
                </a:xfrm>
              </p:grpSpPr>
              <p:grpSp>
                <p:nvGrpSpPr>
                  <p:cNvPr id="202" name="Group 201">
                    <a:extLst>
                      <a:ext uri="{FF2B5EF4-FFF2-40B4-BE49-F238E27FC236}">
                        <a16:creationId xmlns:a16="http://schemas.microsoft.com/office/drawing/2014/main" id="{91022B75-769D-4DDA-AC35-543515D8A5A2}"/>
                      </a:ext>
                    </a:extLst>
                  </p:cNvPr>
                  <p:cNvGrpSpPr/>
                  <p:nvPr/>
                </p:nvGrpSpPr>
                <p:grpSpPr>
                  <a:xfrm flipH="1">
                    <a:off x="7564976" y="3352523"/>
                    <a:ext cx="187729" cy="740376"/>
                    <a:chOff x="7678569" y="1770695"/>
                    <a:chExt cx="458180" cy="1806993"/>
                  </a:xfrm>
                  <a:solidFill>
                    <a:schemeClr val="accent4"/>
                  </a:solidFill>
                </p:grpSpPr>
                <p:sp>
                  <p:nvSpPr>
                    <p:cNvPr id="204" name="Oval 203">
                      <a:extLst>
                        <a:ext uri="{FF2B5EF4-FFF2-40B4-BE49-F238E27FC236}">
                          <a16:creationId xmlns:a16="http://schemas.microsoft.com/office/drawing/2014/main" id="{C58AD90C-E595-488D-BCCA-E9EF8287E61C}"/>
                        </a:ext>
                      </a:extLst>
                    </p:cNvPr>
                    <p:cNvSpPr/>
                    <p:nvPr/>
                  </p:nvSpPr>
                  <p:spPr bwMode="auto">
                    <a:xfrm>
                      <a:off x="7678569" y="1770695"/>
                      <a:ext cx="458180" cy="45818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5" name="Oval 204">
                      <a:extLst>
                        <a:ext uri="{FF2B5EF4-FFF2-40B4-BE49-F238E27FC236}">
                          <a16:creationId xmlns:a16="http://schemas.microsoft.com/office/drawing/2014/main" id="{86181271-9A34-4287-9E72-4483DE012D7C}"/>
                        </a:ext>
                      </a:extLst>
                    </p:cNvPr>
                    <p:cNvSpPr/>
                    <p:nvPr/>
                  </p:nvSpPr>
                  <p:spPr bwMode="auto">
                    <a:xfrm>
                      <a:off x="7856824" y="227707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6" name="Oval 205">
                      <a:extLst>
                        <a:ext uri="{FF2B5EF4-FFF2-40B4-BE49-F238E27FC236}">
                          <a16:creationId xmlns:a16="http://schemas.microsoft.com/office/drawing/2014/main" id="{CD5313E9-FF5A-46B9-A152-08B9D782BC00}"/>
                        </a:ext>
                      </a:extLst>
                    </p:cNvPr>
                    <p:cNvSpPr/>
                    <p:nvPr/>
                  </p:nvSpPr>
                  <p:spPr bwMode="auto">
                    <a:xfrm>
                      <a:off x="7856824" y="242694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7" name="Oval 206">
                      <a:extLst>
                        <a:ext uri="{FF2B5EF4-FFF2-40B4-BE49-F238E27FC236}">
                          <a16:creationId xmlns:a16="http://schemas.microsoft.com/office/drawing/2014/main" id="{A2F980BE-D5EA-48FB-B0AE-52949694DE84}"/>
                        </a:ext>
                      </a:extLst>
                    </p:cNvPr>
                    <p:cNvSpPr/>
                    <p:nvPr/>
                  </p:nvSpPr>
                  <p:spPr bwMode="auto">
                    <a:xfrm>
                      <a:off x="7856824" y="257680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8" name="Oval 207">
                      <a:extLst>
                        <a:ext uri="{FF2B5EF4-FFF2-40B4-BE49-F238E27FC236}">
                          <a16:creationId xmlns:a16="http://schemas.microsoft.com/office/drawing/2014/main" id="{49F1F22E-873B-476C-9F65-1EC80F5AA7E0}"/>
                        </a:ext>
                      </a:extLst>
                    </p:cNvPr>
                    <p:cNvSpPr/>
                    <p:nvPr/>
                  </p:nvSpPr>
                  <p:spPr bwMode="auto">
                    <a:xfrm>
                      <a:off x="7856824" y="2726676"/>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9" name="Oval 208">
                      <a:extLst>
                        <a:ext uri="{FF2B5EF4-FFF2-40B4-BE49-F238E27FC236}">
                          <a16:creationId xmlns:a16="http://schemas.microsoft.com/office/drawing/2014/main" id="{1C32CDD5-57E5-4FB7-B293-91586A802CB2}"/>
                        </a:ext>
                      </a:extLst>
                    </p:cNvPr>
                    <p:cNvSpPr/>
                    <p:nvPr/>
                  </p:nvSpPr>
                  <p:spPr bwMode="auto">
                    <a:xfrm>
                      <a:off x="7856824" y="2876544"/>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0" name="Oval 209">
                      <a:extLst>
                        <a:ext uri="{FF2B5EF4-FFF2-40B4-BE49-F238E27FC236}">
                          <a16:creationId xmlns:a16="http://schemas.microsoft.com/office/drawing/2014/main" id="{C611C05F-A369-4F15-9EF6-0DEF11ED32E5}"/>
                        </a:ext>
                      </a:extLst>
                    </p:cNvPr>
                    <p:cNvSpPr/>
                    <p:nvPr/>
                  </p:nvSpPr>
                  <p:spPr bwMode="auto">
                    <a:xfrm>
                      <a:off x="7856824" y="302641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1" name="Oval 210">
                      <a:extLst>
                        <a:ext uri="{FF2B5EF4-FFF2-40B4-BE49-F238E27FC236}">
                          <a16:creationId xmlns:a16="http://schemas.microsoft.com/office/drawing/2014/main" id="{28F3B48C-3B07-43A6-9A06-F1D4AA05643D}"/>
                        </a:ext>
                      </a:extLst>
                    </p:cNvPr>
                    <p:cNvSpPr/>
                    <p:nvPr/>
                  </p:nvSpPr>
                  <p:spPr bwMode="auto">
                    <a:xfrm>
                      <a:off x="7856824" y="317628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2" name="Oval 211">
                      <a:extLst>
                        <a:ext uri="{FF2B5EF4-FFF2-40B4-BE49-F238E27FC236}">
                          <a16:creationId xmlns:a16="http://schemas.microsoft.com/office/drawing/2014/main" id="{0E9BB8BD-81C8-41D3-83CF-2E9EE12D7456}"/>
                        </a:ext>
                      </a:extLst>
                    </p:cNvPr>
                    <p:cNvSpPr/>
                    <p:nvPr/>
                  </p:nvSpPr>
                  <p:spPr bwMode="auto">
                    <a:xfrm>
                      <a:off x="7856824" y="332614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3" name="Oval 212">
                      <a:extLst>
                        <a:ext uri="{FF2B5EF4-FFF2-40B4-BE49-F238E27FC236}">
                          <a16:creationId xmlns:a16="http://schemas.microsoft.com/office/drawing/2014/main" id="{77541635-29FB-4986-BA25-4EB4A00F0C65}"/>
                        </a:ext>
                      </a:extLst>
                    </p:cNvPr>
                    <p:cNvSpPr/>
                    <p:nvPr/>
                  </p:nvSpPr>
                  <p:spPr bwMode="auto">
                    <a:xfrm>
                      <a:off x="7856824" y="3476017"/>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03" name="Block Arc 202">
                    <a:extLst>
                      <a:ext uri="{FF2B5EF4-FFF2-40B4-BE49-F238E27FC236}">
                        <a16:creationId xmlns:a16="http://schemas.microsoft.com/office/drawing/2014/main" id="{01850B45-7105-4DC1-83C5-9EA9F5945D94}"/>
                      </a:ext>
                    </a:extLst>
                  </p:cNvPr>
                  <p:cNvSpPr/>
                  <p:nvPr/>
                </p:nvSpPr>
                <p:spPr bwMode="auto">
                  <a:xfrm flipH="1">
                    <a:off x="7442295" y="3238886"/>
                    <a:ext cx="433091" cy="434050"/>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86" name="Group 185">
                  <a:extLst>
                    <a:ext uri="{FF2B5EF4-FFF2-40B4-BE49-F238E27FC236}">
                      <a16:creationId xmlns:a16="http://schemas.microsoft.com/office/drawing/2014/main" id="{19ABF96F-3A3F-4014-BE29-8B06E533F94F}"/>
                    </a:ext>
                  </a:extLst>
                </p:cNvPr>
                <p:cNvGrpSpPr>
                  <a:grpSpLocks noChangeAspect="1"/>
                </p:cNvGrpSpPr>
                <p:nvPr/>
              </p:nvGrpSpPr>
              <p:grpSpPr>
                <a:xfrm rot="14344772">
                  <a:off x="8754733" y="3121723"/>
                  <a:ext cx="352143" cy="444752"/>
                  <a:chOff x="7442295" y="3238886"/>
                  <a:chExt cx="433091" cy="546988"/>
                </a:xfrm>
              </p:grpSpPr>
              <p:grpSp>
                <p:nvGrpSpPr>
                  <p:cNvPr id="195" name="Group 194">
                    <a:extLst>
                      <a:ext uri="{FF2B5EF4-FFF2-40B4-BE49-F238E27FC236}">
                        <a16:creationId xmlns:a16="http://schemas.microsoft.com/office/drawing/2014/main" id="{03C782CC-DC2B-4F86-9CA9-57FD9E3F9C31}"/>
                      </a:ext>
                    </a:extLst>
                  </p:cNvPr>
                  <p:cNvGrpSpPr/>
                  <p:nvPr/>
                </p:nvGrpSpPr>
                <p:grpSpPr>
                  <a:xfrm flipH="1">
                    <a:off x="7564976" y="3352524"/>
                    <a:ext cx="187729" cy="433350"/>
                    <a:chOff x="7678568" y="1770696"/>
                    <a:chExt cx="458180" cy="1057651"/>
                  </a:xfrm>
                  <a:solidFill>
                    <a:schemeClr val="accent4"/>
                  </a:solidFill>
                </p:grpSpPr>
                <p:sp>
                  <p:nvSpPr>
                    <p:cNvPr id="197" name="Circle: Hollow 196">
                      <a:extLst>
                        <a:ext uri="{FF2B5EF4-FFF2-40B4-BE49-F238E27FC236}">
                          <a16:creationId xmlns:a16="http://schemas.microsoft.com/office/drawing/2014/main" id="{FAE61AFC-2BFF-46EB-8CCC-8E358C2B2255}"/>
                        </a:ext>
                      </a:extLst>
                    </p:cNvPr>
                    <p:cNvSpPr/>
                    <p:nvPr/>
                  </p:nvSpPr>
                  <p:spPr bwMode="auto">
                    <a:xfrm>
                      <a:off x="7678569" y="1770695"/>
                      <a:ext cx="458180" cy="458180"/>
                    </a:xfrm>
                    <a:prstGeom prst="donut">
                      <a:avLst>
                        <a:gd name="adj" fmla="val 18521"/>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8" name="Oval 197">
                      <a:extLst>
                        <a:ext uri="{FF2B5EF4-FFF2-40B4-BE49-F238E27FC236}">
                          <a16:creationId xmlns:a16="http://schemas.microsoft.com/office/drawing/2014/main" id="{2979A47D-4BBA-43A7-B4CB-9F7E18DACEDF}"/>
                        </a:ext>
                      </a:extLst>
                    </p:cNvPr>
                    <p:cNvSpPr/>
                    <p:nvPr/>
                  </p:nvSpPr>
                  <p:spPr bwMode="auto">
                    <a:xfrm>
                      <a:off x="7856824" y="227707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9" name="Oval 198">
                      <a:extLst>
                        <a:ext uri="{FF2B5EF4-FFF2-40B4-BE49-F238E27FC236}">
                          <a16:creationId xmlns:a16="http://schemas.microsoft.com/office/drawing/2014/main" id="{04029CCD-5864-4989-9D20-DFB9E0CCCA26}"/>
                        </a:ext>
                      </a:extLst>
                    </p:cNvPr>
                    <p:cNvSpPr/>
                    <p:nvPr/>
                  </p:nvSpPr>
                  <p:spPr bwMode="auto">
                    <a:xfrm>
                      <a:off x="7856824" y="242694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0" name="Oval 199">
                      <a:extLst>
                        <a:ext uri="{FF2B5EF4-FFF2-40B4-BE49-F238E27FC236}">
                          <a16:creationId xmlns:a16="http://schemas.microsoft.com/office/drawing/2014/main" id="{5801C57A-FCBA-45BD-AB97-F4AE1A4F2BFB}"/>
                        </a:ext>
                      </a:extLst>
                    </p:cNvPr>
                    <p:cNvSpPr/>
                    <p:nvPr/>
                  </p:nvSpPr>
                  <p:spPr bwMode="auto">
                    <a:xfrm>
                      <a:off x="7856824" y="257680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1" name="Oval 200">
                      <a:extLst>
                        <a:ext uri="{FF2B5EF4-FFF2-40B4-BE49-F238E27FC236}">
                          <a16:creationId xmlns:a16="http://schemas.microsoft.com/office/drawing/2014/main" id="{475C1A44-DA37-4CE6-833C-99A64768F395}"/>
                        </a:ext>
                      </a:extLst>
                    </p:cNvPr>
                    <p:cNvSpPr/>
                    <p:nvPr/>
                  </p:nvSpPr>
                  <p:spPr bwMode="auto">
                    <a:xfrm>
                      <a:off x="7856824" y="2726676"/>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96" name="Block Arc 195">
                    <a:extLst>
                      <a:ext uri="{FF2B5EF4-FFF2-40B4-BE49-F238E27FC236}">
                        <a16:creationId xmlns:a16="http://schemas.microsoft.com/office/drawing/2014/main" id="{4B0FEE05-C31E-40A3-9D49-686185507FAF}"/>
                      </a:ext>
                    </a:extLst>
                  </p:cNvPr>
                  <p:cNvSpPr/>
                  <p:nvPr/>
                </p:nvSpPr>
                <p:spPr bwMode="auto">
                  <a:xfrm flipH="1">
                    <a:off x="7442295" y="3238886"/>
                    <a:ext cx="433091" cy="434050"/>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87" name="Group 186">
                  <a:extLst>
                    <a:ext uri="{FF2B5EF4-FFF2-40B4-BE49-F238E27FC236}">
                      <a16:creationId xmlns:a16="http://schemas.microsoft.com/office/drawing/2014/main" id="{A9062F5F-CB25-425B-ADD6-2CCC8F377BA6}"/>
                    </a:ext>
                  </a:extLst>
                </p:cNvPr>
                <p:cNvGrpSpPr>
                  <a:grpSpLocks noChangeAspect="1"/>
                </p:cNvGrpSpPr>
                <p:nvPr/>
              </p:nvGrpSpPr>
              <p:grpSpPr>
                <a:xfrm rot="14344772">
                  <a:off x="9042968" y="3587309"/>
                  <a:ext cx="352143" cy="444752"/>
                  <a:chOff x="7442295" y="3238886"/>
                  <a:chExt cx="433091" cy="546988"/>
                </a:xfrm>
              </p:grpSpPr>
              <p:grpSp>
                <p:nvGrpSpPr>
                  <p:cNvPr id="188" name="Group 187">
                    <a:extLst>
                      <a:ext uri="{FF2B5EF4-FFF2-40B4-BE49-F238E27FC236}">
                        <a16:creationId xmlns:a16="http://schemas.microsoft.com/office/drawing/2014/main" id="{ED3490DC-7881-4A97-A637-0B630670FFC2}"/>
                      </a:ext>
                    </a:extLst>
                  </p:cNvPr>
                  <p:cNvGrpSpPr/>
                  <p:nvPr/>
                </p:nvGrpSpPr>
                <p:grpSpPr>
                  <a:xfrm flipH="1">
                    <a:off x="7564976" y="3352524"/>
                    <a:ext cx="187729" cy="433350"/>
                    <a:chOff x="7678568" y="1770696"/>
                    <a:chExt cx="458180" cy="1057651"/>
                  </a:xfrm>
                  <a:solidFill>
                    <a:schemeClr val="accent4"/>
                  </a:solidFill>
                </p:grpSpPr>
                <p:sp>
                  <p:nvSpPr>
                    <p:cNvPr id="190" name="Circle: Hollow 189">
                      <a:extLst>
                        <a:ext uri="{FF2B5EF4-FFF2-40B4-BE49-F238E27FC236}">
                          <a16:creationId xmlns:a16="http://schemas.microsoft.com/office/drawing/2014/main" id="{FD13CB2C-D53F-468E-B961-B8E94BA36E32}"/>
                        </a:ext>
                      </a:extLst>
                    </p:cNvPr>
                    <p:cNvSpPr/>
                    <p:nvPr/>
                  </p:nvSpPr>
                  <p:spPr bwMode="auto">
                    <a:xfrm>
                      <a:off x="7678569" y="1770695"/>
                      <a:ext cx="458180" cy="458180"/>
                    </a:xfrm>
                    <a:prstGeom prst="donut">
                      <a:avLst>
                        <a:gd name="adj" fmla="val 18521"/>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1" name="Oval 190">
                      <a:extLst>
                        <a:ext uri="{FF2B5EF4-FFF2-40B4-BE49-F238E27FC236}">
                          <a16:creationId xmlns:a16="http://schemas.microsoft.com/office/drawing/2014/main" id="{7AE4C7F4-C856-439D-8EF2-B5BEE3C701BA}"/>
                        </a:ext>
                      </a:extLst>
                    </p:cNvPr>
                    <p:cNvSpPr/>
                    <p:nvPr/>
                  </p:nvSpPr>
                  <p:spPr bwMode="auto">
                    <a:xfrm>
                      <a:off x="7856824" y="227707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2" name="Oval 191">
                      <a:extLst>
                        <a:ext uri="{FF2B5EF4-FFF2-40B4-BE49-F238E27FC236}">
                          <a16:creationId xmlns:a16="http://schemas.microsoft.com/office/drawing/2014/main" id="{5E147DB0-4FF1-4320-A83B-060E9F25CEC6}"/>
                        </a:ext>
                      </a:extLst>
                    </p:cNvPr>
                    <p:cNvSpPr/>
                    <p:nvPr/>
                  </p:nvSpPr>
                  <p:spPr bwMode="auto">
                    <a:xfrm>
                      <a:off x="7856824" y="242694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Oval 192">
                      <a:extLst>
                        <a:ext uri="{FF2B5EF4-FFF2-40B4-BE49-F238E27FC236}">
                          <a16:creationId xmlns:a16="http://schemas.microsoft.com/office/drawing/2014/main" id="{A5DD4C4E-1B54-4CFF-9446-08393F55C4CF}"/>
                        </a:ext>
                      </a:extLst>
                    </p:cNvPr>
                    <p:cNvSpPr/>
                    <p:nvPr/>
                  </p:nvSpPr>
                  <p:spPr bwMode="auto">
                    <a:xfrm>
                      <a:off x="7856824" y="257680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4" name="Oval 193">
                      <a:extLst>
                        <a:ext uri="{FF2B5EF4-FFF2-40B4-BE49-F238E27FC236}">
                          <a16:creationId xmlns:a16="http://schemas.microsoft.com/office/drawing/2014/main" id="{A3E1F5F2-D468-445C-818D-F4F30773238B}"/>
                        </a:ext>
                      </a:extLst>
                    </p:cNvPr>
                    <p:cNvSpPr/>
                    <p:nvPr/>
                  </p:nvSpPr>
                  <p:spPr bwMode="auto">
                    <a:xfrm>
                      <a:off x="7856824" y="2726676"/>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89" name="Block Arc 188">
                    <a:extLst>
                      <a:ext uri="{FF2B5EF4-FFF2-40B4-BE49-F238E27FC236}">
                        <a16:creationId xmlns:a16="http://schemas.microsoft.com/office/drawing/2014/main" id="{CC1CB42C-5090-4CCD-AC2C-83F340682F05}"/>
                      </a:ext>
                    </a:extLst>
                  </p:cNvPr>
                  <p:cNvSpPr/>
                  <p:nvPr/>
                </p:nvSpPr>
                <p:spPr bwMode="auto">
                  <a:xfrm flipH="1">
                    <a:off x="7442295" y="3238886"/>
                    <a:ext cx="433091" cy="434050"/>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89" name="Group 88">
                <a:extLst>
                  <a:ext uri="{FF2B5EF4-FFF2-40B4-BE49-F238E27FC236}">
                    <a16:creationId xmlns:a16="http://schemas.microsoft.com/office/drawing/2014/main" id="{D77050A5-C9BA-4715-8801-E9313D2DC05B}"/>
                  </a:ext>
                </a:extLst>
              </p:cNvPr>
              <p:cNvGrpSpPr>
                <a:grpSpLocks noChangeAspect="1"/>
              </p:cNvGrpSpPr>
              <p:nvPr/>
            </p:nvGrpSpPr>
            <p:grpSpPr>
              <a:xfrm rot="19800000" flipH="1">
                <a:off x="9101627" y="2413521"/>
                <a:ext cx="352143" cy="444751"/>
                <a:chOff x="7442295" y="3238886"/>
                <a:chExt cx="433091" cy="546987"/>
              </a:xfrm>
            </p:grpSpPr>
            <p:grpSp>
              <p:nvGrpSpPr>
                <p:cNvPr id="101" name="Group 100">
                  <a:extLst>
                    <a:ext uri="{FF2B5EF4-FFF2-40B4-BE49-F238E27FC236}">
                      <a16:creationId xmlns:a16="http://schemas.microsoft.com/office/drawing/2014/main" id="{3DE11E8F-7586-433F-B837-9EF711313172}"/>
                    </a:ext>
                  </a:extLst>
                </p:cNvPr>
                <p:cNvGrpSpPr/>
                <p:nvPr/>
              </p:nvGrpSpPr>
              <p:grpSpPr>
                <a:xfrm flipH="1">
                  <a:off x="7564976" y="3352523"/>
                  <a:ext cx="187729" cy="433350"/>
                  <a:chOff x="7678569" y="1770695"/>
                  <a:chExt cx="458180" cy="1057652"/>
                </a:xfrm>
                <a:solidFill>
                  <a:schemeClr val="accent4"/>
                </a:solidFill>
              </p:grpSpPr>
              <p:sp>
                <p:nvSpPr>
                  <p:cNvPr id="103" name="Oval 102">
                    <a:extLst>
                      <a:ext uri="{FF2B5EF4-FFF2-40B4-BE49-F238E27FC236}">
                        <a16:creationId xmlns:a16="http://schemas.microsoft.com/office/drawing/2014/main" id="{BA4FCB83-8C48-4D6D-B65E-B481875FC0F5}"/>
                      </a:ext>
                    </a:extLst>
                  </p:cNvPr>
                  <p:cNvSpPr/>
                  <p:nvPr/>
                </p:nvSpPr>
                <p:spPr bwMode="auto">
                  <a:xfrm>
                    <a:off x="7678569" y="1770695"/>
                    <a:ext cx="458180" cy="45818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4" name="Oval 103">
                    <a:extLst>
                      <a:ext uri="{FF2B5EF4-FFF2-40B4-BE49-F238E27FC236}">
                        <a16:creationId xmlns:a16="http://schemas.microsoft.com/office/drawing/2014/main" id="{BB5CDC86-D816-4958-9708-C1CCF15671BA}"/>
                      </a:ext>
                    </a:extLst>
                  </p:cNvPr>
                  <p:cNvSpPr/>
                  <p:nvPr/>
                </p:nvSpPr>
                <p:spPr bwMode="auto">
                  <a:xfrm>
                    <a:off x="7856824" y="227707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Oval 104">
                    <a:extLst>
                      <a:ext uri="{FF2B5EF4-FFF2-40B4-BE49-F238E27FC236}">
                        <a16:creationId xmlns:a16="http://schemas.microsoft.com/office/drawing/2014/main" id="{0A7E462C-7802-441A-96F5-D2468D57C873}"/>
                      </a:ext>
                    </a:extLst>
                  </p:cNvPr>
                  <p:cNvSpPr/>
                  <p:nvPr/>
                </p:nvSpPr>
                <p:spPr bwMode="auto">
                  <a:xfrm>
                    <a:off x="7856824" y="242694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6" name="Oval 105">
                    <a:extLst>
                      <a:ext uri="{FF2B5EF4-FFF2-40B4-BE49-F238E27FC236}">
                        <a16:creationId xmlns:a16="http://schemas.microsoft.com/office/drawing/2014/main" id="{C3171539-CF3F-4C50-9A5C-129F71A4E956}"/>
                      </a:ext>
                    </a:extLst>
                  </p:cNvPr>
                  <p:cNvSpPr/>
                  <p:nvPr/>
                </p:nvSpPr>
                <p:spPr bwMode="auto">
                  <a:xfrm>
                    <a:off x="7856824" y="257680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7" name="Oval 106">
                    <a:extLst>
                      <a:ext uri="{FF2B5EF4-FFF2-40B4-BE49-F238E27FC236}">
                        <a16:creationId xmlns:a16="http://schemas.microsoft.com/office/drawing/2014/main" id="{99721A40-9EED-4FBE-9936-225E60398A15}"/>
                      </a:ext>
                    </a:extLst>
                  </p:cNvPr>
                  <p:cNvSpPr/>
                  <p:nvPr/>
                </p:nvSpPr>
                <p:spPr bwMode="auto">
                  <a:xfrm>
                    <a:off x="7856824" y="2726676"/>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02" name="Block Arc 101">
                  <a:extLst>
                    <a:ext uri="{FF2B5EF4-FFF2-40B4-BE49-F238E27FC236}">
                      <a16:creationId xmlns:a16="http://schemas.microsoft.com/office/drawing/2014/main" id="{5F0D2EF8-7AF2-46E7-B658-C3FFC6270F9A}"/>
                    </a:ext>
                  </a:extLst>
                </p:cNvPr>
                <p:cNvSpPr/>
                <p:nvPr/>
              </p:nvSpPr>
              <p:spPr bwMode="auto">
                <a:xfrm flipH="1">
                  <a:off x="7442295" y="3238886"/>
                  <a:ext cx="433091" cy="434050"/>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90" name="Group 89">
                <a:extLst>
                  <a:ext uri="{FF2B5EF4-FFF2-40B4-BE49-F238E27FC236}">
                    <a16:creationId xmlns:a16="http://schemas.microsoft.com/office/drawing/2014/main" id="{D189E46C-5224-4EC4-AA0C-01ED31622724}"/>
                  </a:ext>
                </a:extLst>
              </p:cNvPr>
              <p:cNvGrpSpPr>
                <a:grpSpLocks noChangeAspect="1"/>
              </p:cNvGrpSpPr>
              <p:nvPr/>
            </p:nvGrpSpPr>
            <p:grpSpPr>
              <a:xfrm rot="19392819" flipH="1" flipV="1">
                <a:off x="9823515" y="3666407"/>
                <a:ext cx="352143" cy="444751"/>
                <a:chOff x="7442295" y="3238886"/>
                <a:chExt cx="433091" cy="546987"/>
              </a:xfrm>
            </p:grpSpPr>
            <p:grpSp>
              <p:nvGrpSpPr>
                <p:cNvPr id="94" name="Group 93">
                  <a:extLst>
                    <a:ext uri="{FF2B5EF4-FFF2-40B4-BE49-F238E27FC236}">
                      <a16:creationId xmlns:a16="http://schemas.microsoft.com/office/drawing/2014/main" id="{451C168B-6A0B-4170-959B-D420CFED1EAD}"/>
                    </a:ext>
                  </a:extLst>
                </p:cNvPr>
                <p:cNvGrpSpPr/>
                <p:nvPr/>
              </p:nvGrpSpPr>
              <p:grpSpPr>
                <a:xfrm flipH="1">
                  <a:off x="7564976" y="3352523"/>
                  <a:ext cx="187729" cy="433350"/>
                  <a:chOff x="7678569" y="1770695"/>
                  <a:chExt cx="458180" cy="1057652"/>
                </a:xfrm>
                <a:solidFill>
                  <a:schemeClr val="accent4"/>
                </a:solidFill>
              </p:grpSpPr>
              <p:sp>
                <p:nvSpPr>
                  <p:cNvPr id="96" name="Oval 95">
                    <a:extLst>
                      <a:ext uri="{FF2B5EF4-FFF2-40B4-BE49-F238E27FC236}">
                        <a16:creationId xmlns:a16="http://schemas.microsoft.com/office/drawing/2014/main" id="{B8A1F2D0-B563-4E65-88D0-ABDEEC62D55C}"/>
                      </a:ext>
                    </a:extLst>
                  </p:cNvPr>
                  <p:cNvSpPr/>
                  <p:nvPr/>
                </p:nvSpPr>
                <p:spPr bwMode="auto">
                  <a:xfrm>
                    <a:off x="7678569" y="1770695"/>
                    <a:ext cx="458180" cy="45818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Oval 96">
                    <a:extLst>
                      <a:ext uri="{FF2B5EF4-FFF2-40B4-BE49-F238E27FC236}">
                        <a16:creationId xmlns:a16="http://schemas.microsoft.com/office/drawing/2014/main" id="{1E6DBE6C-ACEB-4DA6-8150-8DBCBC2F66EB}"/>
                      </a:ext>
                    </a:extLst>
                  </p:cNvPr>
                  <p:cNvSpPr/>
                  <p:nvPr/>
                </p:nvSpPr>
                <p:spPr bwMode="auto">
                  <a:xfrm>
                    <a:off x="7856824" y="2277072"/>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8" name="Oval 97">
                    <a:extLst>
                      <a:ext uri="{FF2B5EF4-FFF2-40B4-BE49-F238E27FC236}">
                        <a16:creationId xmlns:a16="http://schemas.microsoft.com/office/drawing/2014/main" id="{D4D2E881-9034-41C3-A228-CB331D47CFF8}"/>
                      </a:ext>
                    </a:extLst>
                  </p:cNvPr>
                  <p:cNvSpPr/>
                  <p:nvPr/>
                </p:nvSpPr>
                <p:spPr bwMode="auto">
                  <a:xfrm>
                    <a:off x="7856824" y="2426940"/>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9" name="Oval 98">
                    <a:extLst>
                      <a:ext uri="{FF2B5EF4-FFF2-40B4-BE49-F238E27FC236}">
                        <a16:creationId xmlns:a16="http://schemas.microsoft.com/office/drawing/2014/main" id="{9F6D9D6F-5000-493A-AB63-AA88AD1C7E1A}"/>
                      </a:ext>
                    </a:extLst>
                  </p:cNvPr>
                  <p:cNvSpPr/>
                  <p:nvPr/>
                </p:nvSpPr>
                <p:spPr bwMode="auto">
                  <a:xfrm>
                    <a:off x="7856824" y="2576808"/>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A83F010E-EE97-41D9-9AA9-D50996BF959D}"/>
                      </a:ext>
                    </a:extLst>
                  </p:cNvPr>
                  <p:cNvSpPr/>
                  <p:nvPr/>
                </p:nvSpPr>
                <p:spPr bwMode="auto">
                  <a:xfrm>
                    <a:off x="7856824" y="2726676"/>
                    <a:ext cx="101671" cy="101671"/>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5" name="Block Arc 94">
                  <a:extLst>
                    <a:ext uri="{FF2B5EF4-FFF2-40B4-BE49-F238E27FC236}">
                      <a16:creationId xmlns:a16="http://schemas.microsoft.com/office/drawing/2014/main" id="{8FC66919-EF02-490B-8AE3-47C177E36708}"/>
                    </a:ext>
                  </a:extLst>
                </p:cNvPr>
                <p:cNvSpPr/>
                <p:nvPr/>
              </p:nvSpPr>
              <p:spPr bwMode="auto">
                <a:xfrm flipH="1">
                  <a:off x="7442295" y="3238886"/>
                  <a:ext cx="433091" cy="434050"/>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A777B1D0-08B2-4701-A150-0A0D6F599B16}"/>
                  </a:ext>
                </a:extLst>
              </p:cNvPr>
              <p:cNvGrpSpPr/>
              <p:nvPr/>
            </p:nvGrpSpPr>
            <p:grpSpPr>
              <a:xfrm rot="19848378">
                <a:off x="9106638" y="2746725"/>
                <a:ext cx="1043016" cy="1043016"/>
                <a:chOff x="7059999" y="2901909"/>
                <a:chExt cx="716550" cy="716550"/>
              </a:xfrm>
            </p:grpSpPr>
            <p:sp>
              <p:nvSpPr>
                <p:cNvPr id="92" name="globe_2">
                  <a:extLst>
                    <a:ext uri="{FF2B5EF4-FFF2-40B4-BE49-F238E27FC236}">
                      <a16:creationId xmlns:a16="http://schemas.microsoft.com/office/drawing/2014/main" id="{3244CECC-570D-4619-BE74-645E1C281D42}"/>
                    </a:ext>
                  </a:extLst>
                </p:cNvPr>
                <p:cNvSpPr>
                  <a:spLocks noChangeAspect="1" noEditPoints="1"/>
                </p:cNvSpPr>
                <p:nvPr/>
              </p:nvSpPr>
              <p:spPr bwMode="auto">
                <a:xfrm>
                  <a:off x="7059999" y="2901909"/>
                  <a:ext cx="716550" cy="71655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571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cxnSp>
              <p:nvCxnSpPr>
                <p:cNvPr id="93" name="Straight Connector 92">
                  <a:extLst>
                    <a:ext uri="{FF2B5EF4-FFF2-40B4-BE49-F238E27FC236}">
                      <a16:creationId xmlns:a16="http://schemas.microsoft.com/office/drawing/2014/main" id="{FC5525F6-7D6A-4683-90D9-A8EC876B85F4}"/>
                    </a:ext>
                  </a:extLst>
                </p:cNvPr>
                <p:cNvCxnSpPr>
                  <a:stCxn id="92" idx="1"/>
                  <a:endCxn id="92" idx="3"/>
                </p:cNvCxnSpPr>
                <p:nvPr/>
              </p:nvCxnSpPr>
              <p:spPr>
                <a:xfrm>
                  <a:off x="7419343" y="2901909"/>
                  <a:ext cx="0" cy="716550"/>
                </a:xfrm>
                <a:prstGeom prst="line">
                  <a:avLst/>
                </a:prstGeom>
                <a:noFill/>
                <a:ln w="571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grpSp>
      <p:grpSp>
        <p:nvGrpSpPr>
          <p:cNvPr id="4" name="Group 3">
            <a:extLst>
              <a:ext uri="{FF2B5EF4-FFF2-40B4-BE49-F238E27FC236}">
                <a16:creationId xmlns:a16="http://schemas.microsoft.com/office/drawing/2014/main" id="{3359A519-97F5-439E-B23A-0821570C145B}"/>
              </a:ext>
            </a:extLst>
          </p:cNvPr>
          <p:cNvGrpSpPr/>
          <p:nvPr/>
        </p:nvGrpSpPr>
        <p:grpSpPr>
          <a:xfrm>
            <a:off x="791248" y="1232923"/>
            <a:ext cx="3250459" cy="4950054"/>
            <a:chOff x="791248" y="1232923"/>
            <a:chExt cx="3250459" cy="4950054"/>
          </a:xfrm>
        </p:grpSpPr>
        <p:sp>
          <p:nvSpPr>
            <p:cNvPr id="51" name="TextBox 50"/>
            <p:cNvSpPr txBox="1"/>
            <p:nvPr/>
          </p:nvSpPr>
          <p:spPr>
            <a:xfrm>
              <a:off x="1352541" y="1232923"/>
              <a:ext cx="1712596" cy="738621"/>
            </a:xfrm>
            <a:prstGeom prst="rect">
              <a:avLst/>
            </a:prstGeom>
            <a:noFill/>
          </p:spPr>
          <p:txBody>
            <a:bodyPr wrap="none" lIns="182854" tIns="146283" rIns="182854" bIns="146283" rtlCol="0">
              <a:spAutoFit/>
            </a:bodyPr>
            <a:lstStyle/>
            <a:p>
              <a:pPr marL="0" marR="0" lvl="0" indent="0" algn="ctr" defTabSz="932597" rtl="0" eaLnBrk="1" fontAlgn="auto" latinLnBrk="0" hangingPunct="1">
                <a:lnSpc>
                  <a:spcPct val="90000"/>
                </a:lnSpc>
                <a:spcBef>
                  <a:spcPts val="0"/>
                </a:spcBef>
                <a:spcAft>
                  <a:spcPts val="600"/>
                </a:spcAft>
                <a:buClrTx/>
                <a:buSzTx/>
                <a:buFontTx/>
                <a:buNone/>
                <a:tabLst/>
                <a:defRPr/>
              </a:pPr>
              <a:r>
                <a:rPr kumimoji="0" lang="en-US" sz="3200" b="0" i="0" u="none" strike="noStrike" kern="0" cap="none" spc="0" normalizeH="0" baseline="0" noProof="0" dirty="0">
                  <a:ln w="3175">
                    <a:noFill/>
                  </a:ln>
                  <a:solidFill>
                    <a:srgbClr val="D83B01"/>
                  </a:solidFill>
                  <a:effectLst/>
                  <a:uLnTx/>
                  <a:uFillTx/>
                  <a:latin typeface="Segoe UI Light"/>
                  <a:ea typeface="+mn-ea"/>
                  <a:cs typeface="Segoe UI Semilight" panose="020B0402040204020203" pitchFamily="34" charset="0"/>
                </a:rPr>
                <a:t>Builders</a:t>
              </a:r>
            </a:p>
          </p:txBody>
        </p:sp>
        <p:grpSp>
          <p:nvGrpSpPr>
            <p:cNvPr id="110" name="Group 109">
              <a:extLst>
                <a:ext uri="{FF2B5EF4-FFF2-40B4-BE49-F238E27FC236}">
                  <a16:creationId xmlns:a16="http://schemas.microsoft.com/office/drawing/2014/main" id="{47773E77-215F-471F-978D-DD680F283D7E}"/>
                </a:ext>
              </a:extLst>
            </p:cNvPr>
            <p:cNvGrpSpPr/>
            <p:nvPr/>
          </p:nvGrpSpPr>
          <p:grpSpPr>
            <a:xfrm>
              <a:off x="1352541" y="3855706"/>
              <a:ext cx="2689166" cy="2327271"/>
              <a:chOff x="4427537" y="4233255"/>
              <a:chExt cx="3088863" cy="2281845"/>
            </a:xfrm>
          </p:grpSpPr>
          <p:sp>
            <p:nvSpPr>
              <p:cNvPr id="111" name="Rectangle 110">
                <a:extLst>
                  <a:ext uri="{FF2B5EF4-FFF2-40B4-BE49-F238E27FC236}">
                    <a16:creationId xmlns:a16="http://schemas.microsoft.com/office/drawing/2014/main" id="{A6A9DA83-4E01-4B28-ADBB-62D203BC6ED8}"/>
                  </a:ext>
                </a:extLst>
              </p:cNvPr>
              <p:cNvSpPr/>
              <p:nvPr/>
            </p:nvSpPr>
            <p:spPr bwMode="auto">
              <a:xfrm>
                <a:off x="4427537" y="5449685"/>
                <a:ext cx="308886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a:ln w="3175">
                      <a:noFill/>
                    </a:ln>
                    <a:solidFill>
                      <a:srgbClr val="505050"/>
                    </a:solidFill>
                    <a:effectLst/>
                    <a:uLnTx/>
                    <a:uFillTx/>
                    <a:latin typeface="Segoe UI Semilight"/>
                    <a:ea typeface="+mn-ea"/>
                    <a:cs typeface="Segoe UI Semilight" panose="020B0402040204020203" pitchFamily="34" charset="0"/>
                  </a:rPr>
                  <a:t>Template Management</a:t>
                </a:r>
              </a:p>
            </p:txBody>
          </p:sp>
          <p:sp>
            <p:nvSpPr>
              <p:cNvPr id="112" name="Rectangle 111">
                <a:extLst>
                  <a:ext uri="{FF2B5EF4-FFF2-40B4-BE49-F238E27FC236}">
                    <a16:creationId xmlns:a16="http://schemas.microsoft.com/office/drawing/2014/main" id="{3774100B-286D-4A8E-845D-874FC0BD8DD6}"/>
                  </a:ext>
                </a:extLst>
              </p:cNvPr>
              <p:cNvSpPr/>
              <p:nvPr/>
            </p:nvSpPr>
            <p:spPr bwMode="auto">
              <a:xfrm>
                <a:off x="4427537" y="6057900"/>
                <a:ext cx="3088863"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dirty="0">
                    <a:ln w="3175">
                      <a:noFill/>
                    </a:ln>
                    <a:solidFill>
                      <a:srgbClr val="505050"/>
                    </a:solidFill>
                    <a:effectLst/>
                    <a:uLnTx/>
                    <a:uFillTx/>
                    <a:latin typeface="Segoe UI Semilight"/>
                    <a:ea typeface="+mn-ea"/>
                    <a:cs typeface="Segoe UI Semilight" panose="020B0402040204020203" pitchFamily="34" charset="0"/>
                  </a:rPr>
                  <a:t>Rules &amp; Workflows</a:t>
                </a:r>
              </a:p>
            </p:txBody>
          </p:sp>
          <p:sp>
            <p:nvSpPr>
              <p:cNvPr id="113" name="Rectangle 112">
                <a:extLst>
                  <a:ext uri="{FF2B5EF4-FFF2-40B4-BE49-F238E27FC236}">
                    <a16:creationId xmlns:a16="http://schemas.microsoft.com/office/drawing/2014/main" id="{1B806F27-940F-4F10-8603-2F56A8F2950C}"/>
                  </a:ext>
                </a:extLst>
              </p:cNvPr>
              <p:cNvSpPr/>
              <p:nvPr/>
            </p:nvSpPr>
            <p:spPr bwMode="auto">
              <a:xfrm>
                <a:off x="4427538" y="4841470"/>
                <a:ext cx="3088861"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a:ln w="3175">
                      <a:noFill/>
                    </a:ln>
                    <a:solidFill>
                      <a:srgbClr val="505050"/>
                    </a:solidFill>
                    <a:effectLst/>
                    <a:uLnTx/>
                    <a:uFillTx/>
                    <a:latin typeface="Segoe UI Semilight"/>
                    <a:ea typeface="+mn-ea"/>
                    <a:cs typeface="Segoe UI Semilight" panose="020B0402040204020203" pitchFamily="34" charset="0"/>
                  </a:rPr>
                  <a:t>Digital-twin Management</a:t>
                </a:r>
              </a:p>
            </p:txBody>
          </p:sp>
          <p:sp>
            <p:nvSpPr>
              <p:cNvPr id="114" name="Rectangle 113">
                <a:extLst>
                  <a:ext uri="{FF2B5EF4-FFF2-40B4-BE49-F238E27FC236}">
                    <a16:creationId xmlns:a16="http://schemas.microsoft.com/office/drawing/2014/main" id="{BFD6C2C1-F193-4348-9098-27437765A1FA}"/>
                  </a:ext>
                </a:extLst>
              </p:cNvPr>
              <p:cNvSpPr/>
              <p:nvPr/>
            </p:nvSpPr>
            <p:spPr bwMode="auto">
              <a:xfrm>
                <a:off x="4427538" y="4233255"/>
                <a:ext cx="2910325"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1200" cap="none" spc="0" normalizeH="0" baseline="0" noProof="0">
                    <a:ln>
                      <a:noFill/>
                    </a:ln>
                    <a:solidFill>
                      <a:srgbClr val="505050"/>
                    </a:solidFill>
                    <a:effectLst/>
                    <a:uLnTx/>
                    <a:uFillTx/>
                    <a:latin typeface="Segoe UI Semilight"/>
                    <a:ea typeface="+mn-ea"/>
                    <a:cs typeface="Segoe UI" panose="020B0502040204020203" pitchFamily="34" charset="0"/>
                  </a:rPr>
                  <a:t>Product Modeler</a:t>
                </a:r>
              </a:p>
            </p:txBody>
          </p:sp>
        </p:grpSp>
        <p:grpSp>
          <p:nvGrpSpPr>
            <p:cNvPr id="115" name="Group 114">
              <a:extLst>
                <a:ext uri="{FF2B5EF4-FFF2-40B4-BE49-F238E27FC236}">
                  <a16:creationId xmlns:a16="http://schemas.microsoft.com/office/drawing/2014/main" id="{4574A90A-0638-4C9C-8794-0E91470B68A2}"/>
                </a:ext>
              </a:extLst>
            </p:cNvPr>
            <p:cNvGrpSpPr/>
            <p:nvPr/>
          </p:nvGrpSpPr>
          <p:grpSpPr>
            <a:xfrm>
              <a:off x="791248" y="3845744"/>
              <a:ext cx="401033" cy="2250768"/>
              <a:chOff x="8598408" y="4223488"/>
              <a:chExt cx="393207" cy="2206836"/>
            </a:xfrm>
          </p:grpSpPr>
          <p:grpSp>
            <p:nvGrpSpPr>
              <p:cNvPr id="116" name="Group 115">
                <a:extLst>
                  <a:ext uri="{FF2B5EF4-FFF2-40B4-BE49-F238E27FC236}">
                    <a16:creationId xmlns:a16="http://schemas.microsoft.com/office/drawing/2014/main" id="{71CC06E2-9448-4096-891F-F8CFD9B04440}"/>
                  </a:ext>
                </a:extLst>
              </p:cNvPr>
              <p:cNvGrpSpPr/>
              <p:nvPr/>
            </p:nvGrpSpPr>
            <p:grpSpPr>
              <a:xfrm>
                <a:off x="8598421" y="5429754"/>
                <a:ext cx="393194" cy="393192"/>
                <a:chOff x="4868595" y="4707021"/>
                <a:chExt cx="777130" cy="777130"/>
              </a:xfrm>
            </p:grpSpPr>
            <p:sp>
              <p:nvSpPr>
                <p:cNvPr id="130" name="Oval 129">
                  <a:extLst>
                    <a:ext uri="{FF2B5EF4-FFF2-40B4-BE49-F238E27FC236}">
                      <a16:creationId xmlns:a16="http://schemas.microsoft.com/office/drawing/2014/main" id="{778F705F-7563-4EA8-9FBF-74BF7C1509FE}"/>
                    </a:ext>
                  </a:extLst>
                </p:cNvPr>
                <p:cNvSpPr/>
                <p:nvPr/>
              </p:nvSpPr>
              <p:spPr bwMode="auto">
                <a:xfrm>
                  <a:off x="4868595" y="4707021"/>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sp>
              <p:nvSpPr>
                <p:cNvPr id="131" name="Freeform 64">
                  <a:extLst>
                    <a:ext uri="{FF2B5EF4-FFF2-40B4-BE49-F238E27FC236}">
                      <a16:creationId xmlns:a16="http://schemas.microsoft.com/office/drawing/2014/main" id="{20E7DFA1-8FC5-4746-8087-0553DEE953DC}"/>
                    </a:ext>
                  </a:extLst>
                </p:cNvPr>
                <p:cNvSpPr>
                  <a:spLocks/>
                </p:cNvSpPr>
                <p:nvPr/>
              </p:nvSpPr>
              <p:spPr bwMode="auto">
                <a:xfrm>
                  <a:off x="4980471" y="4842390"/>
                  <a:ext cx="537505" cy="536586"/>
                </a:xfrm>
                <a:custGeom>
                  <a:avLst/>
                  <a:gdLst>
                    <a:gd name="connsiteX0" fmla="*/ 2300026 w 4633912"/>
                    <a:gd name="connsiteY0" fmla="*/ 1314450 h 4625975"/>
                    <a:gd name="connsiteX1" fmla="*/ 1265237 w 4633912"/>
                    <a:gd name="connsiteY1" fmla="*/ 2346325 h 4625975"/>
                    <a:gd name="connsiteX2" fmla="*/ 2300026 w 4633912"/>
                    <a:gd name="connsiteY2" fmla="*/ 3378200 h 4625975"/>
                    <a:gd name="connsiteX3" fmla="*/ 3330574 w 4633912"/>
                    <a:gd name="connsiteY3" fmla="*/ 2350572 h 4625975"/>
                    <a:gd name="connsiteX4" fmla="*/ 2300026 w 4633912"/>
                    <a:gd name="connsiteY4" fmla="*/ 1314450 h 4625975"/>
                    <a:gd name="connsiteX5" fmla="*/ 2300027 w 4633912"/>
                    <a:gd name="connsiteY5" fmla="*/ 1144588 h 4625975"/>
                    <a:gd name="connsiteX6" fmla="*/ 3500437 w 4633912"/>
                    <a:gd name="connsiteY6" fmla="*/ 2350572 h 4625975"/>
                    <a:gd name="connsiteX7" fmla="*/ 2300027 w 4633912"/>
                    <a:gd name="connsiteY7" fmla="*/ 3548063 h 4625975"/>
                    <a:gd name="connsiteX8" fmla="*/ 1095375 w 4633912"/>
                    <a:gd name="connsiteY8" fmla="*/ 2346326 h 4625975"/>
                    <a:gd name="connsiteX9" fmla="*/ 2300027 w 4633912"/>
                    <a:gd name="connsiteY9" fmla="*/ 1144588 h 4625975"/>
                    <a:gd name="connsiteX10" fmla="*/ 2321199 w 4633912"/>
                    <a:gd name="connsiteY10" fmla="*/ 168275 h 4625975"/>
                    <a:gd name="connsiteX11" fmla="*/ 2019927 w 4633912"/>
                    <a:gd name="connsiteY11" fmla="*/ 189502 h 4625975"/>
                    <a:gd name="connsiteX12" fmla="*/ 2019927 w 4633912"/>
                    <a:gd name="connsiteY12" fmla="*/ 588568 h 4625975"/>
                    <a:gd name="connsiteX13" fmla="*/ 1960521 w 4633912"/>
                    <a:gd name="connsiteY13" fmla="*/ 669230 h 4625975"/>
                    <a:gd name="connsiteX14" fmla="*/ 1837466 w 4633912"/>
                    <a:gd name="connsiteY14" fmla="*/ 703194 h 4625975"/>
                    <a:gd name="connsiteX15" fmla="*/ 1506492 w 4633912"/>
                    <a:gd name="connsiteY15" fmla="*/ 834800 h 4625975"/>
                    <a:gd name="connsiteX16" fmla="*/ 1400410 w 4633912"/>
                    <a:gd name="connsiteY16" fmla="*/ 894236 h 4625975"/>
                    <a:gd name="connsiteX17" fmla="*/ 1298571 w 4633912"/>
                    <a:gd name="connsiteY17" fmla="*/ 881500 h 4625975"/>
                    <a:gd name="connsiteX18" fmla="*/ 1022759 w 4633912"/>
                    <a:gd name="connsiteY18" fmla="*/ 601304 h 4625975"/>
                    <a:gd name="connsiteX19" fmla="*/ 602675 w 4633912"/>
                    <a:gd name="connsiteY19" fmla="*/ 1021597 h 4625975"/>
                    <a:gd name="connsiteX20" fmla="*/ 882731 w 4633912"/>
                    <a:gd name="connsiteY20" fmla="*/ 1297547 h 4625975"/>
                    <a:gd name="connsiteX21" fmla="*/ 895461 w 4633912"/>
                    <a:gd name="connsiteY21" fmla="*/ 1399437 h 4625975"/>
                    <a:gd name="connsiteX22" fmla="*/ 836055 w 4633912"/>
                    <a:gd name="connsiteY22" fmla="*/ 1509817 h 4625975"/>
                    <a:gd name="connsiteX23" fmla="*/ 700271 w 4633912"/>
                    <a:gd name="connsiteY23" fmla="*/ 1836711 h 4625975"/>
                    <a:gd name="connsiteX24" fmla="*/ 670568 w 4633912"/>
                    <a:gd name="connsiteY24" fmla="*/ 1959827 h 4625975"/>
                    <a:gd name="connsiteX25" fmla="*/ 585702 w 4633912"/>
                    <a:gd name="connsiteY25" fmla="*/ 2019263 h 4625975"/>
                    <a:gd name="connsiteX26" fmla="*/ 191078 w 4633912"/>
                    <a:gd name="connsiteY26" fmla="*/ 2019263 h 4625975"/>
                    <a:gd name="connsiteX27" fmla="*/ 169862 w 4633912"/>
                    <a:gd name="connsiteY27" fmla="*/ 2316440 h 4625975"/>
                    <a:gd name="connsiteX28" fmla="*/ 195322 w 4633912"/>
                    <a:gd name="connsiteY28" fmla="*/ 2605126 h 4625975"/>
                    <a:gd name="connsiteX29" fmla="*/ 594189 w 4633912"/>
                    <a:gd name="connsiteY29" fmla="*/ 2605126 h 4625975"/>
                    <a:gd name="connsiteX30" fmla="*/ 679054 w 4633912"/>
                    <a:gd name="connsiteY30" fmla="*/ 2668806 h 4625975"/>
                    <a:gd name="connsiteX31" fmla="*/ 713000 w 4633912"/>
                    <a:gd name="connsiteY31" fmla="*/ 2791923 h 4625975"/>
                    <a:gd name="connsiteX32" fmla="*/ 844542 w 4633912"/>
                    <a:gd name="connsiteY32" fmla="*/ 3118817 h 4625975"/>
                    <a:gd name="connsiteX33" fmla="*/ 903947 w 4633912"/>
                    <a:gd name="connsiteY33" fmla="*/ 3229197 h 4625975"/>
                    <a:gd name="connsiteX34" fmla="*/ 891218 w 4633912"/>
                    <a:gd name="connsiteY34" fmla="*/ 3326841 h 4625975"/>
                    <a:gd name="connsiteX35" fmla="*/ 611162 w 4633912"/>
                    <a:gd name="connsiteY35" fmla="*/ 3607036 h 4625975"/>
                    <a:gd name="connsiteX36" fmla="*/ 1031246 w 4633912"/>
                    <a:gd name="connsiteY36" fmla="*/ 4027329 h 4625975"/>
                    <a:gd name="connsiteX37" fmla="*/ 1307058 w 4633912"/>
                    <a:gd name="connsiteY37" fmla="*/ 3747134 h 4625975"/>
                    <a:gd name="connsiteX38" fmla="*/ 1408896 w 4633912"/>
                    <a:gd name="connsiteY38" fmla="*/ 3730152 h 4625975"/>
                    <a:gd name="connsiteX39" fmla="*/ 1514978 w 4633912"/>
                    <a:gd name="connsiteY39" fmla="*/ 3789588 h 4625975"/>
                    <a:gd name="connsiteX40" fmla="*/ 1845953 w 4633912"/>
                    <a:gd name="connsiteY40" fmla="*/ 3925440 h 4625975"/>
                    <a:gd name="connsiteX41" fmla="*/ 1964764 w 4633912"/>
                    <a:gd name="connsiteY41" fmla="*/ 3959403 h 4625975"/>
                    <a:gd name="connsiteX42" fmla="*/ 2028413 w 4633912"/>
                    <a:gd name="connsiteY42" fmla="*/ 4040065 h 4625975"/>
                    <a:gd name="connsiteX43" fmla="*/ 2028413 w 4633912"/>
                    <a:gd name="connsiteY43" fmla="*/ 4434886 h 4625975"/>
                    <a:gd name="connsiteX44" fmla="*/ 2325442 w 4633912"/>
                    <a:gd name="connsiteY44" fmla="*/ 4456113 h 4625975"/>
                    <a:gd name="connsiteX45" fmla="*/ 2618228 w 4633912"/>
                    <a:gd name="connsiteY45" fmla="*/ 4434886 h 4625975"/>
                    <a:gd name="connsiteX46" fmla="*/ 2618228 w 4633912"/>
                    <a:gd name="connsiteY46" fmla="*/ 4040065 h 4625975"/>
                    <a:gd name="connsiteX47" fmla="*/ 2681877 w 4633912"/>
                    <a:gd name="connsiteY47" fmla="*/ 3959403 h 4625975"/>
                    <a:gd name="connsiteX48" fmla="*/ 2800688 w 4633912"/>
                    <a:gd name="connsiteY48" fmla="*/ 3925440 h 4625975"/>
                    <a:gd name="connsiteX49" fmla="*/ 3131663 w 4633912"/>
                    <a:gd name="connsiteY49" fmla="*/ 3789588 h 4625975"/>
                    <a:gd name="connsiteX50" fmla="*/ 3241988 w 4633912"/>
                    <a:gd name="connsiteY50" fmla="*/ 3730152 h 4625975"/>
                    <a:gd name="connsiteX51" fmla="*/ 3339583 w 4633912"/>
                    <a:gd name="connsiteY51" fmla="*/ 3747134 h 4625975"/>
                    <a:gd name="connsiteX52" fmla="*/ 3619639 w 4633912"/>
                    <a:gd name="connsiteY52" fmla="*/ 4027329 h 4625975"/>
                    <a:gd name="connsiteX53" fmla="*/ 4035479 w 4633912"/>
                    <a:gd name="connsiteY53" fmla="*/ 3607036 h 4625975"/>
                    <a:gd name="connsiteX54" fmla="*/ 3759667 w 4633912"/>
                    <a:gd name="connsiteY54" fmla="*/ 3326841 h 4625975"/>
                    <a:gd name="connsiteX55" fmla="*/ 3742694 w 4633912"/>
                    <a:gd name="connsiteY55" fmla="*/ 3229197 h 4625975"/>
                    <a:gd name="connsiteX56" fmla="*/ 3802099 w 4633912"/>
                    <a:gd name="connsiteY56" fmla="*/ 3118817 h 4625975"/>
                    <a:gd name="connsiteX57" fmla="*/ 3937884 w 4633912"/>
                    <a:gd name="connsiteY57" fmla="*/ 2787677 h 4625975"/>
                    <a:gd name="connsiteX58" fmla="*/ 3971830 w 4633912"/>
                    <a:gd name="connsiteY58" fmla="*/ 2668806 h 4625975"/>
                    <a:gd name="connsiteX59" fmla="*/ 4052452 w 4633912"/>
                    <a:gd name="connsiteY59" fmla="*/ 2605126 h 4625975"/>
                    <a:gd name="connsiteX60" fmla="*/ 4442833 w 4633912"/>
                    <a:gd name="connsiteY60" fmla="*/ 2605126 h 4625975"/>
                    <a:gd name="connsiteX61" fmla="*/ 4464049 w 4633912"/>
                    <a:gd name="connsiteY61" fmla="*/ 2312194 h 4625975"/>
                    <a:gd name="connsiteX62" fmla="*/ 4442833 w 4633912"/>
                    <a:gd name="connsiteY62" fmla="*/ 2015017 h 4625975"/>
                    <a:gd name="connsiteX63" fmla="*/ 4048209 w 4633912"/>
                    <a:gd name="connsiteY63" fmla="*/ 2015017 h 4625975"/>
                    <a:gd name="connsiteX64" fmla="*/ 3967587 w 4633912"/>
                    <a:gd name="connsiteY64" fmla="*/ 1955582 h 4625975"/>
                    <a:gd name="connsiteX65" fmla="*/ 3933641 w 4633912"/>
                    <a:gd name="connsiteY65" fmla="*/ 1832466 h 4625975"/>
                    <a:gd name="connsiteX66" fmla="*/ 3797856 w 4633912"/>
                    <a:gd name="connsiteY66" fmla="*/ 1505571 h 4625975"/>
                    <a:gd name="connsiteX67" fmla="*/ 3738450 w 4633912"/>
                    <a:gd name="connsiteY67" fmla="*/ 1395191 h 4625975"/>
                    <a:gd name="connsiteX68" fmla="*/ 3755423 w 4633912"/>
                    <a:gd name="connsiteY68" fmla="*/ 1293302 h 4625975"/>
                    <a:gd name="connsiteX69" fmla="*/ 4031236 w 4633912"/>
                    <a:gd name="connsiteY69" fmla="*/ 1017352 h 4625975"/>
                    <a:gd name="connsiteX70" fmla="*/ 3615396 w 4633912"/>
                    <a:gd name="connsiteY70" fmla="*/ 597059 h 4625975"/>
                    <a:gd name="connsiteX71" fmla="*/ 3335340 w 4633912"/>
                    <a:gd name="connsiteY71" fmla="*/ 877254 h 4625975"/>
                    <a:gd name="connsiteX72" fmla="*/ 3237745 w 4633912"/>
                    <a:gd name="connsiteY72" fmla="*/ 889990 h 4625975"/>
                    <a:gd name="connsiteX73" fmla="*/ 3127420 w 4633912"/>
                    <a:gd name="connsiteY73" fmla="*/ 834800 h 4625975"/>
                    <a:gd name="connsiteX74" fmla="*/ 2796445 w 4633912"/>
                    <a:gd name="connsiteY74" fmla="*/ 698948 h 4625975"/>
                    <a:gd name="connsiteX75" fmla="*/ 2677633 w 4633912"/>
                    <a:gd name="connsiteY75" fmla="*/ 664985 h 4625975"/>
                    <a:gd name="connsiteX76" fmla="*/ 2613984 w 4633912"/>
                    <a:gd name="connsiteY76" fmla="*/ 584323 h 4625975"/>
                    <a:gd name="connsiteX77" fmla="*/ 2613984 w 4633912"/>
                    <a:gd name="connsiteY77" fmla="*/ 189502 h 4625975"/>
                    <a:gd name="connsiteX78" fmla="*/ 2321199 w 4633912"/>
                    <a:gd name="connsiteY78" fmla="*/ 168275 h 4625975"/>
                    <a:gd name="connsiteX79" fmla="*/ 2321200 w 4633912"/>
                    <a:gd name="connsiteY79" fmla="*/ 0 h 4625975"/>
                    <a:gd name="connsiteX80" fmla="*/ 2715846 w 4633912"/>
                    <a:gd name="connsiteY80" fmla="*/ 33952 h 4625975"/>
                    <a:gd name="connsiteX81" fmla="*/ 2783742 w 4633912"/>
                    <a:gd name="connsiteY81" fmla="*/ 114589 h 4625975"/>
                    <a:gd name="connsiteX82" fmla="*/ 2783742 w 4633912"/>
                    <a:gd name="connsiteY82" fmla="*/ 517770 h 4625975"/>
                    <a:gd name="connsiteX83" fmla="*/ 2843151 w 4633912"/>
                    <a:gd name="connsiteY83" fmla="*/ 534746 h 4625975"/>
                    <a:gd name="connsiteX84" fmla="*/ 2847395 w 4633912"/>
                    <a:gd name="connsiteY84" fmla="*/ 534746 h 4625975"/>
                    <a:gd name="connsiteX85" fmla="*/ 3208093 w 4633912"/>
                    <a:gd name="connsiteY85" fmla="*/ 683286 h 4625975"/>
                    <a:gd name="connsiteX86" fmla="*/ 3259015 w 4633912"/>
                    <a:gd name="connsiteY86" fmla="*/ 712994 h 4625975"/>
                    <a:gd name="connsiteX87" fmla="*/ 3547574 w 4633912"/>
                    <a:gd name="connsiteY87" fmla="*/ 428646 h 4625975"/>
                    <a:gd name="connsiteX88" fmla="*/ 3653662 w 4633912"/>
                    <a:gd name="connsiteY88" fmla="*/ 420158 h 4625975"/>
                    <a:gd name="connsiteX89" fmla="*/ 4213805 w 4633912"/>
                    <a:gd name="connsiteY89" fmla="*/ 976123 h 4625975"/>
                    <a:gd name="connsiteX90" fmla="*/ 4205318 w 4633912"/>
                    <a:gd name="connsiteY90" fmla="*/ 1086468 h 4625975"/>
                    <a:gd name="connsiteX91" fmla="*/ 3921003 w 4633912"/>
                    <a:gd name="connsiteY91" fmla="*/ 1370817 h 4625975"/>
                    <a:gd name="connsiteX92" fmla="*/ 3946464 w 4633912"/>
                    <a:gd name="connsiteY92" fmla="*/ 1425989 h 4625975"/>
                    <a:gd name="connsiteX93" fmla="*/ 4094986 w 4633912"/>
                    <a:gd name="connsiteY93" fmla="*/ 1790974 h 4625975"/>
                    <a:gd name="connsiteX94" fmla="*/ 4111960 w 4633912"/>
                    <a:gd name="connsiteY94" fmla="*/ 1846146 h 4625975"/>
                    <a:gd name="connsiteX95" fmla="*/ 4515094 w 4633912"/>
                    <a:gd name="connsiteY95" fmla="*/ 1846146 h 4625975"/>
                    <a:gd name="connsiteX96" fmla="*/ 4599964 w 4633912"/>
                    <a:gd name="connsiteY96" fmla="*/ 1918294 h 4625975"/>
                    <a:gd name="connsiteX97" fmla="*/ 4633912 w 4633912"/>
                    <a:gd name="connsiteY97" fmla="*/ 2312988 h 4625975"/>
                    <a:gd name="connsiteX98" fmla="*/ 4599964 w 4633912"/>
                    <a:gd name="connsiteY98" fmla="*/ 2707681 h 4625975"/>
                    <a:gd name="connsiteX99" fmla="*/ 4515094 w 4633912"/>
                    <a:gd name="connsiteY99" fmla="*/ 2775585 h 4625975"/>
                    <a:gd name="connsiteX100" fmla="*/ 4116204 w 4633912"/>
                    <a:gd name="connsiteY100" fmla="*/ 2775585 h 4625975"/>
                    <a:gd name="connsiteX101" fmla="*/ 4099230 w 4633912"/>
                    <a:gd name="connsiteY101" fmla="*/ 2835001 h 4625975"/>
                    <a:gd name="connsiteX102" fmla="*/ 4099230 w 4633912"/>
                    <a:gd name="connsiteY102" fmla="*/ 2839245 h 4625975"/>
                    <a:gd name="connsiteX103" fmla="*/ 3950707 w 4633912"/>
                    <a:gd name="connsiteY103" fmla="*/ 3199987 h 4625975"/>
                    <a:gd name="connsiteX104" fmla="*/ 3925246 w 4633912"/>
                    <a:gd name="connsiteY104" fmla="*/ 3255159 h 4625975"/>
                    <a:gd name="connsiteX105" fmla="*/ 4209561 w 4633912"/>
                    <a:gd name="connsiteY105" fmla="*/ 3539508 h 4625975"/>
                    <a:gd name="connsiteX106" fmla="*/ 4218048 w 4633912"/>
                    <a:gd name="connsiteY106" fmla="*/ 3645608 h 4625975"/>
                    <a:gd name="connsiteX107" fmla="*/ 3657905 w 4633912"/>
                    <a:gd name="connsiteY107" fmla="*/ 4205818 h 4625975"/>
                    <a:gd name="connsiteX108" fmla="*/ 3551817 w 4633912"/>
                    <a:gd name="connsiteY108" fmla="*/ 4197330 h 4625975"/>
                    <a:gd name="connsiteX109" fmla="*/ 3263259 w 4633912"/>
                    <a:gd name="connsiteY109" fmla="*/ 3912981 h 4625975"/>
                    <a:gd name="connsiteX110" fmla="*/ 3212337 w 4633912"/>
                    <a:gd name="connsiteY110" fmla="*/ 3938445 h 4625975"/>
                    <a:gd name="connsiteX111" fmla="*/ 2847395 w 4633912"/>
                    <a:gd name="connsiteY111" fmla="*/ 4091229 h 4625975"/>
                    <a:gd name="connsiteX112" fmla="*/ 2787986 w 4633912"/>
                    <a:gd name="connsiteY112" fmla="*/ 4103961 h 4625975"/>
                    <a:gd name="connsiteX113" fmla="*/ 2787986 w 4633912"/>
                    <a:gd name="connsiteY113" fmla="*/ 4507143 h 4625975"/>
                    <a:gd name="connsiteX114" fmla="*/ 2720089 w 4633912"/>
                    <a:gd name="connsiteY114" fmla="*/ 4592023 h 4625975"/>
                    <a:gd name="connsiteX115" fmla="*/ 2325443 w 4633912"/>
                    <a:gd name="connsiteY115" fmla="*/ 4625975 h 4625975"/>
                    <a:gd name="connsiteX116" fmla="*/ 1930797 w 4633912"/>
                    <a:gd name="connsiteY116" fmla="*/ 4592023 h 4625975"/>
                    <a:gd name="connsiteX117" fmla="*/ 1858657 w 4633912"/>
                    <a:gd name="connsiteY117" fmla="*/ 4507143 h 4625975"/>
                    <a:gd name="connsiteX118" fmla="*/ 1858657 w 4633912"/>
                    <a:gd name="connsiteY118" fmla="*/ 4103961 h 4625975"/>
                    <a:gd name="connsiteX119" fmla="*/ 1799248 w 4633912"/>
                    <a:gd name="connsiteY119" fmla="*/ 4091229 h 4625975"/>
                    <a:gd name="connsiteX120" fmla="*/ 1799248 w 4633912"/>
                    <a:gd name="connsiteY120" fmla="*/ 4086985 h 4625975"/>
                    <a:gd name="connsiteX121" fmla="*/ 1434306 w 4633912"/>
                    <a:gd name="connsiteY121" fmla="*/ 3938445 h 4625975"/>
                    <a:gd name="connsiteX122" fmla="*/ 1383384 w 4633912"/>
                    <a:gd name="connsiteY122" fmla="*/ 3912981 h 4625975"/>
                    <a:gd name="connsiteX123" fmla="*/ 1099069 w 4633912"/>
                    <a:gd name="connsiteY123" fmla="*/ 4197330 h 4625975"/>
                    <a:gd name="connsiteX124" fmla="*/ 988738 w 4633912"/>
                    <a:gd name="connsiteY124" fmla="*/ 4205818 h 4625975"/>
                    <a:gd name="connsiteX125" fmla="*/ 428595 w 4633912"/>
                    <a:gd name="connsiteY125" fmla="*/ 3645608 h 4625975"/>
                    <a:gd name="connsiteX126" fmla="*/ 441325 w 4633912"/>
                    <a:gd name="connsiteY126" fmla="*/ 3539508 h 4625975"/>
                    <a:gd name="connsiteX127" fmla="*/ 725640 w 4633912"/>
                    <a:gd name="connsiteY127" fmla="*/ 3255159 h 4625975"/>
                    <a:gd name="connsiteX128" fmla="*/ 695936 w 4633912"/>
                    <a:gd name="connsiteY128" fmla="*/ 3199987 h 4625975"/>
                    <a:gd name="connsiteX129" fmla="*/ 547413 w 4633912"/>
                    <a:gd name="connsiteY129" fmla="*/ 2835001 h 4625975"/>
                    <a:gd name="connsiteX130" fmla="*/ 530439 w 4633912"/>
                    <a:gd name="connsiteY130" fmla="*/ 2775585 h 4625975"/>
                    <a:gd name="connsiteX131" fmla="*/ 127305 w 4633912"/>
                    <a:gd name="connsiteY131" fmla="*/ 2775585 h 4625975"/>
                    <a:gd name="connsiteX132" fmla="*/ 46679 w 4633912"/>
                    <a:gd name="connsiteY132" fmla="*/ 2711925 h 4625975"/>
                    <a:gd name="connsiteX133" fmla="*/ 0 w 4633912"/>
                    <a:gd name="connsiteY133" fmla="*/ 2317232 h 4625975"/>
                    <a:gd name="connsiteX134" fmla="*/ 33948 w 4633912"/>
                    <a:gd name="connsiteY134" fmla="*/ 1922538 h 4625975"/>
                    <a:gd name="connsiteX135" fmla="*/ 118818 w 4633912"/>
                    <a:gd name="connsiteY135" fmla="*/ 1850390 h 4625975"/>
                    <a:gd name="connsiteX136" fmla="*/ 521952 w 4633912"/>
                    <a:gd name="connsiteY136" fmla="*/ 1850390 h 4625975"/>
                    <a:gd name="connsiteX137" fmla="*/ 538926 w 4633912"/>
                    <a:gd name="connsiteY137" fmla="*/ 1790974 h 4625975"/>
                    <a:gd name="connsiteX138" fmla="*/ 687449 w 4633912"/>
                    <a:gd name="connsiteY138" fmla="*/ 1430233 h 4625975"/>
                    <a:gd name="connsiteX139" fmla="*/ 717153 w 4633912"/>
                    <a:gd name="connsiteY139" fmla="*/ 1375061 h 4625975"/>
                    <a:gd name="connsiteX140" fmla="*/ 432838 w 4633912"/>
                    <a:gd name="connsiteY140" fmla="*/ 1090712 h 4625975"/>
                    <a:gd name="connsiteX141" fmla="*/ 420108 w 4633912"/>
                    <a:gd name="connsiteY141" fmla="*/ 980367 h 4625975"/>
                    <a:gd name="connsiteX142" fmla="*/ 980251 w 4633912"/>
                    <a:gd name="connsiteY142" fmla="*/ 424402 h 4625975"/>
                    <a:gd name="connsiteX143" fmla="*/ 1090582 w 4633912"/>
                    <a:gd name="connsiteY143" fmla="*/ 432890 h 4625975"/>
                    <a:gd name="connsiteX144" fmla="*/ 1374897 w 4633912"/>
                    <a:gd name="connsiteY144" fmla="*/ 717238 h 4625975"/>
                    <a:gd name="connsiteX145" fmla="*/ 1430063 w 4633912"/>
                    <a:gd name="connsiteY145" fmla="*/ 687530 h 4625975"/>
                    <a:gd name="connsiteX146" fmla="*/ 1790761 w 4633912"/>
                    <a:gd name="connsiteY146" fmla="*/ 538990 h 4625975"/>
                    <a:gd name="connsiteX147" fmla="*/ 1850170 w 4633912"/>
                    <a:gd name="connsiteY147" fmla="*/ 522014 h 4625975"/>
                    <a:gd name="connsiteX148" fmla="*/ 1850170 w 4633912"/>
                    <a:gd name="connsiteY148" fmla="*/ 118833 h 4625975"/>
                    <a:gd name="connsiteX149" fmla="*/ 1918066 w 4633912"/>
                    <a:gd name="connsiteY149" fmla="*/ 38196 h 4625975"/>
                    <a:gd name="connsiteX150" fmla="*/ 2321200 w 4633912"/>
                    <a:gd name="connsiteY150" fmla="*/ 0 h 462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4633912" h="4625975">
                      <a:moveTo>
                        <a:pt x="2300026" y="1314450"/>
                      </a:moveTo>
                      <a:cubicBezTo>
                        <a:pt x="1727500" y="1314450"/>
                        <a:pt x="1265237" y="1777308"/>
                        <a:pt x="1265237" y="2346325"/>
                      </a:cubicBezTo>
                      <a:cubicBezTo>
                        <a:pt x="1265237" y="2915343"/>
                        <a:pt x="1727500" y="3378200"/>
                        <a:pt x="2300026" y="3378200"/>
                      </a:cubicBezTo>
                      <a:cubicBezTo>
                        <a:pt x="2868312" y="3378200"/>
                        <a:pt x="3330574" y="2919589"/>
                        <a:pt x="3330574" y="2350572"/>
                      </a:cubicBezTo>
                      <a:cubicBezTo>
                        <a:pt x="3330574" y="1777308"/>
                        <a:pt x="2868312" y="1314450"/>
                        <a:pt x="2300026" y="1314450"/>
                      </a:cubicBezTo>
                      <a:close/>
                      <a:moveTo>
                        <a:pt x="2300027" y="1144588"/>
                      </a:moveTo>
                      <a:cubicBezTo>
                        <a:pt x="2961737" y="1144588"/>
                        <a:pt x="3500437" y="1683884"/>
                        <a:pt x="3500437" y="2350572"/>
                      </a:cubicBezTo>
                      <a:cubicBezTo>
                        <a:pt x="3500437" y="3013014"/>
                        <a:pt x="2961737" y="3548063"/>
                        <a:pt x="2300027" y="3548063"/>
                      </a:cubicBezTo>
                      <a:cubicBezTo>
                        <a:pt x="1634075" y="3548063"/>
                        <a:pt x="1095375" y="3008768"/>
                        <a:pt x="1095375" y="2346326"/>
                      </a:cubicBezTo>
                      <a:cubicBezTo>
                        <a:pt x="1095375" y="1683884"/>
                        <a:pt x="1634075" y="1144588"/>
                        <a:pt x="2300027" y="1144588"/>
                      </a:cubicBezTo>
                      <a:close/>
                      <a:moveTo>
                        <a:pt x="2321199" y="168275"/>
                      </a:moveTo>
                      <a:cubicBezTo>
                        <a:pt x="2223604" y="168275"/>
                        <a:pt x="2121765" y="172521"/>
                        <a:pt x="2019927" y="189502"/>
                      </a:cubicBezTo>
                      <a:cubicBezTo>
                        <a:pt x="2019927" y="588568"/>
                        <a:pt x="2019927" y="588568"/>
                        <a:pt x="2019927" y="588568"/>
                      </a:cubicBezTo>
                      <a:cubicBezTo>
                        <a:pt x="2019927" y="626777"/>
                        <a:pt x="1994467" y="656494"/>
                        <a:pt x="1960521" y="669230"/>
                      </a:cubicBezTo>
                      <a:cubicBezTo>
                        <a:pt x="1837466" y="703194"/>
                        <a:pt x="1837466" y="703194"/>
                        <a:pt x="1837466" y="703194"/>
                      </a:cubicBezTo>
                      <a:cubicBezTo>
                        <a:pt x="1731385" y="732911"/>
                        <a:pt x="1621060" y="775365"/>
                        <a:pt x="1506492" y="834800"/>
                      </a:cubicBezTo>
                      <a:cubicBezTo>
                        <a:pt x="1400410" y="894236"/>
                        <a:pt x="1400410" y="894236"/>
                        <a:pt x="1400410" y="894236"/>
                      </a:cubicBezTo>
                      <a:cubicBezTo>
                        <a:pt x="1366464" y="911217"/>
                        <a:pt x="1328274" y="906972"/>
                        <a:pt x="1298571" y="881500"/>
                      </a:cubicBezTo>
                      <a:cubicBezTo>
                        <a:pt x="1022759" y="601304"/>
                        <a:pt x="1022759" y="601304"/>
                        <a:pt x="1022759" y="601304"/>
                      </a:cubicBezTo>
                      <a:cubicBezTo>
                        <a:pt x="865758" y="720175"/>
                        <a:pt x="721487" y="864518"/>
                        <a:pt x="602675" y="1021597"/>
                      </a:cubicBezTo>
                      <a:cubicBezTo>
                        <a:pt x="882731" y="1297547"/>
                        <a:pt x="882731" y="1297547"/>
                        <a:pt x="882731" y="1297547"/>
                      </a:cubicBezTo>
                      <a:cubicBezTo>
                        <a:pt x="908191" y="1327265"/>
                        <a:pt x="912434" y="1365474"/>
                        <a:pt x="895461" y="1399437"/>
                      </a:cubicBezTo>
                      <a:cubicBezTo>
                        <a:pt x="836055" y="1509817"/>
                        <a:pt x="836055" y="1509817"/>
                        <a:pt x="836055" y="1509817"/>
                      </a:cubicBezTo>
                      <a:cubicBezTo>
                        <a:pt x="785136" y="1603215"/>
                        <a:pt x="742703" y="1713595"/>
                        <a:pt x="700271" y="1836711"/>
                      </a:cubicBezTo>
                      <a:cubicBezTo>
                        <a:pt x="670568" y="1959827"/>
                        <a:pt x="670568" y="1959827"/>
                        <a:pt x="670568" y="1959827"/>
                      </a:cubicBezTo>
                      <a:cubicBezTo>
                        <a:pt x="657838" y="1993790"/>
                        <a:pt x="623892" y="2019263"/>
                        <a:pt x="585702" y="2019263"/>
                      </a:cubicBezTo>
                      <a:cubicBezTo>
                        <a:pt x="191078" y="2019263"/>
                        <a:pt x="191078" y="2019263"/>
                        <a:pt x="191078" y="2019263"/>
                      </a:cubicBezTo>
                      <a:cubicBezTo>
                        <a:pt x="178349" y="2125397"/>
                        <a:pt x="169862" y="2223041"/>
                        <a:pt x="169862" y="2316440"/>
                      </a:cubicBezTo>
                      <a:cubicBezTo>
                        <a:pt x="169862" y="2418329"/>
                        <a:pt x="178349" y="2515973"/>
                        <a:pt x="195322" y="2605126"/>
                      </a:cubicBezTo>
                      <a:cubicBezTo>
                        <a:pt x="594189" y="2605126"/>
                        <a:pt x="594189" y="2605126"/>
                        <a:pt x="594189" y="2605126"/>
                      </a:cubicBezTo>
                      <a:cubicBezTo>
                        <a:pt x="632378" y="2605126"/>
                        <a:pt x="666324" y="2630598"/>
                        <a:pt x="679054" y="2668806"/>
                      </a:cubicBezTo>
                      <a:cubicBezTo>
                        <a:pt x="713000" y="2791923"/>
                        <a:pt x="713000" y="2791923"/>
                        <a:pt x="713000" y="2791923"/>
                      </a:cubicBezTo>
                      <a:cubicBezTo>
                        <a:pt x="738460" y="2898057"/>
                        <a:pt x="785136" y="3008437"/>
                        <a:pt x="844542" y="3118817"/>
                      </a:cubicBezTo>
                      <a:cubicBezTo>
                        <a:pt x="903947" y="3229197"/>
                        <a:pt x="903947" y="3229197"/>
                        <a:pt x="903947" y="3229197"/>
                      </a:cubicBezTo>
                      <a:cubicBezTo>
                        <a:pt x="920921" y="3258915"/>
                        <a:pt x="916677" y="3301369"/>
                        <a:pt x="891218" y="3326841"/>
                      </a:cubicBezTo>
                      <a:cubicBezTo>
                        <a:pt x="611162" y="3607036"/>
                        <a:pt x="611162" y="3607036"/>
                        <a:pt x="611162" y="3607036"/>
                      </a:cubicBezTo>
                      <a:cubicBezTo>
                        <a:pt x="729974" y="3764116"/>
                        <a:pt x="874245" y="3908459"/>
                        <a:pt x="1031246" y="4027329"/>
                      </a:cubicBezTo>
                      <a:cubicBezTo>
                        <a:pt x="1307058" y="3747134"/>
                        <a:pt x="1307058" y="3747134"/>
                        <a:pt x="1307058" y="3747134"/>
                      </a:cubicBezTo>
                      <a:cubicBezTo>
                        <a:pt x="1332518" y="3721662"/>
                        <a:pt x="1374950" y="3713171"/>
                        <a:pt x="1408896" y="3730152"/>
                      </a:cubicBezTo>
                      <a:cubicBezTo>
                        <a:pt x="1514978" y="3789588"/>
                        <a:pt x="1514978" y="3789588"/>
                        <a:pt x="1514978" y="3789588"/>
                      </a:cubicBezTo>
                      <a:cubicBezTo>
                        <a:pt x="1612573" y="3840532"/>
                        <a:pt x="1722898" y="3887232"/>
                        <a:pt x="1845953" y="3925440"/>
                      </a:cubicBezTo>
                      <a:cubicBezTo>
                        <a:pt x="1964764" y="3959403"/>
                        <a:pt x="1964764" y="3959403"/>
                        <a:pt x="1964764" y="3959403"/>
                      </a:cubicBezTo>
                      <a:cubicBezTo>
                        <a:pt x="2002954" y="3967894"/>
                        <a:pt x="2028413" y="4001857"/>
                        <a:pt x="2028413" y="4040065"/>
                      </a:cubicBezTo>
                      <a:lnTo>
                        <a:pt x="2028413" y="4434886"/>
                      </a:lnTo>
                      <a:cubicBezTo>
                        <a:pt x="2130252" y="4451868"/>
                        <a:pt x="2232090" y="4456113"/>
                        <a:pt x="2325442" y="4456113"/>
                      </a:cubicBezTo>
                      <a:cubicBezTo>
                        <a:pt x="2418794" y="4456113"/>
                        <a:pt x="2516389" y="4451868"/>
                        <a:pt x="2618228" y="4434886"/>
                      </a:cubicBezTo>
                      <a:cubicBezTo>
                        <a:pt x="2618228" y="4040065"/>
                        <a:pt x="2618228" y="4040065"/>
                        <a:pt x="2618228" y="4040065"/>
                      </a:cubicBezTo>
                      <a:cubicBezTo>
                        <a:pt x="2618228" y="4001857"/>
                        <a:pt x="2643687" y="3967894"/>
                        <a:pt x="2681877" y="3959403"/>
                      </a:cubicBezTo>
                      <a:cubicBezTo>
                        <a:pt x="2800688" y="3925440"/>
                        <a:pt x="2800688" y="3925440"/>
                        <a:pt x="2800688" y="3925440"/>
                      </a:cubicBezTo>
                      <a:cubicBezTo>
                        <a:pt x="2911013" y="3895722"/>
                        <a:pt x="3021338" y="3849023"/>
                        <a:pt x="3131663" y="3789588"/>
                      </a:cubicBezTo>
                      <a:cubicBezTo>
                        <a:pt x="3241988" y="3730152"/>
                        <a:pt x="3241988" y="3730152"/>
                        <a:pt x="3241988" y="3730152"/>
                      </a:cubicBezTo>
                      <a:cubicBezTo>
                        <a:pt x="3271691" y="3713171"/>
                        <a:pt x="3314124" y="3721662"/>
                        <a:pt x="3339583" y="3747134"/>
                      </a:cubicBezTo>
                      <a:cubicBezTo>
                        <a:pt x="3619639" y="4027329"/>
                        <a:pt x="3619639" y="4027329"/>
                        <a:pt x="3619639" y="4027329"/>
                      </a:cubicBezTo>
                      <a:cubicBezTo>
                        <a:pt x="3776640" y="3908459"/>
                        <a:pt x="3920911" y="3764116"/>
                        <a:pt x="4035479" y="3607036"/>
                      </a:cubicBezTo>
                      <a:cubicBezTo>
                        <a:pt x="3759667" y="3326841"/>
                        <a:pt x="3759667" y="3326841"/>
                        <a:pt x="3759667" y="3326841"/>
                      </a:cubicBezTo>
                      <a:cubicBezTo>
                        <a:pt x="3734207" y="3301369"/>
                        <a:pt x="3725721" y="3258915"/>
                        <a:pt x="3742694" y="3229197"/>
                      </a:cubicBezTo>
                      <a:cubicBezTo>
                        <a:pt x="3802099" y="3118817"/>
                        <a:pt x="3802099" y="3118817"/>
                        <a:pt x="3802099" y="3118817"/>
                      </a:cubicBezTo>
                      <a:cubicBezTo>
                        <a:pt x="3853019" y="3021173"/>
                        <a:pt x="3899695" y="2915039"/>
                        <a:pt x="3937884" y="2787677"/>
                      </a:cubicBezTo>
                      <a:cubicBezTo>
                        <a:pt x="3971830" y="2668806"/>
                        <a:pt x="3971830" y="2668806"/>
                        <a:pt x="3971830" y="2668806"/>
                      </a:cubicBezTo>
                      <a:cubicBezTo>
                        <a:pt x="3980317" y="2630598"/>
                        <a:pt x="4014263" y="2605126"/>
                        <a:pt x="4052452" y="2605126"/>
                      </a:cubicBezTo>
                      <a:cubicBezTo>
                        <a:pt x="4442833" y="2605126"/>
                        <a:pt x="4442833" y="2605126"/>
                        <a:pt x="4442833" y="2605126"/>
                      </a:cubicBezTo>
                      <a:cubicBezTo>
                        <a:pt x="4455563" y="2503236"/>
                        <a:pt x="4464049" y="2405593"/>
                        <a:pt x="4464049" y="2312194"/>
                      </a:cubicBezTo>
                      <a:cubicBezTo>
                        <a:pt x="4464049" y="2218796"/>
                        <a:pt x="4455563" y="2121152"/>
                        <a:pt x="4442833" y="2015017"/>
                      </a:cubicBezTo>
                      <a:cubicBezTo>
                        <a:pt x="4048209" y="2015017"/>
                        <a:pt x="4048209" y="2015017"/>
                        <a:pt x="4048209" y="2015017"/>
                      </a:cubicBezTo>
                      <a:cubicBezTo>
                        <a:pt x="4010019" y="2015017"/>
                        <a:pt x="3976073" y="1989545"/>
                        <a:pt x="3967587" y="1955582"/>
                      </a:cubicBezTo>
                      <a:cubicBezTo>
                        <a:pt x="3933641" y="1832466"/>
                        <a:pt x="3933641" y="1832466"/>
                        <a:pt x="3933641" y="1832466"/>
                      </a:cubicBezTo>
                      <a:cubicBezTo>
                        <a:pt x="3903938" y="1726331"/>
                        <a:pt x="3857262" y="1615951"/>
                        <a:pt x="3797856" y="1505571"/>
                      </a:cubicBezTo>
                      <a:cubicBezTo>
                        <a:pt x="3738450" y="1395191"/>
                        <a:pt x="3738450" y="1395191"/>
                        <a:pt x="3738450" y="1395191"/>
                      </a:cubicBezTo>
                      <a:cubicBezTo>
                        <a:pt x="3721477" y="1361228"/>
                        <a:pt x="3729964" y="1323020"/>
                        <a:pt x="3755423" y="1293302"/>
                      </a:cubicBezTo>
                      <a:cubicBezTo>
                        <a:pt x="4031236" y="1017352"/>
                        <a:pt x="4031236" y="1017352"/>
                        <a:pt x="4031236" y="1017352"/>
                      </a:cubicBezTo>
                      <a:cubicBezTo>
                        <a:pt x="3916668" y="860273"/>
                        <a:pt x="3772396" y="715930"/>
                        <a:pt x="3615396" y="597059"/>
                      </a:cubicBezTo>
                      <a:cubicBezTo>
                        <a:pt x="3335340" y="877254"/>
                        <a:pt x="3335340" y="877254"/>
                        <a:pt x="3335340" y="877254"/>
                      </a:cubicBezTo>
                      <a:cubicBezTo>
                        <a:pt x="3309880" y="902727"/>
                        <a:pt x="3267448" y="906972"/>
                        <a:pt x="3237745" y="889990"/>
                      </a:cubicBezTo>
                      <a:cubicBezTo>
                        <a:pt x="3127420" y="834800"/>
                        <a:pt x="3127420" y="834800"/>
                        <a:pt x="3127420" y="834800"/>
                      </a:cubicBezTo>
                      <a:cubicBezTo>
                        <a:pt x="3029825" y="779610"/>
                        <a:pt x="2923743" y="737157"/>
                        <a:pt x="2796445" y="698948"/>
                      </a:cubicBezTo>
                      <a:cubicBezTo>
                        <a:pt x="2677633" y="664985"/>
                        <a:pt x="2677633" y="664985"/>
                        <a:pt x="2677633" y="664985"/>
                      </a:cubicBezTo>
                      <a:cubicBezTo>
                        <a:pt x="2639444" y="652249"/>
                        <a:pt x="2613984" y="622531"/>
                        <a:pt x="2613984" y="584323"/>
                      </a:cubicBezTo>
                      <a:cubicBezTo>
                        <a:pt x="2613984" y="189502"/>
                        <a:pt x="2613984" y="189502"/>
                        <a:pt x="2613984" y="189502"/>
                      </a:cubicBezTo>
                      <a:cubicBezTo>
                        <a:pt x="2512146" y="172521"/>
                        <a:pt x="2414551" y="168275"/>
                        <a:pt x="2321199" y="168275"/>
                      </a:cubicBezTo>
                      <a:close/>
                      <a:moveTo>
                        <a:pt x="2321200" y="0"/>
                      </a:moveTo>
                      <a:cubicBezTo>
                        <a:pt x="2444261" y="0"/>
                        <a:pt x="2575810" y="8488"/>
                        <a:pt x="2715846" y="33952"/>
                      </a:cubicBezTo>
                      <a:cubicBezTo>
                        <a:pt x="2754038" y="38196"/>
                        <a:pt x="2783742" y="76392"/>
                        <a:pt x="2783742" y="114589"/>
                      </a:cubicBezTo>
                      <a:cubicBezTo>
                        <a:pt x="2783742" y="517770"/>
                        <a:pt x="2783742" y="517770"/>
                        <a:pt x="2783742" y="517770"/>
                      </a:cubicBezTo>
                      <a:cubicBezTo>
                        <a:pt x="2843151" y="534746"/>
                        <a:pt x="2843151" y="534746"/>
                        <a:pt x="2843151" y="534746"/>
                      </a:cubicBezTo>
                      <a:cubicBezTo>
                        <a:pt x="2843151" y="534746"/>
                        <a:pt x="2843151" y="534746"/>
                        <a:pt x="2847395" y="534746"/>
                      </a:cubicBezTo>
                      <a:cubicBezTo>
                        <a:pt x="2983187" y="577186"/>
                        <a:pt x="3102005" y="628114"/>
                        <a:pt x="3208093" y="683286"/>
                      </a:cubicBezTo>
                      <a:cubicBezTo>
                        <a:pt x="3259015" y="712994"/>
                        <a:pt x="3259015" y="712994"/>
                        <a:pt x="3259015" y="712994"/>
                      </a:cubicBezTo>
                      <a:cubicBezTo>
                        <a:pt x="3547574" y="428646"/>
                        <a:pt x="3547574" y="428646"/>
                        <a:pt x="3547574" y="428646"/>
                      </a:cubicBezTo>
                      <a:cubicBezTo>
                        <a:pt x="3573035" y="398937"/>
                        <a:pt x="3619713" y="394693"/>
                        <a:pt x="3653662" y="420158"/>
                      </a:cubicBezTo>
                      <a:cubicBezTo>
                        <a:pt x="3874324" y="572942"/>
                        <a:pt x="4061038" y="759679"/>
                        <a:pt x="4213805" y="976123"/>
                      </a:cubicBezTo>
                      <a:cubicBezTo>
                        <a:pt x="4239266" y="1010075"/>
                        <a:pt x="4235022" y="1056760"/>
                        <a:pt x="4205318" y="1086468"/>
                      </a:cubicBezTo>
                      <a:cubicBezTo>
                        <a:pt x="3921003" y="1370817"/>
                        <a:pt x="3921003" y="1370817"/>
                        <a:pt x="3921003" y="1370817"/>
                      </a:cubicBezTo>
                      <a:cubicBezTo>
                        <a:pt x="3946464" y="1425989"/>
                        <a:pt x="3946464" y="1425989"/>
                        <a:pt x="3946464" y="1425989"/>
                      </a:cubicBezTo>
                      <a:cubicBezTo>
                        <a:pt x="4014360" y="1549065"/>
                        <a:pt x="4065282" y="1667898"/>
                        <a:pt x="4094986" y="1790974"/>
                      </a:cubicBezTo>
                      <a:cubicBezTo>
                        <a:pt x="4111960" y="1846146"/>
                        <a:pt x="4111960" y="1846146"/>
                        <a:pt x="4111960" y="1846146"/>
                      </a:cubicBezTo>
                      <a:cubicBezTo>
                        <a:pt x="4515094" y="1846146"/>
                        <a:pt x="4515094" y="1846146"/>
                        <a:pt x="4515094" y="1846146"/>
                      </a:cubicBezTo>
                      <a:cubicBezTo>
                        <a:pt x="4557529" y="1846146"/>
                        <a:pt x="4591477" y="1875854"/>
                        <a:pt x="4599964" y="1918294"/>
                      </a:cubicBezTo>
                      <a:cubicBezTo>
                        <a:pt x="4621182" y="2054103"/>
                        <a:pt x="4633912" y="2189911"/>
                        <a:pt x="4633912" y="2312988"/>
                      </a:cubicBezTo>
                      <a:cubicBezTo>
                        <a:pt x="4633912" y="2436064"/>
                        <a:pt x="4621182" y="2567628"/>
                        <a:pt x="4599964" y="2707681"/>
                      </a:cubicBezTo>
                      <a:cubicBezTo>
                        <a:pt x="4591477" y="2745877"/>
                        <a:pt x="4557529" y="2775585"/>
                        <a:pt x="4515094" y="2775585"/>
                      </a:cubicBezTo>
                      <a:cubicBezTo>
                        <a:pt x="4116204" y="2775585"/>
                        <a:pt x="4116204" y="2775585"/>
                        <a:pt x="4116204" y="2775585"/>
                      </a:cubicBezTo>
                      <a:cubicBezTo>
                        <a:pt x="4099230" y="2835001"/>
                        <a:pt x="4099230" y="2835001"/>
                        <a:pt x="4099230" y="2835001"/>
                      </a:cubicBezTo>
                      <a:cubicBezTo>
                        <a:pt x="4099230" y="2835001"/>
                        <a:pt x="4099230" y="2839245"/>
                        <a:pt x="4099230" y="2839245"/>
                      </a:cubicBezTo>
                      <a:cubicBezTo>
                        <a:pt x="4056795" y="2975054"/>
                        <a:pt x="4010116" y="3093886"/>
                        <a:pt x="3950707" y="3199987"/>
                      </a:cubicBezTo>
                      <a:cubicBezTo>
                        <a:pt x="3925246" y="3255159"/>
                        <a:pt x="3925246" y="3255159"/>
                        <a:pt x="3925246" y="3255159"/>
                      </a:cubicBezTo>
                      <a:cubicBezTo>
                        <a:pt x="4209561" y="3539508"/>
                        <a:pt x="4209561" y="3539508"/>
                        <a:pt x="4209561" y="3539508"/>
                      </a:cubicBezTo>
                      <a:cubicBezTo>
                        <a:pt x="4239266" y="3569216"/>
                        <a:pt x="4243509" y="3611656"/>
                        <a:pt x="4218048" y="3645608"/>
                      </a:cubicBezTo>
                      <a:cubicBezTo>
                        <a:pt x="4065282" y="3866297"/>
                        <a:pt x="3878567" y="4053033"/>
                        <a:pt x="3657905" y="4205818"/>
                      </a:cubicBezTo>
                      <a:cubicBezTo>
                        <a:pt x="3623957" y="4231282"/>
                        <a:pt x="3577278" y="4227038"/>
                        <a:pt x="3551817" y="4197330"/>
                      </a:cubicBezTo>
                      <a:cubicBezTo>
                        <a:pt x="3263259" y="3912981"/>
                        <a:pt x="3263259" y="3912981"/>
                        <a:pt x="3263259" y="3912981"/>
                      </a:cubicBezTo>
                      <a:cubicBezTo>
                        <a:pt x="3212337" y="3938445"/>
                        <a:pt x="3212337" y="3938445"/>
                        <a:pt x="3212337" y="3938445"/>
                      </a:cubicBezTo>
                      <a:cubicBezTo>
                        <a:pt x="3089275" y="4006349"/>
                        <a:pt x="2966213" y="4057277"/>
                        <a:pt x="2847395" y="4091229"/>
                      </a:cubicBezTo>
                      <a:cubicBezTo>
                        <a:pt x="2787986" y="4103961"/>
                        <a:pt x="2787986" y="4103961"/>
                        <a:pt x="2787986" y="4103961"/>
                      </a:cubicBezTo>
                      <a:cubicBezTo>
                        <a:pt x="2787986" y="4507143"/>
                        <a:pt x="2787986" y="4507143"/>
                        <a:pt x="2787986" y="4507143"/>
                      </a:cubicBezTo>
                      <a:cubicBezTo>
                        <a:pt x="2787986" y="4549583"/>
                        <a:pt x="2758281" y="4587779"/>
                        <a:pt x="2720089" y="4592023"/>
                      </a:cubicBezTo>
                      <a:cubicBezTo>
                        <a:pt x="2580054" y="4617487"/>
                        <a:pt x="2448505" y="4625975"/>
                        <a:pt x="2325443" y="4625975"/>
                      </a:cubicBezTo>
                      <a:cubicBezTo>
                        <a:pt x="2202381" y="4625975"/>
                        <a:pt x="2066589" y="4617487"/>
                        <a:pt x="1930797" y="4592023"/>
                      </a:cubicBezTo>
                      <a:cubicBezTo>
                        <a:pt x="1888362" y="4587779"/>
                        <a:pt x="1858657" y="4549583"/>
                        <a:pt x="1858657" y="4507143"/>
                      </a:cubicBezTo>
                      <a:cubicBezTo>
                        <a:pt x="1858657" y="4103961"/>
                        <a:pt x="1858657" y="4103961"/>
                        <a:pt x="1858657" y="4103961"/>
                      </a:cubicBezTo>
                      <a:cubicBezTo>
                        <a:pt x="1799248" y="4091229"/>
                        <a:pt x="1799248" y="4091229"/>
                        <a:pt x="1799248" y="4091229"/>
                      </a:cubicBezTo>
                      <a:cubicBezTo>
                        <a:pt x="1799248" y="4091229"/>
                        <a:pt x="1799248" y="4086985"/>
                        <a:pt x="1799248" y="4086985"/>
                      </a:cubicBezTo>
                      <a:cubicBezTo>
                        <a:pt x="1659212" y="4044545"/>
                        <a:pt x="1544638" y="3997861"/>
                        <a:pt x="1434306" y="3938445"/>
                      </a:cubicBezTo>
                      <a:cubicBezTo>
                        <a:pt x="1383384" y="3912981"/>
                        <a:pt x="1383384" y="3912981"/>
                        <a:pt x="1383384" y="3912981"/>
                      </a:cubicBezTo>
                      <a:cubicBezTo>
                        <a:pt x="1099069" y="4197330"/>
                        <a:pt x="1099069" y="4197330"/>
                        <a:pt x="1099069" y="4197330"/>
                      </a:cubicBezTo>
                      <a:cubicBezTo>
                        <a:pt x="1069364" y="4227038"/>
                        <a:pt x="1022686" y="4231282"/>
                        <a:pt x="988738" y="4205818"/>
                      </a:cubicBezTo>
                      <a:cubicBezTo>
                        <a:pt x="772319" y="4053033"/>
                        <a:pt x="581361" y="3866297"/>
                        <a:pt x="428595" y="3645608"/>
                      </a:cubicBezTo>
                      <a:cubicBezTo>
                        <a:pt x="407377" y="3611656"/>
                        <a:pt x="411621" y="3569216"/>
                        <a:pt x="441325" y="3539508"/>
                      </a:cubicBezTo>
                      <a:cubicBezTo>
                        <a:pt x="725640" y="3255159"/>
                        <a:pt x="725640" y="3255159"/>
                        <a:pt x="725640" y="3255159"/>
                      </a:cubicBezTo>
                      <a:cubicBezTo>
                        <a:pt x="695936" y="3199987"/>
                        <a:pt x="695936" y="3199987"/>
                        <a:pt x="695936" y="3199987"/>
                      </a:cubicBezTo>
                      <a:cubicBezTo>
                        <a:pt x="632283" y="3076910"/>
                        <a:pt x="581361" y="2953834"/>
                        <a:pt x="547413" y="2835001"/>
                      </a:cubicBezTo>
                      <a:cubicBezTo>
                        <a:pt x="530439" y="2775585"/>
                        <a:pt x="530439" y="2775585"/>
                        <a:pt x="530439" y="2775585"/>
                      </a:cubicBezTo>
                      <a:cubicBezTo>
                        <a:pt x="127305" y="2775585"/>
                        <a:pt x="127305" y="2775585"/>
                        <a:pt x="127305" y="2775585"/>
                      </a:cubicBezTo>
                      <a:cubicBezTo>
                        <a:pt x="89114" y="2775585"/>
                        <a:pt x="55166" y="2750121"/>
                        <a:pt x="46679" y="2711925"/>
                      </a:cubicBezTo>
                      <a:cubicBezTo>
                        <a:pt x="16974" y="2593093"/>
                        <a:pt x="0" y="2457284"/>
                        <a:pt x="0" y="2317232"/>
                      </a:cubicBezTo>
                      <a:cubicBezTo>
                        <a:pt x="0" y="2194155"/>
                        <a:pt x="12731" y="2058347"/>
                        <a:pt x="33948" y="1922538"/>
                      </a:cubicBezTo>
                      <a:cubicBezTo>
                        <a:pt x="42435" y="1880098"/>
                        <a:pt x="76383" y="1850390"/>
                        <a:pt x="118818" y="1850390"/>
                      </a:cubicBezTo>
                      <a:cubicBezTo>
                        <a:pt x="521952" y="1850390"/>
                        <a:pt x="521952" y="1850390"/>
                        <a:pt x="521952" y="1850390"/>
                      </a:cubicBezTo>
                      <a:cubicBezTo>
                        <a:pt x="538926" y="1790974"/>
                        <a:pt x="538926" y="1790974"/>
                        <a:pt x="538926" y="1790974"/>
                      </a:cubicBezTo>
                      <a:cubicBezTo>
                        <a:pt x="581361" y="1655166"/>
                        <a:pt x="632283" y="1536333"/>
                        <a:pt x="687449" y="1430233"/>
                      </a:cubicBezTo>
                      <a:cubicBezTo>
                        <a:pt x="717153" y="1375061"/>
                        <a:pt x="717153" y="1375061"/>
                        <a:pt x="717153" y="1375061"/>
                      </a:cubicBezTo>
                      <a:cubicBezTo>
                        <a:pt x="432838" y="1090712"/>
                        <a:pt x="432838" y="1090712"/>
                        <a:pt x="432838" y="1090712"/>
                      </a:cubicBezTo>
                      <a:cubicBezTo>
                        <a:pt x="403134" y="1061004"/>
                        <a:pt x="398890" y="1014319"/>
                        <a:pt x="420108" y="980367"/>
                      </a:cubicBezTo>
                      <a:cubicBezTo>
                        <a:pt x="572874" y="763923"/>
                        <a:pt x="763832" y="577186"/>
                        <a:pt x="980251" y="424402"/>
                      </a:cubicBezTo>
                      <a:cubicBezTo>
                        <a:pt x="1014199" y="398937"/>
                        <a:pt x="1060877" y="403181"/>
                        <a:pt x="1090582" y="432890"/>
                      </a:cubicBezTo>
                      <a:cubicBezTo>
                        <a:pt x="1374897" y="717238"/>
                        <a:pt x="1374897" y="717238"/>
                        <a:pt x="1374897" y="717238"/>
                      </a:cubicBezTo>
                      <a:cubicBezTo>
                        <a:pt x="1430063" y="687530"/>
                        <a:pt x="1430063" y="687530"/>
                        <a:pt x="1430063" y="687530"/>
                      </a:cubicBezTo>
                      <a:cubicBezTo>
                        <a:pt x="1548881" y="623870"/>
                        <a:pt x="1671943" y="572942"/>
                        <a:pt x="1790761" y="538990"/>
                      </a:cubicBezTo>
                      <a:cubicBezTo>
                        <a:pt x="1850170" y="522014"/>
                        <a:pt x="1850170" y="522014"/>
                        <a:pt x="1850170" y="522014"/>
                      </a:cubicBezTo>
                      <a:cubicBezTo>
                        <a:pt x="1850170" y="118833"/>
                        <a:pt x="1850170" y="118833"/>
                        <a:pt x="1850170" y="118833"/>
                      </a:cubicBezTo>
                      <a:cubicBezTo>
                        <a:pt x="1850170" y="80636"/>
                        <a:pt x="1879875" y="46684"/>
                        <a:pt x="1918066" y="38196"/>
                      </a:cubicBezTo>
                      <a:cubicBezTo>
                        <a:pt x="2053859" y="12732"/>
                        <a:pt x="2189651" y="0"/>
                        <a:pt x="2321200"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nvGrpSpPr>
              <p:cNvPr id="117" name="Group 116">
                <a:extLst>
                  <a:ext uri="{FF2B5EF4-FFF2-40B4-BE49-F238E27FC236}">
                    <a16:creationId xmlns:a16="http://schemas.microsoft.com/office/drawing/2014/main" id="{F1C7869B-AD9D-48C3-B65F-46C9D452DE99}"/>
                  </a:ext>
                </a:extLst>
              </p:cNvPr>
              <p:cNvGrpSpPr/>
              <p:nvPr/>
            </p:nvGrpSpPr>
            <p:grpSpPr>
              <a:xfrm>
                <a:off x="8598408" y="6037132"/>
                <a:ext cx="393192" cy="393192"/>
                <a:chOff x="4868595" y="5738639"/>
                <a:chExt cx="777130" cy="777130"/>
              </a:xfrm>
            </p:grpSpPr>
            <p:sp>
              <p:nvSpPr>
                <p:cNvPr id="128" name="Oval 127">
                  <a:extLst>
                    <a:ext uri="{FF2B5EF4-FFF2-40B4-BE49-F238E27FC236}">
                      <a16:creationId xmlns:a16="http://schemas.microsoft.com/office/drawing/2014/main" id="{FD3F876C-3706-4AA6-A978-D695B2F492BC}"/>
                    </a:ext>
                  </a:extLst>
                </p:cNvPr>
                <p:cNvSpPr/>
                <p:nvPr/>
              </p:nvSpPr>
              <p:spPr bwMode="auto">
                <a:xfrm>
                  <a:off x="4868595" y="5738639"/>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sp>
              <p:nvSpPr>
                <p:cNvPr id="129" name="Freeform 84">
                  <a:extLst>
                    <a:ext uri="{FF2B5EF4-FFF2-40B4-BE49-F238E27FC236}">
                      <a16:creationId xmlns:a16="http://schemas.microsoft.com/office/drawing/2014/main" id="{3117DCC0-1BF0-4320-9D5C-D1703F17DF6B}"/>
                    </a:ext>
                  </a:extLst>
                </p:cNvPr>
                <p:cNvSpPr>
                  <a:spLocks/>
                </p:cNvSpPr>
                <p:nvPr/>
              </p:nvSpPr>
              <p:spPr bwMode="auto">
                <a:xfrm>
                  <a:off x="5061425" y="5849175"/>
                  <a:ext cx="408972" cy="573042"/>
                </a:xfrm>
                <a:custGeom>
                  <a:avLst/>
                  <a:gdLst>
                    <a:gd name="connsiteX0" fmla="*/ 578365 w 2698750"/>
                    <a:gd name="connsiteY0" fmla="*/ 2463800 h 3781425"/>
                    <a:gd name="connsiteX1" fmla="*/ 2163248 w 2698750"/>
                    <a:gd name="connsiteY1" fmla="*/ 2463800 h 3781425"/>
                    <a:gd name="connsiteX2" fmla="*/ 2224088 w 2698750"/>
                    <a:gd name="connsiteY2" fmla="*/ 2524125 h 3781425"/>
                    <a:gd name="connsiteX3" fmla="*/ 2163248 w 2698750"/>
                    <a:gd name="connsiteY3" fmla="*/ 2584450 h 3781425"/>
                    <a:gd name="connsiteX4" fmla="*/ 578365 w 2698750"/>
                    <a:gd name="connsiteY4" fmla="*/ 2584450 h 3781425"/>
                    <a:gd name="connsiteX5" fmla="*/ 517525 w 2698750"/>
                    <a:gd name="connsiteY5" fmla="*/ 2524125 h 3781425"/>
                    <a:gd name="connsiteX6" fmla="*/ 578365 w 2698750"/>
                    <a:gd name="connsiteY6" fmla="*/ 2463800 h 3781425"/>
                    <a:gd name="connsiteX7" fmla="*/ 578365 w 2698750"/>
                    <a:gd name="connsiteY7" fmla="*/ 1885950 h 3781425"/>
                    <a:gd name="connsiteX8" fmla="*/ 2163248 w 2698750"/>
                    <a:gd name="connsiteY8" fmla="*/ 1885950 h 3781425"/>
                    <a:gd name="connsiteX9" fmla="*/ 2224088 w 2698750"/>
                    <a:gd name="connsiteY9" fmla="*/ 1947069 h 3781425"/>
                    <a:gd name="connsiteX10" fmla="*/ 2163248 w 2698750"/>
                    <a:gd name="connsiteY10" fmla="*/ 2008188 h 3781425"/>
                    <a:gd name="connsiteX11" fmla="*/ 578365 w 2698750"/>
                    <a:gd name="connsiteY11" fmla="*/ 2008188 h 3781425"/>
                    <a:gd name="connsiteX12" fmla="*/ 517525 w 2698750"/>
                    <a:gd name="connsiteY12" fmla="*/ 1947069 h 3781425"/>
                    <a:gd name="connsiteX13" fmla="*/ 578365 w 2698750"/>
                    <a:gd name="connsiteY13" fmla="*/ 1885950 h 3781425"/>
                    <a:gd name="connsiteX14" fmla="*/ 578365 w 2698750"/>
                    <a:gd name="connsiteY14" fmla="*/ 1306513 h 3781425"/>
                    <a:gd name="connsiteX15" fmla="*/ 2163248 w 2698750"/>
                    <a:gd name="connsiteY15" fmla="*/ 1306513 h 3781425"/>
                    <a:gd name="connsiteX16" fmla="*/ 2224088 w 2698750"/>
                    <a:gd name="connsiteY16" fmla="*/ 1366838 h 3781425"/>
                    <a:gd name="connsiteX17" fmla="*/ 2163248 w 2698750"/>
                    <a:gd name="connsiteY17" fmla="*/ 1427163 h 3781425"/>
                    <a:gd name="connsiteX18" fmla="*/ 578365 w 2698750"/>
                    <a:gd name="connsiteY18" fmla="*/ 1427163 h 3781425"/>
                    <a:gd name="connsiteX19" fmla="*/ 517525 w 2698750"/>
                    <a:gd name="connsiteY19" fmla="*/ 1366838 h 3781425"/>
                    <a:gd name="connsiteX20" fmla="*/ 578365 w 2698750"/>
                    <a:gd name="connsiteY20" fmla="*/ 1306513 h 3781425"/>
                    <a:gd name="connsiteX21" fmla="*/ 207393 w 2698750"/>
                    <a:gd name="connsiteY21" fmla="*/ 561975 h 3781425"/>
                    <a:gd name="connsiteX22" fmla="*/ 122238 w 2698750"/>
                    <a:gd name="connsiteY22" fmla="*/ 647040 h 3781425"/>
                    <a:gd name="connsiteX23" fmla="*/ 122238 w 2698750"/>
                    <a:gd name="connsiteY23" fmla="*/ 3575710 h 3781425"/>
                    <a:gd name="connsiteX24" fmla="*/ 207393 w 2698750"/>
                    <a:gd name="connsiteY24" fmla="*/ 3660775 h 3781425"/>
                    <a:gd name="connsiteX25" fmla="*/ 2491359 w 2698750"/>
                    <a:gd name="connsiteY25" fmla="*/ 3660775 h 3781425"/>
                    <a:gd name="connsiteX26" fmla="*/ 2576513 w 2698750"/>
                    <a:gd name="connsiteY26" fmla="*/ 3575710 h 3781425"/>
                    <a:gd name="connsiteX27" fmla="*/ 2576513 w 2698750"/>
                    <a:gd name="connsiteY27" fmla="*/ 647040 h 3781425"/>
                    <a:gd name="connsiteX28" fmla="*/ 2491359 w 2698750"/>
                    <a:gd name="connsiteY28" fmla="*/ 561975 h 3781425"/>
                    <a:gd name="connsiteX29" fmla="*/ 1030765 w 2698750"/>
                    <a:gd name="connsiteY29" fmla="*/ 310043 h 3781425"/>
                    <a:gd name="connsiteX30" fmla="*/ 945591 w 2698750"/>
                    <a:gd name="connsiteY30" fmla="*/ 394835 h 3781425"/>
                    <a:gd name="connsiteX31" fmla="*/ 945591 w 2698750"/>
                    <a:gd name="connsiteY31" fmla="*/ 441325 h 3781425"/>
                    <a:gd name="connsiteX32" fmla="*/ 961110 w 2698750"/>
                    <a:gd name="connsiteY32" fmla="*/ 441325 h 3781425"/>
                    <a:gd name="connsiteX33" fmla="*/ 1749355 w 2698750"/>
                    <a:gd name="connsiteY33" fmla="*/ 441325 h 3781425"/>
                    <a:gd name="connsiteX34" fmla="*/ 1754748 w 2698750"/>
                    <a:gd name="connsiteY34" fmla="*/ 441325 h 3781425"/>
                    <a:gd name="connsiteX35" fmla="*/ 1754748 w 2698750"/>
                    <a:gd name="connsiteY35" fmla="*/ 434439 h 3781425"/>
                    <a:gd name="connsiteX36" fmla="*/ 1754748 w 2698750"/>
                    <a:gd name="connsiteY36" fmla="*/ 394835 h 3781425"/>
                    <a:gd name="connsiteX37" fmla="*/ 1669574 w 2698750"/>
                    <a:gd name="connsiteY37" fmla="*/ 310043 h 3781425"/>
                    <a:gd name="connsiteX38" fmla="*/ 1030765 w 2698750"/>
                    <a:gd name="connsiteY38" fmla="*/ 310043 h 3781425"/>
                    <a:gd name="connsiteX39" fmla="*/ 1350103 w 2698750"/>
                    <a:gd name="connsiteY39" fmla="*/ 121398 h 3781425"/>
                    <a:gd name="connsiteX40" fmla="*/ 1277387 w 2698750"/>
                    <a:gd name="connsiteY40" fmla="*/ 167490 h 3781425"/>
                    <a:gd name="connsiteX41" fmla="*/ 1272806 w 2698750"/>
                    <a:gd name="connsiteY41" fmla="*/ 188913 h 3781425"/>
                    <a:gd name="connsiteX42" fmla="*/ 1400077 w 2698750"/>
                    <a:gd name="connsiteY42" fmla="*/ 188913 h 3781425"/>
                    <a:gd name="connsiteX43" fmla="*/ 1424491 w 2698750"/>
                    <a:gd name="connsiteY43" fmla="*/ 188913 h 3781425"/>
                    <a:gd name="connsiteX44" fmla="*/ 1420252 w 2698750"/>
                    <a:gd name="connsiteY44" fmla="*/ 167490 h 3781425"/>
                    <a:gd name="connsiteX45" fmla="*/ 1350103 w 2698750"/>
                    <a:gd name="connsiteY45" fmla="*/ 121398 h 3781425"/>
                    <a:gd name="connsiteX46" fmla="*/ 1350103 w 2698750"/>
                    <a:gd name="connsiteY46" fmla="*/ 0 h 3781425"/>
                    <a:gd name="connsiteX47" fmla="*/ 1532320 w 2698750"/>
                    <a:gd name="connsiteY47" fmla="*/ 120354 h 3781425"/>
                    <a:gd name="connsiteX48" fmla="*/ 1546130 w 2698750"/>
                    <a:gd name="connsiteY48" fmla="*/ 188913 h 3781425"/>
                    <a:gd name="connsiteX49" fmla="*/ 1589723 w 2698750"/>
                    <a:gd name="connsiteY49" fmla="*/ 188913 h 3781425"/>
                    <a:gd name="connsiteX50" fmla="*/ 1669574 w 2698750"/>
                    <a:gd name="connsiteY50" fmla="*/ 188913 h 3781425"/>
                    <a:gd name="connsiteX51" fmla="*/ 1876426 w 2698750"/>
                    <a:gd name="connsiteY51" fmla="*/ 394835 h 3781425"/>
                    <a:gd name="connsiteX52" fmla="*/ 1876426 w 2698750"/>
                    <a:gd name="connsiteY52" fmla="*/ 441325 h 3781425"/>
                    <a:gd name="connsiteX53" fmla="*/ 1934004 w 2698750"/>
                    <a:gd name="connsiteY53" fmla="*/ 441325 h 3781425"/>
                    <a:gd name="connsiteX54" fmla="*/ 2491856 w 2698750"/>
                    <a:gd name="connsiteY54" fmla="*/ 441325 h 3781425"/>
                    <a:gd name="connsiteX55" fmla="*/ 2698750 w 2698750"/>
                    <a:gd name="connsiteY55" fmla="*/ 647804 h 3781425"/>
                    <a:gd name="connsiteX56" fmla="*/ 2698750 w 2698750"/>
                    <a:gd name="connsiteY56" fmla="*/ 3574946 h 3781425"/>
                    <a:gd name="connsiteX57" fmla="*/ 2491856 w 2698750"/>
                    <a:gd name="connsiteY57" fmla="*/ 3781425 h 3781425"/>
                    <a:gd name="connsiteX58" fmla="*/ 206894 w 2698750"/>
                    <a:gd name="connsiteY58" fmla="*/ 3781425 h 3781425"/>
                    <a:gd name="connsiteX59" fmla="*/ 0 w 2698750"/>
                    <a:gd name="connsiteY59" fmla="*/ 3574946 h 3781425"/>
                    <a:gd name="connsiteX60" fmla="*/ 0 w 2698750"/>
                    <a:gd name="connsiteY60" fmla="*/ 647804 h 3781425"/>
                    <a:gd name="connsiteX61" fmla="*/ 206894 w 2698750"/>
                    <a:gd name="connsiteY61" fmla="*/ 441325 h 3781425"/>
                    <a:gd name="connsiteX62" fmla="*/ 791174 w 2698750"/>
                    <a:gd name="connsiteY62" fmla="*/ 441325 h 3781425"/>
                    <a:gd name="connsiteX63" fmla="*/ 823913 w 2698750"/>
                    <a:gd name="connsiteY63" fmla="*/ 441325 h 3781425"/>
                    <a:gd name="connsiteX64" fmla="*/ 823913 w 2698750"/>
                    <a:gd name="connsiteY64" fmla="*/ 434439 h 3781425"/>
                    <a:gd name="connsiteX65" fmla="*/ 823913 w 2698750"/>
                    <a:gd name="connsiteY65" fmla="*/ 394835 h 3781425"/>
                    <a:gd name="connsiteX66" fmla="*/ 1030765 w 2698750"/>
                    <a:gd name="connsiteY66" fmla="*/ 188913 h 3781425"/>
                    <a:gd name="connsiteX67" fmla="*/ 1143212 w 2698750"/>
                    <a:gd name="connsiteY67" fmla="*/ 188913 h 3781425"/>
                    <a:gd name="connsiteX68" fmla="*/ 1151039 w 2698750"/>
                    <a:gd name="connsiteY68" fmla="*/ 188913 h 3781425"/>
                    <a:gd name="connsiteX69" fmla="*/ 1164891 w 2698750"/>
                    <a:gd name="connsiteY69" fmla="*/ 120354 h 3781425"/>
                    <a:gd name="connsiteX70" fmla="*/ 1350103 w 2698750"/>
                    <a:gd name="connsiteY70" fmla="*/ 0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698750" h="3781425">
                      <a:moveTo>
                        <a:pt x="578365" y="2463800"/>
                      </a:moveTo>
                      <a:cubicBezTo>
                        <a:pt x="2163248" y="2463800"/>
                        <a:pt x="2163248" y="2463800"/>
                        <a:pt x="2163248" y="2463800"/>
                      </a:cubicBezTo>
                      <a:cubicBezTo>
                        <a:pt x="2196710" y="2463800"/>
                        <a:pt x="2224088" y="2490946"/>
                        <a:pt x="2224088" y="2524125"/>
                      </a:cubicBezTo>
                      <a:cubicBezTo>
                        <a:pt x="2224088" y="2557304"/>
                        <a:pt x="2196710" y="2584450"/>
                        <a:pt x="2163248" y="2584450"/>
                      </a:cubicBezTo>
                      <a:cubicBezTo>
                        <a:pt x="578365" y="2584450"/>
                        <a:pt x="578365" y="2584450"/>
                        <a:pt x="578365" y="2584450"/>
                      </a:cubicBezTo>
                      <a:cubicBezTo>
                        <a:pt x="544903" y="2584450"/>
                        <a:pt x="517525" y="2557304"/>
                        <a:pt x="517525" y="2524125"/>
                      </a:cubicBezTo>
                      <a:cubicBezTo>
                        <a:pt x="517525" y="2490946"/>
                        <a:pt x="544903" y="2463800"/>
                        <a:pt x="578365" y="2463800"/>
                      </a:cubicBezTo>
                      <a:close/>
                      <a:moveTo>
                        <a:pt x="578365" y="1885950"/>
                      </a:moveTo>
                      <a:cubicBezTo>
                        <a:pt x="2163248" y="1885950"/>
                        <a:pt x="2163248" y="1885950"/>
                        <a:pt x="2163248" y="1885950"/>
                      </a:cubicBezTo>
                      <a:cubicBezTo>
                        <a:pt x="2196710" y="1885950"/>
                        <a:pt x="2224088" y="1913454"/>
                        <a:pt x="2224088" y="1947069"/>
                      </a:cubicBezTo>
                      <a:cubicBezTo>
                        <a:pt x="2224088" y="1980685"/>
                        <a:pt x="2196710" y="2008188"/>
                        <a:pt x="2163248" y="2008188"/>
                      </a:cubicBezTo>
                      <a:cubicBezTo>
                        <a:pt x="578365" y="2008188"/>
                        <a:pt x="578365" y="2008188"/>
                        <a:pt x="578365" y="2008188"/>
                      </a:cubicBezTo>
                      <a:cubicBezTo>
                        <a:pt x="544903" y="2008188"/>
                        <a:pt x="517525" y="1980685"/>
                        <a:pt x="517525" y="1947069"/>
                      </a:cubicBezTo>
                      <a:cubicBezTo>
                        <a:pt x="517525" y="1913454"/>
                        <a:pt x="544903" y="1885950"/>
                        <a:pt x="578365" y="1885950"/>
                      </a:cubicBezTo>
                      <a:close/>
                      <a:moveTo>
                        <a:pt x="578365" y="1306513"/>
                      </a:moveTo>
                      <a:cubicBezTo>
                        <a:pt x="2163248" y="1306513"/>
                        <a:pt x="2163248" y="1306513"/>
                        <a:pt x="2163248" y="1306513"/>
                      </a:cubicBezTo>
                      <a:cubicBezTo>
                        <a:pt x="2196710" y="1306513"/>
                        <a:pt x="2224088" y="1333659"/>
                        <a:pt x="2224088" y="1366838"/>
                      </a:cubicBezTo>
                      <a:cubicBezTo>
                        <a:pt x="2224088" y="1400017"/>
                        <a:pt x="2196710" y="1427163"/>
                        <a:pt x="2163248" y="1427163"/>
                      </a:cubicBezTo>
                      <a:cubicBezTo>
                        <a:pt x="578365" y="1427163"/>
                        <a:pt x="578365" y="1427163"/>
                        <a:pt x="578365" y="1427163"/>
                      </a:cubicBezTo>
                      <a:cubicBezTo>
                        <a:pt x="544903" y="1427163"/>
                        <a:pt x="517525" y="1400017"/>
                        <a:pt x="517525" y="1366838"/>
                      </a:cubicBezTo>
                      <a:cubicBezTo>
                        <a:pt x="517525" y="1333659"/>
                        <a:pt x="544903" y="1306513"/>
                        <a:pt x="578365" y="1306513"/>
                      </a:cubicBezTo>
                      <a:close/>
                      <a:moveTo>
                        <a:pt x="207393" y="561975"/>
                      </a:moveTo>
                      <a:cubicBezTo>
                        <a:pt x="161774" y="561975"/>
                        <a:pt x="122238" y="598432"/>
                        <a:pt x="122238" y="647040"/>
                      </a:cubicBezTo>
                      <a:cubicBezTo>
                        <a:pt x="122238" y="3575710"/>
                        <a:pt x="122238" y="3575710"/>
                        <a:pt x="122238" y="3575710"/>
                      </a:cubicBezTo>
                      <a:cubicBezTo>
                        <a:pt x="122238" y="3621281"/>
                        <a:pt x="161774" y="3660775"/>
                        <a:pt x="207393" y="3660775"/>
                      </a:cubicBezTo>
                      <a:cubicBezTo>
                        <a:pt x="2491359" y="3660775"/>
                        <a:pt x="2491359" y="3660775"/>
                        <a:pt x="2491359" y="3660775"/>
                      </a:cubicBezTo>
                      <a:cubicBezTo>
                        <a:pt x="2540018" y="3660775"/>
                        <a:pt x="2576513" y="3621281"/>
                        <a:pt x="2576513" y="3575710"/>
                      </a:cubicBezTo>
                      <a:cubicBezTo>
                        <a:pt x="2576513" y="647040"/>
                        <a:pt x="2576513" y="647040"/>
                        <a:pt x="2576513" y="647040"/>
                      </a:cubicBezTo>
                      <a:cubicBezTo>
                        <a:pt x="2576513" y="598432"/>
                        <a:pt x="2540018" y="561975"/>
                        <a:pt x="2491359" y="561975"/>
                      </a:cubicBezTo>
                      <a:close/>
                      <a:moveTo>
                        <a:pt x="1030765" y="310043"/>
                      </a:moveTo>
                      <a:cubicBezTo>
                        <a:pt x="982094" y="310043"/>
                        <a:pt x="945591" y="349411"/>
                        <a:pt x="945591" y="394835"/>
                      </a:cubicBezTo>
                      <a:lnTo>
                        <a:pt x="945591" y="441325"/>
                      </a:lnTo>
                      <a:lnTo>
                        <a:pt x="961110" y="441325"/>
                      </a:lnTo>
                      <a:cubicBezTo>
                        <a:pt x="1289127" y="441325"/>
                        <a:pt x="1546855" y="441325"/>
                        <a:pt x="1749355" y="441325"/>
                      </a:cubicBezTo>
                      <a:lnTo>
                        <a:pt x="1754748" y="441325"/>
                      </a:lnTo>
                      <a:lnTo>
                        <a:pt x="1754748" y="434439"/>
                      </a:lnTo>
                      <a:cubicBezTo>
                        <a:pt x="1754748" y="394835"/>
                        <a:pt x="1754748" y="394835"/>
                        <a:pt x="1754748" y="394835"/>
                      </a:cubicBezTo>
                      <a:cubicBezTo>
                        <a:pt x="1754748" y="349411"/>
                        <a:pt x="1715203" y="310043"/>
                        <a:pt x="1669574" y="310043"/>
                      </a:cubicBezTo>
                      <a:cubicBezTo>
                        <a:pt x="1030765" y="310043"/>
                        <a:pt x="1030765" y="310043"/>
                        <a:pt x="1030765" y="310043"/>
                      </a:cubicBezTo>
                      <a:close/>
                      <a:moveTo>
                        <a:pt x="1350103" y="121398"/>
                      </a:moveTo>
                      <a:cubicBezTo>
                        <a:pt x="1318165" y="121398"/>
                        <a:pt x="1289649" y="140176"/>
                        <a:pt x="1277387" y="167490"/>
                      </a:cubicBezTo>
                      <a:lnTo>
                        <a:pt x="1272806" y="188913"/>
                      </a:lnTo>
                      <a:lnTo>
                        <a:pt x="1400077" y="188913"/>
                      </a:lnTo>
                      <a:lnTo>
                        <a:pt x="1424491" y="188913"/>
                      </a:lnTo>
                      <a:lnTo>
                        <a:pt x="1420252" y="167490"/>
                      </a:lnTo>
                      <a:cubicBezTo>
                        <a:pt x="1408845" y="140176"/>
                        <a:pt x="1382040" y="121398"/>
                        <a:pt x="1350103" y="121398"/>
                      </a:cubicBezTo>
                      <a:close/>
                      <a:moveTo>
                        <a:pt x="1350103" y="0"/>
                      </a:moveTo>
                      <a:cubicBezTo>
                        <a:pt x="1432229" y="0"/>
                        <a:pt x="1502378" y="49508"/>
                        <a:pt x="1532320" y="120354"/>
                      </a:cubicBezTo>
                      <a:lnTo>
                        <a:pt x="1546130" y="188913"/>
                      </a:lnTo>
                      <a:lnTo>
                        <a:pt x="1589723" y="188913"/>
                      </a:lnTo>
                      <a:cubicBezTo>
                        <a:pt x="1669574" y="188913"/>
                        <a:pt x="1669574" y="188913"/>
                        <a:pt x="1669574" y="188913"/>
                      </a:cubicBezTo>
                      <a:cubicBezTo>
                        <a:pt x="1782126" y="188913"/>
                        <a:pt x="1876426" y="282789"/>
                        <a:pt x="1876426" y="394835"/>
                      </a:cubicBezTo>
                      <a:lnTo>
                        <a:pt x="1876426" y="441325"/>
                      </a:lnTo>
                      <a:lnTo>
                        <a:pt x="1934004" y="441325"/>
                      </a:lnTo>
                      <a:cubicBezTo>
                        <a:pt x="2491856" y="441325"/>
                        <a:pt x="2491856" y="441325"/>
                        <a:pt x="2491856" y="441325"/>
                      </a:cubicBezTo>
                      <a:cubicBezTo>
                        <a:pt x="2607473" y="441325"/>
                        <a:pt x="2698750" y="532419"/>
                        <a:pt x="2698750" y="647804"/>
                      </a:cubicBezTo>
                      <a:cubicBezTo>
                        <a:pt x="2698750" y="3574946"/>
                        <a:pt x="2698750" y="3574946"/>
                        <a:pt x="2698750" y="3574946"/>
                      </a:cubicBezTo>
                      <a:cubicBezTo>
                        <a:pt x="2698750" y="3687295"/>
                        <a:pt x="2607473" y="3781425"/>
                        <a:pt x="2491856" y="3781425"/>
                      </a:cubicBezTo>
                      <a:cubicBezTo>
                        <a:pt x="206894" y="3781425"/>
                        <a:pt x="206894" y="3781425"/>
                        <a:pt x="206894" y="3781425"/>
                      </a:cubicBezTo>
                      <a:cubicBezTo>
                        <a:pt x="94320" y="3781425"/>
                        <a:pt x="0" y="3687295"/>
                        <a:pt x="0" y="3574946"/>
                      </a:cubicBezTo>
                      <a:cubicBezTo>
                        <a:pt x="0" y="647804"/>
                        <a:pt x="0" y="647804"/>
                        <a:pt x="0" y="647804"/>
                      </a:cubicBezTo>
                      <a:cubicBezTo>
                        <a:pt x="0" y="532419"/>
                        <a:pt x="94320" y="441325"/>
                        <a:pt x="206894" y="441325"/>
                      </a:cubicBezTo>
                      <a:cubicBezTo>
                        <a:pt x="421109" y="441325"/>
                        <a:pt x="615241" y="441325"/>
                        <a:pt x="791174" y="441325"/>
                      </a:cubicBezTo>
                      <a:lnTo>
                        <a:pt x="823913" y="441325"/>
                      </a:lnTo>
                      <a:lnTo>
                        <a:pt x="823913" y="434439"/>
                      </a:lnTo>
                      <a:cubicBezTo>
                        <a:pt x="823913" y="394835"/>
                        <a:pt x="823913" y="394835"/>
                        <a:pt x="823913" y="394835"/>
                      </a:cubicBezTo>
                      <a:cubicBezTo>
                        <a:pt x="823913" y="282789"/>
                        <a:pt x="915171" y="188913"/>
                        <a:pt x="1030765" y="188913"/>
                      </a:cubicBezTo>
                      <a:cubicBezTo>
                        <a:pt x="1070691" y="188913"/>
                        <a:pt x="1108121" y="188913"/>
                        <a:pt x="1143212" y="188913"/>
                      </a:cubicBezTo>
                      <a:lnTo>
                        <a:pt x="1151039" y="188913"/>
                      </a:lnTo>
                      <a:lnTo>
                        <a:pt x="1164891" y="120354"/>
                      </a:lnTo>
                      <a:cubicBezTo>
                        <a:pt x="1194976" y="49508"/>
                        <a:pt x="1265696" y="0"/>
                        <a:pt x="1350103"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nvGrpSpPr>
              <p:cNvPr id="118" name="Group 117">
                <a:extLst>
                  <a:ext uri="{FF2B5EF4-FFF2-40B4-BE49-F238E27FC236}">
                    <a16:creationId xmlns:a16="http://schemas.microsoft.com/office/drawing/2014/main" id="{111E4564-BDA5-41BD-A9BB-A146CD0453FD}"/>
                  </a:ext>
                </a:extLst>
              </p:cNvPr>
              <p:cNvGrpSpPr/>
              <p:nvPr/>
            </p:nvGrpSpPr>
            <p:grpSpPr>
              <a:xfrm>
                <a:off x="8598408" y="4826035"/>
                <a:ext cx="393192" cy="393192"/>
                <a:chOff x="4868595" y="3685091"/>
                <a:chExt cx="777130" cy="777130"/>
              </a:xfrm>
            </p:grpSpPr>
            <p:sp>
              <p:nvSpPr>
                <p:cNvPr id="124" name="Oval 123">
                  <a:extLst>
                    <a:ext uri="{FF2B5EF4-FFF2-40B4-BE49-F238E27FC236}">
                      <a16:creationId xmlns:a16="http://schemas.microsoft.com/office/drawing/2014/main" id="{9BC65D4E-4A2F-49B2-8814-017FD92CDCED}"/>
                    </a:ext>
                  </a:extLst>
                </p:cNvPr>
                <p:cNvSpPr/>
                <p:nvPr/>
              </p:nvSpPr>
              <p:spPr bwMode="auto">
                <a:xfrm>
                  <a:off x="4868595" y="3685091"/>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grpSp>
              <p:nvGrpSpPr>
                <p:cNvPr id="125" name="Group 124">
                  <a:extLst>
                    <a:ext uri="{FF2B5EF4-FFF2-40B4-BE49-F238E27FC236}">
                      <a16:creationId xmlns:a16="http://schemas.microsoft.com/office/drawing/2014/main" id="{DA3888CC-9171-4D93-A328-8E41A3EC16F5}"/>
                    </a:ext>
                  </a:extLst>
                </p:cNvPr>
                <p:cNvGrpSpPr/>
                <p:nvPr/>
              </p:nvGrpSpPr>
              <p:grpSpPr>
                <a:xfrm>
                  <a:off x="4999396" y="3811664"/>
                  <a:ext cx="515527" cy="523985"/>
                  <a:chOff x="3803650" y="1100138"/>
                  <a:chExt cx="4582541" cy="4657725"/>
                </a:xfrm>
                <a:solidFill>
                  <a:schemeClr val="accent1"/>
                </a:solidFill>
              </p:grpSpPr>
              <p:sp>
                <p:nvSpPr>
                  <p:cNvPr id="126" name="Freeform 40">
                    <a:extLst>
                      <a:ext uri="{FF2B5EF4-FFF2-40B4-BE49-F238E27FC236}">
                        <a16:creationId xmlns:a16="http://schemas.microsoft.com/office/drawing/2014/main" id="{F340AF14-05FB-45CC-A010-51433D722491}"/>
                      </a:ext>
                    </a:extLst>
                  </p:cNvPr>
                  <p:cNvSpPr>
                    <a:spLocks/>
                  </p:cNvSpPr>
                  <p:nvPr/>
                </p:nvSpPr>
                <p:spPr bwMode="auto">
                  <a:xfrm>
                    <a:off x="3803650" y="1761618"/>
                    <a:ext cx="4064000" cy="3996245"/>
                  </a:xfrm>
                  <a:custGeom>
                    <a:avLst/>
                    <a:gdLst>
                      <a:gd name="connsiteX0" fmla="*/ 1005509 w 4064000"/>
                      <a:gd name="connsiteY0" fmla="*/ 205295 h 3996245"/>
                      <a:gd name="connsiteX1" fmla="*/ 551630 w 4064000"/>
                      <a:gd name="connsiteY1" fmla="*/ 651033 h 3996245"/>
                      <a:gd name="connsiteX2" fmla="*/ 801900 w 4064000"/>
                      <a:gd name="connsiteY2" fmla="*/ 897250 h 3996245"/>
                      <a:gd name="connsiteX3" fmla="*/ 818868 w 4064000"/>
                      <a:gd name="connsiteY3" fmla="*/ 999133 h 3996245"/>
                      <a:gd name="connsiteX4" fmla="*/ 644951 w 4064000"/>
                      <a:gd name="connsiteY4" fmla="*/ 1410909 h 3996245"/>
                      <a:gd name="connsiteX5" fmla="*/ 564356 w 4064000"/>
                      <a:gd name="connsiteY5" fmla="*/ 1474586 h 3996245"/>
                      <a:gd name="connsiteX6" fmla="*/ 169863 w 4064000"/>
                      <a:gd name="connsiteY6" fmla="*/ 1474586 h 3996245"/>
                      <a:gd name="connsiteX7" fmla="*/ 169863 w 4064000"/>
                      <a:gd name="connsiteY7" fmla="*/ 2153806 h 3996245"/>
                      <a:gd name="connsiteX8" fmla="*/ 564356 w 4064000"/>
                      <a:gd name="connsiteY8" fmla="*/ 2153806 h 3996245"/>
                      <a:gd name="connsiteX9" fmla="*/ 644951 w 4064000"/>
                      <a:gd name="connsiteY9" fmla="*/ 2221728 h 3996245"/>
                      <a:gd name="connsiteX10" fmla="*/ 818868 w 4064000"/>
                      <a:gd name="connsiteY10" fmla="*/ 2633504 h 3996245"/>
                      <a:gd name="connsiteX11" fmla="*/ 801900 w 4064000"/>
                      <a:gd name="connsiteY11" fmla="*/ 2735387 h 3996245"/>
                      <a:gd name="connsiteX12" fmla="*/ 555872 w 4064000"/>
                      <a:gd name="connsiteY12" fmla="*/ 2981604 h 3996245"/>
                      <a:gd name="connsiteX13" fmla="*/ 1043686 w 4064000"/>
                      <a:gd name="connsiteY13" fmla="*/ 3452812 h 3996245"/>
                      <a:gd name="connsiteX14" fmla="*/ 1298198 w 4064000"/>
                      <a:gd name="connsiteY14" fmla="*/ 3215086 h 3996245"/>
                      <a:gd name="connsiteX15" fmla="*/ 1395760 w 4064000"/>
                      <a:gd name="connsiteY15" fmla="*/ 3202350 h 3996245"/>
                      <a:gd name="connsiteX16" fmla="*/ 1811462 w 4064000"/>
                      <a:gd name="connsiteY16" fmla="*/ 3372155 h 3996245"/>
                      <a:gd name="connsiteX17" fmla="*/ 1870848 w 4064000"/>
                      <a:gd name="connsiteY17" fmla="*/ 3452812 h 3996245"/>
                      <a:gd name="connsiteX18" fmla="*/ 1870848 w 4064000"/>
                      <a:gd name="connsiteY18" fmla="*/ 3826383 h 3996245"/>
                      <a:gd name="connsiteX19" fmla="*/ 2562271 w 4064000"/>
                      <a:gd name="connsiteY19" fmla="*/ 3826383 h 3996245"/>
                      <a:gd name="connsiteX20" fmla="*/ 2562271 w 4064000"/>
                      <a:gd name="connsiteY20" fmla="*/ 3452812 h 3996245"/>
                      <a:gd name="connsiteX21" fmla="*/ 2621657 w 4064000"/>
                      <a:gd name="connsiteY21" fmla="*/ 3372155 h 3996245"/>
                      <a:gd name="connsiteX22" fmla="*/ 3050085 w 4064000"/>
                      <a:gd name="connsiteY22" fmla="*/ 3202350 h 3996245"/>
                      <a:gd name="connsiteX23" fmla="*/ 3147648 w 4064000"/>
                      <a:gd name="connsiteY23" fmla="*/ 3215086 h 3996245"/>
                      <a:gd name="connsiteX24" fmla="*/ 3402159 w 4064000"/>
                      <a:gd name="connsiteY24" fmla="*/ 3452812 h 3996245"/>
                      <a:gd name="connsiteX25" fmla="*/ 3856038 w 4064000"/>
                      <a:gd name="connsiteY25" fmla="*/ 3002830 h 3996245"/>
                      <a:gd name="connsiteX26" fmla="*/ 3385192 w 4064000"/>
                      <a:gd name="connsiteY26" fmla="*/ 2540112 h 3996245"/>
                      <a:gd name="connsiteX27" fmla="*/ 2239890 w 4064000"/>
                      <a:gd name="connsiteY27" fmla="*/ 3147164 h 3996245"/>
                      <a:gd name="connsiteX28" fmla="*/ 1255779 w 4064000"/>
                      <a:gd name="connsiteY28" fmla="*/ 2748122 h 3996245"/>
                      <a:gd name="connsiteX29" fmla="*/ 874012 w 4064000"/>
                      <a:gd name="connsiteY29" fmla="*/ 1814196 h 3996245"/>
                      <a:gd name="connsiteX30" fmla="*/ 1493323 w 4064000"/>
                      <a:gd name="connsiteY30" fmla="*/ 680749 h 3996245"/>
                      <a:gd name="connsiteX31" fmla="*/ 1005509 w 4064000"/>
                      <a:gd name="connsiteY31" fmla="*/ 205295 h 3996245"/>
                      <a:gd name="connsiteX32" fmla="*/ 1006986 w 4064000"/>
                      <a:gd name="connsiteY32" fmla="*/ 0 h 3996245"/>
                      <a:gd name="connsiteX33" fmla="*/ 1064785 w 4064000"/>
                      <a:gd name="connsiteY33" fmla="*/ 22290 h 3996245"/>
                      <a:gd name="connsiteX34" fmla="*/ 1688384 w 4064000"/>
                      <a:gd name="connsiteY34" fmla="*/ 637913 h 3996245"/>
                      <a:gd name="connsiteX35" fmla="*/ 1713837 w 4064000"/>
                      <a:gd name="connsiteY35" fmla="*/ 710090 h 3996245"/>
                      <a:gd name="connsiteX36" fmla="*/ 1671416 w 4064000"/>
                      <a:gd name="connsiteY36" fmla="*/ 769529 h 3996245"/>
                      <a:gd name="connsiteX37" fmla="*/ 1043574 w 4064000"/>
                      <a:gd name="connsiteY37" fmla="*/ 1813966 h 3996245"/>
                      <a:gd name="connsiteX38" fmla="*/ 2239867 w 4064000"/>
                      <a:gd name="connsiteY38" fmla="*/ 2977282 h 3996245"/>
                      <a:gd name="connsiteX39" fmla="*/ 3291925 w 4064000"/>
                      <a:gd name="connsiteY39" fmla="*/ 2361659 h 3996245"/>
                      <a:gd name="connsiteX40" fmla="*/ 3355558 w 4064000"/>
                      <a:gd name="connsiteY40" fmla="*/ 2319202 h 3996245"/>
                      <a:gd name="connsiteX41" fmla="*/ 3427674 w 4064000"/>
                      <a:gd name="connsiteY41" fmla="*/ 2344676 h 3996245"/>
                      <a:gd name="connsiteX42" fmla="*/ 4038547 w 4064000"/>
                      <a:gd name="connsiteY42" fmla="*/ 2943317 h 3996245"/>
                      <a:gd name="connsiteX43" fmla="*/ 4064000 w 4064000"/>
                      <a:gd name="connsiteY43" fmla="*/ 3002756 h 3996245"/>
                      <a:gd name="connsiteX44" fmla="*/ 4038547 w 4064000"/>
                      <a:gd name="connsiteY44" fmla="*/ 3066441 h 3996245"/>
                      <a:gd name="connsiteX45" fmla="*/ 3461612 w 4064000"/>
                      <a:gd name="connsiteY45" fmla="*/ 3631117 h 3996245"/>
                      <a:gd name="connsiteX46" fmla="*/ 3342831 w 4064000"/>
                      <a:gd name="connsiteY46" fmla="*/ 3631117 h 3996245"/>
                      <a:gd name="connsiteX47" fmla="*/ 3075574 w 4064000"/>
                      <a:gd name="connsiteY47" fmla="*/ 3376376 h 3996245"/>
                      <a:gd name="connsiteX48" fmla="*/ 2731958 w 4064000"/>
                      <a:gd name="connsiteY48" fmla="*/ 3516483 h 3996245"/>
                      <a:gd name="connsiteX49" fmla="*/ 2731958 w 4064000"/>
                      <a:gd name="connsiteY49" fmla="*/ 3911332 h 3996245"/>
                      <a:gd name="connsiteX50" fmla="*/ 2647115 w 4064000"/>
                      <a:gd name="connsiteY50" fmla="*/ 3996245 h 3996245"/>
                      <a:gd name="connsiteX51" fmla="*/ 1785954 w 4064000"/>
                      <a:gd name="connsiteY51" fmla="*/ 3996245 h 3996245"/>
                      <a:gd name="connsiteX52" fmla="*/ 1701111 w 4064000"/>
                      <a:gd name="connsiteY52" fmla="*/ 3911332 h 3996245"/>
                      <a:gd name="connsiteX53" fmla="*/ 1701111 w 4064000"/>
                      <a:gd name="connsiteY53" fmla="*/ 3512238 h 3996245"/>
                      <a:gd name="connsiteX54" fmla="*/ 1370221 w 4064000"/>
                      <a:gd name="connsiteY54" fmla="*/ 3380622 h 3996245"/>
                      <a:gd name="connsiteX55" fmla="*/ 1102965 w 4064000"/>
                      <a:gd name="connsiteY55" fmla="*/ 3631117 h 3996245"/>
                      <a:gd name="connsiteX56" fmla="*/ 984184 w 4064000"/>
                      <a:gd name="connsiteY56" fmla="*/ 3631117 h 3996245"/>
                      <a:gd name="connsiteX57" fmla="*/ 373311 w 4064000"/>
                      <a:gd name="connsiteY57" fmla="*/ 3040967 h 3996245"/>
                      <a:gd name="connsiteX58" fmla="*/ 347858 w 4064000"/>
                      <a:gd name="connsiteY58" fmla="*/ 2981528 h 3996245"/>
                      <a:gd name="connsiteX59" fmla="*/ 373311 w 4064000"/>
                      <a:gd name="connsiteY59" fmla="*/ 2922088 h 3996245"/>
                      <a:gd name="connsiteX60" fmla="*/ 636326 w 4064000"/>
                      <a:gd name="connsiteY60" fmla="*/ 2658856 h 3996245"/>
                      <a:gd name="connsiteX61" fmla="*/ 496334 w 4064000"/>
                      <a:gd name="connsiteY61" fmla="*/ 2323448 h 3996245"/>
                      <a:gd name="connsiteX62" fmla="*/ 84844 w 4064000"/>
                      <a:gd name="connsiteY62" fmla="*/ 2323448 h 3996245"/>
                      <a:gd name="connsiteX63" fmla="*/ 0 w 4064000"/>
                      <a:gd name="connsiteY63" fmla="*/ 2238534 h 3996245"/>
                      <a:gd name="connsiteX64" fmla="*/ 0 w 4064000"/>
                      <a:gd name="connsiteY64" fmla="*/ 1389398 h 3996245"/>
                      <a:gd name="connsiteX65" fmla="*/ 84844 w 4064000"/>
                      <a:gd name="connsiteY65" fmla="*/ 1304485 h 3996245"/>
                      <a:gd name="connsiteX66" fmla="*/ 496334 w 4064000"/>
                      <a:gd name="connsiteY66" fmla="*/ 1304485 h 3996245"/>
                      <a:gd name="connsiteX67" fmla="*/ 636326 w 4064000"/>
                      <a:gd name="connsiteY67" fmla="*/ 969076 h 3996245"/>
                      <a:gd name="connsiteX68" fmla="*/ 373311 w 4064000"/>
                      <a:gd name="connsiteY68" fmla="*/ 710090 h 3996245"/>
                      <a:gd name="connsiteX69" fmla="*/ 347858 w 4064000"/>
                      <a:gd name="connsiteY69" fmla="*/ 650650 h 3996245"/>
                      <a:gd name="connsiteX70" fmla="*/ 373311 w 4064000"/>
                      <a:gd name="connsiteY70" fmla="*/ 586965 h 3996245"/>
                      <a:gd name="connsiteX71" fmla="*/ 946004 w 4064000"/>
                      <a:gd name="connsiteY71" fmla="*/ 22290 h 3996245"/>
                      <a:gd name="connsiteX72" fmla="*/ 1006986 w 4064000"/>
                      <a:gd name="connsiteY72" fmla="*/ 0 h 399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064000" h="3996245">
                        <a:moveTo>
                          <a:pt x="1005509" y="205295"/>
                        </a:moveTo>
                        <a:cubicBezTo>
                          <a:pt x="551630" y="651033"/>
                          <a:pt x="551630" y="651033"/>
                          <a:pt x="551630" y="651033"/>
                        </a:cubicBezTo>
                        <a:cubicBezTo>
                          <a:pt x="801900" y="897250"/>
                          <a:pt x="801900" y="897250"/>
                          <a:pt x="801900" y="897250"/>
                        </a:cubicBezTo>
                        <a:cubicBezTo>
                          <a:pt x="831593" y="922721"/>
                          <a:pt x="835835" y="965172"/>
                          <a:pt x="818868" y="999133"/>
                        </a:cubicBezTo>
                        <a:cubicBezTo>
                          <a:pt x="734030" y="1134977"/>
                          <a:pt x="678886" y="1270820"/>
                          <a:pt x="644951" y="1410909"/>
                        </a:cubicBezTo>
                        <a:cubicBezTo>
                          <a:pt x="636468" y="1449116"/>
                          <a:pt x="602533" y="1474586"/>
                          <a:pt x="564356" y="1474586"/>
                        </a:cubicBezTo>
                        <a:cubicBezTo>
                          <a:pt x="169863" y="1474586"/>
                          <a:pt x="169863" y="1474586"/>
                          <a:pt x="169863" y="1474586"/>
                        </a:cubicBezTo>
                        <a:cubicBezTo>
                          <a:pt x="169863" y="2153806"/>
                          <a:pt x="169863" y="2153806"/>
                          <a:pt x="169863" y="2153806"/>
                        </a:cubicBezTo>
                        <a:cubicBezTo>
                          <a:pt x="564356" y="2153806"/>
                          <a:pt x="564356" y="2153806"/>
                          <a:pt x="564356" y="2153806"/>
                        </a:cubicBezTo>
                        <a:cubicBezTo>
                          <a:pt x="602533" y="2153806"/>
                          <a:pt x="636468" y="2183521"/>
                          <a:pt x="644951" y="2221728"/>
                        </a:cubicBezTo>
                        <a:cubicBezTo>
                          <a:pt x="678886" y="2357571"/>
                          <a:pt x="734030" y="2493415"/>
                          <a:pt x="818868" y="2633504"/>
                        </a:cubicBezTo>
                        <a:cubicBezTo>
                          <a:pt x="835835" y="2663220"/>
                          <a:pt x="831593" y="2709916"/>
                          <a:pt x="801900" y="2735387"/>
                        </a:cubicBezTo>
                        <a:cubicBezTo>
                          <a:pt x="555872" y="2981604"/>
                          <a:pt x="555872" y="2981604"/>
                          <a:pt x="555872" y="2981604"/>
                        </a:cubicBezTo>
                        <a:cubicBezTo>
                          <a:pt x="1043686" y="3452812"/>
                          <a:pt x="1043686" y="3452812"/>
                          <a:pt x="1043686" y="3452812"/>
                        </a:cubicBezTo>
                        <a:cubicBezTo>
                          <a:pt x="1298198" y="3215086"/>
                          <a:pt x="1298198" y="3215086"/>
                          <a:pt x="1298198" y="3215086"/>
                        </a:cubicBezTo>
                        <a:cubicBezTo>
                          <a:pt x="1323649" y="3189615"/>
                          <a:pt x="1361825" y="3185370"/>
                          <a:pt x="1395760" y="3202350"/>
                        </a:cubicBezTo>
                        <a:cubicBezTo>
                          <a:pt x="1523016" y="3270272"/>
                          <a:pt x="1658756" y="3325459"/>
                          <a:pt x="1811462" y="3372155"/>
                        </a:cubicBezTo>
                        <a:cubicBezTo>
                          <a:pt x="1845397" y="3380645"/>
                          <a:pt x="1870848" y="3414606"/>
                          <a:pt x="1870848" y="3452812"/>
                        </a:cubicBezTo>
                        <a:lnTo>
                          <a:pt x="1870848" y="3826383"/>
                        </a:lnTo>
                        <a:cubicBezTo>
                          <a:pt x="2562271" y="3826383"/>
                          <a:pt x="2562271" y="3826383"/>
                          <a:pt x="2562271" y="3826383"/>
                        </a:cubicBezTo>
                        <a:cubicBezTo>
                          <a:pt x="2562271" y="3452812"/>
                          <a:pt x="2562271" y="3452812"/>
                          <a:pt x="2562271" y="3452812"/>
                        </a:cubicBezTo>
                        <a:cubicBezTo>
                          <a:pt x="2562271" y="3414606"/>
                          <a:pt x="2587722" y="3380645"/>
                          <a:pt x="2621657" y="3372155"/>
                        </a:cubicBezTo>
                        <a:cubicBezTo>
                          <a:pt x="2791332" y="3321214"/>
                          <a:pt x="2935555" y="3261782"/>
                          <a:pt x="3050085" y="3202350"/>
                        </a:cubicBezTo>
                        <a:cubicBezTo>
                          <a:pt x="3084020" y="3185370"/>
                          <a:pt x="3122197" y="3189615"/>
                          <a:pt x="3147648" y="3215086"/>
                        </a:cubicBezTo>
                        <a:cubicBezTo>
                          <a:pt x="3402159" y="3452812"/>
                          <a:pt x="3402159" y="3452812"/>
                          <a:pt x="3402159" y="3452812"/>
                        </a:cubicBezTo>
                        <a:cubicBezTo>
                          <a:pt x="3856038" y="3002830"/>
                          <a:pt x="3856038" y="3002830"/>
                          <a:pt x="3856038" y="3002830"/>
                        </a:cubicBezTo>
                        <a:cubicBezTo>
                          <a:pt x="3385192" y="2540112"/>
                          <a:pt x="3385192" y="2540112"/>
                          <a:pt x="3385192" y="2540112"/>
                        </a:cubicBezTo>
                        <a:cubicBezTo>
                          <a:pt x="3130680" y="2917927"/>
                          <a:pt x="2702253" y="3147164"/>
                          <a:pt x="2239890" y="3147164"/>
                        </a:cubicBezTo>
                        <a:cubicBezTo>
                          <a:pt x="1862365" y="3147164"/>
                          <a:pt x="1510290" y="3007075"/>
                          <a:pt x="1255779" y="2748122"/>
                        </a:cubicBezTo>
                        <a:cubicBezTo>
                          <a:pt x="1009751" y="2497660"/>
                          <a:pt x="874012" y="2166541"/>
                          <a:pt x="874012" y="1814196"/>
                        </a:cubicBezTo>
                        <a:cubicBezTo>
                          <a:pt x="874012" y="1351478"/>
                          <a:pt x="1107314" y="926966"/>
                          <a:pt x="1493323" y="680749"/>
                        </a:cubicBezTo>
                        <a:cubicBezTo>
                          <a:pt x="1005509" y="205295"/>
                          <a:pt x="1005509" y="205295"/>
                          <a:pt x="1005509" y="205295"/>
                        </a:cubicBezTo>
                        <a:close/>
                        <a:moveTo>
                          <a:pt x="1006986" y="0"/>
                        </a:moveTo>
                        <a:cubicBezTo>
                          <a:pt x="1028727" y="0"/>
                          <a:pt x="1049938" y="7430"/>
                          <a:pt x="1064785" y="22290"/>
                        </a:cubicBezTo>
                        <a:cubicBezTo>
                          <a:pt x="1688384" y="637913"/>
                          <a:pt x="1688384" y="637913"/>
                          <a:pt x="1688384" y="637913"/>
                        </a:cubicBezTo>
                        <a:cubicBezTo>
                          <a:pt x="1709595" y="654896"/>
                          <a:pt x="1718080" y="680370"/>
                          <a:pt x="1713837" y="710090"/>
                        </a:cubicBezTo>
                        <a:cubicBezTo>
                          <a:pt x="1709595" y="735564"/>
                          <a:pt x="1692626" y="756792"/>
                          <a:pt x="1671416" y="769529"/>
                        </a:cubicBezTo>
                        <a:cubicBezTo>
                          <a:pt x="1285378" y="977568"/>
                          <a:pt x="1043574" y="1376661"/>
                          <a:pt x="1043574" y="1813966"/>
                        </a:cubicBezTo>
                        <a:cubicBezTo>
                          <a:pt x="1043574" y="2467801"/>
                          <a:pt x="1569604" y="2977282"/>
                          <a:pt x="2239867" y="2977282"/>
                        </a:cubicBezTo>
                        <a:cubicBezTo>
                          <a:pt x="2681052" y="2977282"/>
                          <a:pt x="3084059" y="2743770"/>
                          <a:pt x="3291925" y="2361659"/>
                        </a:cubicBezTo>
                        <a:cubicBezTo>
                          <a:pt x="3304651" y="2340430"/>
                          <a:pt x="3330105" y="2323448"/>
                          <a:pt x="3355558" y="2319202"/>
                        </a:cubicBezTo>
                        <a:cubicBezTo>
                          <a:pt x="3381011" y="2314956"/>
                          <a:pt x="3406464" y="2323448"/>
                          <a:pt x="3427674" y="2344676"/>
                        </a:cubicBezTo>
                        <a:cubicBezTo>
                          <a:pt x="4038547" y="2943317"/>
                          <a:pt x="4038547" y="2943317"/>
                          <a:pt x="4038547" y="2943317"/>
                        </a:cubicBezTo>
                        <a:cubicBezTo>
                          <a:pt x="4055516" y="2960300"/>
                          <a:pt x="4064000" y="2981528"/>
                          <a:pt x="4064000" y="3002756"/>
                        </a:cubicBezTo>
                        <a:cubicBezTo>
                          <a:pt x="4064000" y="3028230"/>
                          <a:pt x="4055516" y="3049459"/>
                          <a:pt x="4038547" y="3066441"/>
                        </a:cubicBezTo>
                        <a:cubicBezTo>
                          <a:pt x="3461612" y="3631117"/>
                          <a:pt x="3461612" y="3631117"/>
                          <a:pt x="3461612" y="3631117"/>
                        </a:cubicBezTo>
                        <a:cubicBezTo>
                          <a:pt x="3427674" y="3660837"/>
                          <a:pt x="3376768" y="3660837"/>
                          <a:pt x="3342831" y="3631117"/>
                        </a:cubicBezTo>
                        <a:cubicBezTo>
                          <a:pt x="3075574" y="3376376"/>
                          <a:pt x="3075574" y="3376376"/>
                          <a:pt x="3075574" y="3376376"/>
                        </a:cubicBezTo>
                        <a:cubicBezTo>
                          <a:pt x="2978004" y="3427324"/>
                          <a:pt x="2863466" y="3474027"/>
                          <a:pt x="2731958" y="3516483"/>
                        </a:cubicBezTo>
                        <a:cubicBezTo>
                          <a:pt x="2731958" y="3911332"/>
                          <a:pt x="2731958" y="3911332"/>
                          <a:pt x="2731958" y="3911332"/>
                        </a:cubicBezTo>
                        <a:cubicBezTo>
                          <a:pt x="2731958" y="3958034"/>
                          <a:pt x="2693779" y="3996245"/>
                          <a:pt x="2647115" y="3996245"/>
                        </a:cubicBezTo>
                        <a:cubicBezTo>
                          <a:pt x="1785954" y="3996245"/>
                          <a:pt x="1785954" y="3996245"/>
                          <a:pt x="1785954" y="3996245"/>
                        </a:cubicBezTo>
                        <a:cubicBezTo>
                          <a:pt x="1739290" y="3996245"/>
                          <a:pt x="1701111" y="3958034"/>
                          <a:pt x="1701111" y="3911332"/>
                        </a:cubicBezTo>
                        <a:cubicBezTo>
                          <a:pt x="1701111" y="3512238"/>
                          <a:pt x="1701111" y="3512238"/>
                          <a:pt x="1701111" y="3512238"/>
                        </a:cubicBezTo>
                        <a:cubicBezTo>
                          <a:pt x="1582330" y="3474027"/>
                          <a:pt x="1472034" y="3431570"/>
                          <a:pt x="1370221" y="3380622"/>
                        </a:cubicBezTo>
                        <a:cubicBezTo>
                          <a:pt x="1102965" y="3631117"/>
                          <a:pt x="1102965" y="3631117"/>
                          <a:pt x="1102965" y="3631117"/>
                        </a:cubicBezTo>
                        <a:cubicBezTo>
                          <a:pt x="1069027" y="3660837"/>
                          <a:pt x="1018121" y="3660837"/>
                          <a:pt x="984184" y="3631117"/>
                        </a:cubicBezTo>
                        <a:cubicBezTo>
                          <a:pt x="373311" y="3040967"/>
                          <a:pt x="373311" y="3040967"/>
                          <a:pt x="373311" y="3040967"/>
                        </a:cubicBezTo>
                        <a:cubicBezTo>
                          <a:pt x="356343" y="3028230"/>
                          <a:pt x="347858" y="3002756"/>
                          <a:pt x="347858" y="2981528"/>
                        </a:cubicBezTo>
                        <a:cubicBezTo>
                          <a:pt x="347858" y="2960300"/>
                          <a:pt x="356343" y="2934825"/>
                          <a:pt x="373311" y="2922088"/>
                        </a:cubicBezTo>
                        <a:cubicBezTo>
                          <a:pt x="636326" y="2658856"/>
                          <a:pt x="636326" y="2658856"/>
                          <a:pt x="636326" y="2658856"/>
                        </a:cubicBezTo>
                        <a:cubicBezTo>
                          <a:pt x="576936" y="2548469"/>
                          <a:pt x="530272" y="2438081"/>
                          <a:pt x="496334" y="2323448"/>
                        </a:cubicBezTo>
                        <a:cubicBezTo>
                          <a:pt x="84844" y="2323448"/>
                          <a:pt x="84844" y="2323448"/>
                          <a:pt x="84844" y="2323448"/>
                        </a:cubicBezTo>
                        <a:cubicBezTo>
                          <a:pt x="38180" y="2323448"/>
                          <a:pt x="0" y="2285237"/>
                          <a:pt x="0" y="2238534"/>
                        </a:cubicBezTo>
                        <a:cubicBezTo>
                          <a:pt x="0" y="1389398"/>
                          <a:pt x="0" y="1389398"/>
                          <a:pt x="0" y="1389398"/>
                        </a:cubicBezTo>
                        <a:cubicBezTo>
                          <a:pt x="0" y="1342696"/>
                          <a:pt x="38180" y="1304485"/>
                          <a:pt x="84844" y="1304485"/>
                        </a:cubicBezTo>
                        <a:cubicBezTo>
                          <a:pt x="496334" y="1304485"/>
                          <a:pt x="496334" y="1304485"/>
                          <a:pt x="496334" y="1304485"/>
                        </a:cubicBezTo>
                        <a:cubicBezTo>
                          <a:pt x="530272" y="1194097"/>
                          <a:pt x="576936" y="1083710"/>
                          <a:pt x="636326" y="969076"/>
                        </a:cubicBezTo>
                        <a:cubicBezTo>
                          <a:pt x="373311" y="710090"/>
                          <a:pt x="373311" y="710090"/>
                          <a:pt x="373311" y="710090"/>
                        </a:cubicBezTo>
                        <a:cubicBezTo>
                          <a:pt x="356343" y="693107"/>
                          <a:pt x="347858" y="671879"/>
                          <a:pt x="347858" y="650650"/>
                        </a:cubicBezTo>
                        <a:cubicBezTo>
                          <a:pt x="347858" y="625176"/>
                          <a:pt x="356343" y="603948"/>
                          <a:pt x="373311" y="586965"/>
                        </a:cubicBezTo>
                        <a:cubicBezTo>
                          <a:pt x="946004" y="22290"/>
                          <a:pt x="946004" y="22290"/>
                          <a:pt x="946004" y="22290"/>
                        </a:cubicBezTo>
                        <a:cubicBezTo>
                          <a:pt x="962973" y="7430"/>
                          <a:pt x="985245" y="0"/>
                          <a:pt x="1006986"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27" name="Freeform 48">
                    <a:extLst>
                      <a:ext uri="{FF2B5EF4-FFF2-40B4-BE49-F238E27FC236}">
                        <a16:creationId xmlns:a16="http://schemas.microsoft.com/office/drawing/2014/main" id="{3008C236-A374-49B7-A23D-67C4E03945F6}"/>
                      </a:ext>
                    </a:extLst>
                  </p:cNvPr>
                  <p:cNvSpPr>
                    <a:spLocks/>
                  </p:cNvSpPr>
                  <p:nvPr/>
                </p:nvSpPr>
                <p:spPr bwMode="auto">
                  <a:xfrm>
                    <a:off x="5214371" y="1100138"/>
                    <a:ext cx="3171820" cy="3273425"/>
                  </a:xfrm>
                  <a:custGeom>
                    <a:avLst/>
                    <a:gdLst>
                      <a:gd name="connsiteX0" fmla="*/ 2644624 w 3171820"/>
                      <a:gd name="connsiteY0" fmla="*/ 169863 h 3273425"/>
                      <a:gd name="connsiteX1" fmla="*/ 2402883 w 3171820"/>
                      <a:gd name="connsiteY1" fmla="*/ 276003 h 3273425"/>
                      <a:gd name="connsiteX2" fmla="*/ 1100879 w 3171820"/>
                      <a:gd name="connsiteY2" fmla="*/ 1609117 h 3273425"/>
                      <a:gd name="connsiteX3" fmla="*/ 1037263 w 3171820"/>
                      <a:gd name="connsiteY3" fmla="*/ 1579398 h 3273425"/>
                      <a:gd name="connsiteX4" fmla="*/ 935477 w 3171820"/>
                      <a:gd name="connsiteY4" fmla="*/ 1575152 h 3273425"/>
                      <a:gd name="connsiteX5" fmla="*/ 388381 w 3171820"/>
                      <a:gd name="connsiteY5" fmla="*/ 1800168 h 3273425"/>
                      <a:gd name="connsiteX6" fmla="*/ 189051 w 3171820"/>
                      <a:gd name="connsiteY6" fmla="*/ 2496444 h 3273425"/>
                      <a:gd name="connsiteX7" fmla="*/ 634362 w 3171820"/>
                      <a:gd name="connsiteY7" fmla="*/ 2050658 h 3273425"/>
                      <a:gd name="connsiteX8" fmla="*/ 681014 w 3171820"/>
                      <a:gd name="connsiteY8" fmla="*/ 2063395 h 3273425"/>
                      <a:gd name="connsiteX9" fmla="*/ 1011816 w 3171820"/>
                      <a:gd name="connsiteY9" fmla="*/ 2245955 h 3273425"/>
                      <a:gd name="connsiteX10" fmla="*/ 1020298 w 3171820"/>
                      <a:gd name="connsiteY10" fmla="*/ 2254446 h 3273425"/>
                      <a:gd name="connsiteX11" fmla="*/ 1206905 w 3171820"/>
                      <a:gd name="connsiteY11" fmla="*/ 2602584 h 3273425"/>
                      <a:gd name="connsiteX12" fmla="*/ 1215387 w 3171820"/>
                      <a:gd name="connsiteY12" fmla="*/ 2645040 h 3273425"/>
                      <a:gd name="connsiteX13" fmla="*/ 774317 w 3171820"/>
                      <a:gd name="connsiteY13" fmla="*/ 3086581 h 3273425"/>
                      <a:gd name="connsiteX14" fmla="*/ 935477 w 3171820"/>
                      <a:gd name="connsiteY14" fmla="*/ 3103563 h 3273425"/>
                      <a:gd name="connsiteX15" fmla="*/ 1478333 w 3171820"/>
                      <a:gd name="connsiteY15" fmla="*/ 2882793 h 3273425"/>
                      <a:gd name="connsiteX16" fmla="*/ 1703109 w 3171820"/>
                      <a:gd name="connsiteY16" fmla="*/ 2335112 h 3273425"/>
                      <a:gd name="connsiteX17" fmla="*/ 1677662 w 3171820"/>
                      <a:gd name="connsiteY17" fmla="*/ 2148306 h 3273425"/>
                      <a:gd name="connsiteX18" fmla="*/ 1647975 w 3171820"/>
                      <a:gd name="connsiteY18" fmla="*/ 2084623 h 3273425"/>
                      <a:gd name="connsiteX19" fmla="*/ 2907569 w 3171820"/>
                      <a:gd name="connsiteY19" fmla="*/ 810947 h 3273425"/>
                      <a:gd name="connsiteX20" fmla="*/ 2894846 w 3171820"/>
                      <a:gd name="connsiteY20" fmla="*/ 280248 h 3273425"/>
                      <a:gd name="connsiteX21" fmla="*/ 2644624 w 3171820"/>
                      <a:gd name="connsiteY21" fmla="*/ 169863 h 3273425"/>
                      <a:gd name="connsiteX22" fmla="*/ 2644572 w 3171820"/>
                      <a:gd name="connsiteY22" fmla="*/ 0 h 3273425"/>
                      <a:gd name="connsiteX23" fmla="*/ 3022189 w 3171820"/>
                      <a:gd name="connsiteY23" fmla="*/ 165582 h 3273425"/>
                      <a:gd name="connsiteX24" fmla="*/ 3034917 w 3171820"/>
                      <a:gd name="connsiteY24" fmla="*/ 925560 h 3273425"/>
                      <a:gd name="connsiteX25" fmla="*/ 3030675 w 3171820"/>
                      <a:gd name="connsiteY25" fmla="*/ 925560 h 3273425"/>
                      <a:gd name="connsiteX26" fmla="*/ 1846911 w 3171820"/>
                      <a:gd name="connsiteY26" fmla="*/ 2127090 h 3273425"/>
                      <a:gd name="connsiteX27" fmla="*/ 1872368 w 3171820"/>
                      <a:gd name="connsiteY27" fmla="*/ 2335128 h 3273425"/>
                      <a:gd name="connsiteX28" fmla="*/ 1600824 w 3171820"/>
                      <a:gd name="connsiteY28" fmla="*/ 3001701 h 3273425"/>
                      <a:gd name="connsiteX29" fmla="*/ 934692 w 3171820"/>
                      <a:gd name="connsiteY29" fmla="*/ 3273425 h 3273425"/>
                      <a:gd name="connsiteX30" fmla="*/ 586776 w 3171820"/>
                      <a:gd name="connsiteY30" fmla="*/ 3209740 h 3273425"/>
                      <a:gd name="connsiteX31" fmla="*/ 455246 w 3171820"/>
                      <a:gd name="connsiteY31" fmla="*/ 3167283 h 3273425"/>
                      <a:gd name="connsiteX32" fmla="*/ 1028035 w 3171820"/>
                      <a:gd name="connsiteY32" fmla="*/ 2594115 h 3273425"/>
                      <a:gd name="connsiteX33" fmla="*/ 896506 w 3171820"/>
                      <a:gd name="connsiteY33" fmla="*/ 2369094 h 3273425"/>
                      <a:gd name="connsiteX34" fmla="*/ 684362 w 3171820"/>
                      <a:gd name="connsiteY34" fmla="*/ 2241723 h 3273425"/>
                      <a:gd name="connsiteX35" fmla="*/ 120059 w 3171820"/>
                      <a:gd name="connsiteY35" fmla="*/ 2806400 h 3273425"/>
                      <a:gd name="connsiteX36" fmla="*/ 69144 w 3171820"/>
                      <a:gd name="connsiteY36" fmla="*/ 2687520 h 3273425"/>
                      <a:gd name="connsiteX37" fmla="*/ 264317 w 3171820"/>
                      <a:gd name="connsiteY37" fmla="*/ 1681292 h 3273425"/>
                      <a:gd name="connsiteX38" fmla="*/ 268560 w 3171820"/>
                      <a:gd name="connsiteY38" fmla="*/ 1681292 h 3273425"/>
                      <a:gd name="connsiteX39" fmla="*/ 934692 w 3171820"/>
                      <a:gd name="connsiteY39" fmla="*/ 1405323 h 3273425"/>
                      <a:gd name="connsiteX40" fmla="*/ 1053492 w 3171820"/>
                      <a:gd name="connsiteY40" fmla="*/ 1413814 h 3273425"/>
                      <a:gd name="connsiteX41" fmla="*/ 2279685 w 3171820"/>
                      <a:gd name="connsiteY41" fmla="*/ 157091 h 3273425"/>
                      <a:gd name="connsiteX42" fmla="*/ 2644572 w 3171820"/>
                      <a:gd name="connsiteY42" fmla="*/ 0 h 32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171820" h="3273425">
                        <a:moveTo>
                          <a:pt x="2644624" y="169863"/>
                        </a:moveTo>
                        <a:cubicBezTo>
                          <a:pt x="2551320" y="169863"/>
                          <a:pt x="2466499" y="208073"/>
                          <a:pt x="2402883" y="276003"/>
                        </a:cubicBezTo>
                        <a:cubicBezTo>
                          <a:pt x="1100879" y="1609117"/>
                          <a:pt x="1100879" y="1609117"/>
                          <a:pt x="1100879" y="1609117"/>
                        </a:cubicBezTo>
                        <a:cubicBezTo>
                          <a:pt x="1037263" y="1579398"/>
                          <a:pt x="1037263" y="1579398"/>
                          <a:pt x="1037263" y="1579398"/>
                        </a:cubicBezTo>
                        <a:cubicBezTo>
                          <a:pt x="1003334" y="1575152"/>
                          <a:pt x="969406" y="1575152"/>
                          <a:pt x="935477" y="1575152"/>
                        </a:cubicBezTo>
                        <a:cubicBezTo>
                          <a:pt x="723424" y="1575152"/>
                          <a:pt x="536818" y="1651573"/>
                          <a:pt x="388381" y="1800168"/>
                        </a:cubicBezTo>
                        <a:cubicBezTo>
                          <a:pt x="206015" y="1991220"/>
                          <a:pt x="133917" y="2254446"/>
                          <a:pt x="189051" y="2496444"/>
                        </a:cubicBezTo>
                        <a:cubicBezTo>
                          <a:pt x="634362" y="2050658"/>
                          <a:pt x="634362" y="2050658"/>
                          <a:pt x="634362" y="2050658"/>
                        </a:cubicBezTo>
                        <a:cubicBezTo>
                          <a:pt x="681014" y="2063395"/>
                          <a:pt x="681014" y="2063395"/>
                          <a:pt x="681014" y="2063395"/>
                        </a:cubicBezTo>
                        <a:cubicBezTo>
                          <a:pt x="791281" y="2088868"/>
                          <a:pt x="910031" y="2152552"/>
                          <a:pt x="1011816" y="2245955"/>
                        </a:cubicBezTo>
                        <a:cubicBezTo>
                          <a:pt x="1020298" y="2254446"/>
                          <a:pt x="1020298" y="2254446"/>
                          <a:pt x="1020298" y="2254446"/>
                        </a:cubicBezTo>
                        <a:cubicBezTo>
                          <a:pt x="1117843" y="2364831"/>
                          <a:pt x="1181459" y="2483708"/>
                          <a:pt x="1206905" y="2602584"/>
                        </a:cubicBezTo>
                        <a:cubicBezTo>
                          <a:pt x="1215387" y="2645040"/>
                          <a:pt x="1215387" y="2645040"/>
                          <a:pt x="1215387" y="2645040"/>
                        </a:cubicBezTo>
                        <a:lnTo>
                          <a:pt x="774317" y="3086581"/>
                        </a:lnTo>
                        <a:cubicBezTo>
                          <a:pt x="833692" y="3099318"/>
                          <a:pt x="884585" y="3103563"/>
                          <a:pt x="935477" y="3103563"/>
                        </a:cubicBezTo>
                        <a:cubicBezTo>
                          <a:pt x="1139048" y="3103563"/>
                          <a:pt x="1338378" y="3022897"/>
                          <a:pt x="1478333" y="2882793"/>
                        </a:cubicBezTo>
                        <a:cubicBezTo>
                          <a:pt x="1622529" y="2734197"/>
                          <a:pt x="1703109" y="2543146"/>
                          <a:pt x="1703109" y="2335112"/>
                        </a:cubicBezTo>
                        <a:cubicBezTo>
                          <a:pt x="1703109" y="2271428"/>
                          <a:pt x="1694627" y="2207745"/>
                          <a:pt x="1677662" y="2148306"/>
                        </a:cubicBezTo>
                        <a:cubicBezTo>
                          <a:pt x="1647975" y="2084623"/>
                          <a:pt x="1647975" y="2084623"/>
                          <a:pt x="1647975" y="2084623"/>
                        </a:cubicBezTo>
                        <a:cubicBezTo>
                          <a:pt x="2907569" y="810947"/>
                          <a:pt x="2907569" y="810947"/>
                          <a:pt x="2907569" y="810947"/>
                        </a:cubicBezTo>
                        <a:cubicBezTo>
                          <a:pt x="3039042" y="662351"/>
                          <a:pt x="3030560" y="433090"/>
                          <a:pt x="2894846" y="280248"/>
                        </a:cubicBezTo>
                        <a:cubicBezTo>
                          <a:pt x="2831230" y="208073"/>
                          <a:pt x="2742168" y="169863"/>
                          <a:pt x="2644624" y="169863"/>
                        </a:cubicBezTo>
                        <a:close/>
                        <a:moveTo>
                          <a:pt x="2644572" y="0"/>
                        </a:moveTo>
                        <a:cubicBezTo>
                          <a:pt x="2788830" y="0"/>
                          <a:pt x="2924603" y="59440"/>
                          <a:pt x="3022189" y="165582"/>
                        </a:cubicBezTo>
                        <a:cubicBezTo>
                          <a:pt x="3217361" y="382112"/>
                          <a:pt x="3221604" y="713276"/>
                          <a:pt x="3034917" y="925560"/>
                        </a:cubicBezTo>
                        <a:cubicBezTo>
                          <a:pt x="3030675" y="925560"/>
                          <a:pt x="3030675" y="925560"/>
                          <a:pt x="3030675" y="925560"/>
                        </a:cubicBezTo>
                        <a:cubicBezTo>
                          <a:pt x="1846911" y="2127090"/>
                          <a:pt x="1846911" y="2127090"/>
                          <a:pt x="1846911" y="2127090"/>
                        </a:cubicBezTo>
                        <a:cubicBezTo>
                          <a:pt x="1863883" y="2195021"/>
                          <a:pt x="1872368" y="2262952"/>
                          <a:pt x="1872368" y="2335128"/>
                        </a:cubicBezTo>
                        <a:cubicBezTo>
                          <a:pt x="1872368" y="2585624"/>
                          <a:pt x="1774782" y="2823382"/>
                          <a:pt x="1600824" y="3001701"/>
                        </a:cubicBezTo>
                        <a:cubicBezTo>
                          <a:pt x="1422623" y="3175774"/>
                          <a:pt x="1180779" y="3273425"/>
                          <a:pt x="934692" y="3273425"/>
                        </a:cubicBezTo>
                        <a:cubicBezTo>
                          <a:pt x="828620" y="3273425"/>
                          <a:pt x="714062" y="3256442"/>
                          <a:pt x="586776" y="3209740"/>
                        </a:cubicBezTo>
                        <a:cubicBezTo>
                          <a:pt x="455246" y="3167283"/>
                          <a:pt x="455246" y="3167283"/>
                          <a:pt x="455246" y="3167283"/>
                        </a:cubicBezTo>
                        <a:cubicBezTo>
                          <a:pt x="1028035" y="2594115"/>
                          <a:pt x="1028035" y="2594115"/>
                          <a:pt x="1028035" y="2594115"/>
                        </a:cubicBezTo>
                        <a:cubicBezTo>
                          <a:pt x="1002578" y="2517693"/>
                          <a:pt x="960149" y="2441270"/>
                          <a:pt x="896506" y="2369094"/>
                        </a:cubicBezTo>
                        <a:cubicBezTo>
                          <a:pt x="828620" y="2309654"/>
                          <a:pt x="752248" y="2267197"/>
                          <a:pt x="684362" y="2241723"/>
                        </a:cubicBezTo>
                        <a:cubicBezTo>
                          <a:pt x="120059" y="2806400"/>
                          <a:pt x="120059" y="2806400"/>
                          <a:pt x="120059" y="2806400"/>
                        </a:cubicBezTo>
                        <a:cubicBezTo>
                          <a:pt x="69144" y="2687520"/>
                          <a:pt x="69144" y="2687520"/>
                          <a:pt x="69144" y="2687520"/>
                        </a:cubicBezTo>
                        <a:cubicBezTo>
                          <a:pt x="-70871" y="2352111"/>
                          <a:pt x="5501" y="1957262"/>
                          <a:pt x="264317" y="1681292"/>
                        </a:cubicBezTo>
                        <a:cubicBezTo>
                          <a:pt x="268560" y="1681292"/>
                          <a:pt x="268560" y="1681292"/>
                          <a:pt x="268560" y="1681292"/>
                        </a:cubicBezTo>
                        <a:cubicBezTo>
                          <a:pt x="442518" y="1502974"/>
                          <a:pt x="680119" y="1405323"/>
                          <a:pt x="934692" y="1405323"/>
                        </a:cubicBezTo>
                        <a:cubicBezTo>
                          <a:pt x="972878" y="1405323"/>
                          <a:pt x="1015307" y="1405323"/>
                          <a:pt x="1053492" y="1413814"/>
                        </a:cubicBezTo>
                        <a:cubicBezTo>
                          <a:pt x="2279685" y="157091"/>
                          <a:pt x="2279685" y="157091"/>
                          <a:pt x="2279685" y="157091"/>
                        </a:cubicBezTo>
                        <a:cubicBezTo>
                          <a:pt x="2373028" y="59440"/>
                          <a:pt x="2504557" y="0"/>
                          <a:pt x="2644572"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grpSp>
            <p:nvGrpSpPr>
              <p:cNvPr id="119" name="Group 118">
                <a:extLst>
                  <a:ext uri="{FF2B5EF4-FFF2-40B4-BE49-F238E27FC236}">
                    <a16:creationId xmlns:a16="http://schemas.microsoft.com/office/drawing/2014/main" id="{B0931F08-596C-4808-9510-F492BAC4CA8F}"/>
                  </a:ext>
                </a:extLst>
              </p:cNvPr>
              <p:cNvGrpSpPr/>
              <p:nvPr/>
            </p:nvGrpSpPr>
            <p:grpSpPr>
              <a:xfrm>
                <a:off x="8598408" y="4223488"/>
                <a:ext cx="393192" cy="393192"/>
                <a:chOff x="4868595" y="2703866"/>
                <a:chExt cx="777130" cy="777130"/>
              </a:xfrm>
            </p:grpSpPr>
            <p:sp>
              <p:nvSpPr>
                <p:cNvPr id="120" name="Oval 119">
                  <a:extLst>
                    <a:ext uri="{FF2B5EF4-FFF2-40B4-BE49-F238E27FC236}">
                      <a16:creationId xmlns:a16="http://schemas.microsoft.com/office/drawing/2014/main" id="{7996C364-0E0F-4403-B37A-FE263FCB84C5}"/>
                    </a:ext>
                  </a:extLst>
                </p:cNvPr>
                <p:cNvSpPr/>
                <p:nvPr/>
              </p:nvSpPr>
              <p:spPr bwMode="auto">
                <a:xfrm>
                  <a:off x="4868595" y="2703866"/>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grpSp>
              <p:nvGrpSpPr>
                <p:cNvPr id="121" name="Group 120">
                  <a:extLst>
                    <a:ext uri="{FF2B5EF4-FFF2-40B4-BE49-F238E27FC236}">
                      <a16:creationId xmlns:a16="http://schemas.microsoft.com/office/drawing/2014/main" id="{93111665-3DBB-475B-BB15-326A2A9E5460}"/>
                    </a:ext>
                  </a:extLst>
                </p:cNvPr>
                <p:cNvGrpSpPr/>
                <p:nvPr/>
              </p:nvGrpSpPr>
              <p:grpSpPr>
                <a:xfrm>
                  <a:off x="5012073" y="2848980"/>
                  <a:ext cx="490176" cy="486904"/>
                  <a:chOff x="4419601" y="1763713"/>
                  <a:chExt cx="2616199" cy="2598738"/>
                </a:xfrm>
                <a:solidFill>
                  <a:schemeClr val="accent1"/>
                </a:solidFill>
              </p:grpSpPr>
              <p:sp>
                <p:nvSpPr>
                  <p:cNvPr id="122" name="Freeform 54">
                    <a:extLst>
                      <a:ext uri="{FF2B5EF4-FFF2-40B4-BE49-F238E27FC236}">
                        <a16:creationId xmlns:a16="http://schemas.microsoft.com/office/drawing/2014/main" id="{6945F9B7-86DD-4233-ACF8-64C9684C5B8C}"/>
                      </a:ext>
                    </a:extLst>
                  </p:cNvPr>
                  <p:cNvSpPr>
                    <a:spLocks/>
                  </p:cNvSpPr>
                  <p:nvPr/>
                </p:nvSpPr>
                <p:spPr bwMode="auto">
                  <a:xfrm>
                    <a:off x="4419601" y="1817688"/>
                    <a:ext cx="2528751" cy="2544763"/>
                  </a:xfrm>
                  <a:custGeom>
                    <a:avLst/>
                    <a:gdLst>
                      <a:gd name="connsiteX0" fmla="*/ 212146 w 2528751"/>
                      <a:gd name="connsiteY0" fmla="*/ 119063 h 2544763"/>
                      <a:gd name="connsiteX1" fmla="*/ 122238 w 2528751"/>
                      <a:gd name="connsiteY1" fmla="*/ 209152 h 2544763"/>
                      <a:gd name="connsiteX2" fmla="*/ 368302 w 2528751"/>
                      <a:gd name="connsiteY2" fmla="*/ 583731 h 2544763"/>
                      <a:gd name="connsiteX3" fmla="*/ 574144 w 2528751"/>
                      <a:gd name="connsiteY3" fmla="*/ 647741 h 2544763"/>
                      <a:gd name="connsiteX4" fmla="*/ 1428271 w 2528751"/>
                      <a:gd name="connsiteY4" fmla="*/ 1494100 h 2544763"/>
                      <a:gd name="connsiteX5" fmla="*/ 1409343 w 2528751"/>
                      <a:gd name="connsiteY5" fmla="*/ 1527290 h 2544763"/>
                      <a:gd name="connsiteX6" fmla="*/ 1454297 w 2528751"/>
                      <a:gd name="connsiteY6" fmla="*/ 1859196 h 2544763"/>
                      <a:gd name="connsiteX7" fmla="*/ 1960621 w 2528751"/>
                      <a:gd name="connsiteY7" fmla="*/ 2366537 h 2544763"/>
                      <a:gd name="connsiteX8" fmla="*/ 2156999 w 2528751"/>
                      <a:gd name="connsiteY8" fmla="*/ 2449513 h 2544763"/>
                      <a:gd name="connsiteX9" fmla="*/ 2353377 w 2528751"/>
                      <a:gd name="connsiteY9" fmla="*/ 2366537 h 2544763"/>
                      <a:gd name="connsiteX10" fmla="*/ 2353377 w 2528751"/>
                      <a:gd name="connsiteY10" fmla="*/ 1972992 h 2544763"/>
                      <a:gd name="connsiteX11" fmla="*/ 1847053 w 2528751"/>
                      <a:gd name="connsiteY11" fmla="*/ 1465651 h 2544763"/>
                      <a:gd name="connsiteX12" fmla="*/ 1650675 w 2528751"/>
                      <a:gd name="connsiteY12" fmla="*/ 1382674 h 2544763"/>
                      <a:gd name="connsiteX13" fmla="*/ 1539473 w 2528751"/>
                      <a:gd name="connsiteY13" fmla="*/ 1406382 h 2544763"/>
                      <a:gd name="connsiteX14" fmla="*/ 1508715 w 2528751"/>
                      <a:gd name="connsiteY14" fmla="*/ 1420606 h 2544763"/>
                      <a:gd name="connsiteX15" fmla="*/ 661686 w 2528751"/>
                      <a:gd name="connsiteY15" fmla="*/ 581360 h 2544763"/>
                      <a:gd name="connsiteX16" fmla="*/ 638026 w 2528751"/>
                      <a:gd name="connsiteY16" fmla="*/ 529203 h 2544763"/>
                      <a:gd name="connsiteX17" fmla="*/ 571778 w 2528751"/>
                      <a:gd name="connsiteY17" fmla="*/ 339543 h 2544763"/>
                      <a:gd name="connsiteX18" fmla="*/ 212146 w 2528751"/>
                      <a:gd name="connsiteY18" fmla="*/ 119063 h 2544763"/>
                      <a:gd name="connsiteX19" fmla="*/ 198612 w 2528751"/>
                      <a:gd name="connsiteY19" fmla="*/ 0 h 2544763"/>
                      <a:gd name="connsiteX20" fmla="*/ 650217 w 2528751"/>
                      <a:gd name="connsiteY20" fmla="*/ 275110 h 2544763"/>
                      <a:gd name="connsiteX21" fmla="*/ 732972 w 2528751"/>
                      <a:gd name="connsiteY21" fmla="*/ 517016 h 2544763"/>
                      <a:gd name="connsiteX22" fmla="*/ 1529782 w 2528751"/>
                      <a:gd name="connsiteY22" fmla="*/ 1309142 h 2544763"/>
                      <a:gd name="connsiteX23" fmla="*/ 1650368 w 2528751"/>
                      <a:gd name="connsiteY23" fmla="*/ 1287797 h 2544763"/>
                      <a:gd name="connsiteX24" fmla="*/ 1912819 w 2528751"/>
                      <a:gd name="connsiteY24" fmla="*/ 1396892 h 2544763"/>
                      <a:gd name="connsiteX25" fmla="*/ 2418806 w 2528751"/>
                      <a:gd name="connsiteY25" fmla="*/ 1904422 h 2544763"/>
                      <a:gd name="connsiteX26" fmla="*/ 2418806 w 2528751"/>
                      <a:gd name="connsiteY26" fmla="*/ 2433296 h 2544763"/>
                      <a:gd name="connsiteX27" fmla="*/ 2156355 w 2528751"/>
                      <a:gd name="connsiteY27" fmla="*/ 2544763 h 2544763"/>
                      <a:gd name="connsiteX28" fmla="*/ 1893904 w 2528751"/>
                      <a:gd name="connsiteY28" fmla="*/ 2433296 h 2544763"/>
                      <a:gd name="connsiteX29" fmla="*/ 1387917 w 2528751"/>
                      <a:gd name="connsiteY29" fmla="*/ 1925767 h 2544763"/>
                      <a:gd name="connsiteX30" fmla="*/ 1309891 w 2528751"/>
                      <a:gd name="connsiteY30" fmla="*/ 1513103 h 2544763"/>
                      <a:gd name="connsiteX31" fmla="*/ 522538 w 2528751"/>
                      <a:gd name="connsiteY31" fmla="*/ 732835 h 2544763"/>
                      <a:gd name="connsiteX32" fmla="*/ 307375 w 2528751"/>
                      <a:gd name="connsiteY32" fmla="*/ 664058 h 2544763"/>
                      <a:gd name="connsiteX33" fmla="*/ 0 w 2528751"/>
                      <a:gd name="connsiteY33" fmla="*/ 194474 h 2544763"/>
                      <a:gd name="connsiteX34" fmla="*/ 198612 w 2528751"/>
                      <a:gd name="connsiteY34" fmla="*/ 0 h 254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528751" h="2544763">
                        <a:moveTo>
                          <a:pt x="212146" y="119063"/>
                        </a:moveTo>
                        <a:cubicBezTo>
                          <a:pt x="122238" y="209152"/>
                          <a:pt x="122238" y="209152"/>
                          <a:pt x="122238" y="209152"/>
                        </a:cubicBezTo>
                        <a:lnTo>
                          <a:pt x="368302" y="583731"/>
                        </a:lnTo>
                        <a:cubicBezTo>
                          <a:pt x="574144" y="647741"/>
                          <a:pt x="574144" y="647741"/>
                          <a:pt x="574144" y="647741"/>
                        </a:cubicBezTo>
                        <a:cubicBezTo>
                          <a:pt x="1428271" y="1494100"/>
                          <a:pt x="1428271" y="1494100"/>
                          <a:pt x="1428271" y="1494100"/>
                        </a:cubicBezTo>
                        <a:cubicBezTo>
                          <a:pt x="1409343" y="1527290"/>
                          <a:pt x="1409343" y="1527290"/>
                          <a:pt x="1409343" y="1527290"/>
                        </a:cubicBezTo>
                        <a:cubicBezTo>
                          <a:pt x="1347827" y="1633974"/>
                          <a:pt x="1366755" y="1771478"/>
                          <a:pt x="1454297" y="1859196"/>
                        </a:cubicBezTo>
                        <a:cubicBezTo>
                          <a:pt x="1960621" y="2366537"/>
                          <a:pt x="1960621" y="2366537"/>
                          <a:pt x="1960621" y="2366537"/>
                        </a:cubicBezTo>
                        <a:cubicBezTo>
                          <a:pt x="2012673" y="2418693"/>
                          <a:pt x="2083653" y="2449513"/>
                          <a:pt x="2156999" y="2449513"/>
                        </a:cubicBezTo>
                        <a:cubicBezTo>
                          <a:pt x="2230345" y="2449513"/>
                          <a:pt x="2301325" y="2418693"/>
                          <a:pt x="2353377" y="2366537"/>
                        </a:cubicBezTo>
                        <a:cubicBezTo>
                          <a:pt x="2462213" y="2257482"/>
                          <a:pt x="2462213" y="2082047"/>
                          <a:pt x="2353377" y="1972992"/>
                        </a:cubicBezTo>
                        <a:cubicBezTo>
                          <a:pt x="1847053" y="1465651"/>
                          <a:pt x="1847053" y="1465651"/>
                          <a:pt x="1847053" y="1465651"/>
                        </a:cubicBezTo>
                        <a:cubicBezTo>
                          <a:pt x="1795001" y="1411123"/>
                          <a:pt x="1724021" y="1382674"/>
                          <a:pt x="1650675" y="1382674"/>
                        </a:cubicBezTo>
                        <a:cubicBezTo>
                          <a:pt x="1612819" y="1382674"/>
                          <a:pt x="1574963" y="1392157"/>
                          <a:pt x="1539473" y="1406382"/>
                        </a:cubicBezTo>
                        <a:cubicBezTo>
                          <a:pt x="1508715" y="1420606"/>
                          <a:pt x="1508715" y="1420606"/>
                          <a:pt x="1508715" y="1420606"/>
                        </a:cubicBezTo>
                        <a:cubicBezTo>
                          <a:pt x="661686" y="581360"/>
                          <a:pt x="661686" y="581360"/>
                          <a:pt x="661686" y="581360"/>
                        </a:cubicBezTo>
                        <a:cubicBezTo>
                          <a:pt x="638026" y="529203"/>
                          <a:pt x="638026" y="529203"/>
                          <a:pt x="638026" y="529203"/>
                        </a:cubicBezTo>
                        <a:cubicBezTo>
                          <a:pt x="571778" y="339543"/>
                          <a:pt x="571778" y="339543"/>
                          <a:pt x="571778" y="339543"/>
                        </a:cubicBezTo>
                        <a:cubicBezTo>
                          <a:pt x="212146" y="119063"/>
                          <a:pt x="212146" y="119063"/>
                          <a:pt x="212146" y="119063"/>
                        </a:cubicBezTo>
                        <a:close/>
                        <a:moveTo>
                          <a:pt x="198612" y="0"/>
                        </a:moveTo>
                        <a:cubicBezTo>
                          <a:pt x="650217" y="275110"/>
                          <a:pt x="650217" y="275110"/>
                          <a:pt x="650217" y="275110"/>
                        </a:cubicBezTo>
                        <a:cubicBezTo>
                          <a:pt x="732972" y="517016"/>
                          <a:pt x="732972" y="517016"/>
                          <a:pt x="732972" y="517016"/>
                        </a:cubicBezTo>
                        <a:cubicBezTo>
                          <a:pt x="1529782" y="1309142"/>
                          <a:pt x="1529782" y="1309142"/>
                          <a:pt x="1529782" y="1309142"/>
                        </a:cubicBezTo>
                        <a:cubicBezTo>
                          <a:pt x="1569978" y="1294912"/>
                          <a:pt x="1610173" y="1287797"/>
                          <a:pt x="1650368" y="1287797"/>
                        </a:cubicBezTo>
                        <a:cubicBezTo>
                          <a:pt x="1749674" y="1287797"/>
                          <a:pt x="1844251" y="1328115"/>
                          <a:pt x="1912819" y="1396892"/>
                        </a:cubicBezTo>
                        <a:cubicBezTo>
                          <a:pt x="2418806" y="1904422"/>
                          <a:pt x="2418806" y="1904422"/>
                          <a:pt x="2418806" y="1904422"/>
                        </a:cubicBezTo>
                        <a:cubicBezTo>
                          <a:pt x="2565400" y="2051463"/>
                          <a:pt x="2565400" y="2288627"/>
                          <a:pt x="2418806" y="2433296"/>
                        </a:cubicBezTo>
                        <a:cubicBezTo>
                          <a:pt x="2350238" y="2504445"/>
                          <a:pt x="2255661" y="2544763"/>
                          <a:pt x="2156355" y="2544763"/>
                        </a:cubicBezTo>
                        <a:cubicBezTo>
                          <a:pt x="2057049" y="2544763"/>
                          <a:pt x="1962472" y="2504445"/>
                          <a:pt x="1893904" y="2433296"/>
                        </a:cubicBezTo>
                        <a:cubicBezTo>
                          <a:pt x="1387917" y="1925767"/>
                          <a:pt x="1387917" y="1925767"/>
                          <a:pt x="1387917" y="1925767"/>
                        </a:cubicBezTo>
                        <a:cubicBezTo>
                          <a:pt x="1276789" y="1816672"/>
                          <a:pt x="1248416" y="1650657"/>
                          <a:pt x="1309891" y="1513103"/>
                        </a:cubicBezTo>
                        <a:cubicBezTo>
                          <a:pt x="522538" y="732835"/>
                          <a:pt x="522538" y="732835"/>
                          <a:pt x="522538" y="732835"/>
                        </a:cubicBezTo>
                        <a:cubicBezTo>
                          <a:pt x="307375" y="664058"/>
                          <a:pt x="307375" y="664058"/>
                          <a:pt x="307375" y="664058"/>
                        </a:cubicBezTo>
                        <a:cubicBezTo>
                          <a:pt x="0" y="194474"/>
                          <a:pt x="0" y="194474"/>
                          <a:pt x="0" y="194474"/>
                        </a:cubicBezTo>
                        <a:cubicBezTo>
                          <a:pt x="198612" y="0"/>
                          <a:pt x="198612" y="0"/>
                          <a:pt x="198612"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23" name="Freeform 62">
                    <a:extLst>
                      <a:ext uri="{FF2B5EF4-FFF2-40B4-BE49-F238E27FC236}">
                        <a16:creationId xmlns:a16="http://schemas.microsoft.com/office/drawing/2014/main" id="{E8070967-5776-4D97-BF5F-8461DAFA4C24}"/>
                      </a:ext>
                    </a:extLst>
                  </p:cNvPr>
                  <p:cNvSpPr>
                    <a:spLocks noChangeArrowheads="1"/>
                  </p:cNvSpPr>
                  <p:nvPr/>
                </p:nvSpPr>
                <p:spPr bwMode="auto">
                  <a:xfrm>
                    <a:off x="4450282" y="1763713"/>
                    <a:ext cx="2585518" cy="2582863"/>
                  </a:xfrm>
                  <a:custGeom>
                    <a:avLst/>
                    <a:gdLst>
                      <a:gd name="connsiteX0" fmla="*/ 362224 w 2585518"/>
                      <a:gd name="connsiteY0" fmla="*/ 2117724 h 2582863"/>
                      <a:gd name="connsiteX1" fmla="*/ 264593 w 2585518"/>
                      <a:gd name="connsiteY1" fmla="*/ 2214562 h 2582863"/>
                      <a:gd name="connsiteX2" fmla="*/ 362224 w 2585518"/>
                      <a:gd name="connsiteY2" fmla="*/ 2311400 h 2582863"/>
                      <a:gd name="connsiteX3" fmla="*/ 459855 w 2585518"/>
                      <a:gd name="connsiteY3" fmla="*/ 2214562 h 2582863"/>
                      <a:gd name="connsiteX4" fmla="*/ 362224 w 2585518"/>
                      <a:gd name="connsiteY4" fmla="*/ 2117724 h 2582863"/>
                      <a:gd name="connsiteX5" fmla="*/ 362224 w 2585518"/>
                      <a:gd name="connsiteY5" fmla="*/ 2022474 h 2582863"/>
                      <a:gd name="connsiteX6" fmla="*/ 555105 w 2585518"/>
                      <a:gd name="connsiteY6" fmla="*/ 2214562 h 2582863"/>
                      <a:gd name="connsiteX7" fmla="*/ 362224 w 2585518"/>
                      <a:gd name="connsiteY7" fmla="*/ 2406650 h 2582863"/>
                      <a:gd name="connsiteX8" fmla="*/ 169343 w 2585518"/>
                      <a:gd name="connsiteY8" fmla="*/ 2214562 h 2582863"/>
                      <a:gd name="connsiteX9" fmla="*/ 362224 w 2585518"/>
                      <a:gd name="connsiteY9" fmla="*/ 2022474 h 2582863"/>
                      <a:gd name="connsiteX10" fmla="*/ 846474 w 2585518"/>
                      <a:gd name="connsiteY10" fmla="*/ 1344613 h 2582863"/>
                      <a:gd name="connsiteX11" fmla="*/ 174929 w 2585518"/>
                      <a:gd name="connsiteY11" fmla="*/ 2018082 h 2582863"/>
                      <a:gd name="connsiteX12" fmla="*/ 174929 w 2585518"/>
                      <a:gd name="connsiteY12" fmla="*/ 2406987 h 2582863"/>
                      <a:gd name="connsiteX13" fmla="*/ 368826 w 2585518"/>
                      <a:gd name="connsiteY13" fmla="*/ 2487613 h 2582863"/>
                      <a:gd name="connsiteX14" fmla="*/ 562723 w 2585518"/>
                      <a:gd name="connsiteY14" fmla="*/ 2406987 h 2582863"/>
                      <a:gd name="connsiteX15" fmla="*/ 1080569 w 2585518"/>
                      <a:gd name="connsiteY15" fmla="*/ 1887657 h 2582863"/>
                      <a:gd name="connsiteX16" fmla="*/ 1075840 w 2585518"/>
                      <a:gd name="connsiteY16" fmla="*/ 1574636 h 2582863"/>
                      <a:gd name="connsiteX17" fmla="*/ 845904 w 2585518"/>
                      <a:gd name="connsiteY17" fmla="*/ 1211263 h 2582863"/>
                      <a:gd name="connsiteX18" fmla="*/ 1183793 w 2585518"/>
                      <a:gd name="connsiteY18" fmla="*/ 1548231 h 2582863"/>
                      <a:gd name="connsiteX19" fmla="*/ 1171979 w 2585518"/>
                      <a:gd name="connsiteY19" fmla="*/ 1576707 h 2582863"/>
                      <a:gd name="connsiteX20" fmla="*/ 1179068 w 2585518"/>
                      <a:gd name="connsiteY20" fmla="*/ 1882825 h 2582863"/>
                      <a:gd name="connsiteX21" fmla="*/ 1188519 w 2585518"/>
                      <a:gd name="connsiteY21" fmla="*/ 1911301 h 2582863"/>
                      <a:gd name="connsiteX22" fmla="*/ 628521 w 2585518"/>
                      <a:gd name="connsiteY22" fmla="*/ 2476078 h 2582863"/>
                      <a:gd name="connsiteX23" fmla="*/ 368606 w 2585518"/>
                      <a:gd name="connsiteY23" fmla="*/ 2582863 h 2582863"/>
                      <a:gd name="connsiteX24" fmla="*/ 106329 w 2585518"/>
                      <a:gd name="connsiteY24" fmla="*/ 2476078 h 2582863"/>
                      <a:gd name="connsiteX25" fmla="*/ 106329 w 2585518"/>
                      <a:gd name="connsiteY25" fmla="*/ 1951642 h 2582863"/>
                      <a:gd name="connsiteX26" fmla="*/ 845904 w 2585518"/>
                      <a:gd name="connsiteY26" fmla="*/ 1211263 h 2582863"/>
                      <a:gd name="connsiteX27" fmla="*/ 1939434 w 2585518"/>
                      <a:gd name="connsiteY27" fmla="*/ 93663 h 2582863"/>
                      <a:gd name="connsiteX28" fmla="*/ 1386235 w 2585518"/>
                      <a:gd name="connsiteY28" fmla="*/ 642145 h 2582863"/>
                      <a:gd name="connsiteX29" fmla="*/ 1402784 w 2585518"/>
                      <a:gd name="connsiteY29" fmla="*/ 770361 h 2582863"/>
                      <a:gd name="connsiteX30" fmla="*/ 1414604 w 2585518"/>
                      <a:gd name="connsiteY30" fmla="*/ 810726 h 2582863"/>
                      <a:gd name="connsiteX31" fmla="*/ 1379143 w 2585518"/>
                      <a:gd name="connsiteY31" fmla="*/ 827346 h 2582863"/>
                      <a:gd name="connsiteX32" fmla="*/ 1317677 w 2585518"/>
                      <a:gd name="connsiteY32" fmla="*/ 872459 h 2582863"/>
                      <a:gd name="connsiteX33" fmla="*/ 1286943 w 2585518"/>
                      <a:gd name="connsiteY33" fmla="*/ 903326 h 2582863"/>
                      <a:gd name="connsiteX34" fmla="*/ 1532809 w 2585518"/>
                      <a:gd name="connsiteY34" fmla="*/ 1147887 h 2582863"/>
                      <a:gd name="connsiteX35" fmla="*/ 1627373 w 2585518"/>
                      <a:gd name="connsiteY35" fmla="*/ 1140764 h 2582863"/>
                      <a:gd name="connsiteX36" fmla="*/ 1816501 w 2585518"/>
                      <a:gd name="connsiteY36" fmla="*/ 1174006 h 2582863"/>
                      <a:gd name="connsiteX37" fmla="*/ 1939434 w 2585518"/>
                      <a:gd name="connsiteY37" fmla="*/ 1190626 h 2582863"/>
                      <a:gd name="connsiteX38" fmla="*/ 2490268 w 2585518"/>
                      <a:gd name="connsiteY38" fmla="*/ 642145 h 2582863"/>
                      <a:gd name="connsiteX39" fmla="*/ 2471355 w 2585518"/>
                      <a:gd name="connsiteY39" fmla="*/ 502056 h 2582863"/>
                      <a:gd name="connsiteX40" fmla="*/ 2204213 w 2585518"/>
                      <a:gd name="connsiteY40" fmla="*/ 779859 h 2582863"/>
                      <a:gd name="connsiteX41" fmla="*/ 1996172 w 2585518"/>
                      <a:gd name="connsiteY41" fmla="*/ 867711 h 2582863"/>
                      <a:gd name="connsiteX42" fmla="*/ 1792860 w 2585518"/>
                      <a:gd name="connsiteY42" fmla="*/ 786982 h 2582863"/>
                      <a:gd name="connsiteX43" fmla="*/ 1785768 w 2585518"/>
                      <a:gd name="connsiteY43" fmla="*/ 373840 h 2582863"/>
                      <a:gd name="connsiteX44" fmla="*/ 2045818 w 2585518"/>
                      <a:gd name="connsiteY44" fmla="*/ 103161 h 2582863"/>
                      <a:gd name="connsiteX45" fmla="*/ 1939434 w 2585518"/>
                      <a:gd name="connsiteY45" fmla="*/ 93663 h 2582863"/>
                      <a:gd name="connsiteX46" fmla="*/ 1939728 w 2585518"/>
                      <a:gd name="connsiteY46" fmla="*/ 0 h 2582863"/>
                      <a:gd name="connsiteX47" fmla="*/ 2150260 w 2585518"/>
                      <a:gd name="connsiteY47" fmla="*/ 37913 h 2582863"/>
                      <a:gd name="connsiteX48" fmla="*/ 2216495 w 2585518"/>
                      <a:gd name="connsiteY48" fmla="*/ 63978 h 2582863"/>
                      <a:gd name="connsiteX49" fmla="*/ 1854569 w 2585518"/>
                      <a:gd name="connsiteY49" fmla="*/ 440734 h 2582863"/>
                      <a:gd name="connsiteX50" fmla="*/ 1859300 w 2585518"/>
                      <a:gd name="connsiteY50" fmla="*/ 717969 h 2582863"/>
                      <a:gd name="connsiteX51" fmla="*/ 1996501 w 2585518"/>
                      <a:gd name="connsiteY51" fmla="*/ 772469 h 2582863"/>
                      <a:gd name="connsiteX52" fmla="*/ 2138433 w 2585518"/>
                      <a:gd name="connsiteY52" fmla="*/ 713230 h 2582863"/>
                      <a:gd name="connsiteX53" fmla="*/ 2507456 w 2585518"/>
                      <a:gd name="connsiteY53" fmla="*/ 329365 h 2582863"/>
                      <a:gd name="connsiteX54" fmla="*/ 2535842 w 2585518"/>
                      <a:gd name="connsiteY54" fmla="*/ 395712 h 2582863"/>
                      <a:gd name="connsiteX55" fmla="*/ 2585518 w 2585518"/>
                      <a:gd name="connsiteY55" fmla="*/ 642144 h 2582863"/>
                      <a:gd name="connsiteX56" fmla="*/ 1939728 w 2585518"/>
                      <a:gd name="connsiteY56" fmla="*/ 1284288 h 2582863"/>
                      <a:gd name="connsiteX57" fmla="*/ 1788334 w 2585518"/>
                      <a:gd name="connsiteY57" fmla="*/ 1262962 h 2582863"/>
                      <a:gd name="connsiteX58" fmla="*/ 1785969 w 2585518"/>
                      <a:gd name="connsiteY58" fmla="*/ 1262962 h 2582863"/>
                      <a:gd name="connsiteX59" fmla="*/ 1627478 w 2585518"/>
                      <a:gd name="connsiteY59" fmla="*/ 1234528 h 2582863"/>
                      <a:gd name="connsiteX60" fmla="*/ 1528126 w 2585518"/>
                      <a:gd name="connsiteY60" fmla="*/ 1246376 h 2582863"/>
                      <a:gd name="connsiteX61" fmla="*/ 1502105 w 2585518"/>
                      <a:gd name="connsiteY61" fmla="*/ 1251115 h 2582863"/>
                      <a:gd name="connsiteX62" fmla="*/ 1152006 w 2585518"/>
                      <a:gd name="connsiteY62" fmla="*/ 902793 h 2582863"/>
                      <a:gd name="connsiteX63" fmla="*/ 1248993 w 2585518"/>
                      <a:gd name="connsiteY63" fmla="*/ 805642 h 2582863"/>
                      <a:gd name="connsiteX64" fmla="*/ 1303400 w 2585518"/>
                      <a:gd name="connsiteY64" fmla="*/ 760621 h 2582863"/>
                      <a:gd name="connsiteX65" fmla="*/ 1291573 w 2585518"/>
                      <a:gd name="connsiteY65" fmla="*/ 642144 h 2582863"/>
                      <a:gd name="connsiteX66" fmla="*/ 1939728 w 2585518"/>
                      <a:gd name="connsiteY66" fmla="*/ 0 h 258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2585518" h="2582863">
                        <a:moveTo>
                          <a:pt x="362224" y="2117724"/>
                        </a:moveTo>
                        <a:cubicBezTo>
                          <a:pt x="308304" y="2117724"/>
                          <a:pt x="264593" y="2161080"/>
                          <a:pt x="264593" y="2214562"/>
                        </a:cubicBezTo>
                        <a:cubicBezTo>
                          <a:pt x="264593" y="2268044"/>
                          <a:pt x="308304" y="2311400"/>
                          <a:pt x="362224" y="2311400"/>
                        </a:cubicBezTo>
                        <a:cubicBezTo>
                          <a:pt x="416144" y="2311400"/>
                          <a:pt x="459855" y="2268044"/>
                          <a:pt x="459855" y="2214562"/>
                        </a:cubicBezTo>
                        <a:cubicBezTo>
                          <a:pt x="459855" y="2161080"/>
                          <a:pt x="416144" y="2117724"/>
                          <a:pt x="362224" y="2117724"/>
                        </a:cubicBezTo>
                        <a:close/>
                        <a:moveTo>
                          <a:pt x="362224" y="2022474"/>
                        </a:moveTo>
                        <a:cubicBezTo>
                          <a:pt x="468749" y="2022474"/>
                          <a:pt x="555105" y="2108475"/>
                          <a:pt x="555105" y="2214562"/>
                        </a:cubicBezTo>
                        <a:cubicBezTo>
                          <a:pt x="555105" y="2320649"/>
                          <a:pt x="468749" y="2406650"/>
                          <a:pt x="362224" y="2406650"/>
                        </a:cubicBezTo>
                        <a:cubicBezTo>
                          <a:pt x="255699" y="2406650"/>
                          <a:pt x="169343" y="2320649"/>
                          <a:pt x="169343" y="2214562"/>
                        </a:cubicBezTo>
                        <a:cubicBezTo>
                          <a:pt x="169343" y="2108475"/>
                          <a:pt x="255699" y="2022474"/>
                          <a:pt x="362224" y="2022474"/>
                        </a:cubicBezTo>
                        <a:close/>
                        <a:moveTo>
                          <a:pt x="846474" y="1344613"/>
                        </a:moveTo>
                        <a:cubicBezTo>
                          <a:pt x="174929" y="2018082"/>
                          <a:pt x="174929" y="2018082"/>
                          <a:pt x="174929" y="2018082"/>
                        </a:cubicBezTo>
                        <a:cubicBezTo>
                          <a:pt x="66157" y="2124794"/>
                          <a:pt x="66157" y="2300275"/>
                          <a:pt x="174929" y="2406987"/>
                        </a:cubicBezTo>
                        <a:cubicBezTo>
                          <a:pt x="226950" y="2459157"/>
                          <a:pt x="295523" y="2487613"/>
                          <a:pt x="368826" y="2487613"/>
                        </a:cubicBezTo>
                        <a:cubicBezTo>
                          <a:pt x="442128" y="2487613"/>
                          <a:pt x="510701" y="2459157"/>
                          <a:pt x="562723" y="2406987"/>
                        </a:cubicBezTo>
                        <a:cubicBezTo>
                          <a:pt x="1080569" y="1887657"/>
                          <a:pt x="1080569" y="1887657"/>
                          <a:pt x="1080569" y="1887657"/>
                        </a:cubicBezTo>
                        <a:cubicBezTo>
                          <a:pt x="1047465" y="1783316"/>
                          <a:pt x="1047465" y="1674233"/>
                          <a:pt x="1075840" y="1574636"/>
                        </a:cubicBezTo>
                        <a:close/>
                        <a:moveTo>
                          <a:pt x="845904" y="1211263"/>
                        </a:moveTo>
                        <a:cubicBezTo>
                          <a:pt x="1183793" y="1548231"/>
                          <a:pt x="1183793" y="1548231"/>
                          <a:pt x="1183793" y="1548231"/>
                        </a:cubicBezTo>
                        <a:cubicBezTo>
                          <a:pt x="1171979" y="1576707"/>
                          <a:pt x="1171979" y="1576707"/>
                          <a:pt x="1171979" y="1576707"/>
                        </a:cubicBezTo>
                        <a:cubicBezTo>
                          <a:pt x="1138899" y="1674000"/>
                          <a:pt x="1141262" y="1783159"/>
                          <a:pt x="1179068" y="1882825"/>
                        </a:cubicBezTo>
                        <a:cubicBezTo>
                          <a:pt x="1188519" y="1911301"/>
                          <a:pt x="1188519" y="1911301"/>
                          <a:pt x="1188519" y="1911301"/>
                        </a:cubicBezTo>
                        <a:cubicBezTo>
                          <a:pt x="628521" y="2476078"/>
                          <a:pt x="628521" y="2476078"/>
                          <a:pt x="628521" y="2476078"/>
                        </a:cubicBezTo>
                        <a:cubicBezTo>
                          <a:pt x="557635" y="2544895"/>
                          <a:pt x="465484" y="2582863"/>
                          <a:pt x="368606" y="2582863"/>
                        </a:cubicBezTo>
                        <a:cubicBezTo>
                          <a:pt x="269366" y="2582863"/>
                          <a:pt x="177215" y="2544895"/>
                          <a:pt x="106329" y="2476078"/>
                        </a:cubicBezTo>
                        <a:cubicBezTo>
                          <a:pt x="-35443" y="2331324"/>
                          <a:pt x="-35443" y="2096396"/>
                          <a:pt x="106329" y="1951642"/>
                        </a:cubicBezTo>
                        <a:cubicBezTo>
                          <a:pt x="845904" y="1211263"/>
                          <a:pt x="845904" y="1211263"/>
                          <a:pt x="845904" y="1211263"/>
                        </a:cubicBezTo>
                        <a:close/>
                        <a:moveTo>
                          <a:pt x="1939434" y="93663"/>
                        </a:moveTo>
                        <a:cubicBezTo>
                          <a:pt x="1634465" y="93663"/>
                          <a:pt x="1386235" y="340599"/>
                          <a:pt x="1386235" y="642145"/>
                        </a:cubicBezTo>
                        <a:cubicBezTo>
                          <a:pt x="1386235" y="687258"/>
                          <a:pt x="1393328" y="732371"/>
                          <a:pt x="1402784" y="770361"/>
                        </a:cubicBezTo>
                        <a:cubicBezTo>
                          <a:pt x="1414604" y="810726"/>
                          <a:pt x="1414604" y="810726"/>
                          <a:pt x="1414604" y="810726"/>
                        </a:cubicBezTo>
                        <a:cubicBezTo>
                          <a:pt x="1379143" y="827346"/>
                          <a:pt x="1379143" y="827346"/>
                          <a:pt x="1379143" y="827346"/>
                        </a:cubicBezTo>
                        <a:cubicBezTo>
                          <a:pt x="1357866" y="836844"/>
                          <a:pt x="1336589" y="853464"/>
                          <a:pt x="1317677" y="872459"/>
                        </a:cubicBezTo>
                        <a:cubicBezTo>
                          <a:pt x="1286943" y="903326"/>
                          <a:pt x="1286943" y="903326"/>
                          <a:pt x="1286943" y="903326"/>
                        </a:cubicBezTo>
                        <a:cubicBezTo>
                          <a:pt x="1532809" y="1147887"/>
                          <a:pt x="1532809" y="1147887"/>
                          <a:pt x="1532809" y="1147887"/>
                        </a:cubicBezTo>
                        <a:cubicBezTo>
                          <a:pt x="1563542" y="1143139"/>
                          <a:pt x="1594276" y="1140764"/>
                          <a:pt x="1627373" y="1140764"/>
                        </a:cubicBezTo>
                        <a:cubicBezTo>
                          <a:pt x="1691204" y="1140764"/>
                          <a:pt x="1755034" y="1152636"/>
                          <a:pt x="1816501" y="1174006"/>
                        </a:cubicBezTo>
                        <a:cubicBezTo>
                          <a:pt x="1851962" y="1183503"/>
                          <a:pt x="1894516" y="1190626"/>
                          <a:pt x="1939434" y="1190626"/>
                        </a:cubicBezTo>
                        <a:cubicBezTo>
                          <a:pt x="2242038" y="1190626"/>
                          <a:pt x="2490268" y="943691"/>
                          <a:pt x="2490268" y="642145"/>
                        </a:cubicBezTo>
                        <a:cubicBezTo>
                          <a:pt x="2490268" y="594657"/>
                          <a:pt x="2483176" y="547169"/>
                          <a:pt x="2471355" y="502056"/>
                        </a:cubicBezTo>
                        <a:cubicBezTo>
                          <a:pt x="2204213" y="779859"/>
                          <a:pt x="2204213" y="779859"/>
                          <a:pt x="2204213" y="779859"/>
                        </a:cubicBezTo>
                        <a:cubicBezTo>
                          <a:pt x="2149838" y="836844"/>
                          <a:pt x="2076551" y="867711"/>
                          <a:pt x="1996172" y="867711"/>
                        </a:cubicBezTo>
                        <a:cubicBezTo>
                          <a:pt x="1920521" y="867711"/>
                          <a:pt x="1847234" y="839218"/>
                          <a:pt x="1792860" y="786982"/>
                        </a:cubicBezTo>
                        <a:cubicBezTo>
                          <a:pt x="1679383" y="675386"/>
                          <a:pt x="1674655" y="490184"/>
                          <a:pt x="1785768" y="373840"/>
                        </a:cubicBezTo>
                        <a:cubicBezTo>
                          <a:pt x="2045818" y="103161"/>
                          <a:pt x="2045818" y="103161"/>
                          <a:pt x="2045818" y="103161"/>
                        </a:cubicBezTo>
                        <a:cubicBezTo>
                          <a:pt x="2010357" y="98412"/>
                          <a:pt x="1974895" y="93663"/>
                          <a:pt x="1939434" y="93663"/>
                        </a:cubicBezTo>
                        <a:close/>
                        <a:moveTo>
                          <a:pt x="1939728" y="0"/>
                        </a:moveTo>
                        <a:cubicBezTo>
                          <a:pt x="2013060" y="0"/>
                          <a:pt x="2086391" y="11848"/>
                          <a:pt x="2150260" y="37913"/>
                        </a:cubicBezTo>
                        <a:cubicBezTo>
                          <a:pt x="2216495" y="63978"/>
                          <a:pt x="2216495" y="63978"/>
                          <a:pt x="2216495" y="63978"/>
                        </a:cubicBezTo>
                        <a:cubicBezTo>
                          <a:pt x="1854569" y="440734"/>
                          <a:pt x="1854569" y="440734"/>
                          <a:pt x="1854569" y="440734"/>
                        </a:cubicBezTo>
                        <a:cubicBezTo>
                          <a:pt x="1778872" y="518928"/>
                          <a:pt x="1781238" y="642144"/>
                          <a:pt x="1859300" y="717969"/>
                        </a:cubicBezTo>
                        <a:cubicBezTo>
                          <a:pt x="1897149" y="753512"/>
                          <a:pt x="1944459" y="772469"/>
                          <a:pt x="1996501" y="772469"/>
                        </a:cubicBezTo>
                        <a:cubicBezTo>
                          <a:pt x="2050908" y="772469"/>
                          <a:pt x="2100584" y="751143"/>
                          <a:pt x="2138433" y="713230"/>
                        </a:cubicBezTo>
                        <a:cubicBezTo>
                          <a:pt x="2507456" y="329365"/>
                          <a:pt x="2507456" y="329365"/>
                          <a:pt x="2507456" y="329365"/>
                        </a:cubicBezTo>
                        <a:cubicBezTo>
                          <a:pt x="2535842" y="395712"/>
                          <a:pt x="2535842" y="395712"/>
                          <a:pt x="2535842" y="395712"/>
                        </a:cubicBezTo>
                        <a:cubicBezTo>
                          <a:pt x="2568959" y="471538"/>
                          <a:pt x="2585518" y="556841"/>
                          <a:pt x="2585518" y="642144"/>
                        </a:cubicBezTo>
                        <a:cubicBezTo>
                          <a:pt x="2585518" y="995205"/>
                          <a:pt x="2294558" y="1284288"/>
                          <a:pt x="1939728" y="1284288"/>
                        </a:cubicBezTo>
                        <a:cubicBezTo>
                          <a:pt x="1885321" y="1284288"/>
                          <a:pt x="1833279" y="1277180"/>
                          <a:pt x="1788334" y="1262962"/>
                        </a:cubicBezTo>
                        <a:cubicBezTo>
                          <a:pt x="1785969" y="1262962"/>
                          <a:pt x="1785969" y="1262962"/>
                          <a:pt x="1785969" y="1262962"/>
                        </a:cubicBezTo>
                        <a:cubicBezTo>
                          <a:pt x="1733927" y="1244006"/>
                          <a:pt x="1679520" y="1234528"/>
                          <a:pt x="1627478" y="1234528"/>
                        </a:cubicBezTo>
                        <a:cubicBezTo>
                          <a:pt x="1594361" y="1234528"/>
                          <a:pt x="1561243" y="1239267"/>
                          <a:pt x="1528126" y="1246376"/>
                        </a:cubicBezTo>
                        <a:cubicBezTo>
                          <a:pt x="1502105" y="1251115"/>
                          <a:pt x="1502105" y="1251115"/>
                          <a:pt x="1502105" y="1251115"/>
                        </a:cubicBezTo>
                        <a:cubicBezTo>
                          <a:pt x="1152006" y="902793"/>
                          <a:pt x="1152006" y="902793"/>
                          <a:pt x="1152006" y="902793"/>
                        </a:cubicBezTo>
                        <a:cubicBezTo>
                          <a:pt x="1248993" y="805642"/>
                          <a:pt x="1248993" y="805642"/>
                          <a:pt x="1248993" y="805642"/>
                        </a:cubicBezTo>
                        <a:cubicBezTo>
                          <a:pt x="1265552" y="789055"/>
                          <a:pt x="1284476" y="772469"/>
                          <a:pt x="1303400" y="760621"/>
                        </a:cubicBezTo>
                        <a:cubicBezTo>
                          <a:pt x="1296304" y="722708"/>
                          <a:pt x="1291573" y="682426"/>
                          <a:pt x="1291573" y="642144"/>
                        </a:cubicBezTo>
                        <a:cubicBezTo>
                          <a:pt x="1291573" y="286714"/>
                          <a:pt x="1582533" y="0"/>
                          <a:pt x="1939728"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grpSp>
        <p:grpSp>
          <p:nvGrpSpPr>
            <p:cNvPr id="243" name="Group 242">
              <a:extLst>
                <a:ext uri="{FF2B5EF4-FFF2-40B4-BE49-F238E27FC236}">
                  <a16:creationId xmlns:a16="http://schemas.microsoft.com/office/drawing/2014/main" id="{C4D1BFBD-5A7F-4469-84D3-85731FF8B8E1}"/>
                </a:ext>
              </a:extLst>
            </p:cNvPr>
            <p:cNvGrpSpPr>
              <a:grpSpLocks noChangeAspect="1"/>
            </p:cNvGrpSpPr>
            <p:nvPr/>
          </p:nvGrpSpPr>
          <p:grpSpPr>
            <a:xfrm>
              <a:off x="1666591" y="2310603"/>
              <a:ext cx="1176533" cy="1305488"/>
              <a:chOff x="6057797" y="236731"/>
              <a:chExt cx="3460295" cy="3839562"/>
            </a:xfrm>
          </p:grpSpPr>
          <p:sp>
            <p:nvSpPr>
              <p:cNvPr id="244" name="cloud">
                <a:extLst>
                  <a:ext uri="{FF2B5EF4-FFF2-40B4-BE49-F238E27FC236}">
                    <a16:creationId xmlns:a16="http://schemas.microsoft.com/office/drawing/2014/main" id="{8346266F-17BF-415E-A6BB-53E1BD142F30}"/>
                  </a:ext>
                </a:extLst>
              </p:cNvPr>
              <p:cNvSpPr>
                <a:spLocks noChangeAspect="1"/>
              </p:cNvSpPr>
              <p:nvPr/>
            </p:nvSpPr>
            <p:spPr bwMode="auto">
              <a:xfrm>
                <a:off x="6057797" y="236731"/>
                <a:ext cx="3460295" cy="220454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45" name="Rectangle: Rounded Corners 244">
                <a:extLst>
                  <a:ext uri="{FF2B5EF4-FFF2-40B4-BE49-F238E27FC236}">
                    <a16:creationId xmlns:a16="http://schemas.microsoft.com/office/drawing/2014/main" id="{74C38EB3-E22D-46F7-9B5B-53548EAC592F}"/>
                  </a:ext>
                </a:extLst>
              </p:cNvPr>
              <p:cNvSpPr/>
              <p:nvPr/>
            </p:nvSpPr>
            <p:spPr bwMode="auto">
              <a:xfrm>
                <a:off x="7655891" y="3651383"/>
                <a:ext cx="556221" cy="424910"/>
              </a:xfrm>
              <a:prstGeom prst="roundRect">
                <a:avLst/>
              </a:prstGeom>
              <a:noFill/>
              <a:ln w="285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err="1">
                  <a:ln>
                    <a:noFill/>
                  </a:ln>
                  <a:gradFill>
                    <a:gsLst>
                      <a:gs pos="0">
                        <a:srgbClr val="505050"/>
                      </a:gs>
                      <a:gs pos="100000">
                        <a:srgbClr val="505050"/>
                      </a:gs>
                    </a:gsLst>
                  </a:gradFill>
                  <a:effectLst/>
                  <a:uLnTx/>
                  <a:uFillTx/>
                  <a:latin typeface="Segoe UI Semilight"/>
                  <a:ea typeface="+mn-ea"/>
                  <a:cs typeface="+mn-cs"/>
                </a:endParaRPr>
              </a:p>
            </p:txBody>
          </p:sp>
          <p:cxnSp>
            <p:nvCxnSpPr>
              <p:cNvPr id="246" name="Straight Connector 245">
                <a:extLst>
                  <a:ext uri="{FF2B5EF4-FFF2-40B4-BE49-F238E27FC236}">
                    <a16:creationId xmlns:a16="http://schemas.microsoft.com/office/drawing/2014/main" id="{C9FF6DEC-7A64-4E59-A944-0821E418252E}"/>
                  </a:ext>
                </a:extLst>
              </p:cNvPr>
              <p:cNvCxnSpPr>
                <a:endCxn id="245" idx="1"/>
              </p:cNvCxnSpPr>
              <p:nvPr/>
            </p:nvCxnSpPr>
            <p:spPr>
              <a:xfrm flipV="1">
                <a:off x="7004782" y="3863838"/>
                <a:ext cx="651109" cy="591"/>
              </a:xfrm>
              <a:prstGeom prst="lin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247" name="Straight Connector 246">
                <a:extLst>
                  <a:ext uri="{FF2B5EF4-FFF2-40B4-BE49-F238E27FC236}">
                    <a16:creationId xmlns:a16="http://schemas.microsoft.com/office/drawing/2014/main" id="{C171128C-E55C-469D-9A96-20205BC66FC1}"/>
                  </a:ext>
                </a:extLst>
              </p:cNvPr>
              <p:cNvCxnSpPr/>
              <p:nvPr/>
            </p:nvCxnSpPr>
            <p:spPr>
              <a:xfrm flipV="1">
                <a:off x="8212112" y="3863838"/>
                <a:ext cx="651109" cy="591"/>
              </a:xfrm>
              <a:prstGeom prst="lin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248" name="Straight Connector 247">
                <a:extLst>
                  <a:ext uri="{FF2B5EF4-FFF2-40B4-BE49-F238E27FC236}">
                    <a16:creationId xmlns:a16="http://schemas.microsoft.com/office/drawing/2014/main" id="{0653781D-2E49-46D8-A83E-6B67853AD439}"/>
                  </a:ext>
                </a:extLst>
              </p:cNvPr>
              <p:cNvCxnSpPr>
                <a:cxnSpLocks/>
              </p:cNvCxnSpPr>
              <p:nvPr/>
            </p:nvCxnSpPr>
            <p:spPr>
              <a:xfrm rot="5400000" flipV="1">
                <a:off x="7842562" y="3545551"/>
                <a:ext cx="182880" cy="1"/>
              </a:xfrm>
              <a:prstGeom prst="line">
                <a:avLst/>
              </a:prstGeom>
              <a:noFill/>
              <a:ln w="285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cxnSp>
          <p:sp>
            <p:nvSpPr>
              <p:cNvPr id="249" name="Freeform: Shape 248">
                <a:extLst>
                  <a:ext uri="{FF2B5EF4-FFF2-40B4-BE49-F238E27FC236}">
                    <a16:creationId xmlns:a16="http://schemas.microsoft.com/office/drawing/2014/main" id="{322DA113-6B2F-46E6-B1E6-441C1ECD6316}"/>
                  </a:ext>
                </a:extLst>
              </p:cNvPr>
              <p:cNvSpPr/>
              <p:nvPr/>
            </p:nvSpPr>
            <p:spPr bwMode="auto">
              <a:xfrm rot="5400000">
                <a:off x="6948624" y="1162608"/>
                <a:ext cx="1893169" cy="2769833"/>
              </a:xfrm>
              <a:custGeom>
                <a:avLst/>
                <a:gdLst>
                  <a:gd name="connsiteX0" fmla="*/ 1058245 w 1893169"/>
                  <a:gd name="connsiteY0" fmla="*/ 2661646 h 2769833"/>
                  <a:gd name="connsiteX1" fmla="*/ 1101499 w 1893169"/>
                  <a:gd name="connsiteY1" fmla="*/ 2704900 h 2769833"/>
                  <a:gd name="connsiteX2" fmla="*/ 1755768 w 1893169"/>
                  <a:gd name="connsiteY2" fmla="*/ 2704900 h 2769833"/>
                  <a:gd name="connsiteX3" fmla="*/ 1799022 w 1893169"/>
                  <a:gd name="connsiteY3" fmla="*/ 2661646 h 2769833"/>
                  <a:gd name="connsiteX4" fmla="*/ 1799022 w 1893169"/>
                  <a:gd name="connsiteY4" fmla="*/ 108187 h 2769833"/>
                  <a:gd name="connsiteX5" fmla="*/ 1755768 w 1893169"/>
                  <a:gd name="connsiteY5" fmla="*/ 64933 h 2769833"/>
                  <a:gd name="connsiteX6" fmla="*/ 1101499 w 1893169"/>
                  <a:gd name="connsiteY6" fmla="*/ 64933 h 2769833"/>
                  <a:gd name="connsiteX7" fmla="*/ 1058245 w 1893169"/>
                  <a:gd name="connsiteY7" fmla="*/ 108187 h 2769833"/>
                  <a:gd name="connsiteX8" fmla="*/ 1058245 w 1893169"/>
                  <a:gd name="connsiteY8" fmla="*/ 2039998 h 2769833"/>
                  <a:gd name="connsiteX9" fmla="*/ 1083365 w 1893169"/>
                  <a:gd name="connsiteY9" fmla="*/ 2029593 h 2769833"/>
                  <a:gd name="connsiteX10" fmla="*/ 1449125 w 1893169"/>
                  <a:gd name="connsiteY10" fmla="*/ 2029593 h 2769833"/>
                  <a:gd name="connsiteX11" fmla="*/ 1494845 w 1893169"/>
                  <a:gd name="connsiteY11" fmla="*/ 2075313 h 2769833"/>
                  <a:gd name="connsiteX12" fmla="*/ 1449125 w 1893169"/>
                  <a:gd name="connsiteY12" fmla="*/ 2121033 h 2769833"/>
                  <a:gd name="connsiteX13" fmla="*/ 1083365 w 1893169"/>
                  <a:gd name="connsiteY13" fmla="*/ 2121033 h 2769833"/>
                  <a:gd name="connsiteX14" fmla="*/ 1058245 w 1893169"/>
                  <a:gd name="connsiteY14" fmla="*/ 2110628 h 2769833"/>
                  <a:gd name="connsiteX15" fmla="*/ 1058245 w 1893169"/>
                  <a:gd name="connsiteY15" fmla="*/ 2406190 h 2769833"/>
                  <a:gd name="connsiteX16" fmla="*/ 1083365 w 1893169"/>
                  <a:gd name="connsiteY16" fmla="*/ 2395785 h 2769833"/>
                  <a:gd name="connsiteX17" fmla="*/ 1449125 w 1893169"/>
                  <a:gd name="connsiteY17" fmla="*/ 2395785 h 2769833"/>
                  <a:gd name="connsiteX18" fmla="*/ 1494845 w 1893169"/>
                  <a:gd name="connsiteY18" fmla="*/ 2441505 h 2769833"/>
                  <a:gd name="connsiteX19" fmla="*/ 1449125 w 1893169"/>
                  <a:gd name="connsiteY19" fmla="*/ 2487225 h 2769833"/>
                  <a:gd name="connsiteX20" fmla="*/ 1083365 w 1893169"/>
                  <a:gd name="connsiteY20" fmla="*/ 2487225 h 2769833"/>
                  <a:gd name="connsiteX21" fmla="*/ 1058245 w 1893169"/>
                  <a:gd name="connsiteY21" fmla="*/ 2476820 h 2769833"/>
                  <a:gd name="connsiteX22" fmla="*/ 874481 w 1893169"/>
                  <a:gd name="connsiteY22" fmla="*/ 2627975 h 2769833"/>
                  <a:gd name="connsiteX23" fmla="*/ 951406 w 1893169"/>
                  <a:gd name="connsiteY23" fmla="*/ 2704900 h 2769833"/>
                  <a:gd name="connsiteX24" fmla="*/ 1028331 w 1893169"/>
                  <a:gd name="connsiteY24" fmla="*/ 2627975 h 2769833"/>
                  <a:gd name="connsiteX25" fmla="*/ 1028331 w 1893169"/>
                  <a:gd name="connsiteY25" fmla="*/ 141858 h 2769833"/>
                  <a:gd name="connsiteX26" fmla="*/ 951406 w 1893169"/>
                  <a:gd name="connsiteY26" fmla="*/ 64933 h 2769833"/>
                  <a:gd name="connsiteX27" fmla="*/ 874481 w 1893169"/>
                  <a:gd name="connsiteY27" fmla="*/ 141858 h 2769833"/>
                  <a:gd name="connsiteX28" fmla="*/ 93478 w 1893169"/>
                  <a:gd name="connsiteY28" fmla="*/ 2661646 h 2769833"/>
                  <a:gd name="connsiteX29" fmla="*/ 136732 w 1893169"/>
                  <a:gd name="connsiteY29" fmla="*/ 2704900 h 2769833"/>
                  <a:gd name="connsiteX30" fmla="*/ 791001 w 1893169"/>
                  <a:gd name="connsiteY30" fmla="*/ 2704900 h 2769833"/>
                  <a:gd name="connsiteX31" fmla="*/ 834255 w 1893169"/>
                  <a:gd name="connsiteY31" fmla="*/ 2661646 h 2769833"/>
                  <a:gd name="connsiteX32" fmla="*/ 834255 w 1893169"/>
                  <a:gd name="connsiteY32" fmla="*/ 108187 h 2769833"/>
                  <a:gd name="connsiteX33" fmla="*/ 791001 w 1893169"/>
                  <a:gd name="connsiteY33" fmla="*/ 64933 h 2769833"/>
                  <a:gd name="connsiteX34" fmla="*/ 136732 w 1893169"/>
                  <a:gd name="connsiteY34" fmla="*/ 64933 h 2769833"/>
                  <a:gd name="connsiteX35" fmla="*/ 93478 w 1893169"/>
                  <a:gd name="connsiteY35" fmla="*/ 108187 h 2769833"/>
                  <a:gd name="connsiteX36" fmla="*/ 93478 w 1893169"/>
                  <a:gd name="connsiteY36" fmla="*/ 2029593 h 2769833"/>
                  <a:gd name="connsiteX37" fmla="*/ 438764 w 1893169"/>
                  <a:gd name="connsiteY37" fmla="*/ 2029593 h 2769833"/>
                  <a:gd name="connsiteX38" fmla="*/ 484484 w 1893169"/>
                  <a:gd name="connsiteY38" fmla="*/ 2075313 h 2769833"/>
                  <a:gd name="connsiteX39" fmla="*/ 438764 w 1893169"/>
                  <a:gd name="connsiteY39" fmla="*/ 2121033 h 2769833"/>
                  <a:gd name="connsiteX40" fmla="*/ 93478 w 1893169"/>
                  <a:gd name="connsiteY40" fmla="*/ 2121033 h 2769833"/>
                  <a:gd name="connsiteX41" fmla="*/ 93478 w 1893169"/>
                  <a:gd name="connsiteY41" fmla="*/ 2395785 h 2769833"/>
                  <a:gd name="connsiteX42" fmla="*/ 438764 w 1893169"/>
                  <a:gd name="connsiteY42" fmla="*/ 2395785 h 2769833"/>
                  <a:gd name="connsiteX43" fmla="*/ 484484 w 1893169"/>
                  <a:gd name="connsiteY43" fmla="*/ 2441505 h 2769833"/>
                  <a:gd name="connsiteX44" fmla="*/ 438764 w 1893169"/>
                  <a:gd name="connsiteY44" fmla="*/ 2487225 h 2769833"/>
                  <a:gd name="connsiteX45" fmla="*/ 93478 w 1893169"/>
                  <a:gd name="connsiteY45" fmla="*/ 2487225 h 2769833"/>
                  <a:gd name="connsiteX46" fmla="*/ 0 w 1893169"/>
                  <a:gd name="connsiteY46" fmla="*/ 2769833 h 2769833"/>
                  <a:gd name="connsiteX47" fmla="*/ 0 w 1893169"/>
                  <a:gd name="connsiteY47" fmla="*/ 0 h 2769833"/>
                  <a:gd name="connsiteX48" fmla="*/ 1893169 w 1893169"/>
                  <a:gd name="connsiteY48" fmla="*/ 0 h 2769833"/>
                  <a:gd name="connsiteX49" fmla="*/ 1893169 w 1893169"/>
                  <a:gd name="connsiteY49" fmla="*/ 2769833 h 2769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893169" h="2769833">
                    <a:moveTo>
                      <a:pt x="1058245" y="2661646"/>
                    </a:moveTo>
                    <a:cubicBezTo>
                      <a:pt x="1058245" y="2685535"/>
                      <a:pt x="1077610" y="2704900"/>
                      <a:pt x="1101499" y="2704900"/>
                    </a:cubicBezTo>
                    <a:lnTo>
                      <a:pt x="1755768" y="2704900"/>
                    </a:lnTo>
                    <a:cubicBezTo>
                      <a:pt x="1779657" y="2704900"/>
                      <a:pt x="1799022" y="2685535"/>
                      <a:pt x="1799022" y="2661646"/>
                    </a:cubicBezTo>
                    <a:lnTo>
                      <a:pt x="1799022" y="108187"/>
                    </a:lnTo>
                    <a:cubicBezTo>
                      <a:pt x="1799022" y="84298"/>
                      <a:pt x="1779657" y="64933"/>
                      <a:pt x="1755768" y="64933"/>
                    </a:cubicBezTo>
                    <a:lnTo>
                      <a:pt x="1101499" y="64933"/>
                    </a:lnTo>
                    <a:cubicBezTo>
                      <a:pt x="1077610" y="64933"/>
                      <a:pt x="1058245" y="84298"/>
                      <a:pt x="1058245" y="108187"/>
                    </a:cubicBezTo>
                    <a:lnTo>
                      <a:pt x="1058245" y="2039998"/>
                    </a:lnTo>
                    <a:lnTo>
                      <a:pt x="1083365" y="2029593"/>
                    </a:lnTo>
                    <a:lnTo>
                      <a:pt x="1449125" y="2029593"/>
                    </a:lnTo>
                    <a:cubicBezTo>
                      <a:pt x="1474375" y="2029593"/>
                      <a:pt x="1494845" y="2050063"/>
                      <a:pt x="1494845" y="2075313"/>
                    </a:cubicBezTo>
                    <a:cubicBezTo>
                      <a:pt x="1494845" y="2100563"/>
                      <a:pt x="1474375" y="2121033"/>
                      <a:pt x="1449125" y="2121033"/>
                    </a:cubicBezTo>
                    <a:lnTo>
                      <a:pt x="1083365" y="2121033"/>
                    </a:lnTo>
                    <a:lnTo>
                      <a:pt x="1058245" y="2110628"/>
                    </a:lnTo>
                    <a:lnTo>
                      <a:pt x="1058245" y="2406190"/>
                    </a:lnTo>
                    <a:lnTo>
                      <a:pt x="1083365" y="2395785"/>
                    </a:lnTo>
                    <a:lnTo>
                      <a:pt x="1449125" y="2395785"/>
                    </a:lnTo>
                    <a:cubicBezTo>
                      <a:pt x="1474375" y="2395785"/>
                      <a:pt x="1494845" y="2416255"/>
                      <a:pt x="1494845" y="2441505"/>
                    </a:cubicBezTo>
                    <a:cubicBezTo>
                      <a:pt x="1494845" y="2466755"/>
                      <a:pt x="1474375" y="2487225"/>
                      <a:pt x="1449125" y="2487225"/>
                    </a:cubicBezTo>
                    <a:lnTo>
                      <a:pt x="1083365" y="2487225"/>
                    </a:lnTo>
                    <a:lnTo>
                      <a:pt x="1058245" y="2476820"/>
                    </a:lnTo>
                    <a:close/>
                    <a:moveTo>
                      <a:pt x="874481" y="2627975"/>
                    </a:moveTo>
                    <a:cubicBezTo>
                      <a:pt x="874481" y="2670460"/>
                      <a:pt x="908921" y="2704900"/>
                      <a:pt x="951406" y="2704900"/>
                    </a:cubicBezTo>
                    <a:cubicBezTo>
                      <a:pt x="993891" y="2704900"/>
                      <a:pt x="1028331" y="2670460"/>
                      <a:pt x="1028331" y="2627975"/>
                    </a:cubicBezTo>
                    <a:lnTo>
                      <a:pt x="1028331" y="141858"/>
                    </a:lnTo>
                    <a:cubicBezTo>
                      <a:pt x="1028331" y="99373"/>
                      <a:pt x="993891" y="64933"/>
                      <a:pt x="951406" y="64933"/>
                    </a:cubicBezTo>
                    <a:cubicBezTo>
                      <a:pt x="908921" y="64933"/>
                      <a:pt x="874481" y="99373"/>
                      <a:pt x="874481" y="141858"/>
                    </a:cubicBezTo>
                    <a:close/>
                    <a:moveTo>
                      <a:pt x="93478" y="2661646"/>
                    </a:moveTo>
                    <a:cubicBezTo>
                      <a:pt x="93478" y="2685535"/>
                      <a:pt x="112843" y="2704900"/>
                      <a:pt x="136732" y="2704900"/>
                    </a:cubicBezTo>
                    <a:lnTo>
                      <a:pt x="791001" y="2704900"/>
                    </a:lnTo>
                    <a:cubicBezTo>
                      <a:pt x="814890" y="2704900"/>
                      <a:pt x="834255" y="2685535"/>
                      <a:pt x="834255" y="2661646"/>
                    </a:cubicBezTo>
                    <a:lnTo>
                      <a:pt x="834255" y="108187"/>
                    </a:lnTo>
                    <a:cubicBezTo>
                      <a:pt x="834255" y="84298"/>
                      <a:pt x="814890" y="64933"/>
                      <a:pt x="791001" y="64933"/>
                    </a:cubicBezTo>
                    <a:lnTo>
                      <a:pt x="136732" y="64933"/>
                    </a:lnTo>
                    <a:cubicBezTo>
                      <a:pt x="112843" y="64933"/>
                      <a:pt x="93478" y="84298"/>
                      <a:pt x="93478" y="108187"/>
                    </a:cubicBezTo>
                    <a:lnTo>
                      <a:pt x="93478" y="2029593"/>
                    </a:lnTo>
                    <a:lnTo>
                      <a:pt x="438764" y="2029593"/>
                    </a:lnTo>
                    <a:cubicBezTo>
                      <a:pt x="464014" y="2029593"/>
                      <a:pt x="484484" y="2050063"/>
                      <a:pt x="484484" y="2075313"/>
                    </a:cubicBezTo>
                    <a:cubicBezTo>
                      <a:pt x="484484" y="2100563"/>
                      <a:pt x="464014" y="2121033"/>
                      <a:pt x="438764" y="2121033"/>
                    </a:cubicBezTo>
                    <a:lnTo>
                      <a:pt x="93478" y="2121033"/>
                    </a:lnTo>
                    <a:lnTo>
                      <a:pt x="93478" y="2395785"/>
                    </a:lnTo>
                    <a:lnTo>
                      <a:pt x="438764" y="2395785"/>
                    </a:lnTo>
                    <a:cubicBezTo>
                      <a:pt x="464014" y="2395785"/>
                      <a:pt x="484484" y="2416255"/>
                      <a:pt x="484484" y="2441505"/>
                    </a:cubicBezTo>
                    <a:cubicBezTo>
                      <a:pt x="484484" y="2466755"/>
                      <a:pt x="464014" y="2487225"/>
                      <a:pt x="438764" y="2487225"/>
                    </a:cubicBezTo>
                    <a:lnTo>
                      <a:pt x="93478" y="2487225"/>
                    </a:lnTo>
                    <a:close/>
                    <a:moveTo>
                      <a:pt x="0" y="2769833"/>
                    </a:moveTo>
                    <a:lnTo>
                      <a:pt x="0" y="0"/>
                    </a:lnTo>
                    <a:lnTo>
                      <a:pt x="1893169" y="0"/>
                    </a:lnTo>
                    <a:lnTo>
                      <a:pt x="1893169" y="276983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0" name="Oval 249">
                <a:extLst>
                  <a:ext uri="{FF2B5EF4-FFF2-40B4-BE49-F238E27FC236}">
                    <a16:creationId xmlns:a16="http://schemas.microsoft.com/office/drawing/2014/main" id="{B26DEF06-4C4E-4D1D-817E-45D3D4FFFAF0}"/>
                  </a:ext>
                </a:extLst>
              </p:cNvPr>
              <p:cNvSpPr/>
              <p:nvPr/>
            </p:nvSpPr>
            <p:spPr bwMode="auto">
              <a:xfrm rot="5400000">
                <a:off x="6777278" y="2133065"/>
                <a:ext cx="137160" cy="1371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1" name="Oval 250">
                <a:extLst>
                  <a:ext uri="{FF2B5EF4-FFF2-40B4-BE49-F238E27FC236}">
                    <a16:creationId xmlns:a16="http://schemas.microsoft.com/office/drawing/2014/main" id="{E4B7840B-CDE1-4751-BB6E-8DF95FD9A93A}"/>
                  </a:ext>
                </a:extLst>
              </p:cNvPr>
              <p:cNvSpPr/>
              <p:nvPr/>
            </p:nvSpPr>
            <p:spPr bwMode="auto">
              <a:xfrm rot="5400000">
                <a:off x="7143470" y="2133065"/>
                <a:ext cx="137160" cy="1371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2" name="Oval 251">
                <a:extLst>
                  <a:ext uri="{FF2B5EF4-FFF2-40B4-BE49-F238E27FC236}">
                    <a16:creationId xmlns:a16="http://schemas.microsoft.com/office/drawing/2014/main" id="{BFE6FFDB-3C03-4361-810D-FF13CC2878C8}"/>
                  </a:ext>
                </a:extLst>
              </p:cNvPr>
              <p:cNvSpPr/>
              <p:nvPr/>
            </p:nvSpPr>
            <p:spPr bwMode="auto">
              <a:xfrm rot="5400000">
                <a:off x="6777278" y="3129213"/>
                <a:ext cx="137160" cy="1371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3" name="Oval 252">
                <a:extLst>
                  <a:ext uri="{FF2B5EF4-FFF2-40B4-BE49-F238E27FC236}">
                    <a16:creationId xmlns:a16="http://schemas.microsoft.com/office/drawing/2014/main" id="{6E4D2568-C68D-420E-A757-EB9A57039498}"/>
                  </a:ext>
                </a:extLst>
              </p:cNvPr>
              <p:cNvSpPr/>
              <p:nvPr/>
            </p:nvSpPr>
            <p:spPr bwMode="auto">
              <a:xfrm rot="5400000">
                <a:off x="7143470" y="3129213"/>
                <a:ext cx="137160" cy="13716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4" name="Circle: Hollow 253">
                <a:extLst>
                  <a:ext uri="{FF2B5EF4-FFF2-40B4-BE49-F238E27FC236}">
                    <a16:creationId xmlns:a16="http://schemas.microsoft.com/office/drawing/2014/main" id="{8725F716-E3D5-43A2-B8A0-1F9B0FF31D24}"/>
                  </a:ext>
                </a:extLst>
              </p:cNvPr>
              <p:cNvSpPr/>
              <p:nvPr/>
            </p:nvSpPr>
            <p:spPr bwMode="auto">
              <a:xfrm rot="5400000">
                <a:off x="7783611" y="1831718"/>
                <a:ext cx="420539" cy="420539"/>
              </a:xfrm>
              <a:prstGeom prst="donut">
                <a:avLst>
                  <a:gd name="adj" fmla="val 17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5" name="Circle: Hollow 254">
                <a:extLst>
                  <a:ext uri="{FF2B5EF4-FFF2-40B4-BE49-F238E27FC236}">
                    <a16:creationId xmlns:a16="http://schemas.microsoft.com/office/drawing/2014/main" id="{CB159DEF-028F-42F9-A117-90A2AA157B7B}"/>
                  </a:ext>
                </a:extLst>
              </p:cNvPr>
              <p:cNvSpPr/>
              <p:nvPr/>
            </p:nvSpPr>
            <p:spPr bwMode="auto">
              <a:xfrm rot="5400000">
                <a:off x="7783611" y="2806632"/>
                <a:ext cx="420539" cy="420539"/>
              </a:xfrm>
              <a:prstGeom prst="donut">
                <a:avLst>
                  <a:gd name="adj" fmla="val 17215"/>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6" name="gear_3">
                <a:extLst>
                  <a:ext uri="{FF2B5EF4-FFF2-40B4-BE49-F238E27FC236}">
                    <a16:creationId xmlns:a16="http://schemas.microsoft.com/office/drawing/2014/main" id="{692A4EC0-2A49-441B-B606-5BE9998F3CF1}"/>
                  </a:ext>
                </a:extLst>
              </p:cNvPr>
              <p:cNvSpPr>
                <a:spLocks noChangeAspect="1" noEditPoints="1"/>
              </p:cNvSpPr>
              <p:nvPr/>
            </p:nvSpPr>
            <p:spPr bwMode="auto">
              <a:xfrm>
                <a:off x="7083591" y="665519"/>
                <a:ext cx="811616" cy="818494"/>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solidFill>
                <a:srgbClr val="E6E6E6"/>
              </a:solidFill>
              <a:ln w="34925"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Semilight"/>
                  <a:ea typeface="+mn-ea"/>
                  <a:cs typeface="+mn-cs"/>
                </a:endParaRPr>
              </a:p>
            </p:txBody>
          </p:sp>
          <p:sp>
            <p:nvSpPr>
              <p:cNvPr id="257" name="Freeform: Shape 256">
                <a:extLst>
                  <a:ext uri="{FF2B5EF4-FFF2-40B4-BE49-F238E27FC236}">
                    <a16:creationId xmlns:a16="http://schemas.microsoft.com/office/drawing/2014/main" id="{50A97E6A-395C-45A9-8C39-4D9444200FF5}"/>
                  </a:ext>
                </a:extLst>
              </p:cNvPr>
              <p:cNvSpPr>
                <a:spLocks noChangeAspect="1"/>
              </p:cNvSpPr>
              <p:nvPr/>
            </p:nvSpPr>
            <p:spPr bwMode="auto">
              <a:xfrm rot="2839664">
                <a:off x="8152700" y="983551"/>
                <a:ext cx="401168" cy="401168"/>
              </a:xfrm>
              <a:custGeom>
                <a:avLst/>
                <a:gdLst>
                  <a:gd name="connsiteX0" fmla="*/ 284003 w 1061224"/>
                  <a:gd name="connsiteY0" fmla="*/ 303268 h 1061224"/>
                  <a:gd name="connsiteX1" fmla="*/ 303269 w 1061224"/>
                  <a:gd name="connsiteY1" fmla="*/ 777223 h 1061224"/>
                  <a:gd name="connsiteX2" fmla="*/ 777223 w 1061224"/>
                  <a:gd name="connsiteY2" fmla="*/ 757956 h 1061224"/>
                  <a:gd name="connsiteX3" fmla="*/ 757958 w 1061224"/>
                  <a:gd name="connsiteY3" fmla="*/ 284001 h 1061224"/>
                  <a:gd name="connsiteX4" fmla="*/ 284003 w 1061224"/>
                  <a:gd name="connsiteY4" fmla="*/ 303268 h 1061224"/>
                  <a:gd name="connsiteX5" fmla="*/ 155103 w 1061224"/>
                  <a:gd name="connsiteY5" fmla="*/ 155103 h 1061224"/>
                  <a:gd name="connsiteX6" fmla="*/ 366058 w 1061224"/>
                  <a:gd name="connsiteY6" fmla="*/ 155103 h 1061224"/>
                  <a:gd name="connsiteX7" fmla="*/ 509043 w 1061224"/>
                  <a:gd name="connsiteY7" fmla="*/ 0 h 1061224"/>
                  <a:gd name="connsiteX8" fmla="*/ 677290 w 1061224"/>
                  <a:gd name="connsiteY8" fmla="*/ 155103 h 1061224"/>
                  <a:gd name="connsiteX9" fmla="*/ 906121 w 1061224"/>
                  <a:gd name="connsiteY9" fmla="*/ 155103 h 1061224"/>
                  <a:gd name="connsiteX10" fmla="*/ 906121 w 1061224"/>
                  <a:gd name="connsiteY10" fmla="*/ 366058 h 1061224"/>
                  <a:gd name="connsiteX11" fmla="*/ 1061224 w 1061224"/>
                  <a:gd name="connsiteY11" fmla="*/ 509043 h 1061224"/>
                  <a:gd name="connsiteX12" fmla="*/ 906121 w 1061224"/>
                  <a:gd name="connsiteY12" fmla="*/ 677290 h 1061224"/>
                  <a:gd name="connsiteX13" fmla="*/ 906121 w 1061224"/>
                  <a:gd name="connsiteY13" fmla="*/ 906121 h 1061224"/>
                  <a:gd name="connsiteX14" fmla="*/ 695166 w 1061224"/>
                  <a:gd name="connsiteY14" fmla="*/ 906121 h 1061224"/>
                  <a:gd name="connsiteX15" fmla="*/ 552181 w 1061224"/>
                  <a:gd name="connsiteY15" fmla="*/ 1061224 h 1061224"/>
                  <a:gd name="connsiteX16" fmla="*/ 383934 w 1061224"/>
                  <a:gd name="connsiteY16" fmla="*/ 906121 h 1061224"/>
                  <a:gd name="connsiteX17" fmla="*/ 155103 w 1061224"/>
                  <a:gd name="connsiteY17" fmla="*/ 906121 h 1061224"/>
                  <a:gd name="connsiteX18" fmla="*/ 155103 w 1061224"/>
                  <a:gd name="connsiteY18" fmla="*/ 695167 h 1061224"/>
                  <a:gd name="connsiteX19" fmla="*/ 0 w 1061224"/>
                  <a:gd name="connsiteY19" fmla="*/ 552181 h 1061224"/>
                  <a:gd name="connsiteX20" fmla="*/ 155103 w 1061224"/>
                  <a:gd name="connsiteY20" fmla="*/ 383935 h 106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61224" h="1061224">
                    <a:moveTo>
                      <a:pt x="284003" y="303268"/>
                    </a:moveTo>
                    <a:cubicBezTo>
                      <a:pt x="158444" y="439467"/>
                      <a:pt x="167070" y="651664"/>
                      <a:pt x="303269" y="777223"/>
                    </a:cubicBezTo>
                    <a:cubicBezTo>
                      <a:pt x="439467" y="902781"/>
                      <a:pt x="651664" y="894155"/>
                      <a:pt x="777223" y="757956"/>
                    </a:cubicBezTo>
                    <a:cubicBezTo>
                      <a:pt x="902782" y="621757"/>
                      <a:pt x="894157" y="409560"/>
                      <a:pt x="757958" y="284001"/>
                    </a:cubicBezTo>
                    <a:cubicBezTo>
                      <a:pt x="621760" y="158443"/>
                      <a:pt x="409563" y="167068"/>
                      <a:pt x="284003" y="303268"/>
                    </a:cubicBezTo>
                    <a:close/>
                    <a:moveTo>
                      <a:pt x="155103" y="155103"/>
                    </a:moveTo>
                    <a:lnTo>
                      <a:pt x="366058" y="155103"/>
                    </a:lnTo>
                    <a:lnTo>
                      <a:pt x="509043" y="0"/>
                    </a:lnTo>
                    <a:lnTo>
                      <a:pt x="677290" y="155103"/>
                    </a:lnTo>
                    <a:lnTo>
                      <a:pt x="906121" y="155103"/>
                    </a:lnTo>
                    <a:lnTo>
                      <a:pt x="906121" y="366058"/>
                    </a:lnTo>
                    <a:lnTo>
                      <a:pt x="1061224" y="509043"/>
                    </a:lnTo>
                    <a:lnTo>
                      <a:pt x="906121" y="677290"/>
                    </a:lnTo>
                    <a:lnTo>
                      <a:pt x="906121" y="906121"/>
                    </a:lnTo>
                    <a:lnTo>
                      <a:pt x="695166" y="906121"/>
                    </a:lnTo>
                    <a:lnTo>
                      <a:pt x="552181" y="1061224"/>
                    </a:lnTo>
                    <a:lnTo>
                      <a:pt x="383934" y="906121"/>
                    </a:lnTo>
                    <a:lnTo>
                      <a:pt x="155103" y="906121"/>
                    </a:lnTo>
                    <a:lnTo>
                      <a:pt x="155103" y="695167"/>
                    </a:lnTo>
                    <a:lnTo>
                      <a:pt x="0" y="552181"/>
                    </a:lnTo>
                    <a:lnTo>
                      <a:pt x="155103" y="383935"/>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6" name="Group 5">
            <a:extLst>
              <a:ext uri="{FF2B5EF4-FFF2-40B4-BE49-F238E27FC236}">
                <a16:creationId xmlns:a16="http://schemas.microsoft.com/office/drawing/2014/main" id="{B1B5F453-8AA4-4049-BD92-D24946EE510A}"/>
              </a:ext>
            </a:extLst>
          </p:cNvPr>
          <p:cNvGrpSpPr/>
          <p:nvPr/>
        </p:nvGrpSpPr>
        <p:grpSpPr>
          <a:xfrm>
            <a:off x="8187154" y="1232923"/>
            <a:ext cx="3051699" cy="4950053"/>
            <a:chOff x="4628894" y="1232923"/>
            <a:chExt cx="3051699" cy="4950053"/>
          </a:xfrm>
        </p:grpSpPr>
        <p:sp>
          <p:nvSpPr>
            <p:cNvPr id="44" name="TextBox 43"/>
            <p:cNvSpPr txBox="1"/>
            <p:nvPr/>
          </p:nvSpPr>
          <p:spPr>
            <a:xfrm>
              <a:off x="4946846" y="1232923"/>
              <a:ext cx="2105332" cy="738621"/>
            </a:xfrm>
            <a:prstGeom prst="rect">
              <a:avLst/>
            </a:prstGeom>
            <a:noFill/>
          </p:spPr>
          <p:txBody>
            <a:bodyPr wrap="none" lIns="182854" tIns="146283" rIns="182854" bIns="146283" rtlCol="0">
              <a:spAutoFit/>
            </a:bodyPr>
            <a:lstStyle/>
            <a:p>
              <a:pPr marL="0" marR="0" lvl="0" indent="0" algn="ctr" defTabSz="932597" rtl="0" eaLnBrk="1" fontAlgn="auto" latinLnBrk="0" hangingPunct="1">
                <a:lnSpc>
                  <a:spcPct val="90000"/>
                </a:lnSpc>
                <a:spcBef>
                  <a:spcPts val="0"/>
                </a:spcBef>
                <a:spcAft>
                  <a:spcPts val="600"/>
                </a:spcAft>
                <a:buClrTx/>
                <a:buSzTx/>
                <a:buFontTx/>
                <a:buNone/>
                <a:tabLst/>
                <a:defRPr/>
              </a:pPr>
              <a:r>
                <a:rPr kumimoji="0" lang="en-US" sz="3200" b="0" i="0" u="none" strike="noStrike" kern="0" cap="none" spc="0" normalizeH="0" baseline="0" noProof="0" dirty="0">
                  <a:ln w="3175">
                    <a:noFill/>
                  </a:ln>
                  <a:solidFill>
                    <a:srgbClr val="D83B01"/>
                  </a:solidFill>
                  <a:effectLst/>
                  <a:uLnTx/>
                  <a:uFillTx/>
                  <a:latin typeface="Segoe UI Light"/>
                  <a:ea typeface="+mn-ea"/>
                  <a:cs typeface="Segoe UI Semilight" panose="020B0402040204020203" pitchFamily="34" charset="0"/>
                </a:rPr>
                <a:t>Operators</a:t>
              </a:r>
            </a:p>
          </p:txBody>
        </p:sp>
        <p:grpSp>
          <p:nvGrpSpPr>
            <p:cNvPr id="154" name="Group 153">
              <a:extLst>
                <a:ext uri="{FF2B5EF4-FFF2-40B4-BE49-F238E27FC236}">
                  <a16:creationId xmlns:a16="http://schemas.microsoft.com/office/drawing/2014/main" id="{0F9D712E-4A75-4CEB-B1BA-4D12FE1B85C7}"/>
                </a:ext>
              </a:extLst>
            </p:cNvPr>
            <p:cNvGrpSpPr/>
            <p:nvPr/>
          </p:nvGrpSpPr>
          <p:grpSpPr>
            <a:xfrm>
              <a:off x="5232728" y="3855705"/>
              <a:ext cx="2447865" cy="1706948"/>
              <a:chOff x="8389937" y="4233255"/>
              <a:chExt cx="2728326" cy="1673630"/>
            </a:xfrm>
          </p:grpSpPr>
          <p:sp>
            <p:nvSpPr>
              <p:cNvPr id="155" name="Rectangle 154">
                <a:extLst>
                  <a:ext uri="{FF2B5EF4-FFF2-40B4-BE49-F238E27FC236}">
                    <a16:creationId xmlns:a16="http://schemas.microsoft.com/office/drawing/2014/main" id="{FE65D352-EE4C-47C3-BBC2-25B14861277D}"/>
                  </a:ext>
                </a:extLst>
              </p:cNvPr>
              <p:cNvSpPr/>
              <p:nvPr/>
            </p:nvSpPr>
            <p:spPr bwMode="auto">
              <a:xfrm>
                <a:off x="8389938" y="5449685"/>
                <a:ext cx="2381589"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a:ln w="3175">
                      <a:noFill/>
                    </a:ln>
                    <a:solidFill>
                      <a:srgbClr val="505050"/>
                    </a:solidFill>
                    <a:effectLst/>
                    <a:uLnTx/>
                    <a:uFillTx/>
                    <a:latin typeface="Segoe UI Semilight"/>
                    <a:ea typeface="+mn-ea"/>
                    <a:cs typeface="Segoe UI Semilight" panose="020B0402040204020203" pitchFamily="34" charset="0"/>
                  </a:rPr>
                  <a:t>Time-series Insights</a:t>
                </a:r>
              </a:p>
            </p:txBody>
          </p:sp>
          <p:sp>
            <p:nvSpPr>
              <p:cNvPr id="156" name="Rectangle 155">
                <a:extLst>
                  <a:ext uri="{FF2B5EF4-FFF2-40B4-BE49-F238E27FC236}">
                    <a16:creationId xmlns:a16="http://schemas.microsoft.com/office/drawing/2014/main" id="{D45909F6-DBF5-4606-88EA-81198193E8F9}"/>
                  </a:ext>
                </a:extLst>
              </p:cNvPr>
              <p:cNvSpPr/>
              <p:nvPr/>
            </p:nvSpPr>
            <p:spPr bwMode="auto">
              <a:xfrm>
                <a:off x="8389938" y="4841470"/>
                <a:ext cx="2361011"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a:ln w="3175">
                      <a:noFill/>
                    </a:ln>
                    <a:solidFill>
                      <a:srgbClr val="505050"/>
                    </a:solidFill>
                    <a:effectLst/>
                    <a:uLnTx/>
                    <a:uFillTx/>
                    <a:latin typeface="Segoe UI Semilight"/>
                    <a:ea typeface="+mn-ea"/>
                    <a:cs typeface="Segoe UI Semilight" panose="020B0402040204020203" pitchFamily="34" charset="0"/>
                  </a:rPr>
                  <a:t>Asset Visualizations</a:t>
                </a:r>
              </a:p>
            </p:txBody>
          </p:sp>
          <p:sp>
            <p:nvSpPr>
              <p:cNvPr id="157" name="Rectangle 156">
                <a:extLst>
                  <a:ext uri="{FF2B5EF4-FFF2-40B4-BE49-F238E27FC236}">
                    <a16:creationId xmlns:a16="http://schemas.microsoft.com/office/drawing/2014/main" id="{BA64FE7A-718C-44E5-B1E0-6FF5CF87E9F7}"/>
                  </a:ext>
                </a:extLst>
              </p:cNvPr>
              <p:cNvSpPr/>
              <p:nvPr/>
            </p:nvSpPr>
            <p:spPr bwMode="auto">
              <a:xfrm>
                <a:off x="8389937" y="4233255"/>
                <a:ext cx="2728326"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dirty="0">
                    <a:ln w="3175">
                      <a:noFill/>
                    </a:ln>
                    <a:solidFill>
                      <a:srgbClr val="505050"/>
                    </a:solidFill>
                    <a:effectLst/>
                    <a:uLnTx/>
                    <a:uFillTx/>
                    <a:latin typeface="Segoe UI Semilight"/>
                    <a:ea typeface="+mn-ea"/>
                    <a:cs typeface="Segoe UI Semilight" panose="020B0402040204020203" pitchFamily="34" charset="0"/>
                  </a:rPr>
                  <a:t>Intuitive discoverability</a:t>
                </a:r>
              </a:p>
            </p:txBody>
          </p:sp>
        </p:grpSp>
        <p:grpSp>
          <p:nvGrpSpPr>
            <p:cNvPr id="158" name="Group 157">
              <a:extLst>
                <a:ext uri="{FF2B5EF4-FFF2-40B4-BE49-F238E27FC236}">
                  <a16:creationId xmlns:a16="http://schemas.microsoft.com/office/drawing/2014/main" id="{2EAD7563-9E10-4602-9CD0-A1659C0ABEFF}"/>
                </a:ext>
              </a:extLst>
            </p:cNvPr>
            <p:cNvGrpSpPr/>
            <p:nvPr/>
          </p:nvGrpSpPr>
          <p:grpSpPr>
            <a:xfrm>
              <a:off x="4631379" y="5128138"/>
              <a:ext cx="402728" cy="402728"/>
              <a:chOff x="9042211" y="5298885"/>
              <a:chExt cx="777130" cy="777130"/>
            </a:xfrm>
          </p:grpSpPr>
          <p:sp>
            <p:nvSpPr>
              <p:cNvPr id="159" name="Oval 158">
                <a:extLst>
                  <a:ext uri="{FF2B5EF4-FFF2-40B4-BE49-F238E27FC236}">
                    <a16:creationId xmlns:a16="http://schemas.microsoft.com/office/drawing/2014/main" id="{C71C816A-6EF3-497E-A26F-D441E3E2A5E8}"/>
                  </a:ext>
                </a:extLst>
              </p:cNvPr>
              <p:cNvSpPr/>
              <p:nvPr/>
            </p:nvSpPr>
            <p:spPr bwMode="auto">
              <a:xfrm>
                <a:off x="9042211" y="5298885"/>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grpSp>
            <p:nvGrpSpPr>
              <p:cNvPr id="160" name="Group 159">
                <a:extLst>
                  <a:ext uri="{FF2B5EF4-FFF2-40B4-BE49-F238E27FC236}">
                    <a16:creationId xmlns:a16="http://schemas.microsoft.com/office/drawing/2014/main" id="{EEF2CA6D-8EA6-44B9-8836-EF58B469BECF}"/>
                  </a:ext>
                </a:extLst>
              </p:cNvPr>
              <p:cNvGrpSpPr/>
              <p:nvPr/>
            </p:nvGrpSpPr>
            <p:grpSpPr>
              <a:xfrm>
                <a:off x="9149509" y="5409358"/>
                <a:ext cx="555547" cy="557135"/>
                <a:chOff x="2022474" y="1060449"/>
                <a:chExt cx="555626" cy="557214"/>
              </a:xfrm>
              <a:solidFill>
                <a:schemeClr val="accent1"/>
              </a:solidFill>
            </p:grpSpPr>
            <p:sp>
              <p:nvSpPr>
                <p:cNvPr id="161" name="Freeform 66">
                  <a:extLst>
                    <a:ext uri="{FF2B5EF4-FFF2-40B4-BE49-F238E27FC236}">
                      <a16:creationId xmlns:a16="http://schemas.microsoft.com/office/drawing/2014/main" id="{C96FC1B6-B8E0-407A-A464-28F9755A9B37}"/>
                    </a:ext>
                  </a:extLst>
                </p:cNvPr>
                <p:cNvSpPr>
                  <a:spLocks noChangeArrowheads="1"/>
                </p:cNvSpPr>
                <p:nvPr/>
              </p:nvSpPr>
              <p:spPr bwMode="auto">
                <a:xfrm>
                  <a:off x="2022474" y="1060449"/>
                  <a:ext cx="555626" cy="557214"/>
                </a:xfrm>
                <a:custGeom>
                  <a:avLst/>
                  <a:gdLst>
                    <a:gd name="connsiteX0" fmla="*/ 278607 w 555626"/>
                    <a:gd name="connsiteY0" fmla="*/ 22225 h 557214"/>
                    <a:gd name="connsiteX1" fmla="*/ 23813 w 555626"/>
                    <a:gd name="connsiteY1" fmla="*/ 278607 h 557214"/>
                    <a:gd name="connsiteX2" fmla="*/ 278607 w 555626"/>
                    <a:gd name="connsiteY2" fmla="*/ 534989 h 557214"/>
                    <a:gd name="connsiteX3" fmla="*/ 533401 w 555626"/>
                    <a:gd name="connsiteY3" fmla="*/ 278607 h 557214"/>
                    <a:gd name="connsiteX4" fmla="*/ 278607 w 555626"/>
                    <a:gd name="connsiteY4" fmla="*/ 22225 h 557214"/>
                    <a:gd name="connsiteX5" fmla="*/ 277813 w 555626"/>
                    <a:gd name="connsiteY5" fmla="*/ 0 h 557214"/>
                    <a:gd name="connsiteX6" fmla="*/ 555626 w 555626"/>
                    <a:gd name="connsiteY6" fmla="*/ 278607 h 557214"/>
                    <a:gd name="connsiteX7" fmla="*/ 277813 w 555626"/>
                    <a:gd name="connsiteY7" fmla="*/ 557214 h 557214"/>
                    <a:gd name="connsiteX8" fmla="*/ 0 w 555626"/>
                    <a:gd name="connsiteY8" fmla="*/ 278607 h 557214"/>
                    <a:gd name="connsiteX9" fmla="*/ 277813 w 555626"/>
                    <a:gd name="connsiteY9" fmla="*/ 0 h 55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5626" h="557214">
                      <a:moveTo>
                        <a:pt x="278607" y="22225"/>
                      </a:moveTo>
                      <a:cubicBezTo>
                        <a:pt x="137888" y="22225"/>
                        <a:pt x="23813" y="137011"/>
                        <a:pt x="23813" y="278607"/>
                      </a:cubicBezTo>
                      <a:cubicBezTo>
                        <a:pt x="23813" y="420203"/>
                        <a:pt x="137888" y="534989"/>
                        <a:pt x="278607" y="534989"/>
                      </a:cubicBezTo>
                      <a:cubicBezTo>
                        <a:pt x="419326" y="534989"/>
                        <a:pt x="533401" y="420203"/>
                        <a:pt x="533401" y="278607"/>
                      </a:cubicBezTo>
                      <a:cubicBezTo>
                        <a:pt x="533401" y="137011"/>
                        <a:pt x="419326" y="22225"/>
                        <a:pt x="278607" y="22225"/>
                      </a:cubicBezTo>
                      <a:close/>
                      <a:moveTo>
                        <a:pt x="277813" y="0"/>
                      </a:moveTo>
                      <a:cubicBezTo>
                        <a:pt x="431245" y="0"/>
                        <a:pt x="555626" y="124737"/>
                        <a:pt x="555626" y="278607"/>
                      </a:cubicBezTo>
                      <a:cubicBezTo>
                        <a:pt x="555626" y="432477"/>
                        <a:pt x="431245" y="557214"/>
                        <a:pt x="277813" y="557214"/>
                      </a:cubicBezTo>
                      <a:cubicBezTo>
                        <a:pt x="124381" y="557214"/>
                        <a:pt x="0" y="432477"/>
                        <a:pt x="0" y="278607"/>
                      </a:cubicBezTo>
                      <a:cubicBezTo>
                        <a:pt x="0" y="124737"/>
                        <a:pt x="124381" y="0"/>
                        <a:pt x="277813"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62" name="Freeform 67">
                  <a:extLst>
                    <a:ext uri="{FF2B5EF4-FFF2-40B4-BE49-F238E27FC236}">
                      <a16:creationId xmlns:a16="http://schemas.microsoft.com/office/drawing/2014/main" id="{50C6DCF7-28E4-4DC9-AC55-6D6A5E5D3601}"/>
                    </a:ext>
                  </a:extLst>
                </p:cNvPr>
                <p:cNvSpPr>
                  <a:spLocks noChangeArrowheads="1"/>
                </p:cNvSpPr>
                <p:nvPr/>
              </p:nvSpPr>
              <p:spPr bwMode="auto">
                <a:xfrm>
                  <a:off x="2262187" y="1312863"/>
                  <a:ext cx="55564" cy="57150"/>
                </a:xfrm>
                <a:custGeom>
                  <a:avLst/>
                  <a:gdLst>
                    <a:gd name="connsiteX0" fmla="*/ 27782 w 55564"/>
                    <a:gd name="connsiteY0" fmla="*/ 22225 h 57150"/>
                    <a:gd name="connsiteX1" fmla="*/ 22225 w 55564"/>
                    <a:gd name="connsiteY1" fmla="*/ 28575 h 57150"/>
                    <a:gd name="connsiteX2" fmla="*/ 27782 w 55564"/>
                    <a:gd name="connsiteY2" fmla="*/ 34925 h 57150"/>
                    <a:gd name="connsiteX3" fmla="*/ 33339 w 55564"/>
                    <a:gd name="connsiteY3" fmla="*/ 28575 h 57150"/>
                    <a:gd name="connsiteX4" fmla="*/ 27782 w 55564"/>
                    <a:gd name="connsiteY4" fmla="*/ 22225 h 57150"/>
                    <a:gd name="connsiteX5" fmla="*/ 27782 w 55564"/>
                    <a:gd name="connsiteY5" fmla="*/ 0 h 57150"/>
                    <a:gd name="connsiteX6" fmla="*/ 55564 w 55564"/>
                    <a:gd name="connsiteY6" fmla="*/ 28575 h 57150"/>
                    <a:gd name="connsiteX7" fmla="*/ 27782 w 55564"/>
                    <a:gd name="connsiteY7" fmla="*/ 57150 h 57150"/>
                    <a:gd name="connsiteX8" fmla="*/ 0 w 55564"/>
                    <a:gd name="connsiteY8" fmla="*/ 28575 h 57150"/>
                    <a:gd name="connsiteX9" fmla="*/ 27782 w 55564"/>
                    <a:gd name="connsiteY9"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564" h="57150">
                      <a:moveTo>
                        <a:pt x="27782" y="22225"/>
                      </a:moveTo>
                      <a:cubicBezTo>
                        <a:pt x="24713" y="22225"/>
                        <a:pt x="22225" y="25068"/>
                        <a:pt x="22225" y="28575"/>
                      </a:cubicBezTo>
                      <a:cubicBezTo>
                        <a:pt x="22225" y="32082"/>
                        <a:pt x="24713" y="34925"/>
                        <a:pt x="27782" y="34925"/>
                      </a:cubicBezTo>
                      <a:cubicBezTo>
                        <a:pt x="30851" y="34925"/>
                        <a:pt x="33339" y="32082"/>
                        <a:pt x="33339" y="28575"/>
                      </a:cubicBezTo>
                      <a:cubicBezTo>
                        <a:pt x="33339" y="25068"/>
                        <a:pt x="30851" y="22225"/>
                        <a:pt x="27782" y="22225"/>
                      </a:cubicBezTo>
                      <a:close/>
                      <a:moveTo>
                        <a:pt x="27782" y="0"/>
                      </a:moveTo>
                      <a:cubicBezTo>
                        <a:pt x="43126" y="0"/>
                        <a:pt x="55564" y="12793"/>
                        <a:pt x="55564" y="28575"/>
                      </a:cubicBezTo>
                      <a:cubicBezTo>
                        <a:pt x="55564" y="44357"/>
                        <a:pt x="43126" y="57150"/>
                        <a:pt x="27782" y="57150"/>
                      </a:cubicBezTo>
                      <a:cubicBezTo>
                        <a:pt x="12438" y="57150"/>
                        <a:pt x="0" y="44357"/>
                        <a:pt x="0" y="28575"/>
                      </a:cubicBezTo>
                      <a:cubicBezTo>
                        <a:pt x="0" y="12793"/>
                        <a:pt x="12438" y="0"/>
                        <a:pt x="27782"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63" name="Freeform 18">
                  <a:extLst>
                    <a:ext uri="{FF2B5EF4-FFF2-40B4-BE49-F238E27FC236}">
                      <a16:creationId xmlns:a16="http://schemas.microsoft.com/office/drawing/2014/main" id="{F37A7834-D41E-427C-9575-2BAECFAA7334}"/>
                    </a:ext>
                  </a:extLst>
                </p:cNvPr>
                <p:cNvSpPr>
                  <a:spLocks/>
                </p:cNvSpPr>
                <p:nvPr/>
              </p:nvSpPr>
              <p:spPr bwMode="auto">
                <a:xfrm>
                  <a:off x="2279650" y="1138238"/>
                  <a:ext cx="22225" cy="184150"/>
                </a:xfrm>
                <a:custGeom>
                  <a:avLst/>
                  <a:gdLst>
                    <a:gd name="T0" fmla="*/ 14 w 28"/>
                    <a:gd name="T1" fmla="*/ 231 h 231"/>
                    <a:gd name="T2" fmla="*/ 0 w 28"/>
                    <a:gd name="T3" fmla="*/ 217 h 231"/>
                    <a:gd name="T4" fmla="*/ 0 w 28"/>
                    <a:gd name="T5" fmla="*/ 14 h 231"/>
                    <a:gd name="T6" fmla="*/ 14 w 28"/>
                    <a:gd name="T7" fmla="*/ 0 h 231"/>
                    <a:gd name="T8" fmla="*/ 28 w 28"/>
                    <a:gd name="T9" fmla="*/ 14 h 231"/>
                    <a:gd name="T10" fmla="*/ 28 w 28"/>
                    <a:gd name="T11" fmla="*/ 217 h 231"/>
                    <a:gd name="T12" fmla="*/ 14 w 28"/>
                    <a:gd name="T13" fmla="*/ 231 h 231"/>
                  </a:gdLst>
                  <a:ahLst/>
                  <a:cxnLst>
                    <a:cxn ang="0">
                      <a:pos x="T0" y="T1"/>
                    </a:cxn>
                    <a:cxn ang="0">
                      <a:pos x="T2" y="T3"/>
                    </a:cxn>
                    <a:cxn ang="0">
                      <a:pos x="T4" y="T5"/>
                    </a:cxn>
                    <a:cxn ang="0">
                      <a:pos x="T6" y="T7"/>
                    </a:cxn>
                    <a:cxn ang="0">
                      <a:pos x="T8" y="T9"/>
                    </a:cxn>
                    <a:cxn ang="0">
                      <a:pos x="T10" y="T11"/>
                    </a:cxn>
                    <a:cxn ang="0">
                      <a:pos x="T12" y="T13"/>
                    </a:cxn>
                  </a:cxnLst>
                  <a:rect l="0" t="0" r="r" b="b"/>
                  <a:pathLst>
                    <a:path w="28" h="231">
                      <a:moveTo>
                        <a:pt x="14" y="231"/>
                      </a:moveTo>
                      <a:cubicBezTo>
                        <a:pt x="6" y="231"/>
                        <a:pt x="0" y="225"/>
                        <a:pt x="0" y="217"/>
                      </a:cubicBezTo>
                      <a:cubicBezTo>
                        <a:pt x="0" y="14"/>
                        <a:pt x="0" y="14"/>
                        <a:pt x="0" y="14"/>
                      </a:cubicBezTo>
                      <a:cubicBezTo>
                        <a:pt x="0" y="6"/>
                        <a:pt x="6" y="0"/>
                        <a:pt x="14" y="0"/>
                      </a:cubicBezTo>
                      <a:cubicBezTo>
                        <a:pt x="21" y="0"/>
                        <a:pt x="28" y="6"/>
                        <a:pt x="28" y="14"/>
                      </a:cubicBezTo>
                      <a:cubicBezTo>
                        <a:pt x="28" y="217"/>
                        <a:pt x="28" y="217"/>
                        <a:pt x="28" y="217"/>
                      </a:cubicBezTo>
                      <a:cubicBezTo>
                        <a:pt x="28" y="225"/>
                        <a:pt x="21" y="231"/>
                        <a:pt x="14" y="231"/>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64" name="Freeform 19">
                  <a:extLst>
                    <a:ext uri="{FF2B5EF4-FFF2-40B4-BE49-F238E27FC236}">
                      <a16:creationId xmlns:a16="http://schemas.microsoft.com/office/drawing/2014/main" id="{E4B4DF63-B92C-4C09-8860-56B8F6BCA80A}"/>
                    </a:ext>
                  </a:extLst>
                </p:cNvPr>
                <p:cNvSpPr>
                  <a:spLocks/>
                </p:cNvSpPr>
                <p:nvPr/>
              </p:nvSpPr>
              <p:spPr bwMode="auto">
                <a:xfrm>
                  <a:off x="2287588" y="1350963"/>
                  <a:ext cx="109538" cy="111125"/>
                </a:xfrm>
                <a:custGeom>
                  <a:avLst/>
                  <a:gdLst>
                    <a:gd name="T0" fmla="*/ 123 w 138"/>
                    <a:gd name="T1" fmla="*/ 140 h 140"/>
                    <a:gd name="T2" fmla="*/ 113 w 138"/>
                    <a:gd name="T3" fmla="*/ 136 h 140"/>
                    <a:gd name="T4" fmla="*/ 6 w 138"/>
                    <a:gd name="T5" fmla="*/ 25 h 140"/>
                    <a:gd name="T6" fmla="*/ 6 w 138"/>
                    <a:gd name="T7" fmla="*/ 6 h 140"/>
                    <a:gd name="T8" fmla="*/ 26 w 138"/>
                    <a:gd name="T9" fmla="*/ 6 h 140"/>
                    <a:gd name="T10" fmla="*/ 133 w 138"/>
                    <a:gd name="T11" fmla="*/ 117 h 140"/>
                    <a:gd name="T12" fmla="*/ 132 w 138"/>
                    <a:gd name="T13" fmla="*/ 136 h 140"/>
                    <a:gd name="T14" fmla="*/ 123 w 138"/>
                    <a:gd name="T15" fmla="*/ 140 h 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140">
                      <a:moveTo>
                        <a:pt x="123" y="140"/>
                      </a:moveTo>
                      <a:cubicBezTo>
                        <a:pt x="119" y="140"/>
                        <a:pt x="115" y="139"/>
                        <a:pt x="113" y="136"/>
                      </a:cubicBezTo>
                      <a:cubicBezTo>
                        <a:pt x="6" y="25"/>
                        <a:pt x="6" y="25"/>
                        <a:pt x="6" y="25"/>
                      </a:cubicBezTo>
                      <a:cubicBezTo>
                        <a:pt x="0" y="20"/>
                        <a:pt x="1" y="11"/>
                        <a:pt x="6" y="6"/>
                      </a:cubicBezTo>
                      <a:cubicBezTo>
                        <a:pt x="12" y="0"/>
                        <a:pt x="21" y="0"/>
                        <a:pt x="26" y="6"/>
                      </a:cubicBezTo>
                      <a:cubicBezTo>
                        <a:pt x="133" y="117"/>
                        <a:pt x="133" y="117"/>
                        <a:pt x="133" y="117"/>
                      </a:cubicBezTo>
                      <a:cubicBezTo>
                        <a:pt x="138" y="122"/>
                        <a:pt x="138" y="131"/>
                        <a:pt x="132" y="136"/>
                      </a:cubicBezTo>
                      <a:cubicBezTo>
                        <a:pt x="130" y="139"/>
                        <a:pt x="126" y="140"/>
                        <a:pt x="123" y="14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grpSp>
          <p:nvGrpSpPr>
            <p:cNvPr id="165" name="Group 164">
              <a:extLst>
                <a:ext uri="{FF2B5EF4-FFF2-40B4-BE49-F238E27FC236}">
                  <a16:creationId xmlns:a16="http://schemas.microsoft.com/office/drawing/2014/main" id="{C8A5E55F-4A4C-484C-8339-12311193B029}"/>
                </a:ext>
              </a:extLst>
            </p:cNvPr>
            <p:cNvGrpSpPr/>
            <p:nvPr/>
          </p:nvGrpSpPr>
          <p:grpSpPr>
            <a:xfrm>
              <a:off x="4628894" y="4507815"/>
              <a:ext cx="402728" cy="402728"/>
              <a:chOff x="144252" y="5025455"/>
              <a:chExt cx="394867" cy="394867"/>
            </a:xfrm>
          </p:grpSpPr>
          <p:sp>
            <p:nvSpPr>
              <p:cNvPr id="166" name="Oval 165">
                <a:extLst>
                  <a:ext uri="{FF2B5EF4-FFF2-40B4-BE49-F238E27FC236}">
                    <a16:creationId xmlns:a16="http://schemas.microsoft.com/office/drawing/2014/main" id="{9E116BF9-B593-49C0-AA06-B4F491DF8F3D}"/>
                  </a:ext>
                </a:extLst>
              </p:cNvPr>
              <p:cNvSpPr/>
              <p:nvPr/>
            </p:nvSpPr>
            <p:spPr bwMode="auto">
              <a:xfrm>
                <a:off x="144252" y="5025455"/>
                <a:ext cx="394867" cy="394867"/>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grpSp>
            <p:nvGrpSpPr>
              <p:cNvPr id="167" name="Group 166">
                <a:extLst>
                  <a:ext uri="{FF2B5EF4-FFF2-40B4-BE49-F238E27FC236}">
                    <a16:creationId xmlns:a16="http://schemas.microsoft.com/office/drawing/2014/main" id="{04753080-FC2D-4F4B-9714-62B24EE69F6D}"/>
                  </a:ext>
                </a:extLst>
              </p:cNvPr>
              <p:cNvGrpSpPr/>
              <p:nvPr/>
            </p:nvGrpSpPr>
            <p:grpSpPr>
              <a:xfrm>
                <a:off x="192341" y="5070288"/>
                <a:ext cx="296301" cy="196788"/>
                <a:chOff x="1882775" y="3422650"/>
                <a:chExt cx="841375" cy="558800"/>
              </a:xfrm>
              <a:solidFill>
                <a:schemeClr val="accent1"/>
              </a:solidFill>
            </p:grpSpPr>
            <p:sp>
              <p:nvSpPr>
                <p:cNvPr id="168" name="Freeform 222">
                  <a:extLst>
                    <a:ext uri="{FF2B5EF4-FFF2-40B4-BE49-F238E27FC236}">
                      <a16:creationId xmlns:a16="http://schemas.microsoft.com/office/drawing/2014/main" id="{941FCFE4-052E-4CD9-835B-C5EF4FDC7D2F}"/>
                    </a:ext>
                  </a:extLst>
                </p:cNvPr>
                <p:cNvSpPr>
                  <a:spLocks/>
                </p:cNvSpPr>
                <p:nvPr/>
              </p:nvSpPr>
              <p:spPr bwMode="auto">
                <a:xfrm>
                  <a:off x="1882775" y="3422650"/>
                  <a:ext cx="841375" cy="558800"/>
                </a:xfrm>
                <a:custGeom>
                  <a:avLst/>
                  <a:gdLst>
                    <a:gd name="connsiteX0" fmla="*/ 421482 w 841375"/>
                    <a:gd name="connsiteY0" fmla="*/ 20638 h 558800"/>
                    <a:gd name="connsiteX1" fmla="*/ 22225 w 841375"/>
                    <a:gd name="connsiteY1" fmla="*/ 418477 h 558800"/>
                    <a:gd name="connsiteX2" fmla="*/ 22225 w 841375"/>
                    <a:gd name="connsiteY2" fmla="*/ 538163 h 558800"/>
                    <a:gd name="connsiteX3" fmla="*/ 354828 w 841375"/>
                    <a:gd name="connsiteY3" fmla="*/ 538163 h 558800"/>
                    <a:gd name="connsiteX4" fmla="*/ 820738 w 841375"/>
                    <a:gd name="connsiteY4" fmla="*/ 538163 h 558800"/>
                    <a:gd name="connsiteX5" fmla="*/ 820738 w 841375"/>
                    <a:gd name="connsiteY5" fmla="*/ 418477 h 558800"/>
                    <a:gd name="connsiteX6" fmla="*/ 421482 w 841375"/>
                    <a:gd name="connsiteY6" fmla="*/ 20638 h 558800"/>
                    <a:gd name="connsiteX7" fmla="*/ 420688 w 841375"/>
                    <a:gd name="connsiteY7" fmla="*/ 0 h 558800"/>
                    <a:gd name="connsiteX8" fmla="*/ 718702 w 841375"/>
                    <a:gd name="connsiteY8" fmla="*/ 122029 h 558800"/>
                    <a:gd name="connsiteX9" fmla="*/ 841375 w 841375"/>
                    <a:gd name="connsiteY9" fmla="*/ 418100 h 558800"/>
                    <a:gd name="connsiteX10" fmla="*/ 841375 w 841375"/>
                    <a:gd name="connsiteY10" fmla="*/ 548131 h 558800"/>
                    <a:gd name="connsiteX11" fmla="*/ 830708 w 841375"/>
                    <a:gd name="connsiteY11" fmla="*/ 558800 h 558800"/>
                    <a:gd name="connsiteX12" fmla="*/ 10667 w 841375"/>
                    <a:gd name="connsiteY12" fmla="*/ 558800 h 558800"/>
                    <a:gd name="connsiteX13" fmla="*/ 0 w 841375"/>
                    <a:gd name="connsiteY13" fmla="*/ 548131 h 558800"/>
                    <a:gd name="connsiteX14" fmla="*/ 0 w 841375"/>
                    <a:gd name="connsiteY14" fmla="*/ 418100 h 558800"/>
                    <a:gd name="connsiteX15" fmla="*/ 122673 w 841375"/>
                    <a:gd name="connsiteY15" fmla="*/ 122029 h 558800"/>
                    <a:gd name="connsiteX16" fmla="*/ 420688 w 841375"/>
                    <a:gd name="connsiteY16" fmla="*/ 0 h 55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1375" h="558800">
                      <a:moveTo>
                        <a:pt x="421482" y="20638"/>
                      </a:moveTo>
                      <a:cubicBezTo>
                        <a:pt x="201524" y="20638"/>
                        <a:pt x="22225" y="199164"/>
                        <a:pt x="22225" y="418477"/>
                      </a:cubicBezTo>
                      <a:cubicBezTo>
                        <a:pt x="22225" y="538163"/>
                        <a:pt x="22225" y="538163"/>
                        <a:pt x="22225" y="538163"/>
                      </a:cubicBezTo>
                      <a:lnTo>
                        <a:pt x="354828" y="538163"/>
                      </a:lnTo>
                      <a:cubicBezTo>
                        <a:pt x="820738" y="538163"/>
                        <a:pt x="820738" y="538163"/>
                        <a:pt x="820738" y="538163"/>
                      </a:cubicBezTo>
                      <a:cubicBezTo>
                        <a:pt x="820738" y="418477"/>
                        <a:pt x="820738" y="418477"/>
                        <a:pt x="820738" y="418477"/>
                      </a:cubicBezTo>
                      <a:cubicBezTo>
                        <a:pt x="820738" y="199164"/>
                        <a:pt x="641439" y="20638"/>
                        <a:pt x="421482" y="20638"/>
                      </a:cubicBezTo>
                      <a:close/>
                      <a:moveTo>
                        <a:pt x="420688" y="0"/>
                      </a:moveTo>
                      <a:cubicBezTo>
                        <a:pt x="533360" y="0"/>
                        <a:pt x="639365" y="43344"/>
                        <a:pt x="718702" y="122029"/>
                      </a:cubicBezTo>
                      <a:cubicBezTo>
                        <a:pt x="797373" y="200715"/>
                        <a:pt x="841375" y="305406"/>
                        <a:pt x="841375" y="418100"/>
                      </a:cubicBezTo>
                      <a:cubicBezTo>
                        <a:pt x="841375" y="548131"/>
                        <a:pt x="841375" y="548131"/>
                        <a:pt x="841375" y="548131"/>
                      </a:cubicBezTo>
                      <a:cubicBezTo>
                        <a:pt x="841375" y="554132"/>
                        <a:pt x="836708" y="558800"/>
                        <a:pt x="830708" y="558800"/>
                      </a:cubicBezTo>
                      <a:cubicBezTo>
                        <a:pt x="10667" y="558800"/>
                        <a:pt x="10667" y="558800"/>
                        <a:pt x="10667" y="558800"/>
                      </a:cubicBezTo>
                      <a:cubicBezTo>
                        <a:pt x="4667" y="558800"/>
                        <a:pt x="0" y="554132"/>
                        <a:pt x="0" y="548131"/>
                      </a:cubicBezTo>
                      <a:cubicBezTo>
                        <a:pt x="0" y="418100"/>
                        <a:pt x="0" y="418100"/>
                        <a:pt x="0" y="418100"/>
                      </a:cubicBezTo>
                      <a:cubicBezTo>
                        <a:pt x="0" y="305406"/>
                        <a:pt x="43336" y="200715"/>
                        <a:pt x="122673" y="122029"/>
                      </a:cubicBezTo>
                      <a:cubicBezTo>
                        <a:pt x="202010" y="43344"/>
                        <a:pt x="307349" y="0"/>
                        <a:pt x="420688"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69" name="Freeform 122">
                  <a:extLst>
                    <a:ext uri="{FF2B5EF4-FFF2-40B4-BE49-F238E27FC236}">
                      <a16:creationId xmlns:a16="http://schemas.microsoft.com/office/drawing/2014/main" id="{DC50FE87-7EB9-49DA-9633-252D16F612D0}"/>
                    </a:ext>
                  </a:extLst>
                </p:cNvPr>
                <p:cNvSpPr>
                  <a:spLocks/>
                </p:cNvSpPr>
                <p:nvPr/>
              </p:nvSpPr>
              <p:spPr bwMode="auto">
                <a:xfrm>
                  <a:off x="1968500" y="3506788"/>
                  <a:ext cx="592138" cy="344488"/>
                </a:xfrm>
                <a:custGeom>
                  <a:avLst/>
                  <a:gdLst>
                    <a:gd name="T0" fmla="*/ 16 w 888"/>
                    <a:gd name="T1" fmla="*/ 516 h 516"/>
                    <a:gd name="T2" fmla="*/ 0 w 888"/>
                    <a:gd name="T3" fmla="*/ 500 h 516"/>
                    <a:gd name="T4" fmla="*/ 149 w 888"/>
                    <a:gd name="T5" fmla="*/ 148 h 516"/>
                    <a:gd name="T6" fmla="*/ 503 w 888"/>
                    <a:gd name="T7" fmla="*/ 0 h 516"/>
                    <a:gd name="T8" fmla="*/ 882 w 888"/>
                    <a:gd name="T9" fmla="*/ 176 h 516"/>
                    <a:gd name="T10" fmla="*/ 880 w 888"/>
                    <a:gd name="T11" fmla="*/ 198 h 516"/>
                    <a:gd name="T12" fmla="*/ 858 w 888"/>
                    <a:gd name="T13" fmla="*/ 196 h 516"/>
                    <a:gd name="T14" fmla="*/ 503 w 888"/>
                    <a:gd name="T15" fmla="*/ 32 h 516"/>
                    <a:gd name="T16" fmla="*/ 32 w 888"/>
                    <a:gd name="T17" fmla="*/ 500 h 516"/>
                    <a:gd name="T18" fmla="*/ 16 w 888"/>
                    <a:gd name="T19"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8" h="516">
                      <a:moveTo>
                        <a:pt x="16" y="516"/>
                      </a:moveTo>
                      <a:cubicBezTo>
                        <a:pt x="7" y="516"/>
                        <a:pt x="0" y="509"/>
                        <a:pt x="0" y="500"/>
                      </a:cubicBezTo>
                      <a:cubicBezTo>
                        <a:pt x="0" y="368"/>
                        <a:pt x="53" y="243"/>
                        <a:pt x="149" y="148"/>
                      </a:cubicBezTo>
                      <a:cubicBezTo>
                        <a:pt x="245" y="53"/>
                        <a:pt x="371" y="0"/>
                        <a:pt x="503" y="0"/>
                      </a:cubicBezTo>
                      <a:cubicBezTo>
                        <a:pt x="653" y="0"/>
                        <a:pt x="785" y="61"/>
                        <a:pt x="882" y="176"/>
                      </a:cubicBezTo>
                      <a:cubicBezTo>
                        <a:pt x="888" y="182"/>
                        <a:pt x="887" y="192"/>
                        <a:pt x="880" y="198"/>
                      </a:cubicBezTo>
                      <a:cubicBezTo>
                        <a:pt x="874" y="204"/>
                        <a:pt x="864" y="203"/>
                        <a:pt x="858" y="196"/>
                      </a:cubicBezTo>
                      <a:cubicBezTo>
                        <a:pt x="766" y="89"/>
                        <a:pt x="644" y="32"/>
                        <a:pt x="503" y="32"/>
                      </a:cubicBezTo>
                      <a:cubicBezTo>
                        <a:pt x="248" y="32"/>
                        <a:pt x="32" y="246"/>
                        <a:pt x="32" y="500"/>
                      </a:cubicBezTo>
                      <a:cubicBezTo>
                        <a:pt x="32" y="509"/>
                        <a:pt x="25" y="516"/>
                        <a:pt x="16" y="516"/>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70" name="Freeform 123">
                  <a:extLst>
                    <a:ext uri="{FF2B5EF4-FFF2-40B4-BE49-F238E27FC236}">
                      <a16:creationId xmlns:a16="http://schemas.microsoft.com/office/drawing/2014/main" id="{D47FBEF7-1C1C-4CF5-ADAC-233F224235A9}"/>
                    </a:ext>
                  </a:extLst>
                </p:cNvPr>
                <p:cNvSpPr>
                  <a:spLocks/>
                </p:cNvSpPr>
                <p:nvPr/>
              </p:nvSpPr>
              <p:spPr bwMode="auto">
                <a:xfrm>
                  <a:off x="2587625" y="3689350"/>
                  <a:ext cx="50800" cy="163513"/>
                </a:xfrm>
                <a:custGeom>
                  <a:avLst/>
                  <a:gdLst>
                    <a:gd name="T0" fmla="*/ 61 w 77"/>
                    <a:gd name="T1" fmla="*/ 245 h 245"/>
                    <a:gd name="T2" fmla="*/ 45 w 77"/>
                    <a:gd name="T3" fmla="*/ 229 h 245"/>
                    <a:gd name="T4" fmla="*/ 3 w 77"/>
                    <a:gd name="T5" fmla="*/ 24 h 245"/>
                    <a:gd name="T6" fmla="*/ 13 w 77"/>
                    <a:gd name="T7" fmla="*/ 3 h 245"/>
                    <a:gd name="T8" fmla="*/ 33 w 77"/>
                    <a:gd name="T9" fmla="*/ 12 h 245"/>
                    <a:gd name="T10" fmla="*/ 77 w 77"/>
                    <a:gd name="T11" fmla="*/ 229 h 245"/>
                    <a:gd name="T12" fmla="*/ 61 w 77"/>
                    <a:gd name="T13" fmla="*/ 245 h 245"/>
                  </a:gdLst>
                  <a:ahLst/>
                  <a:cxnLst>
                    <a:cxn ang="0">
                      <a:pos x="T0" y="T1"/>
                    </a:cxn>
                    <a:cxn ang="0">
                      <a:pos x="T2" y="T3"/>
                    </a:cxn>
                    <a:cxn ang="0">
                      <a:pos x="T4" y="T5"/>
                    </a:cxn>
                    <a:cxn ang="0">
                      <a:pos x="T6" y="T7"/>
                    </a:cxn>
                    <a:cxn ang="0">
                      <a:pos x="T8" y="T9"/>
                    </a:cxn>
                    <a:cxn ang="0">
                      <a:pos x="T10" y="T11"/>
                    </a:cxn>
                    <a:cxn ang="0">
                      <a:pos x="T12" y="T13"/>
                    </a:cxn>
                  </a:cxnLst>
                  <a:rect l="0" t="0" r="r" b="b"/>
                  <a:pathLst>
                    <a:path w="77" h="245">
                      <a:moveTo>
                        <a:pt x="61" y="245"/>
                      </a:moveTo>
                      <a:cubicBezTo>
                        <a:pt x="53" y="245"/>
                        <a:pt x="45" y="238"/>
                        <a:pt x="45" y="229"/>
                      </a:cubicBezTo>
                      <a:cubicBezTo>
                        <a:pt x="45" y="168"/>
                        <a:pt x="32" y="101"/>
                        <a:pt x="3" y="24"/>
                      </a:cubicBezTo>
                      <a:cubicBezTo>
                        <a:pt x="0" y="15"/>
                        <a:pt x="5" y="6"/>
                        <a:pt x="13" y="3"/>
                      </a:cubicBezTo>
                      <a:cubicBezTo>
                        <a:pt x="21" y="0"/>
                        <a:pt x="30" y="4"/>
                        <a:pt x="33" y="12"/>
                      </a:cubicBezTo>
                      <a:cubicBezTo>
                        <a:pt x="63" y="93"/>
                        <a:pt x="77" y="164"/>
                        <a:pt x="77" y="229"/>
                      </a:cubicBezTo>
                      <a:cubicBezTo>
                        <a:pt x="77" y="238"/>
                        <a:pt x="70" y="245"/>
                        <a:pt x="61" y="245"/>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71" name="Freeform 124">
                  <a:extLst>
                    <a:ext uri="{FF2B5EF4-FFF2-40B4-BE49-F238E27FC236}">
                      <a16:creationId xmlns:a16="http://schemas.microsoft.com/office/drawing/2014/main" id="{AB1BA218-633A-4AED-B2BE-BB7E262967F7}"/>
                    </a:ext>
                  </a:extLst>
                </p:cNvPr>
                <p:cNvSpPr>
                  <a:spLocks/>
                </p:cNvSpPr>
                <p:nvPr/>
              </p:nvSpPr>
              <p:spPr bwMode="auto">
                <a:xfrm>
                  <a:off x="2344738" y="3784600"/>
                  <a:ext cx="198438" cy="79375"/>
                </a:xfrm>
                <a:custGeom>
                  <a:avLst/>
                  <a:gdLst>
                    <a:gd name="T0" fmla="*/ 18 w 298"/>
                    <a:gd name="T1" fmla="*/ 121 h 121"/>
                    <a:gd name="T2" fmla="*/ 3 w 298"/>
                    <a:gd name="T3" fmla="*/ 111 h 121"/>
                    <a:gd name="T4" fmla="*/ 13 w 298"/>
                    <a:gd name="T5" fmla="*/ 90 h 121"/>
                    <a:gd name="T6" fmla="*/ 275 w 298"/>
                    <a:gd name="T7" fmla="*/ 3 h 121"/>
                    <a:gd name="T8" fmla="*/ 295 w 298"/>
                    <a:gd name="T9" fmla="*/ 13 h 121"/>
                    <a:gd name="T10" fmla="*/ 285 w 298"/>
                    <a:gd name="T11" fmla="*/ 33 h 121"/>
                    <a:gd name="T12" fmla="*/ 23 w 298"/>
                    <a:gd name="T13" fmla="*/ 121 h 121"/>
                    <a:gd name="T14" fmla="*/ 18 w 298"/>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121">
                      <a:moveTo>
                        <a:pt x="18" y="121"/>
                      </a:moveTo>
                      <a:cubicBezTo>
                        <a:pt x="11" y="121"/>
                        <a:pt x="5" y="117"/>
                        <a:pt x="3" y="111"/>
                      </a:cubicBezTo>
                      <a:cubicBezTo>
                        <a:pt x="0" y="102"/>
                        <a:pt x="5" y="93"/>
                        <a:pt x="13" y="90"/>
                      </a:cubicBezTo>
                      <a:cubicBezTo>
                        <a:pt x="275" y="3"/>
                        <a:pt x="275" y="3"/>
                        <a:pt x="275" y="3"/>
                      </a:cubicBezTo>
                      <a:cubicBezTo>
                        <a:pt x="283" y="0"/>
                        <a:pt x="293" y="4"/>
                        <a:pt x="295" y="13"/>
                      </a:cubicBezTo>
                      <a:cubicBezTo>
                        <a:pt x="298" y="21"/>
                        <a:pt x="294" y="30"/>
                        <a:pt x="285" y="33"/>
                      </a:cubicBezTo>
                      <a:cubicBezTo>
                        <a:pt x="23" y="121"/>
                        <a:pt x="23" y="121"/>
                        <a:pt x="23" y="121"/>
                      </a:cubicBezTo>
                      <a:cubicBezTo>
                        <a:pt x="21" y="121"/>
                        <a:pt x="20" y="121"/>
                        <a:pt x="18" y="121"/>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72" name="Freeform 223">
                  <a:extLst>
                    <a:ext uri="{FF2B5EF4-FFF2-40B4-BE49-F238E27FC236}">
                      <a16:creationId xmlns:a16="http://schemas.microsoft.com/office/drawing/2014/main" id="{CE6C35B8-B0B1-45B6-95B2-9153FE6E7F1C}"/>
                    </a:ext>
                  </a:extLst>
                </p:cNvPr>
                <p:cNvSpPr>
                  <a:spLocks noChangeArrowheads="1"/>
                </p:cNvSpPr>
                <p:nvPr/>
              </p:nvSpPr>
              <p:spPr bwMode="auto">
                <a:xfrm>
                  <a:off x="2241550" y="3806825"/>
                  <a:ext cx="128588" cy="128588"/>
                </a:xfrm>
                <a:custGeom>
                  <a:avLst/>
                  <a:gdLst>
                    <a:gd name="connsiteX0" fmla="*/ 63501 w 128588"/>
                    <a:gd name="connsiteY0" fmla="*/ 20638 h 128588"/>
                    <a:gd name="connsiteX1" fmla="*/ 20638 w 128588"/>
                    <a:gd name="connsiteY1" fmla="*/ 64295 h 128588"/>
                    <a:gd name="connsiteX2" fmla="*/ 63501 w 128588"/>
                    <a:gd name="connsiteY2" fmla="*/ 107952 h 128588"/>
                    <a:gd name="connsiteX3" fmla="*/ 106364 w 128588"/>
                    <a:gd name="connsiteY3" fmla="*/ 64295 h 128588"/>
                    <a:gd name="connsiteX4" fmla="*/ 63501 w 128588"/>
                    <a:gd name="connsiteY4" fmla="*/ 20638 h 128588"/>
                    <a:gd name="connsiteX5" fmla="*/ 64294 w 128588"/>
                    <a:gd name="connsiteY5" fmla="*/ 0 h 128588"/>
                    <a:gd name="connsiteX6" fmla="*/ 128588 w 128588"/>
                    <a:gd name="connsiteY6" fmla="*/ 64294 h 128588"/>
                    <a:gd name="connsiteX7" fmla="*/ 64294 w 128588"/>
                    <a:gd name="connsiteY7" fmla="*/ 128588 h 128588"/>
                    <a:gd name="connsiteX8" fmla="*/ 0 w 128588"/>
                    <a:gd name="connsiteY8" fmla="*/ 64294 h 128588"/>
                    <a:gd name="connsiteX9" fmla="*/ 64294 w 128588"/>
                    <a:gd name="connsiteY9" fmla="*/ 0 h 12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8588" h="128588">
                      <a:moveTo>
                        <a:pt x="63501" y="20638"/>
                      </a:moveTo>
                      <a:cubicBezTo>
                        <a:pt x="39828" y="20638"/>
                        <a:pt x="20638" y="40184"/>
                        <a:pt x="20638" y="64295"/>
                      </a:cubicBezTo>
                      <a:cubicBezTo>
                        <a:pt x="20638" y="88406"/>
                        <a:pt x="39828" y="107952"/>
                        <a:pt x="63501" y="107952"/>
                      </a:cubicBezTo>
                      <a:cubicBezTo>
                        <a:pt x="87174" y="107952"/>
                        <a:pt x="106364" y="88406"/>
                        <a:pt x="106364" y="64295"/>
                      </a:cubicBezTo>
                      <a:cubicBezTo>
                        <a:pt x="106364" y="40184"/>
                        <a:pt x="87174" y="20638"/>
                        <a:pt x="63501" y="20638"/>
                      </a:cubicBezTo>
                      <a:close/>
                      <a:moveTo>
                        <a:pt x="64294" y="0"/>
                      </a:moveTo>
                      <a:cubicBezTo>
                        <a:pt x="99803" y="0"/>
                        <a:pt x="128588" y="28785"/>
                        <a:pt x="128588" y="64294"/>
                      </a:cubicBezTo>
                      <a:cubicBezTo>
                        <a:pt x="128588" y="99803"/>
                        <a:pt x="99803" y="128588"/>
                        <a:pt x="64294" y="128588"/>
                      </a:cubicBezTo>
                      <a:cubicBezTo>
                        <a:pt x="28785" y="128588"/>
                        <a:pt x="0" y="99803"/>
                        <a:pt x="0" y="64294"/>
                      </a:cubicBezTo>
                      <a:cubicBezTo>
                        <a:pt x="0" y="28785"/>
                        <a:pt x="28785" y="0"/>
                        <a:pt x="64294"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grpSp>
          <p:nvGrpSpPr>
            <p:cNvPr id="173" name="Group 172">
              <a:extLst>
                <a:ext uri="{FF2B5EF4-FFF2-40B4-BE49-F238E27FC236}">
                  <a16:creationId xmlns:a16="http://schemas.microsoft.com/office/drawing/2014/main" id="{EA8F7872-D527-4F7D-BE44-A7D3D9995B62}"/>
                </a:ext>
              </a:extLst>
            </p:cNvPr>
            <p:cNvGrpSpPr/>
            <p:nvPr/>
          </p:nvGrpSpPr>
          <p:grpSpPr>
            <a:xfrm>
              <a:off x="4628894" y="3887492"/>
              <a:ext cx="402728" cy="402728"/>
              <a:chOff x="9021666" y="2777482"/>
              <a:chExt cx="777130" cy="777130"/>
            </a:xfrm>
            <a:solidFill>
              <a:srgbClr val="E6E6E6"/>
            </a:solidFill>
          </p:grpSpPr>
          <p:sp>
            <p:nvSpPr>
              <p:cNvPr id="174" name="Oval 173">
                <a:extLst>
                  <a:ext uri="{FF2B5EF4-FFF2-40B4-BE49-F238E27FC236}">
                    <a16:creationId xmlns:a16="http://schemas.microsoft.com/office/drawing/2014/main" id="{345A31D6-C24C-4619-9055-A922C6B9CEE4}"/>
                  </a:ext>
                </a:extLst>
              </p:cNvPr>
              <p:cNvSpPr/>
              <p:nvPr/>
            </p:nvSpPr>
            <p:spPr bwMode="auto">
              <a:xfrm>
                <a:off x="9021666" y="2777482"/>
                <a:ext cx="777130" cy="777130"/>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grpSp>
            <p:nvGrpSpPr>
              <p:cNvPr id="175" name="Group 174">
                <a:extLst>
                  <a:ext uri="{FF2B5EF4-FFF2-40B4-BE49-F238E27FC236}">
                    <a16:creationId xmlns:a16="http://schemas.microsoft.com/office/drawing/2014/main" id="{5F3A555E-8256-430A-B988-7B820673B5D0}"/>
                  </a:ext>
                </a:extLst>
              </p:cNvPr>
              <p:cNvGrpSpPr/>
              <p:nvPr/>
            </p:nvGrpSpPr>
            <p:grpSpPr>
              <a:xfrm>
                <a:off x="9218921" y="2869523"/>
                <a:ext cx="425432" cy="569282"/>
                <a:chOff x="3669282" y="5145639"/>
                <a:chExt cx="476032" cy="636989"/>
              </a:xfrm>
              <a:grpFill/>
            </p:grpSpPr>
            <p:sp>
              <p:nvSpPr>
                <p:cNvPr id="176" name="Freeform 62">
                  <a:extLst>
                    <a:ext uri="{FF2B5EF4-FFF2-40B4-BE49-F238E27FC236}">
                      <a16:creationId xmlns:a16="http://schemas.microsoft.com/office/drawing/2014/main" id="{EAF29F15-9102-43D0-8AD9-1B06D2C0B691}"/>
                    </a:ext>
                  </a:extLst>
                </p:cNvPr>
                <p:cNvSpPr>
                  <a:spLocks noEditPoints="1"/>
                </p:cNvSpPr>
                <p:nvPr/>
              </p:nvSpPr>
              <p:spPr bwMode="auto">
                <a:xfrm>
                  <a:off x="3669282" y="5145639"/>
                  <a:ext cx="476032" cy="636989"/>
                </a:xfrm>
                <a:custGeom>
                  <a:avLst/>
                  <a:gdLst>
                    <a:gd name="T0" fmla="*/ 30 w 619"/>
                    <a:gd name="T1" fmla="*/ 826 h 829"/>
                    <a:gd name="T2" fmla="*/ 15 w 619"/>
                    <a:gd name="T3" fmla="*/ 804 h 829"/>
                    <a:gd name="T4" fmla="*/ 102 w 619"/>
                    <a:gd name="T5" fmla="*/ 598 h 829"/>
                    <a:gd name="T6" fmla="*/ 9 w 619"/>
                    <a:gd name="T7" fmla="*/ 294 h 829"/>
                    <a:gd name="T8" fmla="*/ 90 w 619"/>
                    <a:gd name="T9" fmla="*/ 83 h 829"/>
                    <a:gd name="T10" fmla="*/ 538 w 619"/>
                    <a:gd name="T11" fmla="*/ 159 h 829"/>
                    <a:gd name="T12" fmla="*/ 572 w 619"/>
                    <a:gd name="T13" fmla="*/ 259 h 829"/>
                    <a:gd name="T14" fmla="*/ 559 w 619"/>
                    <a:gd name="T15" fmla="*/ 311 h 829"/>
                    <a:gd name="T16" fmla="*/ 585 w 619"/>
                    <a:gd name="T17" fmla="*/ 368 h 829"/>
                    <a:gd name="T18" fmla="*/ 575 w 619"/>
                    <a:gd name="T19" fmla="*/ 466 h 829"/>
                    <a:gd name="T20" fmla="*/ 565 w 619"/>
                    <a:gd name="T21" fmla="*/ 483 h 829"/>
                    <a:gd name="T22" fmla="*/ 563 w 619"/>
                    <a:gd name="T23" fmla="*/ 515 h 829"/>
                    <a:gd name="T24" fmla="*/ 546 w 619"/>
                    <a:gd name="T25" fmla="*/ 542 h 829"/>
                    <a:gd name="T26" fmla="*/ 539 w 619"/>
                    <a:gd name="T27" fmla="*/ 566 h 829"/>
                    <a:gd name="T28" fmla="*/ 516 w 619"/>
                    <a:gd name="T29" fmla="*/ 644 h 829"/>
                    <a:gd name="T30" fmla="*/ 395 w 619"/>
                    <a:gd name="T31" fmla="*/ 647 h 829"/>
                    <a:gd name="T32" fmla="*/ 431 w 619"/>
                    <a:gd name="T33" fmla="*/ 816 h 829"/>
                    <a:gd name="T34" fmla="*/ 274 w 619"/>
                    <a:gd name="T35" fmla="*/ 827 h 829"/>
                    <a:gd name="T36" fmla="*/ 56 w 619"/>
                    <a:gd name="T37" fmla="*/ 794 h 829"/>
                    <a:gd name="T38" fmla="*/ 382 w 619"/>
                    <a:gd name="T39" fmla="*/ 792 h 829"/>
                    <a:gd name="T40" fmla="*/ 439 w 619"/>
                    <a:gd name="T41" fmla="*/ 613 h 829"/>
                    <a:gd name="T42" fmla="*/ 515 w 619"/>
                    <a:gd name="T43" fmla="*/ 605 h 829"/>
                    <a:gd name="T44" fmla="*/ 501 w 619"/>
                    <a:gd name="T45" fmla="*/ 543 h 829"/>
                    <a:gd name="T46" fmla="*/ 524 w 619"/>
                    <a:gd name="T47" fmla="*/ 509 h 829"/>
                    <a:gd name="T48" fmla="*/ 533 w 619"/>
                    <a:gd name="T49" fmla="*/ 491 h 829"/>
                    <a:gd name="T50" fmla="*/ 568 w 619"/>
                    <a:gd name="T51" fmla="*/ 433 h 829"/>
                    <a:gd name="T52" fmla="*/ 557 w 619"/>
                    <a:gd name="T53" fmla="*/ 387 h 829"/>
                    <a:gd name="T54" fmla="*/ 533 w 619"/>
                    <a:gd name="T55" fmla="*/ 290 h 829"/>
                    <a:gd name="T56" fmla="*/ 518 w 619"/>
                    <a:gd name="T57" fmla="*/ 210 h 829"/>
                    <a:gd name="T58" fmla="*/ 277 w 619"/>
                    <a:gd name="T59" fmla="*/ 34 h 829"/>
                    <a:gd name="T60" fmla="*/ 274 w 619"/>
                    <a:gd name="T61" fmla="*/ 34 h 829"/>
                    <a:gd name="T62" fmla="*/ 113 w 619"/>
                    <a:gd name="T63" fmla="*/ 108 h 829"/>
                    <a:gd name="T64" fmla="*/ 98 w 619"/>
                    <a:gd name="T65" fmla="*/ 470 h 829"/>
                    <a:gd name="T66" fmla="*/ 81 w 619"/>
                    <a:gd name="T67" fmla="*/ 748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9" h="829">
                      <a:moveTo>
                        <a:pt x="135" y="829"/>
                      </a:moveTo>
                      <a:cubicBezTo>
                        <a:pt x="94" y="829"/>
                        <a:pt x="57" y="828"/>
                        <a:pt x="30" y="826"/>
                      </a:cubicBezTo>
                      <a:cubicBezTo>
                        <a:pt x="25" y="825"/>
                        <a:pt x="20" y="823"/>
                        <a:pt x="17" y="818"/>
                      </a:cubicBezTo>
                      <a:cubicBezTo>
                        <a:pt x="15" y="814"/>
                        <a:pt x="14" y="809"/>
                        <a:pt x="15" y="804"/>
                      </a:cubicBezTo>
                      <a:cubicBezTo>
                        <a:pt x="24" y="779"/>
                        <a:pt x="38" y="755"/>
                        <a:pt x="53" y="731"/>
                      </a:cubicBezTo>
                      <a:cubicBezTo>
                        <a:pt x="77" y="690"/>
                        <a:pt x="102" y="648"/>
                        <a:pt x="102" y="598"/>
                      </a:cubicBezTo>
                      <a:cubicBezTo>
                        <a:pt x="101" y="561"/>
                        <a:pt x="85" y="525"/>
                        <a:pt x="67" y="484"/>
                      </a:cubicBezTo>
                      <a:cubicBezTo>
                        <a:pt x="45" y="433"/>
                        <a:pt x="19" y="375"/>
                        <a:pt x="9" y="294"/>
                      </a:cubicBezTo>
                      <a:cubicBezTo>
                        <a:pt x="0" y="219"/>
                        <a:pt x="30" y="142"/>
                        <a:pt x="90" y="83"/>
                      </a:cubicBezTo>
                      <a:cubicBezTo>
                        <a:pt x="90" y="83"/>
                        <a:pt x="90" y="83"/>
                        <a:pt x="90" y="83"/>
                      </a:cubicBezTo>
                      <a:cubicBezTo>
                        <a:pt x="143" y="30"/>
                        <a:pt x="213" y="0"/>
                        <a:pt x="277" y="0"/>
                      </a:cubicBezTo>
                      <a:cubicBezTo>
                        <a:pt x="414" y="2"/>
                        <a:pt x="514" y="84"/>
                        <a:pt x="538" y="159"/>
                      </a:cubicBezTo>
                      <a:cubicBezTo>
                        <a:pt x="548" y="190"/>
                        <a:pt x="550" y="198"/>
                        <a:pt x="551" y="203"/>
                      </a:cubicBezTo>
                      <a:cubicBezTo>
                        <a:pt x="552" y="207"/>
                        <a:pt x="552" y="208"/>
                        <a:pt x="572" y="259"/>
                      </a:cubicBezTo>
                      <a:cubicBezTo>
                        <a:pt x="572" y="261"/>
                        <a:pt x="573" y="262"/>
                        <a:pt x="573" y="263"/>
                      </a:cubicBezTo>
                      <a:cubicBezTo>
                        <a:pt x="576" y="290"/>
                        <a:pt x="566" y="302"/>
                        <a:pt x="559" y="311"/>
                      </a:cubicBezTo>
                      <a:cubicBezTo>
                        <a:pt x="555" y="316"/>
                        <a:pt x="555" y="316"/>
                        <a:pt x="556" y="321"/>
                      </a:cubicBezTo>
                      <a:cubicBezTo>
                        <a:pt x="559" y="331"/>
                        <a:pt x="573" y="351"/>
                        <a:pt x="585" y="368"/>
                      </a:cubicBezTo>
                      <a:cubicBezTo>
                        <a:pt x="604" y="396"/>
                        <a:pt x="616" y="414"/>
                        <a:pt x="617" y="429"/>
                      </a:cubicBezTo>
                      <a:cubicBezTo>
                        <a:pt x="619" y="457"/>
                        <a:pt x="590" y="463"/>
                        <a:pt x="575" y="466"/>
                      </a:cubicBezTo>
                      <a:cubicBezTo>
                        <a:pt x="571" y="467"/>
                        <a:pt x="566" y="468"/>
                        <a:pt x="563" y="469"/>
                      </a:cubicBezTo>
                      <a:cubicBezTo>
                        <a:pt x="563" y="472"/>
                        <a:pt x="564" y="479"/>
                        <a:pt x="565" y="483"/>
                      </a:cubicBezTo>
                      <a:cubicBezTo>
                        <a:pt x="567" y="490"/>
                        <a:pt x="568" y="497"/>
                        <a:pt x="567" y="504"/>
                      </a:cubicBezTo>
                      <a:cubicBezTo>
                        <a:pt x="567" y="509"/>
                        <a:pt x="565" y="512"/>
                        <a:pt x="563" y="515"/>
                      </a:cubicBezTo>
                      <a:cubicBezTo>
                        <a:pt x="563" y="519"/>
                        <a:pt x="564" y="525"/>
                        <a:pt x="559" y="531"/>
                      </a:cubicBezTo>
                      <a:cubicBezTo>
                        <a:pt x="556" y="537"/>
                        <a:pt x="551" y="540"/>
                        <a:pt x="546" y="542"/>
                      </a:cubicBezTo>
                      <a:cubicBezTo>
                        <a:pt x="539" y="546"/>
                        <a:pt x="535" y="548"/>
                        <a:pt x="533" y="553"/>
                      </a:cubicBezTo>
                      <a:cubicBezTo>
                        <a:pt x="534" y="556"/>
                        <a:pt x="537" y="562"/>
                        <a:pt x="539" y="566"/>
                      </a:cubicBezTo>
                      <a:cubicBezTo>
                        <a:pt x="545" y="580"/>
                        <a:pt x="554" y="599"/>
                        <a:pt x="546" y="618"/>
                      </a:cubicBezTo>
                      <a:cubicBezTo>
                        <a:pt x="541" y="630"/>
                        <a:pt x="531" y="638"/>
                        <a:pt x="516" y="644"/>
                      </a:cubicBezTo>
                      <a:cubicBezTo>
                        <a:pt x="488" y="654"/>
                        <a:pt x="458" y="650"/>
                        <a:pt x="434" y="647"/>
                      </a:cubicBezTo>
                      <a:cubicBezTo>
                        <a:pt x="419" y="644"/>
                        <a:pt x="398" y="641"/>
                        <a:pt x="395" y="647"/>
                      </a:cubicBezTo>
                      <a:cubicBezTo>
                        <a:pt x="384" y="669"/>
                        <a:pt x="360" y="714"/>
                        <a:pt x="429" y="799"/>
                      </a:cubicBezTo>
                      <a:cubicBezTo>
                        <a:pt x="433" y="804"/>
                        <a:pt x="434" y="811"/>
                        <a:pt x="431" y="816"/>
                      </a:cubicBezTo>
                      <a:cubicBezTo>
                        <a:pt x="428" y="822"/>
                        <a:pt x="422" y="826"/>
                        <a:pt x="415" y="826"/>
                      </a:cubicBezTo>
                      <a:cubicBezTo>
                        <a:pt x="378" y="825"/>
                        <a:pt x="328" y="826"/>
                        <a:pt x="274" y="827"/>
                      </a:cubicBezTo>
                      <a:cubicBezTo>
                        <a:pt x="227" y="828"/>
                        <a:pt x="178" y="829"/>
                        <a:pt x="135" y="829"/>
                      </a:cubicBezTo>
                      <a:close/>
                      <a:moveTo>
                        <a:pt x="56" y="794"/>
                      </a:moveTo>
                      <a:cubicBezTo>
                        <a:pt x="112" y="796"/>
                        <a:pt x="197" y="795"/>
                        <a:pt x="274" y="794"/>
                      </a:cubicBezTo>
                      <a:cubicBezTo>
                        <a:pt x="313" y="793"/>
                        <a:pt x="350" y="792"/>
                        <a:pt x="382" y="792"/>
                      </a:cubicBezTo>
                      <a:cubicBezTo>
                        <a:pt x="332" y="716"/>
                        <a:pt x="348" y="665"/>
                        <a:pt x="365" y="631"/>
                      </a:cubicBezTo>
                      <a:cubicBezTo>
                        <a:pt x="379" y="605"/>
                        <a:pt x="411" y="609"/>
                        <a:pt x="439" y="613"/>
                      </a:cubicBezTo>
                      <a:cubicBezTo>
                        <a:pt x="460" y="617"/>
                        <a:pt x="485" y="620"/>
                        <a:pt x="504" y="613"/>
                      </a:cubicBezTo>
                      <a:cubicBezTo>
                        <a:pt x="510" y="610"/>
                        <a:pt x="514" y="608"/>
                        <a:pt x="515" y="605"/>
                      </a:cubicBezTo>
                      <a:cubicBezTo>
                        <a:pt x="517" y="600"/>
                        <a:pt x="512" y="588"/>
                        <a:pt x="508" y="580"/>
                      </a:cubicBezTo>
                      <a:cubicBezTo>
                        <a:pt x="503" y="568"/>
                        <a:pt x="497" y="555"/>
                        <a:pt x="501" y="543"/>
                      </a:cubicBezTo>
                      <a:cubicBezTo>
                        <a:pt x="506" y="529"/>
                        <a:pt x="516" y="521"/>
                        <a:pt x="524" y="517"/>
                      </a:cubicBezTo>
                      <a:cubicBezTo>
                        <a:pt x="523" y="513"/>
                        <a:pt x="524" y="511"/>
                        <a:pt x="524" y="509"/>
                      </a:cubicBezTo>
                      <a:cubicBezTo>
                        <a:pt x="526" y="502"/>
                        <a:pt x="531" y="498"/>
                        <a:pt x="534" y="496"/>
                      </a:cubicBezTo>
                      <a:cubicBezTo>
                        <a:pt x="533" y="495"/>
                        <a:pt x="533" y="493"/>
                        <a:pt x="533" y="491"/>
                      </a:cubicBezTo>
                      <a:cubicBezTo>
                        <a:pt x="530" y="479"/>
                        <a:pt x="526" y="462"/>
                        <a:pt x="535" y="449"/>
                      </a:cubicBezTo>
                      <a:cubicBezTo>
                        <a:pt x="542" y="439"/>
                        <a:pt x="555" y="436"/>
                        <a:pt x="568" y="433"/>
                      </a:cubicBezTo>
                      <a:cubicBezTo>
                        <a:pt x="572" y="432"/>
                        <a:pt x="580" y="431"/>
                        <a:pt x="583" y="429"/>
                      </a:cubicBezTo>
                      <a:cubicBezTo>
                        <a:pt x="581" y="420"/>
                        <a:pt x="566" y="400"/>
                        <a:pt x="557" y="387"/>
                      </a:cubicBezTo>
                      <a:cubicBezTo>
                        <a:pt x="542" y="366"/>
                        <a:pt x="528" y="346"/>
                        <a:pt x="524" y="330"/>
                      </a:cubicBezTo>
                      <a:cubicBezTo>
                        <a:pt x="518" y="308"/>
                        <a:pt x="527" y="297"/>
                        <a:pt x="533" y="290"/>
                      </a:cubicBezTo>
                      <a:cubicBezTo>
                        <a:pt x="538" y="284"/>
                        <a:pt x="541" y="280"/>
                        <a:pt x="540" y="269"/>
                      </a:cubicBezTo>
                      <a:cubicBezTo>
                        <a:pt x="520" y="218"/>
                        <a:pt x="520" y="217"/>
                        <a:pt x="518" y="210"/>
                      </a:cubicBezTo>
                      <a:cubicBezTo>
                        <a:pt x="517" y="206"/>
                        <a:pt x="516" y="199"/>
                        <a:pt x="506" y="169"/>
                      </a:cubicBezTo>
                      <a:cubicBezTo>
                        <a:pt x="485" y="104"/>
                        <a:pt x="394" y="36"/>
                        <a:pt x="277" y="34"/>
                      </a:cubicBezTo>
                      <a:cubicBezTo>
                        <a:pt x="277" y="34"/>
                        <a:pt x="277" y="34"/>
                        <a:pt x="277" y="34"/>
                      </a:cubicBezTo>
                      <a:cubicBezTo>
                        <a:pt x="276" y="34"/>
                        <a:pt x="275" y="34"/>
                        <a:pt x="274" y="34"/>
                      </a:cubicBezTo>
                      <a:cubicBezTo>
                        <a:pt x="220" y="34"/>
                        <a:pt x="160" y="61"/>
                        <a:pt x="114" y="107"/>
                      </a:cubicBezTo>
                      <a:cubicBezTo>
                        <a:pt x="113" y="107"/>
                        <a:pt x="113" y="107"/>
                        <a:pt x="113" y="108"/>
                      </a:cubicBezTo>
                      <a:cubicBezTo>
                        <a:pt x="60" y="159"/>
                        <a:pt x="35" y="226"/>
                        <a:pt x="43" y="290"/>
                      </a:cubicBezTo>
                      <a:cubicBezTo>
                        <a:pt x="52" y="366"/>
                        <a:pt x="76" y="421"/>
                        <a:pt x="98" y="470"/>
                      </a:cubicBezTo>
                      <a:cubicBezTo>
                        <a:pt x="118" y="515"/>
                        <a:pt x="135" y="554"/>
                        <a:pt x="135" y="598"/>
                      </a:cubicBezTo>
                      <a:cubicBezTo>
                        <a:pt x="136" y="658"/>
                        <a:pt x="107" y="706"/>
                        <a:pt x="81" y="748"/>
                      </a:cubicBezTo>
                      <a:cubicBezTo>
                        <a:pt x="72" y="764"/>
                        <a:pt x="63" y="779"/>
                        <a:pt x="56" y="794"/>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nvGrpSpPr>
                <p:cNvPr id="177" name="Group 176">
                  <a:extLst>
                    <a:ext uri="{FF2B5EF4-FFF2-40B4-BE49-F238E27FC236}">
                      <a16:creationId xmlns:a16="http://schemas.microsoft.com/office/drawing/2014/main" id="{24AE4458-2FB5-42B0-ABC4-3840DE22C5A1}"/>
                    </a:ext>
                  </a:extLst>
                </p:cNvPr>
                <p:cNvGrpSpPr/>
                <p:nvPr/>
              </p:nvGrpSpPr>
              <p:grpSpPr>
                <a:xfrm>
                  <a:off x="3794725" y="5194838"/>
                  <a:ext cx="152161" cy="224494"/>
                  <a:chOff x="3794725" y="5194838"/>
                  <a:chExt cx="152161" cy="224494"/>
                </a:xfrm>
                <a:grpFill/>
              </p:grpSpPr>
              <p:sp>
                <p:nvSpPr>
                  <p:cNvPr id="178" name="Freeform 194">
                    <a:extLst>
                      <a:ext uri="{FF2B5EF4-FFF2-40B4-BE49-F238E27FC236}">
                        <a16:creationId xmlns:a16="http://schemas.microsoft.com/office/drawing/2014/main" id="{B2F08C7C-BA15-4290-AB2F-D03F569A2D57}"/>
                      </a:ext>
                    </a:extLst>
                  </p:cNvPr>
                  <p:cNvSpPr>
                    <a:spLocks noEditPoints="1"/>
                  </p:cNvSpPr>
                  <p:nvPr/>
                </p:nvSpPr>
                <p:spPr bwMode="auto">
                  <a:xfrm>
                    <a:off x="3794725" y="5194838"/>
                    <a:ext cx="152161" cy="175294"/>
                  </a:xfrm>
                  <a:custGeom>
                    <a:avLst/>
                    <a:gdLst>
                      <a:gd name="T0" fmla="*/ 108 w 198"/>
                      <a:gd name="T1" fmla="*/ 228 h 228"/>
                      <a:gd name="T2" fmla="*/ 60 w 198"/>
                      <a:gd name="T3" fmla="*/ 228 h 228"/>
                      <a:gd name="T4" fmla="*/ 40 w 198"/>
                      <a:gd name="T5" fmla="*/ 198 h 228"/>
                      <a:gd name="T6" fmla="*/ 40 w 198"/>
                      <a:gd name="T7" fmla="*/ 193 h 228"/>
                      <a:gd name="T8" fmla="*/ 37 w 198"/>
                      <a:gd name="T9" fmla="*/ 178 h 228"/>
                      <a:gd name="T10" fmla="*/ 32 w 198"/>
                      <a:gd name="T11" fmla="*/ 164 h 228"/>
                      <a:gd name="T12" fmla="*/ 20 w 198"/>
                      <a:gd name="T13" fmla="*/ 144 h 228"/>
                      <a:gd name="T14" fmla="*/ 1 w 198"/>
                      <a:gd name="T15" fmla="*/ 91 h 228"/>
                      <a:gd name="T16" fmla="*/ 29 w 198"/>
                      <a:gd name="T17" fmla="*/ 28 h 228"/>
                      <a:gd name="T18" fmla="*/ 99 w 198"/>
                      <a:gd name="T19" fmla="*/ 0 h 228"/>
                      <a:gd name="T20" fmla="*/ 102 w 198"/>
                      <a:gd name="T21" fmla="*/ 0 h 228"/>
                      <a:gd name="T22" fmla="*/ 197 w 198"/>
                      <a:gd name="T23" fmla="*/ 95 h 228"/>
                      <a:gd name="T24" fmla="*/ 180 w 198"/>
                      <a:gd name="T25" fmla="*/ 141 h 228"/>
                      <a:gd name="T26" fmla="*/ 175 w 198"/>
                      <a:gd name="T27" fmla="*/ 147 h 228"/>
                      <a:gd name="T28" fmla="*/ 164 w 198"/>
                      <a:gd name="T29" fmla="*/ 166 h 228"/>
                      <a:gd name="T30" fmla="*/ 155 w 198"/>
                      <a:gd name="T31" fmla="*/ 194 h 228"/>
                      <a:gd name="T32" fmla="*/ 155 w 198"/>
                      <a:gd name="T33" fmla="*/ 196 h 228"/>
                      <a:gd name="T34" fmla="*/ 139 w 198"/>
                      <a:gd name="T35" fmla="*/ 226 h 228"/>
                      <a:gd name="T36" fmla="*/ 134 w 198"/>
                      <a:gd name="T37" fmla="*/ 228 h 228"/>
                      <a:gd name="T38" fmla="*/ 108 w 198"/>
                      <a:gd name="T39" fmla="*/ 228 h 228"/>
                      <a:gd name="T40" fmla="*/ 134 w 198"/>
                      <a:gd name="T41" fmla="*/ 218 h 228"/>
                      <a:gd name="T42" fmla="*/ 134 w 198"/>
                      <a:gd name="T43" fmla="*/ 218 h 228"/>
                      <a:gd name="T44" fmla="*/ 61 w 198"/>
                      <a:gd name="T45" fmla="*/ 208 h 228"/>
                      <a:gd name="T46" fmla="*/ 130 w 198"/>
                      <a:gd name="T47" fmla="*/ 208 h 228"/>
                      <a:gd name="T48" fmla="*/ 136 w 198"/>
                      <a:gd name="T49" fmla="*/ 193 h 228"/>
                      <a:gd name="T50" fmla="*/ 136 w 198"/>
                      <a:gd name="T51" fmla="*/ 191 h 228"/>
                      <a:gd name="T52" fmla="*/ 146 w 198"/>
                      <a:gd name="T53" fmla="*/ 157 h 228"/>
                      <a:gd name="T54" fmla="*/ 159 w 198"/>
                      <a:gd name="T55" fmla="*/ 136 h 228"/>
                      <a:gd name="T56" fmla="*/ 163 w 198"/>
                      <a:gd name="T57" fmla="*/ 130 h 228"/>
                      <a:gd name="T58" fmla="*/ 178 w 198"/>
                      <a:gd name="T59" fmla="*/ 94 h 228"/>
                      <a:gd name="T60" fmla="*/ 100 w 198"/>
                      <a:gd name="T61" fmla="*/ 19 h 228"/>
                      <a:gd name="T62" fmla="*/ 99 w 198"/>
                      <a:gd name="T63" fmla="*/ 19 h 228"/>
                      <a:gd name="T64" fmla="*/ 99 w 198"/>
                      <a:gd name="T65" fmla="*/ 19 h 228"/>
                      <a:gd name="T66" fmla="*/ 42 w 198"/>
                      <a:gd name="T67" fmla="*/ 42 h 228"/>
                      <a:gd name="T68" fmla="*/ 20 w 198"/>
                      <a:gd name="T69" fmla="*/ 92 h 228"/>
                      <a:gd name="T70" fmla="*/ 37 w 198"/>
                      <a:gd name="T71" fmla="*/ 133 h 228"/>
                      <a:gd name="T72" fmla="*/ 49 w 198"/>
                      <a:gd name="T73" fmla="*/ 156 h 228"/>
                      <a:gd name="T74" fmla="*/ 56 w 198"/>
                      <a:gd name="T75" fmla="*/ 173 h 228"/>
                      <a:gd name="T76" fmla="*/ 59 w 198"/>
                      <a:gd name="T77" fmla="*/ 191 h 228"/>
                      <a:gd name="T78" fmla="*/ 59 w 198"/>
                      <a:gd name="T79" fmla="*/ 197 h 228"/>
                      <a:gd name="T80" fmla="*/ 61 w 198"/>
                      <a:gd name="T81" fmla="*/ 208 h 228"/>
                      <a:gd name="T82" fmla="*/ 45 w 198"/>
                      <a:gd name="T83" fmla="*/ 119 h 228"/>
                      <a:gd name="T84" fmla="*/ 36 w 198"/>
                      <a:gd name="T85" fmla="*/ 111 h 228"/>
                      <a:gd name="T86" fmla="*/ 76 w 198"/>
                      <a:gd name="T87" fmla="*/ 41 h 228"/>
                      <a:gd name="T88" fmla="*/ 87 w 198"/>
                      <a:gd name="T89" fmla="*/ 47 h 228"/>
                      <a:gd name="T90" fmla="*/ 81 w 198"/>
                      <a:gd name="T91" fmla="*/ 59 h 228"/>
                      <a:gd name="T92" fmla="*/ 54 w 198"/>
                      <a:gd name="T93" fmla="*/ 107 h 228"/>
                      <a:gd name="T94" fmla="*/ 47 w 198"/>
                      <a:gd name="T95" fmla="*/ 118 h 228"/>
                      <a:gd name="T96" fmla="*/ 45 w 198"/>
                      <a:gd name="T97" fmla="*/ 1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8" h="228">
                        <a:moveTo>
                          <a:pt x="108" y="228"/>
                        </a:moveTo>
                        <a:cubicBezTo>
                          <a:pt x="97" y="228"/>
                          <a:pt x="81" y="228"/>
                          <a:pt x="60" y="228"/>
                        </a:cubicBezTo>
                        <a:cubicBezTo>
                          <a:pt x="42" y="227"/>
                          <a:pt x="41" y="208"/>
                          <a:pt x="40" y="198"/>
                        </a:cubicBezTo>
                        <a:cubicBezTo>
                          <a:pt x="40" y="197"/>
                          <a:pt x="40" y="195"/>
                          <a:pt x="40" y="193"/>
                        </a:cubicBezTo>
                        <a:cubicBezTo>
                          <a:pt x="39" y="188"/>
                          <a:pt x="38" y="183"/>
                          <a:pt x="37" y="178"/>
                        </a:cubicBezTo>
                        <a:cubicBezTo>
                          <a:pt x="36" y="174"/>
                          <a:pt x="34" y="169"/>
                          <a:pt x="32" y="164"/>
                        </a:cubicBezTo>
                        <a:cubicBezTo>
                          <a:pt x="29" y="157"/>
                          <a:pt x="24" y="150"/>
                          <a:pt x="20" y="144"/>
                        </a:cubicBezTo>
                        <a:cubicBezTo>
                          <a:pt x="10" y="128"/>
                          <a:pt x="0" y="112"/>
                          <a:pt x="1" y="91"/>
                        </a:cubicBezTo>
                        <a:cubicBezTo>
                          <a:pt x="1" y="67"/>
                          <a:pt x="11" y="45"/>
                          <a:pt x="29" y="28"/>
                        </a:cubicBezTo>
                        <a:cubicBezTo>
                          <a:pt x="47" y="10"/>
                          <a:pt x="73" y="0"/>
                          <a:pt x="99" y="0"/>
                        </a:cubicBezTo>
                        <a:cubicBezTo>
                          <a:pt x="100" y="0"/>
                          <a:pt x="101" y="0"/>
                          <a:pt x="102" y="0"/>
                        </a:cubicBezTo>
                        <a:cubicBezTo>
                          <a:pt x="155" y="1"/>
                          <a:pt x="198" y="44"/>
                          <a:pt x="197" y="95"/>
                        </a:cubicBezTo>
                        <a:cubicBezTo>
                          <a:pt x="197" y="113"/>
                          <a:pt x="188" y="128"/>
                          <a:pt x="180" y="141"/>
                        </a:cubicBezTo>
                        <a:cubicBezTo>
                          <a:pt x="178" y="143"/>
                          <a:pt x="177" y="145"/>
                          <a:pt x="175" y="147"/>
                        </a:cubicBezTo>
                        <a:cubicBezTo>
                          <a:pt x="171" y="154"/>
                          <a:pt x="167" y="160"/>
                          <a:pt x="164" y="166"/>
                        </a:cubicBezTo>
                        <a:cubicBezTo>
                          <a:pt x="158" y="178"/>
                          <a:pt x="156" y="186"/>
                          <a:pt x="155" y="194"/>
                        </a:cubicBezTo>
                        <a:cubicBezTo>
                          <a:pt x="155" y="196"/>
                          <a:pt x="155" y="196"/>
                          <a:pt x="155" y="196"/>
                        </a:cubicBezTo>
                        <a:cubicBezTo>
                          <a:pt x="153" y="206"/>
                          <a:pt x="151" y="218"/>
                          <a:pt x="139" y="226"/>
                        </a:cubicBezTo>
                        <a:cubicBezTo>
                          <a:pt x="138" y="227"/>
                          <a:pt x="136" y="227"/>
                          <a:pt x="134" y="228"/>
                        </a:cubicBezTo>
                        <a:cubicBezTo>
                          <a:pt x="134" y="228"/>
                          <a:pt x="129" y="228"/>
                          <a:pt x="108" y="228"/>
                        </a:cubicBezTo>
                        <a:close/>
                        <a:moveTo>
                          <a:pt x="134" y="218"/>
                        </a:moveTo>
                        <a:cubicBezTo>
                          <a:pt x="134" y="218"/>
                          <a:pt x="134" y="218"/>
                          <a:pt x="134" y="218"/>
                        </a:cubicBezTo>
                        <a:close/>
                        <a:moveTo>
                          <a:pt x="61" y="208"/>
                        </a:moveTo>
                        <a:cubicBezTo>
                          <a:pt x="107" y="209"/>
                          <a:pt x="124" y="208"/>
                          <a:pt x="130" y="208"/>
                        </a:cubicBezTo>
                        <a:cubicBezTo>
                          <a:pt x="134" y="205"/>
                          <a:pt x="134" y="201"/>
                          <a:pt x="136" y="193"/>
                        </a:cubicBezTo>
                        <a:cubicBezTo>
                          <a:pt x="136" y="191"/>
                          <a:pt x="136" y="191"/>
                          <a:pt x="136" y="191"/>
                        </a:cubicBezTo>
                        <a:cubicBezTo>
                          <a:pt x="137" y="182"/>
                          <a:pt x="139" y="172"/>
                          <a:pt x="146" y="157"/>
                        </a:cubicBezTo>
                        <a:cubicBezTo>
                          <a:pt x="150" y="150"/>
                          <a:pt x="155" y="143"/>
                          <a:pt x="159" y="136"/>
                        </a:cubicBezTo>
                        <a:cubicBezTo>
                          <a:pt x="161" y="134"/>
                          <a:pt x="162" y="132"/>
                          <a:pt x="163" y="130"/>
                        </a:cubicBezTo>
                        <a:cubicBezTo>
                          <a:pt x="172" y="117"/>
                          <a:pt x="177" y="107"/>
                          <a:pt x="178" y="94"/>
                        </a:cubicBezTo>
                        <a:cubicBezTo>
                          <a:pt x="178" y="54"/>
                          <a:pt x="143" y="20"/>
                          <a:pt x="100" y="19"/>
                        </a:cubicBezTo>
                        <a:cubicBezTo>
                          <a:pt x="100" y="19"/>
                          <a:pt x="100" y="19"/>
                          <a:pt x="99" y="19"/>
                        </a:cubicBezTo>
                        <a:cubicBezTo>
                          <a:pt x="99" y="19"/>
                          <a:pt x="99" y="19"/>
                          <a:pt x="99" y="19"/>
                        </a:cubicBezTo>
                        <a:cubicBezTo>
                          <a:pt x="78" y="19"/>
                          <a:pt x="57" y="27"/>
                          <a:pt x="42" y="42"/>
                        </a:cubicBezTo>
                        <a:cubicBezTo>
                          <a:pt x="28" y="55"/>
                          <a:pt x="20" y="73"/>
                          <a:pt x="20" y="92"/>
                        </a:cubicBezTo>
                        <a:cubicBezTo>
                          <a:pt x="20" y="107"/>
                          <a:pt x="28" y="120"/>
                          <a:pt x="37" y="133"/>
                        </a:cubicBezTo>
                        <a:cubicBezTo>
                          <a:pt x="41" y="140"/>
                          <a:pt x="46" y="148"/>
                          <a:pt x="49" y="156"/>
                        </a:cubicBezTo>
                        <a:cubicBezTo>
                          <a:pt x="52" y="162"/>
                          <a:pt x="54" y="168"/>
                          <a:pt x="56" y="173"/>
                        </a:cubicBezTo>
                        <a:cubicBezTo>
                          <a:pt x="58" y="180"/>
                          <a:pt x="58" y="186"/>
                          <a:pt x="59" y="191"/>
                        </a:cubicBezTo>
                        <a:cubicBezTo>
                          <a:pt x="59" y="193"/>
                          <a:pt x="59" y="195"/>
                          <a:pt x="59" y="197"/>
                        </a:cubicBezTo>
                        <a:cubicBezTo>
                          <a:pt x="59" y="200"/>
                          <a:pt x="60" y="206"/>
                          <a:pt x="61" y="208"/>
                        </a:cubicBezTo>
                        <a:close/>
                        <a:moveTo>
                          <a:pt x="45" y="119"/>
                        </a:moveTo>
                        <a:cubicBezTo>
                          <a:pt x="41" y="119"/>
                          <a:pt x="37" y="116"/>
                          <a:pt x="36" y="111"/>
                        </a:cubicBezTo>
                        <a:cubicBezTo>
                          <a:pt x="26" y="71"/>
                          <a:pt x="57" y="46"/>
                          <a:pt x="76" y="41"/>
                        </a:cubicBezTo>
                        <a:cubicBezTo>
                          <a:pt x="81" y="39"/>
                          <a:pt x="86" y="42"/>
                          <a:pt x="87" y="47"/>
                        </a:cubicBezTo>
                        <a:cubicBezTo>
                          <a:pt x="89" y="53"/>
                          <a:pt x="86" y="58"/>
                          <a:pt x="81" y="59"/>
                        </a:cubicBezTo>
                        <a:cubicBezTo>
                          <a:pt x="75" y="61"/>
                          <a:pt x="47" y="75"/>
                          <a:pt x="54" y="107"/>
                        </a:cubicBezTo>
                        <a:cubicBezTo>
                          <a:pt x="56" y="112"/>
                          <a:pt x="52" y="117"/>
                          <a:pt x="47" y="118"/>
                        </a:cubicBezTo>
                        <a:cubicBezTo>
                          <a:pt x="46" y="119"/>
                          <a:pt x="46" y="119"/>
                          <a:pt x="45" y="119"/>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79" name="Freeform 196">
                    <a:extLst>
                      <a:ext uri="{FF2B5EF4-FFF2-40B4-BE49-F238E27FC236}">
                        <a16:creationId xmlns:a16="http://schemas.microsoft.com/office/drawing/2014/main" id="{2559E45D-5F46-4C55-A80B-1A0ACDF55742}"/>
                      </a:ext>
                    </a:extLst>
                  </p:cNvPr>
                  <p:cNvSpPr>
                    <a:spLocks/>
                  </p:cNvSpPr>
                  <p:nvPr/>
                </p:nvSpPr>
                <p:spPr bwMode="auto">
                  <a:xfrm>
                    <a:off x="3830892" y="5370784"/>
                    <a:ext cx="76243" cy="14662"/>
                  </a:xfrm>
                  <a:custGeom>
                    <a:avLst/>
                    <a:gdLst>
                      <a:gd name="T0" fmla="*/ 89 w 99"/>
                      <a:gd name="T1" fmla="*/ 19 h 19"/>
                      <a:gd name="T2" fmla="*/ 10 w 99"/>
                      <a:gd name="T3" fmla="*/ 19 h 19"/>
                      <a:gd name="T4" fmla="*/ 0 w 99"/>
                      <a:gd name="T5" fmla="*/ 10 h 19"/>
                      <a:gd name="T6" fmla="*/ 10 w 99"/>
                      <a:gd name="T7" fmla="*/ 0 h 19"/>
                      <a:gd name="T8" fmla="*/ 89 w 99"/>
                      <a:gd name="T9" fmla="*/ 0 h 19"/>
                      <a:gd name="T10" fmla="*/ 99 w 99"/>
                      <a:gd name="T11" fmla="*/ 10 h 19"/>
                      <a:gd name="T12" fmla="*/ 89 w 9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99" h="19">
                        <a:moveTo>
                          <a:pt x="89" y="19"/>
                        </a:moveTo>
                        <a:cubicBezTo>
                          <a:pt x="10" y="19"/>
                          <a:pt x="10" y="19"/>
                          <a:pt x="10" y="19"/>
                        </a:cubicBezTo>
                        <a:cubicBezTo>
                          <a:pt x="4" y="19"/>
                          <a:pt x="0" y="15"/>
                          <a:pt x="0" y="10"/>
                        </a:cubicBezTo>
                        <a:cubicBezTo>
                          <a:pt x="0" y="4"/>
                          <a:pt x="4" y="0"/>
                          <a:pt x="10" y="0"/>
                        </a:cubicBezTo>
                        <a:cubicBezTo>
                          <a:pt x="89" y="0"/>
                          <a:pt x="89" y="0"/>
                          <a:pt x="89" y="0"/>
                        </a:cubicBezTo>
                        <a:cubicBezTo>
                          <a:pt x="95" y="0"/>
                          <a:pt x="99" y="4"/>
                          <a:pt x="99" y="10"/>
                        </a:cubicBezTo>
                        <a:cubicBezTo>
                          <a:pt x="99" y="15"/>
                          <a:pt x="95" y="19"/>
                          <a:pt x="89" y="19"/>
                        </a:cubicBezTo>
                        <a:close/>
                      </a:path>
                    </a:pathLst>
                  </a:custGeom>
                  <a:grpFill/>
                  <a:ln>
                    <a:noFill/>
                  </a:ln>
                </p:spPr>
                <p:txBody>
                  <a:bodyPr vert="horz" wrap="square" lIns="93247" tIns="46623" rIns="93247" bIns="46623" numCol="1" anchor="t" anchorCtr="0" compatLnSpc="1">
                    <a:prstTxWarp prst="textNoShape">
                      <a:avLst/>
                    </a:prstTxWarp>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505050"/>
                      </a:solidFill>
                      <a:effectLst/>
                      <a:uLnTx/>
                      <a:uFillTx/>
                      <a:latin typeface="Segoe UI Semilight"/>
                      <a:ea typeface="+mn-ea"/>
                      <a:cs typeface="Segoe UI" panose="020B0502040204020203" pitchFamily="34" charset="0"/>
                    </a:endParaRPr>
                  </a:p>
                </p:txBody>
              </p:sp>
              <p:sp>
                <p:nvSpPr>
                  <p:cNvPr id="180" name="Freeform 66">
                    <a:extLst>
                      <a:ext uri="{FF2B5EF4-FFF2-40B4-BE49-F238E27FC236}">
                        <a16:creationId xmlns:a16="http://schemas.microsoft.com/office/drawing/2014/main" id="{FBC388BF-0C37-43E8-A284-B5ADD2E1CB1A}"/>
                      </a:ext>
                    </a:extLst>
                  </p:cNvPr>
                  <p:cNvSpPr>
                    <a:spLocks/>
                  </p:cNvSpPr>
                  <p:nvPr/>
                </p:nvSpPr>
                <p:spPr bwMode="auto">
                  <a:xfrm>
                    <a:off x="3833824" y="5387727"/>
                    <a:ext cx="67120" cy="14662"/>
                  </a:xfrm>
                  <a:custGeom>
                    <a:avLst/>
                    <a:gdLst>
                      <a:gd name="T0" fmla="*/ 77 w 87"/>
                      <a:gd name="T1" fmla="*/ 19 h 19"/>
                      <a:gd name="T2" fmla="*/ 10 w 87"/>
                      <a:gd name="T3" fmla="*/ 19 h 19"/>
                      <a:gd name="T4" fmla="*/ 0 w 87"/>
                      <a:gd name="T5" fmla="*/ 9 h 19"/>
                      <a:gd name="T6" fmla="*/ 10 w 87"/>
                      <a:gd name="T7" fmla="*/ 0 h 19"/>
                      <a:gd name="T8" fmla="*/ 77 w 87"/>
                      <a:gd name="T9" fmla="*/ 0 h 19"/>
                      <a:gd name="T10" fmla="*/ 87 w 87"/>
                      <a:gd name="T11" fmla="*/ 9 h 19"/>
                      <a:gd name="T12" fmla="*/ 77 w 87"/>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87" h="19">
                        <a:moveTo>
                          <a:pt x="77" y="19"/>
                        </a:moveTo>
                        <a:cubicBezTo>
                          <a:pt x="10" y="19"/>
                          <a:pt x="10" y="19"/>
                          <a:pt x="10" y="19"/>
                        </a:cubicBezTo>
                        <a:cubicBezTo>
                          <a:pt x="4" y="19"/>
                          <a:pt x="0" y="15"/>
                          <a:pt x="0" y="9"/>
                        </a:cubicBezTo>
                        <a:cubicBezTo>
                          <a:pt x="0" y="4"/>
                          <a:pt x="4" y="0"/>
                          <a:pt x="10" y="0"/>
                        </a:cubicBezTo>
                        <a:cubicBezTo>
                          <a:pt x="77" y="0"/>
                          <a:pt x="77" y="0"/>
                          <a:pt x="77" y="0"/>
                        </a:cubicBezTo>
                        <a:cubicBezTo>
                          <a:pt x="82" y="0"/>
                          <a:pt x="87" y="4"/>
                          <a:pt x="87" y="9"/>
                        </a:cubicBezTo>
                        <a:cubicBezTo>
                          <a:pt x="87" y="15"/>
                          <a:pt x="82" y="19"/>
                          <a:pt x="77" y="19"/>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sp>
                <p:nvSpPr>
                  <p:cNvPr id="181" name="Freeform 67">
                    <a:extLst>
                      <a:ext uri="{FF2B5EF4-FFF2-40B4-BE49-F238E27FC236}">
                        <a16:creationId xmlns:a16="http://schemas.microsoft.com/office/drawing/2014/main" id="{19CA828B-8966-42F9-A344-F124801D7816}"/>
                      </a:ext>
                    </a:extLst>
                  </p:cNvPr>
                  <p:cNvSpPr>
                    <a:spLocks/>
                  </p:cNvSpPr>
                  <p:nvPr/>
                </p:nvSpPr>
                <p:spPr bwMode="auto">
                  <a:xfrm>
                    <a:off x="3845554" y="5404018"/>
                    <a:ext cx="43661" cy="15314"/>
                  </a:xfrm>
                  <a:custGeom>
                    <a:avLst/>
                    <a:gdLst>
                      <a:gd name="T0" fmla="*/ 47 w 57"/>
                      <a:gd name="T1" fmla="*/ 20 h 20"/>
                      <a:gd name="T2" fmla="*/ 10 w 57"/>
                      <a:gd name="T3" fmla="*/ 20 h 20"/>
                      <a:gd name="T4" fmla="*/ 0 w 57"/>
                      <a:gd name="T5" fmla="*/ 10 h 20"/>
                      <a:gd name="T6" fmla="*/ 10 w 57"/>
                      <a:gd name="T7" fmla="*/ 0 h 20"/>
                      <a:gd name="T8" fmla="*/ 47 w 57"/>
                      <a:gd name="T9" fmla="*/ 0 h 20"/>
                      <a:gd name="T10" fmla="*/ 57 w 57"/>
                      <a:gd name="T11" fmla="*/ 10 h 20"/>
                      <a:gd name="T12" fmla="*/ 47 w 5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57" h="20">
                        <a:moveTo>
                          <a:pt x="47" y="20"/>
                        </a:moveTo>
                        <a:cubicBezTo>
                          <a:pt x="10" y="20"/>
                          <a:pt x="10" y="20"/>
                          <a:pt x="10" y="20"/>
                        </a:cubicBezTo>
                        <a:cubicBezTo>
                          <a:pt x="4" y="20"/>
                          <a:pt x="0" y="15"/>
                          <a:pt x="0" y="10"/>
                        </a:cubicBezTo>
                        <a:cubicBezTo>
                          <a:pt x="0" y="5"/>
                          <a:pt x="4" y="0"/>
                          <a:pt x="10" y="0"/>
                        </a:cubicBezTo>
                        <a:cubicBezTo>
                          <a:pt x="47" y="0"/>
                          <a:pt x="47" y="0"/>
                          <a:pt x="47" y="0"/>
                        </a:cubicBezTo>
                        <a:cubicBezTo>
                          <a:pt x="52" y="0"/>
                          <a:pt x="57" y="5"/>
                          <a:pt x="57" y="10"/>
                        </a:cubicBezTo>
                        <a:cubicBezTo>
                          <a:pt x="57" y="15"/>
                          <a:pt x="52" y="20"/>
                          <a:pt x="47" y="2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grpSp>
        <p:sp>
          <p:nvSpPr>
            <p:cNvPr id="182" name="Rectangle 181">
              <a:extLst>
                <a:ext uri="{FF2B5EF4-FFF2-40B4-BE49-F238E27FC236}">
                  <a16:creationId xmlns:a16="http://schemas.microsoft.com/office/drawing/2014/main" id="{3FCA289C-6648-4268-9268-D1E7D708A43E}"/>
                </a:ext>
              </a:extLst>
            </p:cNvPr>
            <p:cNvSpPr/>
            <p:nvPr/>
          </p:nvSpPr>
          <p:spPr bwMode="auto">
            <a:xfrm>
              <a:off x="5222851" y="5716674"/>
              <a:ext cx="2447865" cy="4663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932418" rtl="0" eaLnBrk="1" fontAlgn="auto" latinLnBrk="0" hangingPunct="1">
                <a:lnSpc>
                  <a:spcPct val="90000"/>
                </a:lnSpc>
                <a:spcBef>
                  <a:spcPts val="0"/>
                </a:spcBef>
                <a:spcAft>
                  <a:spcPts val="600"/>
                </a:spcAft>
                <a:buClrTx/>
                <a:buSzTx/>
                <a:buFontTx/>
                <a:buNone/>
                <a:tabLst/>
                <a:defRPr/>
              </a:pPr>
              <a:r>
                <a:rPr kumimoji="0" lang="en-US" sz="1836" b="0" i="0" u="none" strike="noStrike" kern="0" cap="none" spc="10" normalizeH="0" baseline="0" noProof="0" dirty="0">
                  <a:ln w="3175">
                    <a:noFill/>
                  </a:ln>
                  <a:solidFill>
                    <a:srgbClr val="505050"/>
                  </a:solidFill>
                  <a:effectLst/>
                  <a:uLnTx/>
                  <a:uFillTx/>
                  <a:latin typeface="Segoe UI Semilight"/>
                  <a:ea typeface="+mn-ea"/>
                  <a:cs typeface="Segoe UI Semilight" panose="020B0402040204020203" pitchFamily="34" charset="0"/>
                </a:rPr>
                <a:t>Device Management</a:t>
              </a:r>
            </a:p>
          </p:txBody>
        </p:sp>
        <p:grpSp>
          <p:nvGrpSpPr>
            <p:cNvPr id="183" name="Group 182">
              <a:extLst>
                <a:ext uri="{FF2B5EF4-FFF2-40B4-BE49-F238E27FC236}">
                  <a16:creationId xmlns:a16="http://schemas.microsoft.com/office/drawing/2014/main" id="{715FD521-CB84-449C-BF78-9294E14BED75}"/>
                </a:ext>
              </a:extLst>
            </p:cNvPr>
            <p:cNvGrpSpPr/>
            <p:nvPr/>
          </p:nvGrpSpPr>
          <p:grpSpPr>
            <a:xfrm>
              <a:off x="4631625" y="5748461"/>
              <a:ext cx="401019" cy="401019"/>
              <a:chOff x="619952" y="6089066"/>
              <a:chExt cx="393192" cy="393192"/>
            </a:xfrm>
          </p:grpSpPr>
          <p:sp>
            <p:nvSpPr>
              <p:cNvPr id="184" name="Oval 183">
                <a:extLst>
                  <a:ext uri="{FF2B5EF4-FFF2-40B4-BE49-F238E27FC236}">
                    <a16:creationId xmlns:a16="http://schemas.microsoft.com/office/drawing/2014/main" id="{0ADC9933-7EAE-468C-B6D3-BB55D9C6729D}"/>
                  </a:ext>
                </a:extLst>
              </p:cNvPr>
              <p:cNvSpPr/>
              <p:nvPr/>
            </p:nvSpPr>
            <p:spPr bwMode="auto">
              <a:xfrm>
                <a:off x="619952" y="6089066"/>
                <a:ext cx="393192" cy="393192"/>
              </a:xfrm>
              <a:prstGeom prst="ellipse">
                <a:avLst/>
              </a:prstGeom>
              <a:solidFill>
                <a:schemeClr val="bg1">
                  <a:alpha val="50000"/>
                </a:schemeClr>
              </a:solidFill>
              <a:ln w="3175" cap="flat" cmpd="sng" algn="ctr">
                <a:solidFill>
                  <a:schemeClr val="tx1"/>
                </a:solidFill>
                <a:prstDash val="solid"/>
              </a:ln>
              <a:effectLst/>
            </p:spPr>
            <p:txBody>
              <a:bodyPr lIns="182880" tIns="182880" rIns="182880" bIns="182880" rtlCol="0" anchor="t" anchorCtr="0"/>
              <a:lstStyle/>
              <a:p>
                <a:pPr marL="0" marR="0" lvl="0" indent="0" algn="l" defTabSz="932384" rtl="0" eaLnBrk="1" fontAlgn="auto" latinLnBrk="0" hangingPunct="1">
                  <a:lnSpc>
                    <a:spcPct val="80000"/>
                  </a:lnSpc>
                  <a:spcBef>
                    <a:spcPts val="0"/>
                  </a:spcBef>
                  <a:spcAft>
                    <a:spcPts val="0"/>
                  </a:spcAft>
                  <a:buClrTx/>
                  <a:buSzTx/>
                  <a:buFontTx/>
                  <a:buNone/>
                  <a:tabLst/>
                  <a:defRPr/>
                </a:pPr>
                <a:endParaRPr kumimoji="0" lang="en-US" sz="2400" b="0" i="0" u="none" strike="noStrike" kern="1200" cap="none" spc="0" normalizeH="0" baseline="0" noProof="0" err="1">
                  <a:ln>
                    <a:noFill/>
                  </a:ln>
                  <a:solidFill>
                    <a:srgbClr val="D83B01"/>
                  </a:solidFill>
                  <a:effectLst/>
                  <a:uLnTx/>
                  <a:uFillTx/>
                  <a:latin typeface="Calibri" panose="020F0502020204030204"/>
                  <a:ea typeface="+mn-ea"/>
                  <a:cs typeface="Segoe UI Semibold" panose="020B0702040204020203" pitchFamily="34" charset="0"/>
                </a:endParaRPr>
              </a:p>
            </p:txBody>
          </p:sp>
          <p:sp>
            <p:nvSpPr>
              <p:cNvPr id="185" name="Freeform 48">
                <a:extLst>
                  <a:ext uri="{FF2B5EF4-FFF2-40B4-BE49-F238E27FC236}">
                    <a16:creationId xmlns:a16="http://schemas.microsoft.com/office/drawing/2014/main" id="{4B04E93D-8870-4344-BDD0-7DDDFB53C3E5}"/>
                  </a:ext>
                </a:extLst>
              </p:cNvPr>
              <p:cNvSpPr>
                <a:spLocks/>
              </p:cNvSpPr>
              <p:nvPr/>
            </p:nvSpPr>
            <p:spPr bwMode="auto">
              <a:xfrm rot="5400000">
                <a:off x="690233" y="6156843"/>
                <a:ext cx="252631" cy="257638"/>
              </a:xfrm>
              <a:custGeom>
                <a:avLst/>
                <a:gdLst>
                  <a:gd name="connsiteX0" fmla="*/ 2644624 w 3171820"/>
                  <a:gd name="connsiteY0" fmla="*/ 169863 h 3273425"/>
                  <a:gd name="connsiteX1" fmla="*/ 2402883 w 3171820"/>
                  <a:gd name="connsiteY1" fmla="*/ 276003 h 3273425"/>
                  <a:gd name="connsiteX2" fmla="*/ 1100879 w 3171820"/>
                  <a:gd name="connsiteY2" fmla="*/ 1609117 h 3273425"/>
                  <a:gd name="connsiteX3" fmla="*/ 1037263 w 3171820"/>
                  <a:gd name="connsiteY3" fmla="*/ 1579398 h 3273425"/>
                  <a:gd name="connsiteX4" fmla="*/ 935477 w 3171820"/>
                  <a:gd name="connsiteY4" fmla="*/ 1575152 h 3273425"/>
                  <a:gd name="connsiteX5" fmla="*/ 388381 w 3171820"/>
                  <a:gd name="connsiteY5" fmla="*/ 1800168 h 3273425"/>
                  <a:gd name="connsiteX6" fmla="*/ 189051 w 3171820"/>
                  <a:gd name="connsiteY6" fmla="*/ 2496444 h 3273425"/>
                  <a:gd name="connsiteX7" fmla="*/ 634362 w 3171820"/>
                  <a:gd name="connsiteY7" fmla="*/ 2050658 h 3273425"/>
                  <a:gd name="connsiteX8" fmla="*/ 681014 w 3171820"/>
                  <a:gd name="connsiteY8" fmla="*/ 2063395 h 3273425"/>
                  <a:gd name="connsiteX9" fmla="*/ 1011816 w 3171820"/>
                  <a:gd name="connsiteY9" fmla="*/ 2245955 h 3273425"/>
                  <a:gd name="connsiteX10" fmla="*/ 1020298 w 3171820"/>
                  <a:gd name="connsiteY10" fmla="*/ 2254446 h 3273425"/>
                  <a:gd name="connsiteX11" fmla="*/ 1206905 w 3171820"/>
                  <a:gd name="connsiteY11" fmla="*/ 2602584 h 3273425"/>
                  <a:gd name="connsiteX12" fmla="*/ 1215387 w 3171820"/>
                  <a:gd name="connsiteY12" fmla="*/ 2645040 h 3273425"/>
                  <a:gd name="connsiteX13" fmla="*/ 774317 w 3171820"/>
                  <a:gd name="connsiteY13" fmla="*/ 3086581 h 3273425"/>
                  <a:gd name="connsiteX14" fmla="*/ 935477 w 3171820"/>
                  <a:gd name="connsiteY14" fmla="*/ 3103563 h 3273425"/>
                  <a:gd name="connsiteX15" fmla="*/ 1478333 w 3171820"/>
                  <a:gd name="connsiteY15" fmla="*/ 2882793 h 3273425"/>
                  <a:gd name="connsiteX16" fmla="*/ 1703109 w 3171820"/>
                  <a:gd name="connsiteY16" fmla="*/ 2335112 h 3273425"/>
                  <a:gd name="connsiteX17" fmla="*/ 1677662 w 3171820"/>
                  <a:gd name="connsiteY17" fmla="*/ 2148306 h 3273425"/>
                  <a:gd name="connsiteX18" fmla="*/ 1647975 w 3171820"/>
                  <a:gd name="connsiteY18" fmla="*/ 2084623 h 3273425"/>
                  <a:gd name="connsiteX19" fmla="*/ 2907569 w 3171820"/>
                  <a:gd name="connsiteY19" fmla="*/ 810947 h 3273425"/>
                  <a:gd name="connsiteX20" fmla="*/ 2894846 w 3171820"/>
                  <a:gd name="connsiteY20" fmla="*/ 280248 h 3273425"/>
                  <a:gd name="connsiteX21" fmla="*/ 2644624 w 3171820"/>
                  <a:gd name="connsiteY21" fmla="*/ 169863 h 3273425"/>
                  <a:gd name="connsiteX22" fmla="*/ 2644572 w 3171820"/>
                  <a:gd name="connsiteY22" fmla="*/ 0 h 3273425"/>
                  <a:gd name="connsiteX23" fmla="*/ 3022189 w 3171820"/>
                  <a:gd name="connsiteY23" fmla="*/ 165582 h 3273425"/>
                  <a:gd name="connsiteX24" fmla="*/ 3034917 w 3171820"/>
                  <a:gd name="connsiteY24" fmla="*/ 925560 h 3273425"/>
                  <a:gd name="connsiteX25" fmla="*/ 3030675 w 3171820"/>
                  <a:gd name="connsiteY25" fmla="*/ 925560 h 3273425"/>
                  <a:gd name="connsiteX26" fmla="*/ 1846911 w 3171820"/>
                  <a:gd name="connsiteY26" fmla="*/ 2127090 h 3273425"/>
                  <a:gd name="connsiteX27" fmla="*/ 1872368 w 3171820"/>
                  <a:gd name="connsiteY27" fmla="*/ 2335128 h 3273425"/>
                  <a:gd name="connsiteX28" fmla="*/ 1600824 w 3171820"/>
                  <a:gd name="connsiteY28" fmla="*/ 3001701 h 3273425"/>
                  <a:gd name="connsiteX29" fmla="*/ 934692 w 3171820"/>
                  <a:gd name="connsiteY29" fmla="*/ 3273425 h 3273425"/>
                  <a:gd name="connsiteX30" fmla="*/ 586776 w 3171820"/>
                  <a:gd name="connsiteY30" fmla="*/ 3209740 h 3273425"/>
                  <a:gd name="connsiteX31" fmla="*/ 455246 w 3171820"/>
                  <a:gd name="connsiteY31" fmla="*/ 3167283 h 3273425"/>
                  <a:gd name="connsiteX32" fmla="*/ 1028035 w 3171820"/>
                  <a:gd name="connsiteY32" fmla="*/ 2594115 h 3273425"/>
                  <a:gd name="connsiteX33" fmla="*/ 896506 w 3171820"/>
                  <a:gd name="connsiteY33" fmla="*/ 2369094 h 3273425"/>
                  <a:gd name="connsiteX34" fmla="*/ 684362 w 3171820"/>
                  <a:gd name="connsiteY34" fmla="*/ 2241723 h 3273425"/>
                  <a:gd name="connsiteX35" fmla="*/ 120059 w 3171820"/>
                  <a:gd name="connsiteY35" fmla="*/ 2806400 h 3273425"/>
                  <a:gd name="connsiteX36" fmla="*/ 69144 w 3171820"/>
                  <a:gd name="connsiteY36" fmla="*/ 2687520 h 3273425"/>
                  <a:gd name="connsiteX37" fmla="*/ 264317 w 3171820"/>
                  <a:gd name="connsiteY37" fmla="*/ 1681292 h 3273425"/>
                  <a:gd name="connsiteX38" fmla="*/ 268560 w 3171820"/>
                  <a:gd name="connsiteY38" fmla="*/ 1681292 h 3273425"/>
                  <a:gd name="connsiteX39" fmla="*/ 934692 w 3171820"/>
                  <a:gd name="connsiteY39" fmla="*/ 1405323 h 3273425"/>
                  <a:gd name="connsiteX40" fmla="*/ 1053492 w 3171820"/>
                  <a:gd name="connsiteY40" fmla="*/ 1413814 h 3273425"/>
                  <a:gd name="connsiteX41" fmla="*/ 2279685 w 3171820"/>
                  <a:gd name="connsiteY41" fmla="*/ 157091 h 3273425"/>
                  <a:gd name="connsiteX42" fmla="*/ 2644572 w 3171820"/>
                  <a:gd name="connsiteY42" fmla="*/ 0 h 32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171820" h="3273425">
                    <a:moveTo>
                      <a:pt x="2644624" y="169863"/>
                    </a:moveTo>
                    <a:cubicBezTo>
                      <a:pt x="2551320" y="169863"/>
                      <a:pt x="2466499" y="208073"/>
                      <a:pt x="2402883" y="276003"/>
                    </a:cubicBezTo>
                    <a:cubicBezTo>
                      <a:pt x="1100879" y="1609117"/>
                      <a:pt x="1100879" y="1609117"/>
                      <a:pt x="1100879" y="1609117"/>
                    </a:cubicBezTo>
                    <a:cubicBezTo>
                      <a:pt x="1037263" y="1579398"/>
                      <a:pt x="1037263" y="1579398"/>
                      <a:pt x="1037263" y="1579398"/>
                    </a:cubicBezTo>
                    <a:cubicBezTo>
                      <a:pt x="1003334" y="1575152"/>
                      <a:pt x="969406" y="1575152"/>
                      <a:pt x="935477" y="1575152"/>
                    </a:cubicBezTo>
                    <a:cubicBezTo>
                      <a:pt x="723424" y="1575152"/>
                      <a:pt x="536818" y="1651573"/>
                      <a:pt x="388381" y="1800168"/>
                    </a:cubicBezTo>
                    <a:cubicBezTo>
                      <a:pt x="206015" y="1991220"/>
                      <a:pt x="133917" y="2254446"/>
                      <a:pt x="189051" y="2496444"/>
                    </a:cubicBezTo>
                    <a:cubicBezTo>
                      <a:pt x="634362" y="2050658"/>
                      <a:pt x="634362" y="2050658"/>
                      <a:pt x="634362" y="2050658"/>
                    </a:cubicBezTo>
                    <a:cubicBezTo>
                      <a:pt x="681014" y="2063395"/>
                      <a:pt x="681014" y="2063395"/>
                      <a:pt x="681014" y="2063395"/>
                    </a:cubicBezTo>
                    <a:cubicBezTo>
                      <a:pt x="791281" y="2088868"/>
                      <a:pt x="910031" y="2152552"/>
                      <a:pt x="1011816" y="2245955"/>
                    </a:cubicBezTo>
                    <a:cubicBezTo>
                      <a:pt x="1020298" y="2254446"/>
                      <a:pt x="1020298" y="2254446"/>
                      <a:pt x="1020298" y="2254446"/>
                    </a:cubicBezTo>
                    <a:cubicBezTo>
                      <a:pt x="1117843" y="2364831"/>
                      <a:pt x="1181459" y="2483708"/>
                      <a:pt x="1206905" y="2602584"/>
                    </a:cubicBezTo>
                    <a:cubicBezTo>
                      <a:pt x="1215387" y="2645040"/>
                      <a:pt x="1215387" y="2645040"/>
                      <a:pt x="1215387" y="2645040"/>
                    </a:cubicBezTo>
                    <a:lnTo>
                      <a:pt x="774317" y="3086581"/>
                    </a:lnTo>
                    <a:cubicBezTo>
                      <a:pt x="833692" y="3099318"/>
                      <a:pt x="884585" y="3103563"/>
                      <a:pt x="935477" y="3103563"/>
                    </a:cubicBezTo>
                    <a:cubicBezTo>
                      <a:pt x="1139048" y="3103563"/>
                      <a:pt x="1338378" y="3022897"/>
                      <a:pt x="1478333" y="2882793"/>
                    </a:cubicBezTo>
                    <a:cubicBezTo>
                      <a:pt x="1622529" y="2734197"/>
                      <a:pt x="1703109" y="2543146"/>
                      <a:pt x="1703109" y="2335112"/>
                    </a:cubicBezTo>
                    <a:cubicBezTo>
                      <a:pt x="1703109" y="2271428"/>
                      <a:pt x="1694627" y="2207745"/>
                      <a:pt x="1677662" y="2148306"/>
                    </a:cubicBezTo>
                    <a:cubicBezTo>
                      <a:pt x="1647975" y="2084623"/>
                      <a:pt x="1647975" y="2084623"/>
                      <a:pt x="1647975" y="2084623"/>
                    </a:cubicBezTo>
                    <a:cubicBezTo>
                      <a:pt x="2907569" y="810947"/>
                      <a:pt x="2907569" y="810947"/>
                      <a:pt x="2907569" y="810947"/>
                    </a:cubicBezTo>
                    <a:cubicBezTo>
                      <a:pt x="3039042" y="662351"/>
                      <a:pt x="3030560" y="433090"/>
                      <a:pt x="2894846" y="280248"/>
                    </a:cubicBezTo>
                    <a:cubicBezTo>
                      <a:pt x="2831230" y="208073"/>
                      <a:pt x="2742168" y="169863"/>
                      <a:pt x="2644624" y="169863"/>
                    </a:cubicBezTo>
                    <a:close/>
                    <a:moveTo>
                      <a:pt x="2644572" y="0"/>
                    </a:moveTo>
                    <a:cubicBezTo>
                      <a:pt x="2788830" y="0"/>
                      <a:pt x="2924603" y="59440"/>
                      <a:pt x="3022189" y="165582"/>
                    </a:cubicBezTo>
                    <a:cubicBezTo>
                      <a:pt x="3217361" y="382112"/>
                      <a:pt x="3221604" y="713276"/>
                      <a:pt x="3034917" y="925560"/>
                    </a:cubicBezTo>
                    <a:cubicBezTo>
                      <a:pt x="3030675" y="925560"/>
                      <a:pt x="3030675" y="925560"/>
                      <a:pt x="3030675" y="925560"/>
                    </a:cubicBezTo>
                    <a:cubicBezTo>
                      <a:pt x="1846911" y="2127090"/>
                      <a:pt x="1846911" y="2127090"/>
                      <a:pt x="1846911" y="2127090"/>
                    </a:cubicBezTo>
                    <a:cubicBezTo>
                      <a:pt x="1863883" y="2195021"/>
                      <a:pt x="1872368" y="2262952"/>
                      <a:pt x="1872368" y="2335128"/>
                    </a:cubicBezTo>
                    <a:cubicBezTo>
                      <a:pt x="1872368" y="2585624"/>
                      <a:pt x="1774782" y="2823382"/>
                      <a:pt x="1600824" y="3001701"/>
                    </a:cubicBezTo>
                    <a:cubicBezTo>
                      <a:pt x="1422623" y="3175774"/>
                      <a:pt x="1180779" y="3273425"/>
                      <a:pt x="934692" y="3273425"/>
                    </a:cubicBezTo>
                    <a:cubicBezTo>
                      <a:pt x="828620" y="3273425"/>
                      <a:pt x="714062" y="3256442"/>
                      <a:pt x="586776" y="3209740"/>
                    </a:cubicBezTo>
                    <a:cubicBezTo>
                      <a:pt x="455246" y="3167283"/>
                      <a:pt x="455246" y="3167283"/>
                      <a:pt x="455246" y="3167283"/>
                    </a:cubicBezTo>
                    <a:cubicBezTo>
                      <a:pt x="1028035" y="2594115"/>
                      <a:pt x="1028035" y="2594115"/>
                      <a:pt x="1028035" y="2594115"/>
                    </a:cubicBezTo>
                    <a:cubicBezTo>
                      <a:pt x="1002578" y="2517693"/>
                      <a:pt x="960149" y="2441270"/>
                      <a:pt x="896506" y="2369094"/>
                    </a:cubicBezTo>
                    <a:cubicBezTo>
                      <a:pt x="828620" y="2309654"/>
                      <a:pt x="752248" y="2267197"/>
                      <a:pt x="684362" y="2241723"/>
                    </a:cubicBezTo>
                    <a:cubicBezTo>
                      <a:pt x="120059" y="2806400"/>
                      <a:pt x="120059" y="2806400"/>
                      <a:pt x="120059" y="2806400"/>
                    </a:cubicBezTo>
                    <a:cubicBezTo>
                      <a:pt x="69144" y="2687520"/>
                      <a:pt x="69144" y="2687520"/>
                      <a:pt x="69144" y="2687520"/>
                    </a:cubicBezTo>
                    <a:cubicBezTo>
                      <a:pt x="-70871" y="2352111"/>
                      <a:pt x="5501" y="1957262"/>
                      <a:pt x="264317" y="1681292"/>
                    </a:cubicBezTo>
                    <a:cubicBezTo>
                      <a:pt x="268560" y="1681292"/>
                      <a:pt x="268560" y="1681292"/>
                      <a:pt x="268560" y="1681292"/>
                    </a:cubicBezTo>
                    <a:cubicBezTo>
                      <a:pt x="442518" y="1502974"/>
                      <a:pt x="680119" y="1405323"/>
                      <a:pt x="934692" y="1405323"/>
                    </a:cubicBezTo>
                    <a:cubicBezTo>
                      <a:pt x="972878" y="1405323"/>
                      <a:pt x="1015307" y="1405323"/>
                      <a:pt x="1053492" y="1413814"/>
                    </a:cubicBezTo>
                    <a:cubicBezTo>
                      <a:pt x="2279685" y="157091"/>
                      <a:pt x="2279685" y="157091"/>
                      <a:pt x="2279685" y="157091"/>
                    </a:cubicBezTo>
                    <a:cubicBezTo>
                      <a:pt x="2373028" y="59440"/>
                      <a:pt x="2504557" y="0"/>
                      <a:pt x="2644572" y="0"/>
                    </a:cubicBezTo>
                    <a:close/>
                  </a:path>
                </a:pathLst>
              </a:custGeom>
              <a:solidFill>
                <a:schemeClr val="accent1"/>
              </a:solidFill>
              <a:ln w="6350">
                <a:noFill/>
              </a:ln>
            </p:spPr>
            <p:txBody>
              <a:bodyPr vert="horz" wrap="square" lIns="93247" tIns="46623" rIns="93247" bIns="46623" numCol="1" anchor="t" anchorCtr="0" compatLnSpc="1">
                <a:prstTxWarp prst="textNoShape">
                  <a:avLst/>
                </a:prstTxWarp>
                <a:noAutofit/>
              </a:bodyPr>
              <a:lstStyle/>
              <a:p>
                <a:pPr marL="0" marR="0" lvl="0" indent="0" algn="l"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0000"/>
                  </a:solidFill>
                  <a:effectLst/>
                  <a:uLnTx/>
                  <a:uFillTx/>
                  <a:latin typeface="Segoe UI Semilight"/>
                  <a:ea typeface="+mn-ea"/>
                  <a:cs typeface="Segoe UI" panose="020B0502040204020203" pitchFamily="34" charset="0"/>
                </a:endParaRPr>
              </a:p>
            </p:txBody>
          </p:sp>
        </p:grpSp>
        <p:grpSp>
          <p:nvGrpSpPr>
            <p:cNvPr id="258" name="Group 257">
              <a:extLst>
                <a:ext uri="{FF2B5EF4-FFF2-40B4-BE49-F238E27FC236}">
                  <a16:creationId xmlns:a16="http://schemas.microsoft.com/office/drawing/2014/main" id="{8B7E8300-21DE-4978-A9FF-814B945B1774}"/>
                </a:ext>
              </a:extLst>
            </p:cNvPr>
            <p:cNvGrpSpPr>
              <a:grpSpLocks noChangeAspect="1"/>
            </p:cNvGrpSpPr>
            <p:nvPr/>
          </p:nvGrpSpPr>
          <p:grpSpPr>
            <a:xfrm>
              <a:off x="5259549" y="2308913"/>
              <a:ext cx="1466296" cy="1308868"/>
              <a:chOff x="7567656" y="2670902"/>
              <a:chExt cx="3290911" cy="2937585"/>
            </a:xfrm>
          </p:grpSpPr>
          <p:grpSp>
            <p:nvGrpSpPr>
              <p:cNvPr id="259" name="Group 258">
                <a:extLst>
                  <a:ext uri="{FF2B5EF4-FFF2-40B4-BE49-F238E27FC236}">
                    <a16:creationId xmlns:a16="http://schemas.microsoft.com/office/drawing/2014/main" id="{017CB81F-B1EA-4079-BFE8-AC7C952FF075}"/>
                  </a:ext>
                </a:extLst>
              </p:cNvPr>
              <p:cNvGrpSpPr/>
              <p:nvPr/>
            </p:nvGrpSpPr>
            <p:grpSpPr>
              <a:xfrm>
                <a:off x="9496185" y="2670902"/>
                <a:ext cx="1362382" cy="1295041"/>
                <a:chOff x="9496185" y="2670902"/>
                <a:chExt cx="1362382" cy="1295041"/>
              </a:xfrm>
            </p:grpSpPr>
            <p:sp>
              <p:nvSpPr>
                <p:cNvPr id="276" name="Rectangle: Rounded Corners 275">
                  <a:extLst>
                    <a:ext uri="{FF2B5EF4-FFF2-40B4-BE49-F238E27FC236}">
                      <a16:creationId xmlns:a16="http://schemas.microsoft.com/office/drawing/2014/main" id="{F127697E-8187-4A5B-98B0-37089618C4DE}"/>
                    </a:ext>
                  </a:extLst>
                </p:cNvPr>
                <p:cNvSpPr/>
                <p:nvPr/>
              </p:nvSpPr>
              <p:spPr bwMode="auto">
                <a:xfrm>
                  <a:off x="10160144" y="3383633"/>
                  <a:ext cx="51407" cy="427118"/>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7" name="Circle: Hollow 276">
                  <a:extLst>
                    <a:ext uri="{FF2B5EF4-FFF2-40B4-BE49-F238E27FC236}">
                      <a16:creationId xmlns:a16="http://schemas.microsoft.com/office/drawing/2014/main" id="{EE9BB41D-4A39-4BBC-B216-E782899F9622}"/>
                    </a:ext>
                  </a:extLst>
                </p:cNvPr>
                <p:cNvSpPr/>
                <p:nvPr/>
              </p:nvSpPr>
              <p:spPr bwMode="auto">
                <a:xfrm>
                  <a:off x="10071547" y="3200735"/>
                  <a:ext cx="228600" cy="228600"/>
                </a:xfrm>
                <a:prstGeom prst="donut">
                  <a:avLst>
                    <a:gd name="adj" fmla="val 26637"/>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8" name="Block Arc 277">
                  <a:extLst>
                    <a:ext uri="{FF2B5EF4-FFF2-40B4-BE49-F238E27FC236}">
                      <a16:creationId xmlns:a16="http://schemas.microsoft.com/office/drawing/2014/main" id="{E451CE7F-01FC-4A24-95CE-7FB0D51F28BD}"/>
                    </a:ext>
                  </a:extLst>
                </p:cNvPr>
                <p:cNvSpPr/>
                <p:nvPr/>
              </p:nvSpPr>
              <p:spPr bwMode="auto">
                <a:xfrm>
                  <a:off x="9839049" y="3032846"/>
                  <a:ext cx="680833" cy="682341"/>
                </a:xfrm>
                <a:prstGeom prst="blockArc">
                  <a:avLst>
                    <a:gd name="adj1" fmla="val 10800000"/>
                    <a:gd name="adj2" fmla="val 21487201"/>
                    <a:gd name="adj3" fmla="val 13115"/>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9" name="Block Arc 278">
                  <a:extLst>
                    <a:ext uri="{FF2B5EF4-FFF2-40B4-BE49-F238E27FC236}">
                      <a16:creationId xmlns:a16="http://schemas.microsoft.com/office/drawing/2014/main" id="{9B008B0B-C42D-4CB7-9AAE-3E595DE1A66B}"/>
                    </a:ext>
                  </a:extLst>
                </p:cNvPr>
                <p:cNvSpPr/>
                <p:nvPr/>
              </p:nvSpPr>
              <p:spPr bwMode="auto">
                <a:xfrm>
                  <a:off x="9679750" y="2825599"/>
                  <a:ext cx="999429" cy="1079190"/>
                </a:xfrm>
                <a:prstGeom prst="blockArc">
                  <a:avLst>
                    <a:gd name="adj1" fmla="val 10800000"/>
                    <a:gd name="adj2" fmla="val 21455081"/>
                    <a:gd name="adj3" fmla="val 9566"/>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0" name="Block Arc 279">
                  <a:extLst>
                    <a:ext uri="{FF2B5EF4-FFF2-40B4-BE49-F238E27FC236}">
                      <a16:creationId xmlns:a16="http://schemas.microsoft.com/office/drawing/2014/main" id="{40E97E0E-CFE9-41ED-8AB0-AC99367740CC}"/>
                    </a:ext>
                  </a:extLst>
                </p:cNvPr>
                <p:cNvSpPr/>
                <p:nvPr/>
              </p:nvSpPr>
              <p:spPr bwMode="auto">
                <a:xfrm>
                  <a:off x="9496185" y="2670902"/>
                  <a:ext cx="1362382" cy="1295041"/>
                </a:xfrm>
                <a:prstGeom prst="blockArc">
                  <a:avLst>
                    <a:gd name="adj1" fmla="val 10800000"/>
                    <a:gd name="adj2" fmla="val 119644"/>
                    <a:gd name="adj3" fmla="val 7198"/>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60" name="Group 259">
                <a:extLst>
                  <a:ext uri="{FF2B5EF4-FFF2-40B4-BE49-F238E27FC236}">
                    <a16:creationId xmlns:a16="http://schemas.microsoft.com/office/drawing/2014/main" id="{BD0F4864-774B-4EA6-842B-EBF0CE00D39C}"/>
                  </a:ext>
                </a:extLst>
              </p:cNvPr>
              <p:cNvGrpSpPr/>
              <p:nvPr/>
            </p:nvGrpSpPr>
            <p:grpSpPr>
              <a:xfrm>
                <a:off x="7567656" y="3111021"/>
                <a:ext cx="3148146" cy="1832648"/>
                <a:chOff x="7567656" y="3111021"/>
                <a:chExt cx="3148146" cy="1832648"/>
              </a:xfrm>
            </p:grpSpPr>
            <p:sp>
              <p:nvSpPr>
                <p:cNvPr id="273" name="Freeform: Shape 272">
                  <a:extLst>
                    <a:ext uri="{FF2B5EF4-FFF2-40B4-BE49-F238E27FC236}">
                      <a16:creationId xmlns:a16="http://schemas.microsoft.com/office/drawing/2014/main" id="{D2D4F3B4-DE62-47C4-8300-50DE70D573FF}"/>
                    </a:ext>
                  </a:extLst>
                </p:cNvPr>
                <p:cNvSpPr/>
                <p:nvPr/>
              </p:nvSpPr>
              <p:spPr bwMode="auto">
                <a:xfrm flipH="1">
                  <a:off x="7567656" y="3111021"/>
                  <a:ext cx="3148146" cy="1832648"/>
                </a:xfrm>
                <a:custGeom>
                  <a:avLst/>
                  <a:gdLst>
                    <a:gd name="connsiteX0" fmla="*/ 1904710 w 3148146"/>
                    <a:gd name="connsiteY0" fmla="*/ 91726 h 1832648"/>
                    <a:gd name="connsiteX1" fmla="*/ 2543115 w 3148146"/>
                    <a:gd name="connsiteY1" fmla="*/ 612041 h 1832648"/>
                    <a:gd name="connsiteX2" fmla="*/ 2548583 w 3148146"/>
                    <a:gd name="connsiteY2" fmla="*/ 666285 h 1832648"/>
                    <a:gd name="connsiteX3" fmla="*/ 2500978 w 3148146"/>
                    <a:gd name="connsiteY3" fmla="*/ 673882 h 1832648"/>
                    <a:gd name="connsiteX4" fmla="*/ 2283184 w 3148146"/>
                    <a:gd name="connsiteY4" fmla="*/ 790287 h 1832648"/>
                    <a:gd name="connsiteX5" fmla="*/ 2350451 w 3148146"/>
                    <a:gd name="connsiteY5" fmla="*/ 873883 h 1832648"/>
                    <a:gd name="connsiteX6" fmla="*/ 2589136 w 3148146"/>
                    <a:gd name="connsiteY6" fmla="*/ 767877 h 1832648"/>
                    <a:gd name="connsiteX7" fmla="*/ 2664873 w 3148146"/>
                    <a:gd name="connsiteY7" fmla="*/ 770921 h 1832648"/>
                    <a:gd name="connsiteX8" fmla="*/ 2730943 w 3148146"/>
                    <a:gd name="connsiteY8" fmla="*/ 790544 h 1832648"/>
                    <a:gd name="connsiteX9" fmla="*/ 3036454 w 3148146"/>
                    <a:gd name="connsiteY9" fmla="*/ 1239475 h 1832648"/>
                    <a:gd name="connsiteX10" fmla="*/ 3036454 w 3148146"/>
                    <a:gd name="connsiteY10" fmla="*/ 1253199 h 1832648"/>
                    <a:gd name="connsiteX11" fmla="*/ 2554062 w 3148146"/>
                    <a:gd name="connsiteY11" fmla="*/ 1735591 h 1832648"/>
                    <a:gd name="connsiteX12" fmla="*/ 2554063 w 3148146"/>
                    <a:gd name="connsiteY12" fmla="*/ 1735592 h 1832648"/>
                    <a:gd name="connsiteX13" fmla="*/ 2485415 w 3148146"/>
                    <a:gd name="connsiteY13" fmla="*/ 1728672 h 1832648"/>
                    <a:gd name="connsiteX14" fmla="*/ 2407006 w 3148146"/>
                    <a:gd name="connsiteY14" fmla="*/ 1735590 h 1832648"/>
                    <a:gd name="connsiteX15" fmla="*/ 616812 w 3148146"/>
                    <a:gd name="connsiteY15" fmla="*/ 1735591 h 1832648"/>
                    <a:gd name="connsiteX16" fmla="*/ 129777 w 3148146"/>
                    <a:gd name="connsiteY16" fmla="*/ 1248556 h 1832648"/>
                    <a:gd name="connsiteX17" fmla="*/ 129776 w 3148146"/>
                    <a:gd name="connsiteY17" fmla="*/ 1248556 h 1832648"/>
                    <a:gd name="connsiteX18" fmla="*/ 616811 w 3148146"/>
                    <a:gd name="connsiteY18" fmla="*/ 761521 h 1832648"/>
                    <a:gd name="connsiteX19" fmla="*/ 645841 w 3148146"/>
                    <a:gd name="connsiteY19" fmla="*/ 761521 h 1832648"/>
                    <a:gd name="connsiteX20" fmla="*/ 645927 w 3148146"/>
                    <a:gd name="connsiteY20" fmla="*/ 762153 h 1832648"/>
                    <a:gd name="connsiteX21" fmla="*/ 661653 w 3148146"/>
                    <a:gd name="connsiteY21" fmla="*/ 761521 h 1832648"/>
                    <a:gd name="connsiteX22" fmla="*/ 749022 w 3148146"/>
                    <a:gd name="connsiteY22" fmla="*/ 761521 h 1832648"/>
                    <a:gd name="connsiteX23" fmla="*/ 819663 w 3148146"/>
                    <a:gd name="connsiteY23" fmla="*/ 775124 h 1832648"/>
                    <a:gd name="connsiteX24" fmla="*/ 972622 w 3148146"/>
                    <a:gd name="connsiteY24" fmla="*/ 864622 h 1832648"/>
                    <a:gd name="connsiteX25" fmla="*/ 1039889 w 3148146"/>
                    <a:gd name="connsiteY25" fmla="*/ 781026 h 1832648"/>
                    <a:gd name="connsiteX26" fmla="*/ 899771 w 3148146"/>
                    <a:gd name="connsiteY26" fmla="*/ 690770 h 1832648"/>
                    <a:gd name="connsiteX27" fmla="*/ 885094 w 3148146"/>
                    <a:gd name="connsiteY27" fmla="*/ 685829 h 1832648"/>
                    <a:gd name="connsiteX28" fmla="*/ 891046 w 3148146"/>
                    <a:gd name="connsiteY28" fmla="*/ 680918 h 1832648"/>
                    <a:gd name="connsiteX29" fmla="*/ 1084487 w 3148146"/>
                    <a:gd name="connsiteY29" fmla="*/ 621830 h 1832648"/>
                    <a:gd name="connsiteX30" fmla="*/ 1219158 w 3148146"/>
                    <a:gd name="connsiteY30" fmla="*/ 649019 h 1832648"/>
                    <a:gd name="connsiteX31" fmla="*/ 1260325 w 3148146"/>
                    <a:gd name="connsiteY31" fmla="*/ 671364 h 1832648"/>
                    <a:gd name="connsiteX32" fmla="*/ 1266305 w 3148146"/>
                    <a:gd name="connsiteY32" fmla="*/ 612041 h 1832648"/>
                    <a:gd name="connsiteX33" fmla="*/ 1904710 w 3148146"/>
                    <a:gd name="connsiteY33" fmla="*/ 91726 h 1832648"/>
                    <a:gd name="connsiteX34" fmla="*/ 1902129 w 3148146"/>
                    <a:gd name="connsiteY34" fmla="*/ 0 h 1832648"/>
                    <a:gd name="connsiteX35" fmla="*/ 1197028 w 3148146"/>
                    <a:gd name="connsiteY35" fmla="*/ 467373 h 1832648"/>
                    <a:gd name="connsiteX36" fmla="*/ 1168765 w 3148146"/>
                    <a:gd name="connsiteY36" fmla="*/ 558421 h 1832648"/>
                    <a:gd name="connsiteX37" fmla="*/ 1117784 w 3148146"/>
                    <a:gd name="connsiteY37" fmla="*/ 542595 h 1832648"/>
                    <a:gd name="connsiteX38" fmla="*/ 1043800 w 3148146"/>
                    <a:gd name="connsiteY38" fmla="*/ 535137 h 1832648"/>
                    <a:gd name="connsiteX39" fmla="*/ 784218 w 3148146"/>
                    <a:gd name="connsiteY39" fmla="*/ 642659 h 1832648"/>
                    <a:gd name="connsiteX40" fmla="*/ 777498 w 3148146"/>
                    <a:gd name="connsiteY40" fmla="*/ 650804 h 1832648"/>
                    <a:gd name="connsiteX41" fmla="*/ 590922 w 3148146"/>
                    <a:gd name="connsiteY41" fmla="*/ 650804 h 1832648"/>
                    <a:gd name="connsiteX42" fmla="*/ 0 w 3148146"/>
                    <a:gd name="connsiteY42" fmla="*/ 1241726 h 1832648"/>
                    <a:gd name="connsiteX43" fmla="*/ 1 w 3148146"/>
                    <a:gd name="connsiteY43" fmla="*/ 1241726 h 1832648"/>
                    <a:gd name="connsiteX44" fmla="*/ 590923 w 3148146"/>
                    <a:gd name="connsiteY44" fmla="*/ 1832648 h 1832648"/>
                    <a:gd name="connsiteX45" fmla="*/ 2557224 w 3148146"/>
                    <a:gd name="connsiteY45" fmla="*/ 1832647 h 1832648"/>
                    <a:gd name="connsiteX46" fmla="*/ 3136141 w 3148146"/>
                    <a:gd name="connsiteY46" fmla="*/ 1360817 h 1832648"/>
                    <a:gd name="connsiteX47" fmla="*/ 3148146 w 3148146"/>
                    <a:gd name="connsiteY47" fmla="*/ 1241726 h 1832648"/>
                    <a:gd name="connsiteX48" fmla="*/ 3136141 w 3148146"/>
                    <a:gd name="connsiteY48" fmla="*/ 1122635 h 1832648"/>
                    <a:gd name="connsiteX49" fmla="*/ 2760402 w 3148146"/>
                    <a:gd name="connsiteY49" fmla="*/ 686661 h 1832648"/>
                    <a:gd name="connsiteX50" fmla="*/ 2691345 w 3148146"/>
                    <a:gd name="connsiteY50" fmla="*/ 667073 h 1832648"/>
                    <a:gd name="connsiteX51" fmla="*/ 2691594 w 3148146"/>
                    <a:gd name="connsiteY51" fmla="*/ 665243 h 1832648"/>
                    <a:gd name="connsiteX52" fmla="*/ 2683835 w 3148146"/>
                    <a:gd name="connsiteY52" fmla="*/ 664943 h 1832648"/>
                    <a:gd name="connsiteX53" fmla="*/ 2676315 w 3148146"/>
                    <a:gd name="connsiteY53" fmla="*/ 662810 h 1832648"/>
                    <a:gd name="connsiteX54" fmla="*/ 2656844 w 3148146"/>
                    <a:gd name="connsiteY54" fmla="*/ 660847 h 1832648"/>
                    <a:gd name="connsiteX55" fmla="*/ 2651820 w 3148146"/>
                    <a:gd name="connsiteY55" fmla="*/ 611015 h 1832648"/>
                    <a:gd name="connsiteX56" fmla="*/ 1902129 w 3148146"/>
                    <a:gd name="connsiteY56" fmla="*/ 0 h 1832648"/>
                    <a:gd name="connsiteX0" fmla="*/ 1904710 w 3148146"/>
                    <a:gd name="connsiteY0" fmla="*/ 91726 h 1832648"/>
                    <a:gd name="connsiteX1" fmla="*/ 2543115 w 3148146"/>
                    <a:gd name="connsiteY1" fmla="*/ 612041 h 1832648"/>
                    <a:gd name="connsiteX2" fmla="*/ 2548583 w 3148146"/>
                    <a:gd name="connsiteY2" fmla="*/ 666285 h 1832648"/>
                    <a:gd name="connsiteX3" fmla="*/ 2500978 w 3148146"/>
                    <a:gd name="connsiteY3" fmla="*/ 673882 h 1832648"/>
                    <a:gd name="connsiteX4" fmla="*/ 2283184 w 3148146"/>
                    <a:gd name="connsiteY4" fmla="*/ 790287 h 1832648"/>
                    <a:gd name="connsiteX5" fmla="*/ 2350451 w 3148146"/>
                    <a:gd name="connsiteY5" fmla="*/ 873883 h 1832648"/>
                    <a:gd name="connsiteX6" fmla="*/ 2589136 w 3148146"/>
                    <a:gd name="connsiteY6" fmla="*/ 767877 h 1832648"/>
                    <a:gd name="connsiteX7" fmla="*/ 2664873 w 3148146"/>
                    <a:gd name="connsiteY7" fmla="*/ 770921 h 1832648"/>
                    <a:gd name="connsiteX8" fmla="*/ 2730943 w 3148146"/>
                    <a:gd name="connsiteY8" fmla="*/ 790544 h 1832648"/>
                    <a:gd name="connsiteX9" fmla="*/ 3036454 w 3148146"/>
                    <a:gd name="connsiteY9" fmla="*/ 1239475 h 1832648"/>
                    <a:gd name="connsiteX10" fmla="*/ 3036454 w 3148146"/>
                    <a:gd name="connsiteY10" fmla="*/ 1253199 h 1832648"/>
                    <a:gd name="connsiteX11" fmla="*/ 2554062 w 3148146"/>
                    <a:gd name="connsiteY11" fmla="*/ 1735591 h 1832648"/>
                    <a:gd name="connsiteX12" fmla="*/ 2554063 w 3148146"/>
                    <a:gd name="connsiteY12" fmla="*/ 1735592 h 1832648"/>
                    <a:gd name="connsiteX13" fmla="*/ 2407006 w 3148146"/>
                    <a:gd name="connsiteY13" fmla="*/ 1735590 h 1832648"/>
                    <a:gd name="connsiteX14" fmla="*/ 616812 w 3148146"/>
                    <a:gd name="connsiteY14" fmla="*/ 1735591 h 1832648"/>
                    <a:gd name="connsiteX15" fmla="*/ 129777 w 3148146"/>
                    <a:gd name="connsiteY15" fmla="*/ 1248556 h 1832648"/>
                    <a:gd name="connsiteX16" fmla="*/ 129776 w 3148146"/>
                    <a:gd name="connsiteY16" fmla="*/ 1248556 h 1832648"/>
                    <a:gd name="connsiteX17" fmla="*/ 616811 w 3148146"/>
                    <a:gd name="connsiteY17" fmla="*/ 761521 h 1832648"/>
                    <a:gd name="connsiteX18" fmla="*/ 645841 w 3148146"/>
                    <a:gd name="connsiteY18" fmla="*/ 761521 h 1832648"/>
                    <a:gd name="connsiteX19" fmla="*/ 645927 w 3148146"/>
                    <a:gd name="connsiteY19" fmla="*/ 762153 h 1832648"/>
                    <a:gd name="connsiteX20" fmla="*/ 661653 w 3148146"/>
                    <a:gd name="connsiteY20" fmla="*/ 761521 h 1832648"/>
                    <a:gd name="connsiteX21" fmla="*/ 749022 w 3148146"/>
                    <a:gd name="connsiteY21" fmla="*/ 761521 h 1832648"/>
                    <a:gd name="connsiteX22" fmla="*/ 819663 w 3148146"/>
                    <a:gd name="connsiteY22" fmla="*/ 775124 h 1832648"/>
                    <a:gd name="connsiteX23" fmla="*/ 972622 w 3148146"/>
                    <a:gd name="connsiteY23" fmla="*/ 864622 h 1832648"/>
                    <a:gd name="connsiteX24" fmla="*/ 1039889 w 3148146"/>
                    <a:gd name="connsiteY24" fmla="*/ 781026 h 1832648"/>
                    <a:gd name="connsiteX25" fmla="*/ 899771 w 3148146"/>
                    <a:gd name="connsiteY25" fmla="*/ 690770 h 1832648"/>
                    <a:gd name="connsiteX26" fmla="*/ 885094 w 3148146"/>
                    <a:gd name="connsiteY26" fmla="*/ 685829 h 1832648"/>
                    <a:gd name="connsiteX27" fmla="*/ 891046 w 3148146"/>
                    <a:gd name="connsiteY27" fmla="*/ 680918 h 1832648"/>
                    <a:gd name="connsiteX28" fmla="*/ 1084487 w 3148146"/>
                    <a:gd name="connsiteY28" fmla="*/ 621830 h 1832648"/>
                    <a:gd name="connsiteX29" fmla="*/ 1219158 w 3148146"/>
                    <a:gd name="connsiteY29" fmla="*/ 649019 h 1832648"/>
                    <a:gd name="connsiteX30" fmla="*/ 1260325 w 3148146"/>
                    <a:gd name="connsiteY30" fmla="*/ 671364 h 1832648"/>
                    <a:gd name="connsiteX31" fmla="*/ 1266305 w 3148146"/>
                    <a:gd name="connsiteY31" fmla="*/ 612041 h 1832648"/>
                    <a:gd name="connsiteX32" fmla="*/ 1904710 w 3148146"/>
                    <a:gd name="connsiteY32" fmla="*/ 91726 h 1832648"/>
                    <a:gd name="connsiteX33" fmla="*/ 1902129 w 3148146"/>
                    <a:gd name="connsiteY33" fmla="*/ 0 h 1832648"/>
                    <a:gd name="connsiteX34" fmla="*/ 1197028 w 3148146"/>
                    <a:gd name="connsiteY34" fmla="*/ 467373 h 1832648"/>
                    <a:gd name="connsiteX35" fmla="*/ 1168765 w 3148146"/>
                    <a:gd name="connsiteY35" fmla="*/ 558421 h 1832648"/>
                    <a:gd name="connsiteX36" fmla="*/ 1117784 w 3148146"/>
                    <a:gd name="connsiteY36" fmla="*/ 542595 h 1832648"/>
                    <a:gd name="connsiteX37" fmla="*/ 1043800 w 3148146"/>
                    <a:gd name="connsiteY37" fmla="*/ 535137 h 1832648"/>
                    <a:gd name="connsiteX38" fmla="*/ 784218 w 3148146"/>
                    <a:gd name="connsiteY38" fmla="*/ 642659 h 1832648"/>
                    <a:gd name="connsiteX39" fmla="*/ 777498 w 3148146"/>
                    <a:gd name="connsiteY39" fmla="*/ 650804 h 1832648"/>
                    <a:gd name="connsiteX40" fmla="*/ 590922 w 3148146"/>
                    <a:gd name="connsiteY40" fmla="*/ 650804 h 1832648"/>
                    <a:gd name="connsiteX41" fmla="*/ 0 w 3148146"/>
                    <a:gd name="connsiteY41" fmla="*/ 1241726 h 1832648"/>
                    <a:gd name="connsiteX42" fmla="*/ 1 w 3148146"/>
                    <a:gd name="connsiteY42" fmla="*/ 1241726 h 1832648"/>
                    <a:gd name="connsiteX43" fmla="*/ 590923 w 3148146"/>
                    <a:gd name="connsiteY43" fmla="*/ 1832648 h 1832648"/>
                    <a:gd name="connsiteX44" fmla="*/ 2557224 w 3148146"/>
                    <a:gd name="connsiteY44" fmla="*/ 1832647 h 1832648"/>
                    <a:gd name="connsiteX45" fmla="*/ 3136141 w 3148146"/>
                    <a:gd name="connsiteY45" fmla="*/ 1360817 h 1832648"/>
                    <a:gd name="connsiteX46" fmla="*/ 3148146 w 3148146"/>
                    <a:gd name="connsiteY46" fmla="*/ 1241726 h 1832648"/>
                    <a:gd name="connsiteX47" fmla="*/ 3136141 w 3148146"/>
                    <a:gd name="connsiteY47" fmla="*/ 1122635 h 1832648"/>
                    <a:gd name="connsiteX48" fmla="*/ 2760402 w 3148146"/>
                    <a:gd name="connsiteY48" fmla="*/ 686661 h 1832648"/>
                    <a:gd name="connsiteX49" fmla="*/ 2691345 w 3148146"/>
                    <a:gd name="connsiteY49" fmla="*/ 667073 h 1832648"/>
                    <a:gd name="connsiteX50" fmla="*/ 2691594 w 3148146"/>
                    <a:gd name="connsiteY50" fmla="*/ 665243 h 1832648"/>
                    <a:gd name="connsiteX51" fmla="*/ 2683835 w 3148146"/>
                    <a:gd name="connsiteY51" fmla="*/ 664943 h 1832648"/>
                    <a:gd name="connsiteX52" fmla="*/ 2676315 w 3148146"/>
                    <a:gd name="connsiteY52" fmla="*/ 662810 h 1832648"/>
                    <a:gd name="connsiteX53" fmla="*/ 2656844 w 3148146"/>
                    <a:gd name="connsiteY53" fmla="*/ 660847 h 1832648"/>
                    <a:gd name="connsiteX54" fmla="*/ 2651820 w 3148146"/>
                    <a:gd name="connsiteY54" fmla="*/ 611015 h 1832648"/>
                    <a:gd name="connsiteX55" fmla="*/ 1902129 w 3148146"/>
                    <a:gd name="connsiteY55" fmla="*/ 0 h 1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148146" h="1832648">
                      <a:moveTo>
                        <a:pt x="1904710" y="91726"/>
                      </a:moveTo>
                      <a:cubicBezTo>
                        <a:pt x="2219616" y="91726"/>
                        <a:pt x="2482352" y="315098"/>
                        <a:pt x="2543115" y="612041"/>
                      </a:cubicBezTo>
                      <a:lnTo>
                        <a:pt x="2548583" y="666285"/>
                      </a:lnTo>
                      <a:lnTo>
                        <a:pt x="2500978" y="673882"/>
                      </a:lnTo>
                      <a:cubicBezTo>
                        <a:pt x="2421514" y="693476"/>
                        <a:pt x="2346665" y="732967"/>
                        <a:pt x="2283184" y="790287"/>
                      </a:cubicBezTo>
                      <a:cubicBezTo>
                        <a:pt x="2215315" y="852626"/>
                        <a:pt x="2301763" y="918250"/>
                        <a:pt x="2350451" y="873883"/>
                      </a:cubicBezTo>
                      <a:cubicBezTo>
                        <a:pt x="2417857" y="811218"/>
                        <a:pt x="2501783" y="774515"/>
                        <a:pt x="2589136" y="767877"/>
                      </a:cubicBezTo>
                      <a:lnTo>
                        <a:pt x="2664873" y="770921"/>
                      </a:lnTo>
                      <a:lnTo>
                        <a:pt x="2730943" y="790544"/>
                      </a:lnTo>
                      <a:cubicBezTo>
                        <a:pt x="2909854" y="861092"/>
                        <a:pt x="3036454" y="1035499"/>
                        <a:pt x="3036454" y="1239475"/>
                      </a:cubicBezTo>
                      <a:lnTo>
                        <a:pt x="3036454" y="1253199"/>
                      </a:lnTo>
                      <a:cubicBezTo>
                        <a:pt x="3036454" y="1519617"/>
                        <a:pt x="2820480" y="1735591"/>
                        <a:pt x="2554062" y="1735591"/>
                      </a:cubicBezTo>
                      <a:lnTo>
                        <a:pt x="2554063" y="1735592"/>
                      </a:lnTo>
                      <a:lnTo>
                        <a:pt x="2407006" y="1735590"/>
                      </a:lnTo>
                      <a:lnTo>
                        <a:pt x="616812" y="1735591"/>
                      </a:lnTo>
                      <a:cubicBezTo>
                        <a:pt x="347830" y="1735591"/>
                        <a:pt x="129777" y="1517538"/>
                        <a:pt x="129777" y="1248556"/>
                      </a:cubicBezTo>
                      <a:lnTo>
                        <a:pt x="129776" y="1248556"/>
                      </a:lnTo>
                      <a:cubicBezTo>
                        <a:pt x="129776" y="979574"/>
                        <a:pt x="347829" y="761521"/>
                        <a:pt x="616811" y="761521"/>
                      </a:cubicBezTo>
                      <a:lnTo>
                        <a:pt x="645841" y="761521"/>
                      </a:lnTo>
                      <a:cubicBezTo>
                        <a:pt x="645870" y="761732"/>
                        <a:pt x="645898" y="761942"/>
                        <a:pt x="645927" y="762153"/>
                      </a:cubicBezTo>
                      <a:lnTo>
                        <a:pt x="661653" y="761521"/>
                      </a:lnTo>
                      <a:lnTo>
                        <a:pt x="749022" y="761521"/>
                      </a:lnTo>
                      <a:lnTo>
                        <a:pt x="819663" y="775124"/>
                      </a:lnTo>
                      <a:cubicBezTo>
                        <a:pt x="875405" y="792607"/>
                        <a:pt x="927684" y="822846"/>
                        <a:pt x="972622" y="864622"/>
                      </a:cubicBezTo>
                      <a:cubicBezTo>
                        <a:pt x="1021310" y="908989"/>
                        <a:pt x="1107758" y="843365"/>
                        <a:pt x="1039889" y="781026"/>
                      </a:cubicBezTo>
                      <a:cubicBezTo>
                        <a:pt x="997569" y="742813"/>
                        <a:pt x="950196" y="712523"/>
                        <a:pt x="899771" y="690770"/>
                      </a:cubicBezTo>
                      <a:lnTo>
                        <a:pt x="885094" y="685829"/>
                      </a:lnTo>
                      <a:lnTo>
                        <a:pt x="891046" y="680918"/>
                      </a:lnTo>
                      <a:cubicBezTo>
                        <a:pt x="946265" y="643613"/>
                        <a:pt x="1012832" y="621830"/>
                        <a:pt x="1084487" y="621830"/>
                      </a:cubicBezTo>
                      <a:cubicBezTo>
                        <a:pt x="1132257" y="621830"/>
                        <a:pt x="1177766" y="631511"/>
                        <a:pt x="1219158" y="649019"/>
                      </a:cubicBezTo>
                      <a:lnTo>
                        <a:pt x="1260325" y="671364"/>
                      </a:lnTo>
                      <a:lnTo>
                        <a:pt x="1266305" y="612041"/>
                      </a:lnTo>
                      <a:cubicBezTo>
                        <a:pt x="1327068" y="315098"/>
                        <a:pt x="1589804" y="91726"/>
                        <a:pt x="1904710" y="91726"/>
                      </a:cubicBezTo>
                      <a:close/>
                      <a:moveTo>
                        <a:pt x="1902129" y="0"/>
                      </a:moveTo>
                      <a:cubicBezTo>
                        <a:pt x="1585157" y="0"/>
                        <a:pt x="1313197" y="192717"/>
                        <a:pt x="1197028" y="467373"/>
                      </a:cubicBezTo>
                      <a:lnTo>
                        <a:pt x="1168765" y="558421"/>
                      </a:lnTo>
                      <a:lnTo>
                        <a:pt x="1117784" y="542595"/>
                      </a:lnTo>
                      <a:cubicBezTo>
                        <a:pt x="1093886" y="537706"/>
                        <a:pt x="1069143" y="535137"/>
                        <a:pt x="1043800" y="535137"/>
                      </a:cubicBezTo>
                      <a:cubicBezTo>
                        <a:pt x="942427" y="535137"/>
                        <a:pt x="850651" y="576226"/>
                        <a:pt x="784218" y="642659"/>
                      </a:cubicBezTo>
                      <a:lnTo>
                        <a:pt x="777498" y="650804"/>
                      </a:lnTo>
                      <a:lnTo>
                        <a:pt x="590922" y="650804"/>
                      </a:lnTo>
                      <a:cubicBezTo>
                        <a:pt x="264565" y="650804"/>
                        <a:pt x="0" y="915369"/>
                        <a:pt x="0" y="1241726"/>
                      </a:cubicBezTo>
                      <a:lnTo>
                        <a:pt x="1" y="1241726"/>
                      </a:lnTo>
                      <a:cubicBezTo>
                        <a:pt x="1" y="1568083"/>
                        <a:pt x="264566" y="1832648"/>
                        <a:pt x="590923" y="1832648"/>
                      </a:cubicBezTo>
                      <a:lnTo>
                        <a:pt x="2557224" y="1832647"/>
                      </a:lnTo>
                      <a:cubicBezTo>
                        <a:pt x="2842786" y="1832647"/>
                        <a:pt x="3081039" y="1630090"/>
                        <a:pt x="3136141" y="1360817"/>
                      </a:cubicBezTo>
                      <a:lnTo>
                        <a:pt x="3148146" y="1241726"/>
                      </a:lnTo>
                      <a:lnTo>
                        <a:pt x="3136141" y="1122635"/>
                      </a:lnTo>
                      <a:cubicBezTo>
                        <a:pt x="3094814" y="920680"/>
                        <a:pt x="2950465" y="756253"/>
                        <a:pt x="2760402" y="686661"/>
                      </a:cubicBezTo>
                      <a:lnTo>
                        <a:pt x="2691345" y="667073"/>
                      </a:lnTo>
                      <a:lnTo>
                        <a:pt x="2691594" y="665243"/>
                      </a:lnTo>
                      <a:lnTo>
                        <a:pt x="2683835" y="664943"/>
                      </a:lnTo>
                      <a:lnTo>
                        <a:pt x="2676315" y="662810"/>
                      </a:lnTo>
                      <a:lnTo>
                        <a:pt x="2656844" y="660847"/>
                      </a:lnTo>
                      <a:lnTo>
                        <a:pt x="2651820" y="611015"/>
                      </a:lnTo>
                      <a:cubicBezTo>
                        <a:pt x="2580465" y="262310"/>
                        <a:pt x="2271930" y="0"/>
                        <a:pt x="1902129"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4" name="Block Arc 273">
                  <a:extLst>
                    <a:ext uri="{FF2B5EF4-FFF2-40B4-BE49-F238E27FC236}">
                      <a16:creationId xmlns:a16="http://schemas.microsoft.com/office/drawing/2014/main" id="{72F174EE-1A89-4254-A5B8-ED019F3D6C06}"/>
                    </a:ext>
                  </a:extLst>
                </p:cNvPr>
                <p:cNvSpPr/>
                <p:nvPr/>
              </p:nvSpPr>
              <p:spPr bwMode="auto">
                <a:xfrm rot="21075736">
                  <a:off x="8393746" y="3383865"/>
                  <a:ext cx="903687" cy="685965"/>
                </a:xfrm>
                <a:prstGeom prst="blockArc">
                  <a:avLst>
                    <a:gd name="adj1" fmla="val 11967348"/>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5" name="Block Arc 274">
                  <a:extLst>
                    <a:ext uri="{FF2B5EF4-FFF2-40B4-BE49-F238E27FC236}">
                      <a16:creationId xmlns:a16="http://schemas.microsoft.com/office/drawing/2014/main" id="{D7E689F3-67C3-4223-9E50-140701776BDE}"/>
                    </a:ext>
                  </a:extLst>
                </p:cNvPr>
                <p:cNvSpPr/>
                <p:nvPr/>
              </p:nvSpPr>
              <p:spPr bwMode="auto">
                <a:xfrm rot="16884028">
                  <a:off x="7743220" y="3945593"/>
                  <a:ext cx="816294" cy="818102"/>
                </a:xfrm>
                <a:prstGeom prst="blockArc">
                  <a:avLst>
                    <a:gd name="adj1" fmla="val 10800000"/>
                    <a:gd name="adj2" fmla="val 21232586"/>
                    <a:gd name="adj3" fmla="val 12923"/>
                  </a:avLst>
                </a:prstGeom>
                <a:no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61" name="Group 260">
                <a:extLst>
                  <a:ext uri="{FF2B5EF4-FFF2-40B4-BE49-F238E27FC236}">
                    <a16:creationId xmlns:a16="http://schemas.microsoft.com/office/drawing/2014/main" id="{6EB87F20-3E87-4B49-BAF4-5D9CAAA066B2}"/>
                  </a:ext>
                </a:extLst>
              </p:cNvPr>
              <p:cNvGrpSpPr/>
              <p:nvPr/>
            </p:nvGrpSpPr>
            <p:grpSpPr>
              <a:xfrm>
                <a:off x="7700523" y="4277838"/>
                <a:ext cx="900815" cy="986208"/>
                <a:chOff x="7700523" y="4277838"/>
                <a:chExt cx="900815" cy="986208"/>
              </a:xfrm>
            </p:grpSpPr>
            <p:sp>
              <p:nvSpPr>
                <p:cNvPr id="271" name="Freeform: Shape 270">
                  <a:extLst>
                    <a:ext uri="{FF2B5EF4-FFF2-40B4-BE49-F238E27FC236}">
                      <a16:creationId xmlns:a16="http://schemas.microsoft.com/office/drawing/2014/main" id="{9050D64B-F495-4B08-9193-2484A57E2897}"/>
                    </a:ext>
                  </a:extLst>
                </p:cNvPr>
                <p:cNvSpPr/>
                <p:nvPr/>
              </p:nvSpPr>
              <p:spPr bwMode="auto">
                <a:xfrm>
                  <a:off x="8536988" y="4277838"/>
                  <a:ext cx="64350" cy="644373"/>
                </a:xfrm>
                <a:custGeom>
                  <a:avLst/>
                  <a:gdLst>
                    <a:gd name="connsiteX0" fmla="*/ 32175 w 64350"/>
                    <a:gd name="connsiteY0" fmla="*/ 0 h 644373"/>
                    <a:gd name="connsiteX1" fmla="*/ 64350 w 64350"/>
                    <a:gd name="connsiteY1" fmla="*/ 32175 h 644373"/>
                    <a:gd name="connsiteX2" fmla="*/ 64349 w 64350"/>
                    <a:gd name="connsiteY2" fmla="*/ 644373 h 644373"/>
                    <a:gd name="connsiteX3" fmla="*/ 48663 w 64350"/>
                    <a:gd name="connsiteY3" fmla="*/ 644373 h 644373"/>
                    <a:gd name="connsiteX4" fmla="*/ 48663 w 64350"/>
                    <a:gd name="connsiteY4" fmla="*/ 40248 h 644373"/>
                    <a:gd name="connsiteX5" fmla="*/ 32175 w 64350"/>
                    <a:gd name="connsiteY5" fmla="*/ 23760 h 644373"/>
                    <a:gd name="connsiteX6" fmla="*/ 15687 w 64350"/>
                    <a:gd name="connsiteY6" fmla="*/ 40248 h 644373"/>
                    <a:gd name="connsiteX7" fmla="*/ 15687 w 64350"/>
                    <a:gd name="connsiteY7" fmla="*/ 644373 h 644373"/>
                    <a:gd name="connsiteX8" fmla="*/ 0 w 64350"/>
                    <a:gd name="connsiteY8" fmla="*/ 644373 h 644373"/>
                    <a:gd name="connsiteX9" fmla="*/ 0 w 64350"/>
                    <a:gd name="connsiteY9" fmla="*/ 32175 h 644373"/>
                    <a:gd name="connsiteX10" fmla="*/ 32175 w 64350"/>
                    <a:gd name="connsiteY10" fmla="*/ 0 h 64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50" h="644373">
                      <a:moveTo>
                        <a:pt x="32175" y="0"/>
                      </a:moveTo>
                      <a:cubicBezTo>
                        <a:pt x="49945" y="0"/>
                        <a:pt x="64350" y="14405"/>
                        <a:pt x="64350" y="32175"/>
                      </a:cubicBezTo>
                      <a:cubicBezTo>
                        <a:pt x="64350" y="236241"/>
                        <a:pt x="64349" y="440307"/>
                        <a:pt x="64349" y="644373"/>
                      </a:cubicBezTo>
                      <a:lnTo>
                        <a:pt x="48663" y="644373"/>
                      </a:lnTo>
                      <a:lnTo>
                        <a:pt x="48663" y="40248"/>
                      </a:lnTo>
                      <a:cubicBezTo>
                        <a:pt x="48663" y="31142"/>
                        <a:pt x="41281" y="23760"/>
                        <a:pt x="32175" y="23760"/>
                      </a:cubicBezTo>
                      <a:cubicBezTo>
                        <a:pt x="23069" y="23760"/>
                        <a:pt x="15687" y="31142"/>
                        <a:pt x="15687" y="40248"/>
                      </a:cubicBezTo>
                      <a:lnTo>
                        <a:pt x="15687" y="644373"/>
                      </a:lnTo>
                      <a:lnTo>
                        <a:pt x="0" y="644373"/>
                      </a:lnTo>
                      <a:lnTo>
                        <a:pt x="0" y="32175"/>
                      </a:lnTo>
                      <a:cubicBezTo>
                        <a:pt x="0" y="14405"/>
                        <a:pt x="14405" y="0"/>
                        <a:pt x="32175" y="0"/>
                      </a:cubicBezTo>
                      <a:close/>
                    </a:path>
                  </a:pathLst>
                </a:cu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2" name="Freeform: Shape 271">
                  <a:extLst>
                    <a:ext uri="{FF2B5EF4-FFF2-40B4-BE49-F238E27FC236}">
                      <a16:creationId xmlns:a16="http://schemas.microsoft.com/office/drawing/2014/main" id="{3154484E-50B8-444E-A7B8-F93E7FBE1897}"/>
                    </a:ext>
                  </a:extLst>
                </p:cNvPr>
                <p:cNvSpPr/>
                <p:nvPr/>
              </p:nvSpPr>
              <p:spPr bwMode="auto">
                <a:xfrm>
                  <a:off x="7700523" y="4930386"/>
                  <a:ext cx="900815" cy="333660"/>
                </a:xfrm>
                <a:custGeom>
                  <a:avLst/>
                  <a:gdLst>
                    <a:gd name="connsiteX0" fmla="*/ 143818 w 900815"/>
                    <a:gd name="connsiteY0" fmla="*/ 104903 h 333660"/>
                    <a:gd name="connsiteX1" fmla="*/ 58879 w 900815"/>
                    <a:gd name="connsiteY1" fmla="*/ 189842 h 333660"/>
                    <a:gd name="connsiteX2" fmla="*/ 143818 w 900815"/>
                    <a:gd name="connsiteY2" fmla="*/ 274781 h 333660"/>
                    <a:gd name="connsiteX3" fmla="*/ 228757 w 900815"/>
                    <a:gd name="connsiteY3" fmla="*/ 189842 h 333660"/>
                    <a:gd name="connsiteX4" fmla="*/ 143818 w 900815"/>
                    <a:gd name="connsiteY4" fmla="*/ 104903 h 333660"/>
                    <a:gd name="connsiteX5" fmla="*/ 836807 w 900815"/>
                    <a:gd name="connsiteY5" fmla="*/ 0 h 333660"/>
                    <a:gd name="connsiteX6" fmla="*/ 900815 w 900815"/>
                    <a:gd name="connsiteY6" fmla="*/ 0 h 333660"/>
                    <a:gd name="connsiteX7" fmla="*/ 900815 w 900815"/>
                    <a:gd name="connsiteY7" fmla="*/ 163486 h 333660"/>
                    <a:gd name="connsiteX8" fmla="*/ 900815 w 900815"/>
                    <a:gd name="connsiteY8" fmla="*/ 171821 h 333660"/>
                    <a:gd name="connsiteX9" fmla="*/ 900815 w 900815"/>
                    <a:gd name="connsiteY9" fmla="*/ 227494 h 333660"/>
                    <a:gd name="connsiteX10" fmla="*/ 280034 w 900815"/>
                    <a:gd name="connsiteY10" fmla="*/ 227494 h 333660"/>
                    <a:gd name="connsiteX11" fmla="*/ 276334 w 900815"/>
                    <a:gd name="connsiteY11" fmla="*/ 245823 h 333660"/>
                    <a:gd name="connsiteX12" fmla="*/ 143818 w 900815"/>
                    <a:gd name="connsiteY12" fmla="*/ 333660 h 333660"/>
                    <a:gd name="connsiteX13" fmla="*/ 0 w 900815"/>
                    <a:gd name="connsiteY13" fmla="*/ 189842 h 333660"/>
                    <a:gd name="connsiteX14" fmla="*/ 143818 w 900815"/>
                    <a:gd name="connsiteY14" fmla="*/ 46024 h 333660"/>
                    <a:gd name="connsiteX15" fmla="*/ 276334 w 900815"/>
                    <a:gd name="connsiteY15" fmla="*/ 133862 h 333660"/>
                    <a:gd name="connsiteX16" fmla="*/ 282315 w 900815"/>
                    <a:gd name="connsiteY16" fmla="*/ 163486 h 333660"/>
                    <a:gd name="connsiteX17" fmla="*/ 836807 w 900815"/>
                    <a:gd name="connsiteY17" fmla="*/ 163486 h 33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0815" h="333660">
                      <a:moveTo>
                        <a:pt x="143818" y="104903"/>
                      </a:moveTo>
                      <a:cubicBezTo>
                        <a:pt x="96907" y="104903"/>
                        <a:pt x="58879" y="142931"/>
                        <a:pt x="58879" y="189842"/>
                      </a:cubicBezTo>
                      <a:cubicBezTo>
                        <a:pt x="58879" y="236753"/>
                        <a:pt x="96907" y="274781"/>
                        <a:pt x="143818" y="274781"/>
                      </a:cubicBezTo>
                      <a:cubicBezTo>
                        <a:pt x="190729" y="274781"/>
                        <a:pt x="228757" y="236753"/>
                        <a:pt x="228757" y="189842"/>
                      </a:cubicBezTo>
                      <a:cubicBezTo>
                        <a:pt x="228757" y="142931"/>
                        <a:pt x="190729" y="104903"/>
                        <a:pt x="143818" y="104903"/>
                      </a:cubicBezTo>
                      <a:close/>
                      <a:moveTo>
                        <a:pt x="836807" y="0"/>
                      </a:moveTo>
                      <a:lnTo>
                        <a:pt x="900815" y="0"/>
                      </a:lnTo>
                      <a:lnTo>
                        <a:pt x="900815" y="163486"/>
                      </a:lnTo>
                      <a:lnTo>
                        <a:pt x="900815" y="171821"/>
                      </a:lnTo>
                      <a:lnTo>
                        <a:pt x="900815" y="227494"/>
                      </a:lnTo>
                      <a:lnTo>
                        <a:pt x="280034" y="227494"/>
                      </a:lnTo>
                      <a:lnTo>
                        <a:pt x="276334" y="245823"/>
                      </a:lnTo>
                      <a:cubicBezTo>
                        <a:pt x="254501" y="297441"/>
                        <a:pt x="203389" y="333660"/>
                        <a:pt x="143818" y="333660"/>
                      </a:cubicBezTo>
                      <a:cubicBezTo>
                        <a:pt x="64390" y="333660"/>
                        <a:pt x="0" y="269270"/>
                        <a:pt x="0" y="189842"/>
                      </a:cubicBezTo>
                      <a:cubicBezTo>
                        <a:pt x="0" y="110414"/>
                        <a:pt x="64390" y="46024"/>
                        <a:pt x="143818" y="46024"/>
                      </a:cubicBezTo>
                      <a:cubicBezTo>
                        <a:pt x="203389" y="46024"/>
                        <a:pt x="254501" y="82244"/>
                        <a:pt x="276334" y="133862"/>
                      </a:cubicBezTo>
                      <a:lnTo>
                        <a:pt x="282315" y="163486"/>
                      </a:lnTo>
                      <a:lnTo>
                        <a:pt x="836807" y="163486"/>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62" name="Group 261">
                <a:extLst>
                  <a:ext uri="{FF2B5EF4-FFF2-40B4-BE49-F238E27FC236}">
                    <a16:creationId xmlns:a16="http://schemas.microsoft.com/office/drawing/2014/main" id="{4E1C532E-4F9D-4C7E-9D75-FCC8C00DF141}"/>
                  </a:ext>
                </a:extLst>
              </p:cNvPr>
              <p:cNvGrpSpPr/>
              <p:nvPr/>
            </p:nvGrpSpPr>
            <p:grpSpPr>
              <a:xfrm>
                <a:off x="7977477" y="4277838"/>
                <a:ext cx="934756" cy="1330649"/>
                <a:chOff x="7977477" y="4277838"/>
                <a:chExt cx="934756" cy="1330649"/>
              </a:xfrm>
            </p:grpSpPr>
            <p:sp>
              <p:nvSpPr>
                <p:cNvPr id="269" name="Freeform: Shape 268">
                  <a:extLst>
                    <a:ext uri="{FF2B5EF4-FFF2-40B4-BE49-F238E27FC236}">
                      <a16:creationId xmlns:a16="http://schemas.microsoft.com/office/drawing/2014/main" id="{D9F4AB8F-A750-4A42-8AFA-9B491B8AD663}"/>
                    </a:ext>
                  </a:extLst>
                </p:cNvPr>
                <p:cNvSpPr/>
                <p:nvPr/>
              </p:nvSpPr>
              <p:spPr bwMode="auto">
                <a:xfrm>
                  <a:off x="8847883" y="4277838"/>
                  <a:ext cx="64350" cy="644373"/>
                </a:xfrm>
                <a:custGeom>
                  <a:avLst/>
                  <a:gdLst>
                    <a:gd name="connsiteX0" fmla="*/ 32175 w 64350"/>
                    <a:gd name="connsiteY0" fmla="*/ 0 h 644373"/>
                    <a:gd name="connsiteX1" fmla="*/ 64350 w 64350"/>
                    <a:gd name="connsiteY1" fmla="*/ 32175 h 644373"/>
                    <a:gd name="connsiteX2" fmla="*/ 64349 w 64350"/>
                    <a:gd name="connsiteY2" fmla="*/ 644373 h 644373"/>
                    <a:gd name="connsiteX3" fmla="*/ 48663 w 64350"/>
                    <a:gd name="connsiteY3" fmla="*/ 644373 h 644373"/>
                    <a:gd name="connsiteX4" fmla="*/ 48663 w 64350"/>
                    <a:gd name="connsiteY4" fmla="*/ 40248 h 644373"/>
                    <a:gd name="connsiteX5" fmla="*/ 32175 w 64350"/>
                    <a:gd name="connsiteY5" fmla="*/ 23760 h 644373"/>
                    <a:gd name="connsiteX6" fmla="*/ 15687 w 64350"/>
                    <a:gd name="connsiteY6" fmla="*/ 40248 h 644373"/>
                    <a:gd name="connsiteX7" fmla="*/ 15687 w 64350"/>
                    <a:gd name="connsiteY7" fmla="*/ 644373 h 644373"/>
                    <a:gd name="connsiteX8" fmla="*/ 0 w 64350"/>
                    <a:gd name="connsiteY8" fmla="*/ 644373 h 644373"/>
                    <a:gd name="connsiteX9" fmla="*/ 0 w 64350"/>
                    <a:gd name="connsiteY9" fmla="*/ 32175 h 644373"/>
                    <a:gd name="connsiteX10" fmla="*/ 32175 w 64350"/>
                    <a:gd name="connsiteY10" fmla="*/ 0 h 64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50" h="644373">
                      <a:moveTo>
                        <a:pt x="32175" y="0"/>
                      </a:moveTo>
                      <a:cubicBezTo>
                        <a:pt x="49945" y="0"/>
                        <a:pt x="64350" y="14405"/>
                        <a:pt x="64350" y="32175"/>
                      </a:cubicBezTo>
                      <a:cubicBezTo>
                        <a:pt x="64350" y="236241"/>
                        <a:pt x="64349" y="440307"/>
                        <a:pt x="64349" y="644373"/>
                      </a:cubicBezTo>
                      <a:lnTo>
                        <a:pt x="48663" y="644373"/>
                      </a:lnTo>
                      <a:lnTo>
                        <a:pt x="48663" y="40248"/>
                      </a:lnTo>
                      <a:cubicBezTo>
                        <a:pt x="48663" y="31142"/>
                        <a:pt x="41281" y="23760"/>
                        <a:pt x="32175" y="23760"/>
                      </a:cubicBezTo>
                      <a:cubicBezTo>
                        <a:pt x="23069" y="23760"/>
                        <a:pt x="15687" y="31142"/>
                        <a:pt x="15687" y="40248"/>
                      </a:cubicBezTo>
                      <a:lnTo>
                        <a:pt x="15687" y="644373"/>
                      </a:lnTo>
                      <a:lnTo>
                        <a:pt x="0" y="644373"/>
                      </a:lnTo>
                      <a:lnTo>
                        <a:pt x="0" y="32175"/>
                      </a:lnTo>
                      <a:cubicBezTo>
                        <a:pt x="0" y="14405"/>
                        <a:pt x="14405" y="0"/>
                        <a:pt x="32175" y="0"/>
                      </a:cubicBezTo>
                      <a:close/>
                    </a:path>
                  </a:pathLst>
                </a:cu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70" name="Freeform: Shape 269">
                  <a:extLst>
                    <a:ext uri="{FF2B5EF4-FFF2-40B4-BE49-F238E27FC236}">
                      <a16:creationId xmlns:a16="http://schemas.microsoft.com/office/drawing/2014/main" id="{2A89F5E5-AC1E-43B0-8B70-1142F32D9FFB}"/>
                    </a:ext>
                  </a:extLst>
                </p:cNvPr>
                <p:cNvSpPr/>
                <p:nvPr/>
              </p:nvSpPr>
              <p:spPr bwMode="auto">
                <a:xfrm>
                  <a:off x="7977477" y="4930386"/>
                  <a:ext cx="934756" cy="678101"/>
                </a:xfrm>
                <a:custGeom>
                  <a:avLst/>
                  <a:gdLst>
                    <a:gd name="connsiteX0" fmla="*/ 143818 w 934756"/>
                    <a:gd name="connsiteY0" fmla="*/ 449344 h 678101"/>
                    <a:gd name="connsiteX1" fmla="*/ 58879 w 934756"/>
                    <a:gd name="connsiteY1" fmla="*/ 534283 h 678101"/>
                    <a:gd name="connsiteX2" fmla="*/ 143818 w 934756"/>
                    <a:gd name="connsiteY2" fmla="*/ 619222 h 678101"/>
                    <a:gd name="connsiteX3" fmla="*/ 228757 w 934756"/>
                    <a:gd name="connsiteY3" fmla="*/ 534283 h 678101"/>
                    <a:gd name="connsiteX4" fmla="*/ 143818 w 934756"/>
                    <a:gd name="connsiteY4" fmla="*/ 449344 h 678101"/>
                    <a:gd name="connsiteX5" fmla="*/ 870748 w 934756"/>
                    <a:gd name="connsiteY5" fmla="*/ 0 h 678101"/>
                    <a:gd name="connsiteX6" fmla="*/ 934756 w 934756"/>
                    <a:gd name="connsiteY6" fmla="*/ 0 h 678101"/>
                    <a:gd name="connsiteX7" fmla="*/ 934756 w 934756"/>
                    <a:gd name="connsiteY7" fmla="*/ 502278 h 678101"/>
                    <a:gd name="connsiteX8" fmla="*/ 934756 w 934756"/>
                    <a:gd name="connsiteY8" fmla="*/ 548640 h 678101"/>
                    <a:gd name="connsiteX9" fmla="*/ 934756 w 934756"/>
                    <a:gd name="connsiteY9" fmla="*/ 566286 h 678101"/>
                    <a:gd name="connsiteX10" fmla="*/ 281175 w 934756"/>
                    <a:gd name="connsiteY10" fmla="*/ 566286 h 678101"/>
                    <a:gd name="connsiteX11" fmla="*/ 276334 w 934756"/>
                    <a:gd name="connsiteY11" fmla="*/ 590263 h 678101"/>
                    <a:gd name="connsiteX12" fmla="*/ 143818 w 934756"/>
                    <a:gd name="connsiteY12" fmla="*/ 678101 h 678101"/>
                    <a:gd name="connsiteX13" fmla="*/ 0 w 934756"/>
                    <a:gd name="connsiteY13" fmla="*/ 534283 h 678101"/>
                    <a:gd name="connsiteX14" fmla="*/ 143818 w 934756"/>
                    <a:gd name="connsiteY14" fmla="*/ 390465 h 678101"/>
                    <a:gd name="connsiteX15" fmla="*/ 276334 w 934756"/>
                    <a:gd name="connsiteY15" fmla="*/ 478303 h 678101"/>
                    <a:gd name="connsiteX16" fmla="*/ 281175 w 934756"/>
                    <a:gd name="connsiteY16" fmla="*/ 502278 h 678101"/>
                    <a:gd name="connsiteX17" fmla="*/ 870748 w 934756"/>
                    <a:gd name="connsiteY17" fmla="*/ 502278 h 67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4756" h="678101">
                      <a:moveTo>
                        <a:pt x="143818" y="449344"/>
                      </a:moveTo>
                      <a:cubicBezTo>
                        <a:pt x="96907" y="449344"/>
                        <a:pt x="58879" y="487372"/>
                        <a:pt x="58879" y="534283"/>
                      </a:cubicBezTo>
                      <a:cubicBezTo>
                        <a:pt x="58879" y="581194"/>
                        <a:pt x="96907" y="619222"/>
                        <a:pt x="143818" y="619222"/>
                      </a:cubicBezTo>
                      <a:cubicBezTo>
                        <a:pt x="190729" y="619222"/>
                        <a:pt x="228757" y="581194"/>
                        <a:pt x="228757" y="534283"/>
                      </a:cubicBezTo>
                      <a:cubicBezTo>
                        <a:pt x="228757" y="487372"/>
                        <a:pt x="190729" y="449344"/>
                        <a:pt x="143818" y="449344"/>
                      </a:cubicBezTo>
                      <a:close/>
                      <a:moveTo>
                        <a:pt x="870748" y="0"/>
                      </a:moveTo>
                      <a:lnTo>
                        <a:pt x="934756" y="0"/>
                      </a:lnTo>
                      <a:lnTo>
                        <a:pt x="934756" y="502278"/>
                      </a:lnTo>
                      <a:lnTo>
                        <a:pt x="934756" y="548640"/>
                      </a:lnTo>
                      <a:lnTo>
                        <a:pt x="934756" y="566286"/>
                      </a:lnTo>
                      <a:lnTo>
                        <a:pt x="281175" y="566286"/>
                      </a:lnTo>
                      <a:lnTo>
                        <a:pt x="276334" y="590263"/>
                      </a:lnTo>
                      <a:cubicBezTo>
                        <a:pt x="254501" y="641882"/>
                        <a:pt x="203389" y="678101"/>
                        <a:pt x="143818" y="678101"/>
                      </a:cubicBezTo>
                      <a:cubicBezTo>
                        <a:pt x="64390" y="678101"/>
                        <a:pt x="0" y="613711"/>
                        <a:pt x="0" y="534283"/>
                      </a:cubicBezTo>
                      <a:cubicBezTo>
                        <a:pt x="0" y="454855"/>
                        <a:pt x="64390" y="390465"/>
                        <a:pt x="143818" y="390465"/>
                      </a:cubicBezTo>
                      <a:cubicBezTo>
                        <a:pt x="203389" y="390465"/>
                        <a:pt x="254501" y="426685"/>
                        <a:pt x="276334" y="478303"/>
                      </a:cubicBezTo>
                      <a:lnTo>
                        <a:pt x="281175" y="502278"/>
                      </a:lnTo>
                      <a:lnTo>
                        <a:pt x="870748" y="502278"/>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63" name="Group 262">
                <a:extLst>
                  <a:ext uri="{FF2B5EF4-FFF2-40B4-BE49-F238E27FC236}">
                    <a16:creationId xmlns:a16="http://schemas.microsoft.com/office/drawing/2014/main" id="{6ED310F3-B91B-49A4-8FD1-C53D91C2C0E7}"/>
                  </a:ext>
                </a:extLst>
              </p:cNvPr>
              <p:cNvGrpSpPr/>
              <p:nvPr/>
            </p:nvGrpSpPr>
            <p:grpSpPr>
              <a:xfrm>
                <a:off x="9405999" y="4277838"/>
                <a:ext cx="900815" cy="986208"/>
                <a:chOff x="9405999" y="4277838"/>
                <a:chExt cx="900815" cy="986208"/>
              </a:xfrm>
            </p:grpSpPr>
            <p:sp>
              <p:nvSpPr>
                <p:cNvPr id="267" name="Freeform: Shape 266">
                  <a:extLst>
                    <a:ext uri="{FF2B5EF4-FFF2-40B4-BE49-F238E27FC236}">
                      <a16:creationId xmlns:a16="http://schemas.microsoft.com/office/drawing/2014/main" id="{4E51138C-F864-4BCB-A54D-6F13D0D28BD9}"/>
                    </a:ext>
                  </a:extLst>
                </p:cNvPr>
                <p:cNvSpPr/>
                <p:nvPr/>
              </p:nvSpPr>
              <p:spPr bwMode="auto">
                <a:xfrm>
                  <a:off x="9405999" y="4277838"/>
                  <a:ext cx="64350" cy="644373"/>
                </a:xfrm>
                <a:custGeom>
                  <a:avLst/>
                  <a:gdLst>
                    <a:gd name="connsiteX0" fmla="*/ 32175 w 64350"/>
                    <a:gd name="connsiteY0" fmla="*/ 0 h 644373"/>
                    <a:gd name="connsiteX1" fmla="*/ 64350 w 64350"/>
                    <a:gd name="connsiteY1" fmla="*/ 32175 h 644373"/>
                    <a:gd name="connsiteX2" fmla="*/ 64349 w 64350"/>
                    <a:gd name="connsiteY2" fmla="*/ 644373 h 644373"/>
                    <a:gd name="connsiteX3" fmla="*/ 48663 w 64350"/>
                    <a:gd name="connsiteY3" fmla="*/ 644373 h 644373"/>
                    <a:gd name="connsiteX4" fmla="*/ 48663 w 64350"/>
                    <a:gd name="connsiteY4" fmla="*/ 40248 h 644373"/>
                    <a:gd name="connsiteX5" fmla="*/ 32175 w 64350"/>
                    <a:gd name="connsiteY5" fmla="*/ 23760 h 644373"/>
                    <a:gd name="connsiteX6" fmla="*/ 15687 w 64350"/>
                    <a:gd name="connsiteY6" fmla="*/ 40248 h 644373"/>
                    <a:gd name="connsiteX7" fmla="*/ 15687 w 64350"/>
                    <a:gd name="connsiteY7" fmla="*/ 644373 h 644373"/>
                    <a:gd name="connsiteX8" fmla="*/ 0 w 64350"/>
                    <a:gd name="connsiteY8" fmla="*/ 644373 h 644373"/>
                    <a:gd name="connsiteX9" fmla="*/ 0 w 64350"/>
                    <a:gd name="connsiteY9" fmla="*/ 32175 h 644373"/>
                    <a:gd name="connsiteX10" fmla="*/ 32175 w 64350"/>
                    <a:gd name="connsiteY10" fmla="*/ 0 h 64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50" h="644373">
                      <a:moveTo>
                        <a:pt x="32175" y="0"/>
                      </a:moveTo>
                      <a:cubicBezTo>
                        <a:pt x="49945" y="0"/>
                        <a:pt x="64350" y="14405"/>
                        <a:pt x="64350" y="32175"/>
                      </a:cubicBezTo>
                      <a:cubicBezTo>
                        <a:pt x="64350" y="236241"/>
                        <a:pt x="64349" y="440307"/>
                        <a:pt x="64349" y="644373"/>
                      </a:cubicBezTo>
                      <a:lnTo>
                        <a:pt x="48663" y="644373"/>
                      </a:lnTo>
                      <a:lnTo>
                        <a:pt x="48663" y="40248"/>
                      </a:lnTo>
                      <a:cubicBezTo>
                        <a:pt x="48663" y="31142"/>
                        <a:pt x="41281" y="23760"/>
                        <a:pt x="32175" y="23760"/>
                      </a:cubicBezTo>
                      <a:cubicBezTo>
                        <a:pt x="23069" y="23760"/>
                        <a:pt x="15687" y="31142"/>
                        <a:pt x="15687" y="40248"/>
                      </a:cubicBezTo>
                      <a:lnTo>
                        <a:pt x="15687" y="644373"/>
                      </a:lnTo>
                      <a:lnTo>
                        <a:pt x="0" y="644373"/>
                      </a:lnTo>
                      <a:lnTo>
                        <a:pt x="0" y="32175"/>
                      </a:lnTo>
                      <a:cubicBezTo>
                        <a:pt x="0" y="14405"/>
                        <a:pt x="14405" y="0"/>
                        <a:pt x="32175" y="0"/>
                      </a:cubicBezTo>
                      <a:close/>
                    </a:path>
                  </a:pathLst>
                </a:cu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8" name="Freeform: Shape 267">
                  <a:extLst>
                    <a:ext uri="{FF2B5EF4-FFF2-40B4-BE49-F238E27FC236}">
                      <a16:creationId xmlns:a16="http://schemas.microsoft.com/office/drawing/2014/main" id="{B0224C26-EFC4-464D-B8E4-34A35B1ADFAC}"/>
                    </a:ext>
                  </a:extLst>
                </p:cNvPr>
                <p:cNvSpPr/>
                <p:nvPr/>
              </p:nvSpPr>
              <p:spPr bwMode="auto">
                <a:xfrm flipH="1">
                  <a:off x="9405999" y="4930386"/>
                  <a:ext cx="900815" cy="333660"/>
                </a:xfrm>
                <a:custGeom>
                  <a:avLst/>
                  <a:gdLst>
                    <a:gd name="connsiteX0" fmla="*/ 143818 w 900815"/>
                    <a:gd name="connsiteY0" fmla="*/ 104903 h 333660"/>
                    <a:gd name="connsiteX1" fmla="*/ 58879 w 900815"/>
                    <a:gd name="connsiteY1" fmla="*/ 189842 h 333660"/>
                    <a:gd name="connsiteX2" fmla="*/ 143818 w 900815"/>
                    <a:gd name="connsiteY2" fmla="*/ 274781 h 333660"/>
                    <a:gd name="connsiteX3" fmla="*/ 228757 w 900815"/>
                    <a:gd name="connsiteY3" fmla="*/ 189842 h 333660"/>
                    <a:gd name="connsiteX4" fmla="*/ 143818 w 900815"/>
                    <a:gd name="connsiteY4" fmla="*/ 104903 h 333660"/>
                    <a:gd name="connsiteX5" fmla="*/ 836807 w 900815"/>
                    <a:gd name="connsiteY5" fmla="*/ 0 h 333660"/>
                    <a:gd name="connsiteX6" fmla="*/ 900815 w 900815"/>
                    <a:gd name="connsiteY6" fmla="*/ 0 h 333660"/>
                    <a:gd name="connsiteX7" fmla="*/ 900815 w 900815"/>
                    <a:gd name="connsiteY7" fmla="*/ 163486 h 333660"/>
                    <a:gd name="connsiteX8" fmla="*/ 900815 w 900815"/>
                    <a:gd name="connsiteY8" fmla="*/ 171821 h 333660"/>
                    <a:gd name="connsiteX9" fmla="*/ 900815 w 900815"/>
                    <a:gd name="connsiteY9" fmla="*/ 227494 h 333660"/>
                    <a:gd name="connsiteX10" fmla="*/ 280034 w 900815"/>
                    <a:gd name="connsiteY10" fmla="*/ 227494 h 333660"/>
                    <a:gd name="connsiteX11" fmla="*/ 276334 w 900815"/>
                    <a:gd name="connsiteY11" fmla="*/ 245823 h 333660"/>
                    <a:gd name="connsiteX12" fmla="*/ 143818 w 900815"/>
                    <a:gd name="connsiteY12" fmla="*/ 333660 h 333660"/>
                    <a:gd name="connsiteX13" fmla="*/ 0 w 900815"/>
                    <a:gd name="connsiteY13" fmla="*/ 189842 h 333660"/>
                    <a:gd name="connsiteX14" fmla="*/ 143818 w 900815"/>
                    <a:gd name="connsiteY14" fmla="*/ 46024 h 333660"/>
                    <a:gd name="connsiteX15" fmla="*/ 276334 w 900815"/>
                    <a:gd name="connsiteY15" fmla="*/ 133862 h 333660"/>
                    <a:gd name="connsiteX16" fmla="*/ 282315 w 900815"/>
                    <a:gd name="connsiteY16" fmla="*/ 163486 h 333660"/>
                    <a:gd name="connsiteX17" fmla="*/ 836807 w 900815"/>
                    <a:gd name="connsiteY17" fmla="*/ 163486 h 33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00815" h="333660">
                      <a:moveTo>
                        <a:pt x="143818" y="104903"/>
                      </a:moveTo>
                      <a:cubicBezTo>
                        <a:pt x="96907" y="104903"/>
                        <a:pt x="58879" y="142931"/>
                        <a:pt x="58879" y="189842"/>
                      </a:cubicBezTo>
                      <a:cubicBezTo>
                        <a:pt x="58879" y="236753"/>
                        <a:pt x="96907" y="274781"/>
                        <a:pt x="143818" y="274781"/>
                      </a:cubicBezTo>
                      <a:cubicBezTo>
                        <a:pt x="190729" y="274781"/>
                        <a:pt x="228757" y="236753"/>
                        <a:pt x="228757" y="189842"/>
                      </a:cubicBezTo>
                      <a:cubicBezTo>
                        <a:pt x="228757" y="142931"/>
                        <a:pt x="190729" y="104903"/>
                        <a:pt x="143818" y="104903"/>
                      </a:cubicBezTo>
                      <a:close/>
                      <a:moveTo>
                        <a:pt x="836807" y="0"/>
                      </a:moveTo>
                      <a:lnTo>
                        <a:pt x="900815" y="0"/>
                      </a:lnTo>
                      <a:lnTo>
                        <a:pt x="900815" y="163486"/>
                      </a:lnTo>
                      <a:lnTo>
                        <a:pt x="900815" y="171821"/>
                      </a:lnTo>
                      <a:lnTo>
                        <a:pt x="900815" y="227494"/>
                      </a:lnTo>
                      <a:lnTo>
                        <a:pt x="280034" y="227494"/>
                      </a:lnTo>
                      <a:lnTo>
                        <a:pt x="276334" y="245823"/>
                      </a:lnTo>
                      <a:cubicBezTo>
                        <a:pt x="254501" y="297441"/>
                        <a:pt x="203389" y="333660"/>
                        <a:pt x="143818" y="333660"/>
                      </a:cubicBezTo>
                      <a:cubicBezTo>
                        <a:pt x="64390" y="333660"/>
                        <a:pt x="0" y="269270"/>
                        <a:pt x="0" y="189842"/>
                      </a:cubicBezTo>
                      <a:cubicBezTo>
                        <a:pt x="0" y="110414"/>
                        <a:pt x="64390" y="46024"/>
                        <a:pt x="143818" y="46024"/>
                      </a:cubicBezTo>
                      <a:cubicBezTo>
                        <a:pt x="203389" y="46024"/>
                        <a:pt x="254501" y="82244"/>
                        <a:pt x="276334" y="133862"/>
                      </a:cubicBezTo>
                      <a:lnTo>
                        <a:pt x="282315" y="163486"/>
                      </a:lnTo>
                      <a:lnTo>
                        <a:pt x="836807" y="163486"/>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64" name="Group 263">
                <a:extLst>
                  <a:ext uri="{FF2B5EF4-FFF2-40B4-BE49-F238E27FC236}">
                    <a16:creationId xmlns:a16="http://schemas.microsoft.com/office/drawing/2014/main" id="{B7AC0472-B1B1-4617-8345-4A9020443B12}"/>
                  </a:ext>
                </a:extLst>
              </p:cNvPr>
              <p:cNvGrpSpPr/>
              <p:nvPr/>
            </p:nvGrpSpPr>
            <p:grpSpPr>
              <a:xfrm>
                <a:off x="9153324" y="4277838"/>
                <a:ext cx="934756" cy="1330649"/>
                <a:chOff x="9153324" y="4277838"/>
                <a:chExt cx="934756" cy="1330649"/>
              </a:xfrm>
            </p:grpSpPr>
            <p:sp>
              <p:nvSpPr>
                <p:cNvPr id="265" name="Freeform: Shape 264">
                  <a:extLst>
                    <a:ext uri="{FF2B5EF4-FFF2-40B4-BE49-F238E27FC236}">
                      <a16:creationId xmlns:a16="http://schemas.microsoft.com/office/drawing/2014/main" id="{9EF2AC98-1A63-4484-8A48-1ED9748C4CCA}"/>
                    </a:ext>
                  </a:extLst>
                </p:cNvPr>
                <p:cNvSpPr/>
                <p:nvPr/>
              </p:nvSpPr>
              <p:spPr bwMode="auto">
                <a:xfrm>
                  <a:off x="9153324" y="4277838"/>
                  <a:ext cx="64350" cy="644373"/>
                </a:xfrm>
                <a:custGeom>
                  <a:avLst/>
                  <a:gdLst>
                    <a:gd name="connsiteX0" fmla="*/ 32175 w 64350"/>
                    <a:gd name="connsiteY0" fmla="*/ 0 h 644373"/>
                    <a:gd name="connsiteX1" fmla="*/ 64350 w 64350"/>
                    <a:gd name="connsiteY1" fmla="*/ 32175 h 644373"/>
                    <a:gd name="connsiteX2" fmla="*/ 64349 w 64350"/>
                    <a:gd name="connsiteY2" fmla="*/ 644373 h 644373"/>
                    <a:gd name="connsiteX3" fmla="*/ 48663 w 64350"/>
                    <a:gd name="connsiteY3" fmla="*/ 644373 h 644373"/>
                    <a:gd name="connsiteX4" fmla="*/ 48663 w 64350"/>
                    <a:gd name="connsiteY4" fmla="*/ 40248 h 644373"/>
                    <a:gd name="connsiteX5" fmla="*/ 32175 w 64350"/>
                    <a:gd name="connsiteY5" fmla="*/ 23760 h 644373"/>
                    <a:gd name="connsiteX6" fmla="*/ 15687 w 64350"/>
                    <a:gd name="connsiteY6" fmla="*/ 40248 h 644373"/>
                    <a:gd name="connsiteX7" fmla="*/ 15687 w 64350"/>
                    <a:gd name="connsiteY7" fmla="*/ 644373 h 644373"/>
                    <a:gd name="connsiteX8" fmla="*/ 0 w 64350"/>
                    <a:gd name="connsiteY8" fmla="*/ 644373 h 644373"/>
                    <a:gd name="connsiteX9" fmla="*/ 0 w 64350"/>
                    <a:gd name="connsiteY9" fmla="*/ 32175 h 644373"/>
                    <a:gd name="connsiteX10" fmla="*/ 32175 w 64350"/>
                    <a:gd name="connsiteY10" fmla="*/ 0 h 64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350" h="644373">
                      <a:moveTo>
                        <a:pt x="32175" y="0"/>
                      </a:moveTo>
                      <a:cubicBezTo>
                        <a:pt x="49945" y="0"/>
                        <a:pt x="64350" y="14405"/>
                        <a:pt x="64350" y="32175"/>
                      </a:cubicBezTo>
                      <a:cubicBezTo>
                        <a:pt x="64350" y="236241"/>
                        <a:pt x="64349" y="440307"/>
                        <a:pt x="64349" y="644373"/>
                      </a:cubicBezTo>
                      <a:lnTo>
                        <a:pt x="48663" y="644373"/>
                      </a:lnTo>
                      <a:lnTo>
                        <a:pt x="48663" y="40248"/>
                      </a:lnTo>
                      <a:cubicBezTo>
                        <a:pt x="48663" y="31142"/>
                        <a:pt x="41281" y="23760"/>
                        <a:pt x="32175" y="23760"/>
                      </a:cubicBezTo>
                      <a:cubicBezTo>
                        <a:pt x="23069" y="23760"/>
                        <a:pt x="15687" y="31142"/>
                        <a:pt x="15687" y="40248"/>
                      </a:cubicBezTo>
                      <a:lnTo>
                        <a:pt x="15687" y="644373"/>
                      </a:lnTo>
                      <a:lnTo>
                        <a:pt x="0" y="644373"/>
                      </a:lnTo>
                      <a:lnTo>
                        <a:pt x="0" y="32175"/>
                      </a:lnTo>
                      <a:cubicBezTo>
                        <a:pt x="0" y="14405"/>
                        <a:pt x="14405" y="0"/>
                        <a:pt x="32175" y="0"/>
                      </a:cubicBezTo>
                      <a:close/>
                    </a:path>
                  </a:pathLst>
                </a:cu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6" name="Freeform: Shape 265">
                  <a:extLst>
                    <a:ext uri="{FF2B5EF4-FFF2-40B4-BE49-F238E27FC236}">
                      <a16:creationId xmlns:a16="http://schemas.microsoft.com/office/drawing/2014/main" id="{FDB45B6B-B52A-4383-91D6-CC1D3307A786}"/>
                    </a:ext>
                  </a:extLst>
                </p:cNvPr>
                <p:cNvSpPr/>
                <p:nvPr/>
              </p:nvSpPr>
              <p:spPr bwMode="auto">
                <a:xfrm flipH="1">
                  <a:off x="9153324" y="4930386"/>
                  <a:ext cx="934756" cy="678101"/>
                </a:xfrm>
                <a:custGeom>
                  <a:avLst/>
                  <a:gdLst>
                    <a:gd name="connsiteX0" fmla="*/ 143818 w 934756"/>
                    <a:gd name="connsiteY0" fmla="*/ 449344 h 678101"/>
                    <a:gd name="connsiteX1" fmla="*/ 58879 w 934756"/>
                    <a:gd name="connsiteY1" fmla="*/ 534283 h 678101"/>
                    <a:gd name="connsiteX2" fmla="*/ 143818 w 934756"/>
                    <a:gd name="connsiteY2" fmla="*/ 619222 h 678101"/>
                    <a:gd name="connsiteX3" fmla="*/ 228757 w 934756"/>
                    <a:gd name="connsiteY3" fmla="*/ 534283 h 678101"/>
                    <a:gd name="connsiteX4" fmla="*/ 143818 w 934756"/>
                    <a:gd name="connsiteY4" fmla="*/ 449344 h 678101"/>
                    <a:gd name="connsiteX5" fmla="*/ 870748 w 934756"/>
                    <a:gd name="connsiteY5" fmla="*/ 0 h 678101"/>
                    <a:gd name="connsiteX6" fmla="*/ 934756 w 934756"/>
                    <a:gd name="connsiteY6" fmla="*/ 0 h 678101"/>
                    <a:gd name="connsiteX7" fmla="*/ 934756 w 934756"/>
                    <a:gd name="connsiteY7" fmla="*/ 502278 h 678101"/>
                    <a:gd name="connsiteX8" fmla="*/ 934756 w 934756"/>
                    <a:gd name="connsiteY8" fmla="*/ 548640 h 678101"/>
                    <a:gd name="connsiteX9" fmla="*/ 934756 w 934756"/>
                    <a:gd name="connsiteY9" fmla="*/ 566286 h 678101"/>
                    <a:gd name="connsiteX10" fmla="*/ 281175 w 934756"/>
                    <a:gd name="connsiteY10" fmla="*/ 566286 h 678101"/>
                    <a:gd name="connsiteX11" fmla="*/ 276334 w 934756"/>
                    <a:gd name="connsiteY11" fmla="*/ 590263 h 678101"/>
                    <a:gd name="connsiteX12" fmla="*/ 143818 w 934756"/>
                    <a:gd name="connsiteY12" fmla="*/ 678101 h 678101"/>
                    <a:gd name="connsiteX13" fmla="*/ 0 w 934756"/>
                    <a:gd name="connsiteY13" fmla="*/ 534283 h 678101"/>
                    <a:gd name="connsiteX14" fmla="*/ 143818 w 934756"/>
                    <a:gd name="connsiteY14" fmla="*/ 390465 h 678101"/>
                    <a:gd name="connsiteX15" fmla="*/ 276334 w 934756"/>
                    <a:gd name="connsiteY15" fmla="*/ 478303 h 678101"/>
                    <a:gd name="connsiteX16" fmla="*/ 281175 w 934756"/>
                    <a:gd name="connsiteY16" fmla="*/ 502278 h 678101"/>
                    <a:gd name="connsiteX17" fmla="*/ 870748 w 934756"/>
                    <a:gd name="connsiteY17" fmla="*/ 502278 h 67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4756" h="678101">
                      <a:moveTo>
                        <a:pt x="143818" y="449344"/>
                      </a:moveTo>
                      <a:cubicBezTo>
                        <a:pt x="96907" y="449344"/>
                        <a:pt x="58879" y="487372"/>
                        <a:pt x="58879" y="534283"/>
                      </a:cubicBezTo>
                      <a:cubicBezTo>
                        <a:pt x="58879" y="581194"/>
                        <a:pt x="96907" y="619222"/>
                        <a:pt x="143818" y="619222"/>
                      </a:cubicBezTo>
                      <a:cubicBezTo>
                        <a:pt x="190729" y="619222"/>
                        <a:pt x="228757" y="581194"/>
                        <a:pt x="228757" y="534283"/>
                      </a:cubicBezTo>
                      <a:cubicBezTo>
                        <a:pt x="228757" y="487372"/>
                        <a:pt x="190729" y="449344"/>
                        <a:pt x="143818" y="449344"/>
                      </a:cubicBezTo>
                      <a:close/>
                      <a:moveTo>
                        <a:pt x="870748" y="0"/>
                      </a:moveTo>
                      <a:lnTo>
                        <a:pt x="934756" y="0"/>
                      </a:lnTo>
                      <a:lnTo>
                        <a:pt x="934756" y="502278"/>
                      </a:lnTo>
                      <a:lnTo>
                        <a:pt x="934756" y="548640"/>
                      </a:lnTo>
                      <a:lnTo>
                        <a:pt x="934756" y="566286"/>
                      </a:lnTo>
                      <a:lnTo>
                        <a:pt x="281175" y="566286"/>
                      </a:lnTo>
                      <a:lnTo>
                        <a:pt x="276334" y="590263"/>
                      </a:lnTo>
                      <a:cubicBezTo>
                        <a:pt x="254501" y="641882"/>
                        <a:pt x="203389" y="678101"/>
                        <a:pt x="143818" y="678101"/>
                      </a:cubicBezTo>
                      <a:cubicBezTo>
                        <a:pt x="64390" y="678101"/>
                        <a:pt x="0" y="613711"/>
                        <a:pt x="0" y="534283"/>
                      </a:cubicBezTo>
                      <a:cubicBezTo>
                        <a:pt x="0" y="454855"/>
                        <a:pt x="64390" y="390465"/>
                        <a:pt x="143818" y="390465"/>
                      </a:cubicBezTo>
                      <a:cubicBezTo>
                        <a:pt x="203389" y="390465"/>
                        <a:pt x="254501" y="426685"/>
                        <a:pt x="276334" y="478303"/>
                      </a:cubicBezTo>
                      <a:lnTo>
                        <a:pt x="281175" y="502278"/>
                      </a:lnTo>
                      <a:lnTo>
                        <a:pt x="870748" y="502278"/>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604844" y="-1953098"/>
            <a:ext cx="1781272" cy="1781272"/>
          </a:xfrm>
          <a:prstGeom prst="ellipse">
            <a:avLst/>
          </a:prstGeom>
        </p:spPr>
      </p:pic>
      <p:pic>
        <p:nvPicPr>
          <p:cNvPr id="10" name="Picture 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352541" y="-1947982"/>
            <a:ext cx="1781272" cy="1781272"/>
          </a:xfrm>
          <a:prstGeom prst="ellipse">
            <a:avLst/>
          </a:prstGeom>
        </p:spPr>
      </p:pic>
      <p:pic>
        <p:nvPicPr>
          <p:cNvPr id="32" name="Picture 3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108876" y="-1890317"/>
            <a:ext cx="1781272" cy="1781272"/>
          </a:xfrm>
          <a:prstGeom prst="ellipse">
            <a:avLst/>
          </a:prstGeom>
        </p:spPr>
      </p:pic>
    </p:spTree>
    <p:extLst>
      <p:ext uri="{BB962C8B-B14F-4D97-AF65-F5344CB8AC3E}">
        <p14:creationId xmlns:p14="http://schemas.microsoft.com/office/powerpoint/2010/main" val="4207494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 Things</a:t>
            </a:r>
            <a:endParaRPr lang="en-US" sz="4000">
              <a:solidFill>
                <a:schemeClr val="tx2"/>
              </a:solidFill>
            </a:endParaRPr>
          </a:p>
        </p:txBody>
      </p:sp>
      <p:grpSp>
        <p:nvGrpSpPr>
          <p:cNvPr id="141" name="connected dots overlay">
            <a:extLst>
              <a:ext uri="{FF2B5EF4-FFF2-40B4-BE49-F238E27FC236}">
                <a16:creationId xmlns:a16="http://schemas.microsoft.com/office/drawing/2014/main" id="{E93F1747-6A47-45D6-9065-5839AF05A907}"/>
              </a:ext>
            </a:extLst>
          </p:cNvPr>
          <p:cNvGrpSpPr/>
          <p:nvPr/>
        </p:nvGrpSpPr>
        <p:grpSpPr>
          <a:xfrm>
            <a:off x="1261231" y="1803258"/>
            <a:ext cx="9920816" cy="4032423"/>
            <a:chOff x="1329811" y="1826118"/>
            <a:chExt cx="9920816" cy="4032423"/>
          </a:xfrm>
        </p:grpSpPr>
        <p:cxnSp>
          <p:nvCxnSpPr>
            <p:cNvPr id="142" name="Straight Connector 141">
              <a:extLst>
                <a:ext uri="{FF2B5EF4-FFF2-40B4-BE49-F238E27FC236}">
                  <a16:creationId xmlns:a16="http://schemas.microsoft.com/office/drawing/2014/main" id="{6A3A7D35-4DB9-4C2D-AD49-30D248D7755F}"/>
                </a:ext>
              </a:extLst>
            </p:cNvPr>
            <p:cNvCxnSpPr/>
            <p:nvPr/>
          </p:nvCxnSpPr>
          <p:spPr>
            <a:xfrm flipH="1">
              <a:off x="1436112" y="4454194"/>
              <a:ext cx="746106" cy="2243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05A4646-098A-4154-8692-22F9DD3EA497}"/>
                </a:ext>
              </a:extLst>
            </p:cNvPr>
            <p:cNvCxnSpPr>
              <a:endCxn id="343" idx="3"/>
            </p:cNvCxnSpPr>
            <p:nvPr/>
          </p:nvCxnSpPr>
          <p:spPr>
            <a:xfrm>
              <a:off x="9575364" y="5280047"/>
              <a:ext cx="625941" cy="57849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917106F-FFE5-4EE8-81F5-B8A3429634BA}"/>
                </a:ext>
              </a:extLst>
            </p:cNvPr>
            <p:cNvCxnSpPr/>
            <p:nvPr/>
          </p:nvCxnSpPr>
          <p:spPr>
            <a:xfrm flipV="1">
              <a:off x="3795922" y="5462134"/>
              <a:ext cx="1405638" cy="19294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DDF569A-2319-4776-B27C-1D7A45ADA443}"/>
                </a:ext>
              </a:extLst>
            </p:cNvPr>
            <p:cNvCxnSpPr/>
            <p:nvPr/>
          </p:nvCxnSpPr>
          <p:spPr>
            <a:xfrm flipV="1">
              <a:off x="6707260" y="5221379"/>
              <a:ext cx="308364" cy="49180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E486C19-7B47-4526-817D-9435BDCA1A60}"/>
                </a:ext>
              </a:extLst>
            </p:cNvPr>
            <p:cNvCxnSpPr/>
            <p:nvPr/>
          </p:nvCxnSpPr>
          <p:spPr>
            <a:xfrm>
              <a:off x="5526062" y="5383481"/>
              <a:ext cx="673648" cy="462390"/>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4C63C3F6-FB02-45AC-8EEE-F86026E2EDF6}"/>
                </a:ext>
              </a:extLst>
            </p:cNvPr>
            <p:cNvCxnSpPr>
              <a:cxnSpLocks/>
              <a:stCxn id="349" idx="7"/>
            </p:cNvCxnSpPr>
            <p:nvPr/>
          </p:nvCxnSpPr>
          <p:spPr>
            <a:xfrm flipH="1" flipV="1">
              <a:off x="10389362" y="4280688"/>
              <a:ext cx="710499" cy="51315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1494DCA-C269-49C7-9A45-CEBE6DC4A10F}"/>
                </a:ext>
              </a:extLst>
            </p:cNvPr>
            <p:cNvCxnSpPr>
              <a:stCxn id="329" idx="55"/>
            </p:cNvCxnSpPr>
            <p:nvPr/>
          </p:nvCxnSpPr>
          <p:spPr>
            <a:xfrm flipH="1">
              <a:off x="10235353" y="3299962"/>
              <a:ext cx="1015274" cy="74964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45D6D5C-843A-4BC0-BA0E-4866A62B7779}"/>
                </a:ext>
              </a:extLst>
            </p:cNvPr>
            <p:cNvCxnSpPr/>
            <p:nvPr/>
          </p:nvCxnSpPr>
          <p:spPr>
            <a:xfrm flipH="1" flipV="1">
              <a:off x="9725886" y="3034864"/>
              <a:ext cx="349447" cy="978336"/>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E36655F0-7B03-4DD4-9BC5-1397D9FB4E2F}"/>
                </a:ext>
              </a:extLst>
            </p:cNvPr>
            <p:cNvCxnSpPr>
              <a:stCxn id="301" idx="6"/>
            </p:cNvCxnSpPr>
            <p:nvPr/>
          </p:nvCxnSpPr>
          <p:spPr>
            <a:xfrm flipH="1" flipV="1">
              <a:off x="7305476" y="5046293"/>
              <a:ext cx="674578" cy="50012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D2B87B44-FB6B-4A6B-9B23-70BA259A28D1}"/>
                </a:ext>
              </a:extLst>
            </p:cNvPr>
            <p:cNvCxnSpPr/>
            <p:nvPr/>
          </p:nvCxnSpPr>
          <p:spPr>
            <a:xfrm flipH="1" flipV="1">
              <a:off x="8246621" y="4214518"/>
              <a:ext cx="889877" cy="80354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E071D47-6631-4C4E-A811-69F0992551F5}"/>
                </a:ext>
              </a:extLst>
            </p:cNvPr>
            <p:cNvCxnSpPr>
              <a:cxnSpLocks/>
              <a:endCxn id="235" idx="38"/>
            </p:cNvCxnSpPr>
            <p:nvPr/>
          </p:nvCxnSpPr>
          <p:spPr>
            <a:xfrm>
              <a:off x="4286582" y="3045920"/>
              <a:ext cx="131866" cy="134253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4260CA5-FA24-40C9-9B5E-A63EBEDCACB4}"/>
                </a:ext>
              </a:extLst>
            </p:cNvPr>
            <p:cNvCxnSpPr>
              <a:endCxn id="336" idx="8"/>
            </p:cNvCxnSpPr>
            <p:nvPr/>
          </p:nvCxnSpPr>
          <p:spPr>
            <a:xfrm flipH="1" flipV="1">
              <a:off x="9131388" y="2147994"/>
              <a:ext cx="380278" cy="36851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AF519A6-9B22-4AF4-BA2D-A77F41875300}"/>
                </a:ext>
              </a:extLst>
            </p:cNvPr>
            <p:cNvCxnSpPr>
              <a:cxnSpLocks/>
            </p:cNvCxnSpPr>
            <p:nvPr/>
          </p:nvCxnSpPr>
          <p:spPr>
            <a:xfrm flipH="1">
              <a:off x="9800980" y="2165498"/>
              <a:ext cx="832173" cy="53564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A75FAD1-DDF5-422E-B173-375D488C6C75}"/>
                </a:ext>
              </a:extLst>
            </p:cNvPr>
            <p:cNvCxnSpPr>
              <a:stCxn id="308" idx="31"/>
            </p:cNvCxnSpPr>
            <p:nvPr/>
          </p:nvCxnSpPr>
          <p:spPr>
            <a:xfrm flipH="1">
              <a:off x="9099998" y="1927594"/>
              <a:ext cx="1596736" cy="9432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F8AA235-D797-4736-B7D7-82C4E4E1A138}"/>
                </a:ext>
              </a:extLst>
            </p:cNvPr>
            <p:cNvCxnSpPr>
              <a:cxnSpLocks/>
              <a:stCxn id="323" idx="16"/>
            </p:cNvCxnSpPr>
            <p:nvPr/>
          </p:nvCxnSpPr>
          <p:spPr>
            <a:xfrm flipH="1">
              <a:off x="7101840" y="2916108"/>
              <a:ext cx="681466" cy="250002"/>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EC9B5BCB-9D26-498F-B6C1-453DBADDAF5E}"/>
                </a:ext>
              </a:extLst>
            </p:cNvPr>
            <p:cNvCxnSpPr>
              <a:cxnSpLocks/>
            </p:cNvCxnSpPr>
            <p:nvPr/>
          </p:nvCxnSpPr>
          <p:spPr>
            <a:xfrm flipH="1">
              <a:off x="8431254" y="2916601"/>
              <a:ext cx="1101366" cy="95036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B73EDD68-8D21-440F-BCEC-5AB0683F610C}"/>
                </a:ext>
              </a:extLst>
            </p:cNvPr>
            <p:cNvCxnSpPr>
              <a:stCxn id="317" idx="0"/>
              <a:endCxn id="336" idx="9"/>
            </p:cNvCxnSpPr>
            <p:nvPr/>
          </p:nvCxnSpPr>
          <p:spPr>
            <a:xfrm flipV="1">
              <a:off x="8219275" y="2170854"/>
              <a:ext cx="582147" cy="400560"/>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12BE7440-C601-4567-9831-BFFFF6E96D22}"/>
                </a:ext>
              </a:extLst>
            </p:cNvPr>
            <p:cNvCxnSpPr>
              <a:cxnSpLocks/>
            </p:cNvCxnSpPr>
            <p:nvPr/>
          </p:nvCxnSpPr>
          <p:spPr>
            <a:xfrm flipH="1" flipV="1">
              <a:off x="6875780" y="4249420"/>
              <a:ext cx="235670" cy="436882"/>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494D807-B756-4495-B1C6-EADC085CAE52}"/>
                </a:ext>
              </a:extLst>
            </p:cNvPr>
            <p:cNvCxnSpPr>
              <a:cxnSpLocks/>
              <a:stCxn id="295" idx="13"/>
            </p:cNvCxnSpPr>
            <p:nvPr/>
          </p:nvCxnSpPr>
          <p:spPr>
            <a:xfrm flipH="1" flipV="1">
              <a:off x="7119621" y="3873500"/>
              <a:ext cx="870250" cy="17614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19400E3-F2E0-4874-80AB-72AA92CB9FEF}"/>
                </a:ext>
              </a:extLst>
            </p:cNvPr>
            <p:cNvCxnSpPr>
              <a:cxnSpLocks/>
              <a:endCxn id="295" idx="26"/>
            </p:cNvCxnSpPr>
            <p:nvPr/>
          </p:nvCxnSpPr>
          <p:spPr>
            <a:xfrm flipH="1" flipV="1">
              <a:off x="8332871" y="4049648"/>
              <a:ext cx="1547730" cy="6515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853852DF-BAF3-40D8-BADA-41EB46B0030C}"/>
                </a:ext>
              </a:extLst>
            </p:cNvPr>
            <p:cNvCxnSpPr>
              <a:cxnSpLocks/>
            </p:cNvCxnSpPr>
            <p:nvPr/>
          </p:nvCxnSpPr>
          <p:spPr>
            <a:xfrm flipH="1">
              <a:off x="6442710" y="1826118"/>
              <a:ext cx="266465" cy="772302"/>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128D910-7E10-43F4-9639-E8C423FC398F}"/>
                </a:ext>
              </a:extLst>
            </p:cNvPr>
            <p:cNvCxnSpPr>
              <a:cxnSpLocks/>
            </p:cNvCxnSpPr>
            <p:nvPr/>
          </p:nvCxnSpPr>
          <p:spPr>
            <a:xfrm>
              <a:off x="5261152" y="1960195"/>
              <a:ext cx="461468" cy="72458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C2B29D6B-E2AB-40A8-BB63-73471D4F256B}"/>
                </a:ext>
              </a:extLst>
            </p:cNvPr>
            <p:cNvCxnSpPr>
              <a:cxnSpLocks/>
              <a:stCxn id="220" idx="8"/>
            </p:cNvCxnSpPr>
            <p:nvPr/>
          </p:nvCxnSpPr>
          <p:spPr>
            <a:xfrm>
              <a:off x="4465511" y="2970086"/>
              <a:ext cx="896429" cy="14141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7C4B1CAA-51F8-4891-AE78-36518954AC72}"/>
                </a:ext>
              </a:extLst>
            </p:cNvPr>
            <p:cNvCxnSpPr>
              <a:cxnSpLocks/>
              <a:stCxn id="235" idx="78"/>
            </p:cNvCxnSpPr>
            <p:nvPr/>
          </p:nvCxnSpPr>
          <p:spPr>
            <a:xfrm flipH="1">
              <a:off x="2926404" y="4382227"/>
              <a:ext cx="1295138" cy="1800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E59B3C4-EB93-48C0-9C27-70287330E3DE}"/>
                </a:ext>
              </a:extLst>
            </p:cNvPr>
            <p:cNvCxnSpPr>
              <a:cxnSpLocks/>
            </p:cNvCxnSpPr>
            <p:nvPr/>
          </p:nvCxnSpPr>
          <p:spPr>
            <a:xfrm>
              <a:off x="2858679" y="4620885"/>
              <a:ext cx="706483" cy="90027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84F19F2A-2599-4F49-9601-0D58BE5849A9}"/>
                </a:ext>
              </a:extLst>
            </p:cNvPr>
            <p:cNvCxnSpPr>
              <a:cxnSpLocks/>
              <a:endCxn id="235" idx="53"/>
            </p:cNvCxnSpPr>
            <p:nvPr/>
          </p:nvCxnSpPr>
          <p:spPr>
            <a:xfrm flipH="1" flipV="1">
              <a:off x="4776265" y="4701983"/>
              <a:ext cx="398915" cy="45138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9EAEF010-32CF-4314-826A-3CA51C7EDD7E}"/>
                </a:ext>
              </a:extLst>
            </p:cNvPr>
            <p:cNvCxnSpPr>
              <a:cxnSpLocks/>
            </p:cNvCxnSpPr>
            <p:nvPr/>
          </p:nvCxnSpPr>
          <p:spPr>
            <a:xfrm flipH="1">
              <a:off x="4725716" y="4046220"/>
              <a:ext cx="699724" cy="34841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98D895F-1243-423C-BFBF-7D0D0D3F2F43}"/>
                </a:ext>
              </a:extLst>
            </p:cNvPr>
            <p:cNvCxnSpPr>
              <a:endCxn id="220" idx="21"/>
            </p:cNvCxnSpPr>
            <p:nvPr/>
          </p:nvCxnSpPr>
          <p:spPr>
            <a:xfrm flipV="1">
              <a:off x="3135564" y="2947226"/>
              <a:ext cx="985189" cy="227816"/>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612A96F-3FD6-446F-BAC5-819E7C36C058}"/>
                </a:ext>
              </a:extLst>
            </p:cNvPr>
            <p:cNvCxnSpPr>
              <a:cxnSpLocks/>
              <a:endCxn id="220" idx="26"/>
            </p:cNvCxnSpPr>
            <p:nvPr/>
          </p:nvCxnSpPr>
          <p:spPr>
            <a:xfrm>
              <a:off x="3945386" y="1876070"/>
              <a:ext cx="231786" cy="85786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B4E3B4D-AD8D-41EF-B306-D676CD127A6E}"/>
                </a:ext>
              </a:extLst>
            </p:cNvPr>
            <p:cNvCxnSpPr>
              <a:cxnSpLocks/>
              <a:stCxn id="217" idx="38"/>
            </p:cNvCxnSpPr>
            <p:nvPr/>
          </p:nvCxnSpPr>
          <p:spPr>
            <a:xfrm flipH="1">
              <a:off x="2528790" y="3286141"/>
              <a:ext cx="421468" cy="97527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0852211-3878-47D4-94E0-02E0A805480B}"/>
                </a:ext>
              </a:extLst>
            </p:cNvPr>
            <p:cNvCxnSpPr>
              <a:cxnSpLocks/>
              <a:stCxn id="201" idx="6"/>
              <a:endCxn id="213" idx="10"/>
            </p:cNvCxnSpPr>
            <p:nvPr/>
          </p:nvCxnSpPr>
          <p:spPr>
            <a:xfrm>
              <a:off x="2468667" y="1994329"/>
              <a:ext cx="373489" cy="79638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C0D7C53F-3F40-4431-84BF-3C3688446477}"/>
                </a:ext>
              </a:extLst>
            </p:cNvPr>
            <p:cNvCxnSpPr>
              <a:stCxn id="207" idx="22"/>
            </p:cNvCxnSpPr>
            <p:nvPr/>
          </p:nvCxnSpPr>
          <p:spPr>
            <a:xfrm>
              <a:off x="1329811" y="2805250"/>
              <a:ext cx="1522842" cy="39014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8C88350-5989-4C1C-BD85-4FDC32F3DC39}"/>
                </a:ext>
              </a:extLst>
            </p:cNvPr>
            <p:cNvCxnSpPr>
              <a:cxnSpLocks/>
              <a:stCxn id="240" idx="5"/>
            </p:cNvCxnSpPr>
            <p:nvPr/>
          </p:nvCxnSpPr>
          <p:spPr>
            <a:xfrm flipV="1">
              <a:off x="2307783" y="4601716"/>
              <a:ext cx="256175" cy="101373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3" name="Auto">
            <a:extLst>
              <a:ext uri="{FF2B5EF4-FFF2-40B4-BE49-F238E27FC236}">
                <a16:creationId xmlns:a16="http://schemas.microsoft.com/office/drawing/2014/main" id="{9FD17458-AB95-45B3-A7FF-B346AB00B165}"/>
              </a:ext>
            </a:extLst>
          </p:cNvPr>
          <p:cNvGrpSpPr/>
          <p:nvPr/>
        </p:nvGrpSpPr>
        <p:grpSpPr>
          <a:xfrm>
            <a:off x="4716620" y="1654160"/>
            <a:ext cx="968599" cy="650490"/>
            <a:chOff x="4799714" y="1909249"/>
            <a:chExt cx="968599" cy="650490"/>
          </a:xfrm>
        </p:grpSpPr>
        <p:sp>
          <p:nvSpPr>
            <p:cNvPr id="194" name="Freeform 8">
              <a:extLst>
                <a:ext uri="{FF2B5EF4-FFF2-40B4-BE49-F238E27FC236}">
                  <a16:creationId xmlns:a16="http://schemas.microsoft.com/office/drawing/2014/main" id="{57B665A2-261F-440D-8F2B-90C7F0B4B352}"/>
                </a:ext>
              </a:extLst>
            </p:cNvPr>
            <p:cNvSpPr>
              <a:spLocks noChangeAspect="1" noEditPoints="1"/>
            </p:cNvSpPr>
            <p:nvPr/>
          </p:nvSpPr>
          <p:spPr bwMode="auto">
            <a:xfrm>
              <a:off x="5023748" y="1909249"/>
              <a:ext cx="497620" cy="415512"/>
            </a:xfrm>
            <a:custGeom>
              <a:avLst/>
              <a:gdLst>
                <a:gd name="T0" fmla="*/ 662 w 800"/>
                <a:gd name="T1" fmla="*/ 60 h 668"/>
                <a:gd name="T2" fmla="*/ 642 w 800"/>
                <a:gd name="T3" fmla="*/ 26 h 668"/>
                <a:gd name="T4" fmla="*/ 606 w 800"/>
                <a:gd name="T5" fmla="*/ 4 h 668"/>
                <a:gd name="T6" fmla="*/ 480 w 800"/>
                <a:gd name="T7" fmla="*/ 0 h 668"/>
                <a:gd name="T8" fmla="*/ 228 w 800"/>
                <a:gd name="T9" fmla="*/ 0 h 668"/>
                <a:gd name="T10" fmla="*/ 180 w 800"/>
                <a:gd name="T11" fmla="*/ 10 h 668"/>
                <a:gd name="T12" fmla="*/ 150 w 800"/>
                <a:gd name="T13" fmla="*/ 36 h 668"/>
                <a:gd name="T14" fmla="*/ 72 w 800"/>
                <a:gd name="T15" fmla="*/ 228 h 668"/>
                <a:gd name="T16" fmla="*/ 50 w 800"/>
                <a:gd name="T17" fmla="*/ 236 h 668"/>
                <a:gd name="T18" fmla="*/ 16 w 800"/>
                <a:gd name="T19" fmla="*/ 268 h 668"/>
                <a:gd name="T20" fmla="*/ 0 w 800"/>
                <a:gd name="T21" fmla="*/ 320 h 668"/>
                <a:gd name="T22" fmla="*/ 64 w 800"/>
                <a:gd name="T23" fmla="*/ 606 h 668"/>
                <a:gd name="T24" fmla="*/ 70 w 800"/>
                <a:gd name="T25" fmla="*/ 634 h 668"/>
                <a:gd name="T26" fmla="*/ 92 w 800"/>
                <a:gd name="T27" fmla="*/ 660 h 668"/>
                <a:gd name="T28" fmla="*/ 124 w 800"/>
                <a:gd name="T29" fmla="*/ 668 h 668"/>
                <a:gd name="T30" fmla="*/ 156 w 800"/>
                <a:gd name="T31" fmla="*/ 660 h 668"/>
                <a:gd name="T32" fmla="*/ 178 w 800"/>
                <a:gd name="T33" fmla="*/ 632 h 668"/>
                <a:gd name="T34" fmla="*/ 184 w 800"/>
                <a:gd name="T35" fmla="*/ 536 h 668"/>
                <a:gd name="T36" fmla="*/ 616 w 800"/>
                <a:gd name="T37" fmla="*/ 606 h 668"/>
                <a:gd name="T38" fmla="*/ 620 w 800"/>
                <a:gd name="T39" fmla="*/ 632 h 668"/>
                <a:gd name="T40" fmla="*/ 644 w 800"/>
                <a:gd name="T41" fmla="*/ 660 h 668"/>
                <a:gd name="T42" fmla="*/ 676 w 800"/>
                <a:gd name="T43" fmla="*/ 668 h 668"/>
                <a:gd name="T44" fmla="*/ 708 w 800"/>
                <a:gd name="T45" fmla="*/ 660 h 668"/>
                <a:gd name="T46" fmla="*/ 730 w 800"/>
                <a:gd name="T47" fmla="*/ 634 h 668"/>
                <a:gd name="T48" fmla="*/ 736 w 800"/>
                <a:gd name="T49" fmla="*/ 536 h 668"/>
                <a:gd name="T50" fmla="*/ 800 w 800"/>
                <a:gd name="T51" fmla="*/ 320 h 668"/>
                <a:gd name="T52" fmla="*/ 784 w 800"/>
                <a:gd name="T53" fmla="*/ 268 h 668"/>
                <a:gd name="T54" fmla="*/ 750 w 800"/>
                <a:gd name="T55" fmla="*/ 236 h 668"/>
                <a:gd name="T56" fmla="*/ 728 w 800"/>
                <a:gd name="T57" fmla="*/ 228 h 668"/>
                <a:gd name="T58" fmla="*/ 114 w 800"/>
                <a:gd name="T59" fmla="*/ 406 h 668"/>
                <a:gd name="T60" fmla="*/ 86 w 800"/>
                <a:gd name="T61" fmla="*/ 390 h 668"/>
                <a:gd name="T62" fmla="*/ 72 w 800"/>
                <a:gd name="T63" fmla="*/ 360 h 668"/>
                <a:gd name="T64" fmla="*/ 72 w 800"/>
                <a:gd name="T65" fmla="*/ 338 h 668"/>
                <a:gd name="T66" fmla="*/ 86 w 800"/>
                <a:gd name="T67" fmla="*/ 308 h 668"/>
                <a:gd name="T68" fmla="*/ 114 w 800"/>
                <a:gd name="T69" fmla="*/ 294 h 668"/>
                <a:gd name="T70" fmla="*/ 136 w 800"/>
                <a:gd name="T71" fmla="*/ 294 h 668"/>
                <a:gd name="T72" fmla="*/ 164 w 800"/>
                <a:gd name="T73" fmla="*/ 308 h 668"/>
                <a:gd name="T74" fmla="*/ 180 w 800"/>
                <a:gd name="T75" fmla="*/ 338 h 668"/>
                <a:gd name="T76" fmla="*/ 180 w 800"/>
                <a:gd name="T77" fmla="*/ 360 h 668"/>
                <a:gd name="T78" fmla="*/ 164 w 800"/>
                <a:gd name="T79" fmla="*/ 390 h 668"/>
                <a:gd name="T80" fmla="*/ 136 w 800"/>
                <a:gd name="T81" fmla="*/ 406 h 668"/>
                <a:gd name="T82" fmla="*/ 400 w 800"/>
                <a:gd name="T83" fmla="*/ 228 h 668"/>
                <a:gd name="T84" fmla="*/ 190 w 800"/>
                <a:gd name="T85" fmla="*/ 94 h 668"/>
                <a:gd name="T86" fmla="*/ 202 w 800"/>
                <a:gd name="T87" fmla="*/ 70 h 668"/>
                <a:gd name="T88" fmla="*/ 220 w 800"/>
                <a:gd name="T89" fmla="*/ 62 h 668"/>
                <a:gd name="T90" fmla="*/ 400 w 800"/>
                <a:gd name="T91" fmla="*/ 62 h 668"/>
                <a:gd name="T92" fmla="*/ 580 w 800"/>
                <a:gd name="T93" fmla="*/ 62 h 668"/>
                <a:gd name="T94" fmla="*/ 598 w 800"/>
                <a:gd name="T95" fmla="*/ 70 h 668"/>
                <a:gd name="T96" fmla="*/ 660 w 800"/>
                <a:gd name="T97" fmla="*/ 228 h 668"/>
                <a:gd name="T98" fmla="*/ 674 w 800"/>
                <a:gd name="T99" fmla="*/ 406 h 668"/>
                <a:gd name="T100" fmla="*/ 642 w 800"/>
                <a:gd name="T101" fmla="*/ 396 h 668"/>
                <a:gd name="T102" fmla="*/ 622 w 800"/>
                <a:gd name="T103" fmla="*/ 372 h 668"/>
                <a:gd name="T104" fmla="*/ 618 w 800"/>
                <a:gd name="T105" fmla="*/ 350 h 668"/>
                <a:gd name="T106" fmla="*/ 628 w 800"/>
                <a:gd name="T107" fmla="*/ 318 h 668"/>
                <a:gd name="T108" fmla="*/ 652 w 800"/>
                <a:gd name="T109" fmla="*/ 296 h 668"/>
                <a:gd name="T110" fmla="*/ 674 w 800"/>
                <a:gd name="T111" fmla="*/ 292 h 668"/>
                <a:gd name="T112" fmla="*/ 706 w 800"/>
                <a:gd name="T113" fmla="*/ 302 h 668"/>
                <a:gd name="T114" fmla="*/ 726 w 800"/>
                <a:gd name="T115" fmla="*/ 328 h 668"/>
                <a:gd name="T116" fmla="*/ 730 w 800"/>
                <a:gd name="T117" fmla="*/ 350 h 668"/>
                <a:gd name="T118" fmla="*/ 720 w 800"/>
                <a:gd name="T119" fmla="*/ 382 h 668"/>
                <a:gd name="T120" fmla="*/ 696 w 800"/>
                <a:gd name="T121" fmla="*/ 402 h 668"/>
                <a:gd name="T122" fmla="*/ 674 w 800"/>
                <a:gd name="T123" fmla="*/ 406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0" h="668">
                  <a:moveTo>
                    <a:pt x="728" y="228"/>
                  </a:moveTo>
                  <a:lnTo>
                    <a:pt x="662" y="60"/>
                  </a:lnTo>
                  <a:lnTo>
                    <a:pt x="662" y="60"/>
                  </a:lnTo>
                  <a:lnTo>
                    <a:pt x="656" y="48"/>
                  </a:lnTo>
                  <a:lnTo>
                    <a:pt x="650" y="36"/>
                  </a:lnTo>
                  <a:lnTo>
                    <a:pt x="642" y="26"/>
                  </a:lnTo>
                  <a:lnTo>
                    <a:pt x="632" y="18"/>
                  </a:lnTo>
                  <a:lnTo>
                    <a:pt x="620" y="10"/>
                  </a:lnTo>
                  <a:lnTo>
                    <a:pt x="606" y="4"/>
                  </a:lnTo>
                  <a:lnTo>
                    <a:pt x="590" y="0"/>
                  </a:lnTo>
                  <a:lnTo>
                    <a:pt x="572" y="0"/>
                  </a:lnTo>
                  <a:lnTo>
                    <a:pt x="480" y="0"/>
                  </a:lnTo>
                  <a:lnTo>
                    <a:pt x="322" y="0"/>
                  </a:lnTo>
                  <a:lnTo>
                    <a:pt x="228" y="0"/>
                  </a:lnTo>
                  <a:lnTo>
                    <a:pt x="228" y="0"/>
                  </a:lnTo>
                  <a:lnTo>
                    <a:pt x="210" y="0"/>
                  </a:lnTo>
                  <a:lnTo>
                    <a:pt x="194" y="4"/>
                  </a:lnTo>
                  <a:lnTo>
                    <a:pt x="180" y="10"/>
                  </a:lnTo>
                  <a:lnTo>
                    <a:pt x="168" y="18"/>
                  </a:lnTo>
                  <a:lnTo>
                    <a:pt x="158" y="26"/>
                  </a:lnTo>
                  <a:lnTo>
                    <a:pt x="150" y="36"/>
                  </a:lnTo>
                  <a:lnTo>
                    <a:pt x="144" y="48"/>
                  </a:lnTo>
                  <a:lnTo>
                    <a:pt x="138" y="60"/>
                  </a:lnTo>
                  <a:lnTo>
                    <a:pt x="72" y="228"/>
                  </a:lnTo>
                  <a:lnTo>
                    <a:pt x="72" y="228"/>
                  </a:lnTo>
                  <a:lnTo>
                    <a:pt x="62" y="232"/>
                  </a:lnTo>
                  <a:lnTo>
                    <a:pt x="50" y="236"/>
                  </a:lnTo>
                  <a:lnTo>
                    <a:pt x="38" y="244"/>
                  </a:lnTo>
                  <a:lnTo>
                    <a:pt x="26" y="254"/>
                  </a:lnTo>
                  <a:lnTo>
                    <a:pt x="16" y="268"/>
                  </a:lnTo>
                  <a:lnTo>
                    <a:pt x="8" y="282"/>
                  </a:lnTo>
                  <a:lnTo>
                    <a:pt x="2" y="300"/>
                  </a:lnTo>
                  <a:lnTo>
                    <a:pt x="0" y="320"/>
                  </a:lnTo>
                  <a:lnTo>
                    <a:pt x="0" y="536"/>
                  </a:lnTo>
                  <a:lnTo>
                    <a:pt x="64" y="536"/>
                  </a:lnTo>
                  <a:lnTo>
                    <a:pt x="64" y="606"/>
                  </a:lnTo>
                  <a:lnTo>
                    <a:pt x="64" y="606"/>
                  </a:lnTo>
                  <a:lnTo>
                    <a:pt x="66" y="620"/>
                  </a:lnTo>
                  <a:lnTo>
                    <a:pt x="70" y="634"/>
                  </a:lnTo>
                  <a:lnTo>
                    <a:pt x="74" y="644"/>
                  </a:lnTo>
                  <a:lnTo>
                    <a:pt x="82" y="652"/>
                  </a:lnTo>
                  <a:lnTo>
                    <a:pt x="92" y="660"/>
                  </a:lnTo>
                  <a:lnTo>
                    <a:pt x="102" y="664"/>
                  </a:lnTo>
                  <a:lnTo>
                    <a:pt x="112" y="668"/>
                  </a:lnTo>
                  <a:lnTo>
                    <a:pt x="124" y="668"/>
                  </a:lnTo>
                  <a:lnTo>
                    <a:pt x="136" y="668"/>
                  </a:lnTo>
                  <a:lnTo>
                    <a:pt x="146" y="664"/>
                  </a:lnTo>
                  <a:lnTo>
                    <a:pt x="156" y="660"/>
                  </a:lnTo>
                  <a:lnTo>
                    <a:pt x="166" y="652"/>
                  </a:lnTo>
                  <a:lnTo>
                    <a:pt x="172" y="644"/>
                  </a:lnTo>
                  <a:lnTo>
                    <a:pt x="178" y="632"/>
                  </a:lnTo>
                  <a:lnTo>
                    <a:pt x="182" y="620"/>
                  </a:lnTo>
                  <a:lnTo>
                    <a:pt x="184" y="606"/>
                  </a:lnTo>
                  <a:lnTo>
                    <a:pt x="184" y="536"/>
                  </a:lnTo>
                  <a:lnTo>
                    <a:pt x="400" y="536"/>
                  </a:lnTo>
                  <a:lnTo>
                    <a:pt x="616" y="536"/>
                  </a:lnTo>
                  <a:lnTo>
                    <a:pt x="616" y="606"/>
                  </a:lnTo>
                  <a:lnTo>
                    <a:pt x="616" y="606"/>
                  </a:lnTo>
                  <a:lnTo>
                    <a:pt x="616" y="620"/>
                  </a:lnTo>
                  <a:lnTo>
                    <a:pt x="620" y="632"/>
                  </a:lnTo>
                  <a:lnTo>
                    <a:pt x="626" y="644"/>
                  </a:lnTo>
                  <a:lnTo>
                    <a:pt x="634" y="652"/>
                  </a:lnTo>
                  <a:lnTo>
                    <a:pt x="644" y="660"/>
                  </a:lnTo>
                  <a:lnTo>
                    <a:pt x="654" y="664"/>
                  </a:lnTo>
                  <a:lnTo>
                    <a:pt x="664" y="668"/>
                  </a:lnTo>
                  <a:lnTo>
                    <a:pt x="676" y="668"/>
                  </a:lnTo>
                  <a:lnTo>
                    <a:pt x="688" y="668"/>
                  </a:lnTo>
                  <a:lnTo>
                    <a:pt x="698" y="664"/>
                  </a:lnTo>
                  <a:lnTo>
                    <a:pt x="708" y="660"/>
                  </a:lnTo>
                  <a:lnTo>
                    <a:pt x="718" y="652"/>
                  </a:lnTo>
                  <a:lnTo>
                    <a:pt x="724" y="644"/>
                  </a:lnTo>
                  <a:lnTo>
                    <a:pt x="730" y="634"/>
                  </a:lnTo>
                  <a:lnTo>
                    <a:pt x="734" y="620"/>
                  </a:lnTo>
                  <a:lnTo>
                    <a:pt x="736" y="606"/>
                  </a:lnTo>
                  <a:lnTo>
                    <a:pt x="736" y="536"/>
                  </a:lnTo>
                  <a:lnTo>
                    <a:pt x="800" y="536"/>
                  </a:lnTo>
                  <a:lnTo>
                    <a:pt x="800" y="320"/>
                  </a:lnTo>
                  <a:lnTo>
                    <a:pt x="800" y="320"/>
                  </a:lnTo>
                  <a:lnTo>
                    <a:pt x="798" y="300"/>
                  </a:lnTo>
                  <a:lnTo>
                    <a:pt x="792" y="282"/>
                  </a:lnTo>
                  <a:lnTo>
                    <a:pt x="784" y="268"/>
                  </a:lnTo>
                  <a:lnTo>
                    <a:pt x="774" y="254"/>
                  </a:lnTo>
                  <a:lnTo>
                    <a:pt x="762" y="244"/>
                  </a:lnTo>
                  <a:lnTo>
                    <a:pt x="750" y="236"/>
                  </a:lnTo>
                  <a:lnTo>
                    <a:pt x="738" y="232"/>
                  </a:lnTo>
                  <a:lnTo>
                    <a:pt x="728" y="228"/>
                  </a:lnTo>
                  <a:lnTo>
                    <a:pt x="728" y="228"/>
                  </a:lnTo>
                  <a:close/>
                  <a:moveTo>
                    <a:pt x="126" y="406"/>
                  </a:moveTo>
                  <a:lnTo>
                    <a:pt x="126" y="406"/>
                  </a:lnTo>
                  <a:lnTo>
                    <a:pt x="114" y="406"/>
                  </a:lnTo>
                  <a:lnTo>
                    <a:pt x="104" y="402"/>
                  </a:lnTo>
                  <a:lnTo>
                    <a:pt x="94" y="396"/>
                  </a:lnTo>
                  <a:lnTo>
                    <a:pt x="86" y="390"/>
                  </a:lnTo>
                  <a:lnTo>
                    <a:pt x="80" y="382"/>
                  </a:lnTo>
                  <a:lnTo>
                    <a:pt x="74" y="372"/>
                  </a:lnTo>
                  <a:lnTo>
                    <a:pt x="72" y="360"/>
                  </a:lnTo>
                  <a:lnTo>
                    <a:pt x="70" y="350"/>
                  </a:lnTo>
                  <a:lnTo>
                    <a:pt x="70" y="350"/>
                  </a:lnTo>
                  <a:lnTo>
                    <a:pt x="72" y="338"/>
                  </a:lnTo>
                  <a:lnTo>
                    <a:pt x="74" y="328"/>
                  </a:lnTo>
                  <a:lnTo>
                    <a:pt x="80" y="318"/>
                  </a:lnTo>
                  <a:lnTo>
                    <a:pt x="86" y="308"/>
                  </a:lnTo>
                  <a:lnTo>
                    <a:pt x="94" y="302"/>
                  </a:lnTo>
                  <a:lnTo>
                    <a:pt x="104" y="296"/>
                  </a:lnTo>
                  <a:lnTo>
                    <a:pt x="114" y="294"/>
                  </a:lnTo>
                  <a:lnTo>
                    <a:pt x="126" y="292"/>
                  </a:lnTo>
                  <a:lnTo>
                    <a:pt x="126" y="292"/>
                  </a:lnTo>
                  <a:lnTo>
                    <a:pt x="136" y="294"/>
                  </a:lnTo>
                  <a:lnTo>
                    <a:pt x="148" y="296"/>
                  </a:lnTo>
                  <a:lnTo>
                    <a:pt x="156" y="302"/>
                  </a:lnTo>
                  <a:lnTo>
                    <a:pt x="164" y="308"/>
                  </a:lnTo>
                  <a:lnTo>
                    <a:pt x="172" y="318"/>
                  </a:lnTo>
                  <a:lnTo>
                    <a:pt x="176" y="328"/>
                  </a:lnTo>
                  <a:lnTo>
                    <a:pt x="180" y="338"/>
                  </a:lnTo>
                  <a:lnTo>
                    <a:pt x="182" y="350"/>
                  </a:lnTo>
                  <a:lnTo>
                    <a:pt x="182" y="350"/>
                  </a:lnTo>
                  <a:lnTo>
                    <a:pt x="180" y="360"/>
                  </a:lnTo>
                  <a:lnTo>
                    <a:pt x="176" y="372"/>
                  </a:lnTo>
                  <a:lnTo>
                    <a:pt x="172" y="382"/>
                  </a:lnTo>
                  <a:lnTo>
                    <a:pt x="164" y="390"/>
                  </a:lnTo>
                  <a:lnTo>
                    <a:pt x="156" y="396"/>
                  </a:lnTo>
                  <a:lnTo>
                    <a:pt x="148" y="402"/>
                  </a:lnTo>
                  <a:lnTo>
                    <a:pt x="136" y="406"/>
                  </a:lnTo>
                  <a:lnTo>
                    <a:pt x="126" y="406"/>
                  </a:lnTo>
                  <a:lnTo>
                    <a:pt x="126" y="406"/>
                  </a:lnTo>
                  <a:close/>
                  <a:moveTo>
                    <a:pt x="400" y="228"/>
                  </a:moveTo>
                  <a:lnTo>
                    <a:pt x="400" y="228"/>
                  </a:lnTo>
                  <a:lnTo>
                    <a:pt x="140" y="228"/>
                  </a:lnTo>
                  <a:lnTo>
                    <a:pt x="190" y="94"/>
                  </a:lnTo>
                  <a:lnTo>
                    <a:pt x="190" y="94"/>
                  </a:lnTo>
                  <a:lnTo>
                    <a:pt x="196" y="80"/>
                  </a:lnTo>
                  <a:lnTo>
                    <a:pt x="202" y="70"/>
                  </a:lnTo>
                  <a:lnTo>
                    <a:pt x="208" y="66"/>
                  </a:lnTo>
                  <a:lnTo>
                    <a:pt x="212" y="64"/>
                  </a:lnTo>
                  <a:lnTo>
                    <a:pt x="220" y="62"/>
                  </a:lnTo>
                  <a:lnTo>
                    <a:pt x="226" y="62"/>
                  </a:lnTo>
                  <a:lnTo>
                    <a:pt x="400" y="62"/>
                  </a:lnTo>
                  <a:lnTo>
                    <a:pt x="400" y="62"/>
                  </a:lnTo>
                  <a:lnTo>
                    <a:pt x="574" y="62"/>
                  </a:lnTo>
                  <a:lnTo>
                    <a:pt x="574" y="62"/>
                  </a:lnTo>
                  <a:lnTo>
                    <a:pt x="580" y="62"/>
                  </a:lnTo>
                  <a:lnTo>
                    <a:pt x="588" y="64"/>
                  </a:lnTo>
                  <a:lnTo>
                    <a:pt x="592" y="66"/>
                  </a:lnTo>
                  <a:lnTo>
                    <a:pt x="598" y="70"/>
                  </a:lnTo>
                  <a:lnTo>
                    <a:pt x="604" y="80"/>
                  </a:lnTo>
                  <a:lnTo>
                    <a:pt x="610" y="94"/>
                  </a:lnTo>
                  <a:lnTo>
                    <a:pt x="660" y="228"/>
                  </a:lnTo>
                  <a:lnTo>
                    <a:pt x="400" y="228"/>
                  </a:lnTo>
                  <a:close/>
                  <a:moveTo>
                    <a:pt x="674" y="406"/>
                  </a:moveTo>
                  <a:lnTo>
                    <a:pt x="674" y="406"/>
                  </a:lnTo>
                  <a:lnTo>
                    <a:pt x="662" y="406"/>
                  </a:lnTo>
                  <a:lnTo>
                    <a:pt x="652" y="402"/>
                  </a:lnTo>
                  <a:lnTo>
                    <a:pt x="642" y="396"/>
                  </a:lnTo>
                  <a:lnTo>
                    <a:pt x="634" y="390"/>
                  </a:lnTo>
                  <a:lnTo>
                    <a:pt x="628" y="382"/>
                  </a:lnTo>
                  <a:lnTo>
                    <a:pt x="622" y="372"/>
                  </a:lnTo>
                  <a:lnTo>
                    <a:pt x="620" y="360"/>
                  </a:lnTo>
                  <a:lnTo>
                    <a:pt x="618" y="350"/>
                  </a:lnTo>
                  <a:lnTo>
                    <a:pt x="618" y="350"/>
                  </a:lnTo>
                  <a:lnTo>
                    <a:pt x="620" y="338"/>
                  </a:lnTo>
                  <a:lnTo>
                    <a:pt x="622" y="328"/>
                  </a:lnTo>
                  <a:lnTo>
                    <a:pt x="628" y="318"/>
                  </a:lnTo>
                  <a:lnTo>
                    <a:pt x="634" y="308"/>
                  </a:lnTo>
                  <a:lnTo>
                    <a:pt x="642" y="302"/>
                  </a:lnTo>
                  <a:lnTo>
                    <a:pt x="652" y="296"/>
                  </a:lnTo>
                  <a:lnTo>
                    <a:pt x="662" y="294"/>
                  </a:lnTo>
                  <a:lnTo>
                    <a:pt x="674" y="292"/>
                  </a:lnTo>
                  <a:lnTo>
                    <a:pt x="674" y="292"/>
                  </a:lnTo>
                  <a:lnTo>
                    <a:pt x="686" y="294"/>
                  </a:lnTo>
                  <a:lnTo>
                    <a:pt x="696" y="296"/>
                  </a:lnTo>
                  <a:lnTo>
                    <a:pt x="706" y="302"/>
                  </a:lnTo>
                  <a:lnTo>
                    <a:pt x="714" y="308"/>
                  </a:lnTo>
                  <a:lnTo>
                    <a:pt x="720" y="318"/>
                  </a:lnTo>
                  <a:lnTo>
                    <a:pt x="726" y="328"/>
                  </a:lnTo>
                  <a:lnTo>
                    <a:pt x="728" y="338"/>
                  </a:lnTo>
                  <a:lnTo>
                    <a:pt x="730" y="350"/>
                  </a:lnTo>
                  <a:lnTo>
                    <a:pt x="730" y="350"/>
                  </a:lnTo>
                  <a:lnTo>
                    <a:pt x="728" y="360"/>
                  </a:lnTo>
                  <a:lnTo>
                    <a:pt x="726" y="372"/>
                  </a:lnTo>
                  <a:lnTo>
                    <a:pt x="720" y="382"/>
                  </a:lnTo>
                  <a:lnTo>
                    <a:pt x="714" y="390"/>
                  </a:lnTo>
                  <a:lnTo>
                    <a:pt x="706" y="396"/>
                  </a:lnTo>
                  <a:lnTo>
                    <a:pt x="696" y="402"/>
                  </a:lnTo>
                  <a:lnTo>
                    <a:pt x="686" y="406"/>
                  </a:lnTo>
                  <a:lnTo>
                    <a:pt x="674" y="406"/>
                  </a:lnTo>
                  <a:lnTo>
                    <a:pt x="674" y="40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5" name="TextBox 194">
              <a:extLst>
                <a:ext uri="{FF2B5EF4-FFF2-40B4-BE49-F238E27FC236}">
                  <a16:creationId xmlns:a16="http://schemas.microsoft.com/office/drawing/2014/main" id="{881C991F-EFC8-4D10-B971-5A5E9582C1DD}"/>
                </a:ext>
              </a:extLst>
            </p:cNvPr>
            <p:cNvSpPr txBox="1"/>
            <p:nvPr/>
          </p:nvSpPr>
          <p:spPr>
            <a:xfrm>
              <a:off x="4799714" y="2393540"/>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solidFill>
                    <a:srgbClr val="353535"/>
                  </a:solidFill>
                  <a:effectLst/>
                  <a:uLnTx/>
                  <a:uFillTx/>
                  <a:latin typeface="Segoe UI Semilight"/>
                  <a:ea typeface="+mn-ea"/>
                  <a:cs typeface="+mn-cs"/>
                </a:rPr>
                <a:t>Auto</a:t>
              </a:r>
            </a:p>
          </p:txBody>
        </p:sp>
      </p:grpSp>
      <p:grpSp>
        <p:nvGrpSpPr>
          <p:cNvPr id="196" name="Street sweepers">
            <a:extLst>
              <a:ext uri="{FF2B5EF4-FFF2-40B4-BE49-F238E27FC236}">
                <a16:creationId xmlns:a16="http://schemas.microsoft.com/office/drawing/2014/main" id="{47B57AB7-C06E-44A6-ADA8-BBA21D43F682}"/>
              </a:ext>
            </a:extLst>
          </p:cNvPr>
          <p:cNvGrpSpPr/>
          <p:nvPr/>
        </p:nvGrpSpPr>
        <p:grpSpPr>
          <a:xfrm>
            <a:off x="1739243" y="1561707"/>
            <a:ext cx="968599" cy="900325"/>
            <a:chOff x="2066782" y="1388549"/>
            <a:chExt cx="968599" cy="900325"/>
          </a:xfrm>
        </p:grpSpPr>
        <p:grpSp>
          <p:nvGrpSpPr>
            <p:cNvPr id="197" name="Group 196">
              <a:extLst>
                <a:ext uri="{FF2B5EF4-FFF2-40B4-BE49-F238E27FC236}">
                  <a16:creationId xmlns:a16="http://schemas.microsoft.com/office/drawing/2014/main" id="{22E52391-411E-46C9-AD62-5AFACC48B231}"/>
                </a:ext>
              </a:extLst>
            </p:cNvPr>
            <p:cNvGrpSpPr/>
            <p:nvPr/>
          </p:nvGrpSpPr>
          <p:grpSpPr>
            <a:xfrm>
              <a:off x="2284784" y="1388549"/>
              <a:ext cx="485805" cy="484576"/>
              <a:chOff x="4426989" y="3121192"/>
              <a:chExt cx="485805" cy="484576"/>
            </a:xfrm>
            <a:solidFill>
              <a:schemeClr val="accent1"/>
            </a:solidFill>
          </p:grpSpPr>
          <p:sp>
            <p:nvSpPr>
              <p:cNvPr id="199" name="Freeform 20">
                <a:extLst>
                  <a:ext uri="{FF2B5EF4-FFF2-40B4-BE49-F238E27FC236}">
                    <a16:creationId xmlns:a16="http://schemas.microsoft.com/office/drawing/2014/main" id="{E93A453A-8F4E-41F5-85D9-533FBBC0953D}"/>
                  </a:ext>
                </a:extLst>
              </p:cNvPr>
              <p:cNvSpPr>
                <a:spLocks noEditPoints="1"/>
              </p:cNvSpPr>
              <p:nvPr/>
            </p:nvSpPr>
            <p:spPr bwMode="black">
              <a:xfrm>
                <a:off x="4426989" y="3121192"/>
                <a:ext cx="485805" cy="484576"/>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00" name="Freeform 21">
                <a:extLst>
                  <a:ext uri="{FF2B5EF4-FFF2-40B4-BE49-F238E27FC236}">
                    <a16:creationId xmlns:a16="http://schemas.microsoft.com/office/drawing/2014/main" id="{D87DBA06-9300-40BA-8D2E-9BEADFAA5183}"/>
                  </a:ext>
                </a:extLst>
              </p:cNvPr>
              <p:cNvSpPr>
                <a:spLocks/>
              </p:cNvSpPr>
              <p:nvPr/>
            </p:nvSpPr>
            <p:spPr bwMode="black">
              <a:xfrm>
                <a:off x="4628581" y="3313921"/>
                <a:ext cx="20931" cy="52863"/>
              </a:xfrm>
              <a:custGeom>
                <a:avLst/>
                <a:gdLst>
                  <a:gd name="T0" fmla="*/ 17 w 17"/>
                  <a:gd name="T1" fmla="*/ 43 h 43"/>
                  <a:gd name="T2" fmla="*/ 17 w 17"/>
                  <a:gd name="T3" fmla="*/ 0 h 43"/>
                  <a:gd name="T4" fmla="*/ 0 w 17"/>
                  <a:gd name="T5" fmla="*/ 25 h 43"/>
                  <a:gd name="T6" fmla="*/ 17 w 17"/>
                  <a:gd name="T7" fmla="*/ 43 h 43"/>
                </a:gdLst>
                <a:ahLst/>
                <a:cxnLst>
                  <a:cxn ang="0">
                    <a:pos x="T0" y="T1"/>
                  </a:cxn>
                  <a:cxn ang="0">
                    <a:pos x="T2" y="T3"/>
                  </a:cxn>
                  <a:cxn ang="0">
                    <a:pos x="T4" y="T5"/>
                  </a:cxn>
                  <a:cxn ang="0">
                    <a:pos x="T6" y="T7"/>
                  </a:cxn>
                </a:cxnLst>
                <a:rect l="0" t="0" r="r" b="b"/>
                <a:pathLst>
                  <a:path w="17" h="43">
                    <a:moveTo>
                      <a:pt x="17" y="43"/>
                    </a:moveTo>
                    <a:cubicBezTo>
                      <a:pt x="17" y="0"/>
                      <a:pt x="17" y="0"/>
                      <a:pt x="17" y="0"/>
                    </a:cubicBezTo>
                    <a:cubicBezTo>
                      <a:pt x="17" y="0"/>
                      <a:pt x="5" y="16"/>
                      <a:pt x="0" y="25"/>
                    </a:cubicBezTo>
                    <a:lnTo>
                      <a:pt x="17" y="43"/>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1" name="Freeform 22">
                <a:extLst>
                  <a:ext uri="{FF2B5EF4-FFF2-40B4-BE49-F238E27FC236}">
                    <a16:creationId xmlns:a16="http://schemas.microsoft.com/office/drawing/2014/main" id="{44B77196-C51B-4895-B37E-FE57CBFC4239}"/>
                  </a:ext>
                </a:extLst>
              </p:cNvPr>
              <p:cNvSpPr>
                <a:spLocks noEditPoints="1"/>
              </p:cNvSpPr>
              <p:nvPr/>
            </p:nvSpPr>
            <p:spPr bwMode="black">
              <a:xfrm>
                <a:off x="4469951" y="3163042"/>
                <a:ext cx="399880" cy="39867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6 w 324"/>
                  <a:gd name="T19" fmla="*/ 268 h 324"/>
                  <a:gd name="T20" fmla="*/ 171 w 324"/>
                  <a:gd name="T21" fmla="*/ 268 h 324"/>
                  <a:gd name="T22" fmla="*/ 203 w 324"/>
                  <a:gd name="T23" fmla="*/ 237 h 324"/>
                  <a:gd name="T24" fmla="*/ 130 w 324"/>
                  <a:gd name="T25" fmla="*/ 166 h 324"/>
                  <a:gd name="T26" fmla="*/ 142 w 324"/>
                  <a:gd name="T27" fmla="*/ 210 h 324"/>
                  <a:gd name="T28" fmla="*/ 142 w 324"/>
                  <a:gd name="T29" fmla="*/ 271 h 324"/>
                  <a:gd name="T30" fmla="*/ 125 w 324"/>
                  <a:gd name="T31" fmla="*/ 271 h 324"/>
                  <a:gd name="T32" fmla="*/ 125 w 324"/>
                  <a:gd name="T33" fmla="*/ 219 h 324"/>
                  <a:gd name="T34" fmla="*/ 113 w 324"/>
                  <a:gd name="T35" fmla="*/ 185 h 324"/>
                  <a:gd name="T36" fmla="*/ 101 w 324"/>
                  <a:gd name="T37" fmla="*/ 198 h 324"/>
                  <a:gd name="T38" fmla="*/ 95 w 324"/>
                  <a:gd name="T39" fmla="*/ 269 h 324"/>
                  <a:gd name="T40" fmla="*/ 80 w 324"/>
                  <a:gd name="T41" fmla="*/ 269 h 324"/>
                  <a:gd name="T42" fmla="*/ 79 w 324"/>
                  <a:gd name="T43" fmla="*/ 187 h 324"/>
                  <a:gd name="T44" fmla="*/ 84 w 324"/>
                  <a:gd name="T45" fmla="*/ 136 h 324"/>
                  <a:gd name="T46" fmla="*/ 66 w 324"/>
                  <a:gd name="T47" fmla="*/ 99 h 324"/>
                  <a:gd name="T48" fmla="*/ 123 w 324"/>
                  <a:gd name="T49" fmla="*/ 72 h 324"/>
                  <a:gd name="T50" fmla="*/ 145 w 324"/>
                  <a:gd name="T51" fmla="*/ 67 h 324"/>
                  <a:gd name="T52" fmla="*/ 137 w 324"/>
                  <a:gd name="T53" fmla="*/ 50 h 324"/>
                  <a:gd name="T54" fmla="*/ 161 w 324"/>
                  <a:gd name="T55" fmla="*/ 26 h 324"/>
                  <a:gd name="T56" fmla="*/ 185 w 324"/>
                  <a:gd name="T57" fmla="*/ 50 h 324"/>
                  <a:gd name="T58" fmla="*/ 161 w 324"/>
                  <a:gd name="T59" fmla="*/ 74 h 324"/>
                  <a:gd name="T60" fmla="*/ 152 w 324"/>
                  <a:gd name="T61" fmla="*/ 72 h 324"/>
                  <a:gd name="T62" fmla="*/ 164 w 324"/>
                  <a:gd name="T63" fmla="*/ 101 h 324"/>
                  <a:gd name="T64" fmla="*/ 157 w 324"/>
                  <a:gd name="T65" fmla="*/ 122 h 324"/>
                  <a:gd name="T66" fmla="*/ 158 w 324"/>
                  <a:gd name="T67" fmla="*/ 177 h 324"/>
                  <a:gd name="T68" fmla="*/ 207 w 324"/>
                  <a:gd name="T69" fmla="*/ 225 h 324"/>
                  <a:gd name="T70" fmla="*/ 208 w 324"/>
                  <a:gd name="T71" fmla="*/ 222 h 324"/>
                  <a:gd name="T72" fmla="*/ 290 w 324"/>
                  <a:gd name="T73" fmla="*/ 210 h 324"/>
                  <a:gd name="T74" fmla="*/ 236 w 324"/>
                  <a:gd name="T75" fmla="*/ 26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6" y="268"/>
                    </a:moveTo>
                    <a:cubicBezTo>
                      <a:pt x="171" y="268"/>
                      <a:pt x="171" y="268"/>
                      <a:pt x="171" y="268"/>
                    </a:cubicBezTo>
                    <a:cubicBezTo>
                      <a:pt x="179" y="250"/>
                      <a:pt x="200" y="239"/>
                      <a:pt x="203" y="237"/>
                    </a:cubicBezTo>
                    <a:cubicBezTo>
                      <a:pt x="130" y="166"/>
                      <a:pt x="130" y="166"/>
                      <a:pt x="130" y="166"/>
                    </a:cubicBezTo>
                    <a:cubicBezTo>
                      <a:pt x="134" y="176"/>
                      <a:pt x="141" y="191"/>
                      <a:pt x="142" y="210"/>
                    </a:cubicBezTo>
                    <a:cubicBezTo>
                      <a:pt x="142" y="271"/>
                      <a:pt x="142" y="271"/>
                      <a:pt x="142" y="271"/>
                    </a:cubicBezTo>
                    <a:cubicBezTo>
                      <a:pt x="125" y="271"/>
                      <a:pt x="125" y="271"/>
                      <a:pt x="125" y="271"/>
                    </a:cubicBezTo>
                    <a:cubicBezTo>
                      <a:pt x="125" y="219"/>
                      <a:pt x="125" y="219"/>
                      <a:pt x="125" y="219"/>
                    </a:cubicBezTo>
                    <a:cubicBezTo>
                      <a:pt x="125" y="219"/>
                      <a:pt x="121" y="193"/>
                      <a:pt x="113" y="185"/>
                    </a:cubicBezTo>
                    <a:cubicBezTo>
                      <a:pt x="105" y="177"/>
                      <a:pt x="101" y="192"/>
                      <a:pt x="101" y="198"/>
                    </a:cubicBezTo>
                    <a:cubicBezTo>
                      <a:pt x="101" y="204"/>
                      <a:pt x="100" y="262"/>
                      <a:pt x="95" y="269"/>
                    </a:cubicBezTo>
                    <a:cubicBezTo>
                      <a:pt x="80" y="269"/>
                      <a:pt x="80" y="269"/>
                      <a:pt x="80" y="269"/>
                    </a:cubicBezTo>
                    <a:cubicBezTo>
                      <a:pt x="79" y="187"/>
                      <a:pt x="79" y="187"/>
                      <a:pt x="79" y="187"/>
                    </a:cubicBezTo>
                    <a:cubicBezTo>
                      <a:pt x="79" y="187"/>
                      <a:pt x="66" y="154"/>
                      <a:pt x="84" y="136"/>
                    </a:cubicBezTo>
                    <a:cubicBezTo>
                      <a:pt x="84" y="136"/>
                      <a:pt x="62" y="108"/>
                      <a:pt x="66" y="99"/>
                    </a:cubicBezTo>
                    <a:cubicBezTo>
                      <a:pt x="70" y="90"/>
                      <a:pt x="116" y="76"/>
                      <a:pt x="123" y="72"/>
                    </a:cubicBezTo>
                    <a:cubicBezTo>
                      <a:pt x="128" y="69"/>
                      <a:pt x="138" y="67"/>
                      <a:pt x="145" y="67"/>
                    </a:cubicBezTo>
                    <a:cubicBezTo>
                      <a:pt x="140" y="63"/>
                      <a:pt x="137" y="57"/>
                      <a:pt x="137" y="50"/>
                    </a:cubicBezTo>
                    <a:cubicBezTo>
                      <a:pt x="137" y="37"/>
                      <a:pt x="148" y="26"/>
                      <a:pt x="161" y="26"/>
                    </a:cubicBezTo>
                    <a:cubicBezTo>
                      <a:pt x="174" y="26"/>
                      <a:pt x="185" y="37"/>
                      <a:pt x="185" y="50"/>
                    </a:cubicBezTo>
                    <a:cubicBezTo>
                      <a:pt x="185" y="63"/>
                      <a:pt x="174" y="74"/>
                      <a:pt x="161" y="74"/>
                    </a:cubicBezTo>
                    <a:cubicBezTo>
                      <a:pt x="158" y="74"/>
                      <a:pt x="155" y="73"/>
                      <a:pt x="152" y="72"/>
                    </a:cubicBezTo>
                    <a:cubicBezTo>
                      <a:pt x="155" y="80"/>
                      <a:pt x="166" y="94"/>
                      <a:pt x="164" y="101"/>
                    </a:cubicBezTo>
                    <a:cubicBezTo>
                      <a:pt x="162" y="108"/>
                      <a:pt x="157" y="122"/>
                      <a:pt x="157" y="122"/>
                    </a:cubicBezTo>
                    <a:cubicBezTo>
                      <a:pt x="158" y="177"/>
                      <a:pt x="158" y="177"/>
                      <a:pt x="158" y="177"/>
                    </a:cubicBezTo>
                    <a:cubicBezTo>
                      <a:pt x="207" y="225"/>
                      <a:pt x="207" y="225"/>
                      <a:pt x="207" y="225"/>
                    </a:cubicBezTo>
                    <a:cubicBezTo>
                      <a:pt x="208" y="222"/>
                      <a:pt x="208" y="222"/>
                      <a:pt x="208" y="222"/>
                    </a:cubicBezTo>
                    <a:cubicBezTo>
                      <a:pt x="224" y="171"/>
                      <a:pt x="290" y="210"/>
                      <a:pt x="290" y="210"/>
                    </a:cubicBezTo>
                    <a:lnTo>
                      <a:pt x="236" y="268"/>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98" name="TextBox 197">
              <a:extLst>
                <a:ext uri="{FF2B5EF4-FFF2-40B4-BE49-F238E27FC236}">
                  <a16:creationId xmlns:a16="http://schemas.microsoft.com/office/drawing/2014/main" id="{AB627CBC-381D-4F09-A4B4-06013820CBE0}"/>
                </a:ext>
              </a:extLst>
            </p:cNvPr>
            <p:cNvSpPr txBox="1"/>
            <p:nvPr/>
          </p:nvSpPr>
          <p:spPr>
            <a:xfrm>
              <a:off x="2066782" y="1956475"/>
              <a:ext cx="968599" cy="3323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Street sweepers</a:t>
              </a:r>
            </a:p>
          </p:txBody>
        </p:sp>
      </p:grpSp>
      <p:grpSp>
        <p:nvGrpSpPr>
          <p:cNvPr id="202" name="Aircrafts">
            <a:extLst>
              <a:ext uri="{FF2B5EF4-FFF2-40B4-BE49-F238E27FC236}">
                <a16:creationId xmlns:a16="http://schemas.microsoft.com/office/drawing/2014/main" id="{4AD40B5E-0877-46C2-927B-8EFA4C20619E}"/>
              </a:ext>
            </a:extLst>
          </p:cNvPr>
          <p:cNvGrpSpPr/>
          <p:nvPr/>
        </p:nvGrpSpPr>
        <p:grpSpPr>
          <a:xfrm>
            <a:off x="3509378" y="1438260"/>
            <a:ext cx="1182253" cy="559359"/>
            <a:chOff x="3519901" y="1388549"/>
            <a:chExt cx="1182253" cy="559359"/>
          </a:xfrm>
        </p:grpSpPr>
        <p:sp>
          <p:nvSpPr>
            <p:cNvPr id="203" name="Freeform 137">
              <a:extLst>
                <a:ext uri="{FF2B5EF4-FFF2-40B4-BE49-F238E27FC236}">
                  <a16:creationId xmlns:a16="http://schemas.microsoft.com/office/drawing/2014/main" id="{B7C70F8B-262F-430D-9E64-78B804F604F0}"/>
                </a:ext>
              </a:extLst>
            </p:cNvPr>
            <p:cNvSpPr>
              <a:spLocks noChangeAspect="1"/>
            </p:cNvSpPr>
            <p:nvPr/>
          </p:nvSpPr>
          <p:spPr bwMode="black">
            <a:xfrm>
              <a:off x="3519901" y="1388549"/>
              <a:ext cx="592094" cy="548872"/>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04" name="TextBox 203">
              <a:extLst>
                <a:ext uri="{FF2B5EF4-FFF2-40B4-BE49-F238E27FC236}">
                  <a16:creationId xmlns:a16="http://schemas.microsoft.com/office/drawing/2014/main" id="{4083469D-24EB-427A-823B-7D4CD809FB6D}"/>
                </a:ext>
              </a:extLst>
            </p:cNvPr>
            <p:cNvSpPr txBox="1"/>
            <p:nvPr/>
          </p:nvSpPr>
          <p:spPr>
            <a:xfrm>
              <a:off x="3733555" y="1781709"/>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Aircrafts</a:t>
              </a:r>
            </a:p>
          </p:txBody>
        </p:sp>
      </p:grpSp>
      <p:grpSp>
        <p:nvGrpSpPr>
          <p:cNvPr id="205" name="Group 204">
            <a:extLst>
              <a:ext uri="{FF2B5EF4-FFF2-40B4-BE49-F238E27FC236}">
                <a16:creationId xmlns:a16="http://schemas.microsoft.com/office/drawing/2014/main" id="{EA122DDD-4919-4569-859C-EA75C58DEFD7}"/>
              </a:ext>
            </a:extLst>
          </p:cNvPr>
          <p:cNvGrpSpPr/>
          <p:nvPr/>
        </p:nvGrpSpPr>
        <p:grpSpPr>
          <a:xfrm>
            <a:off x="847802" y="2544500"/>
            <a:ext cx="631912" cy="866672"/>
            <a:chOff x="814781" y="2695884"/>
            <a:chExt cx="473545" cy="649471"/>
          </a:xfrm>
        </p:grpSpPr>
        <p:sp>
          <p:nvSpPr>
            <p:cNvPr id="206" name="Rectangle 205">
              <a:extLst>
                <a:ext uri="{FF2B5EF4-FFF2-40B4-BE49-F238E27FC236}">
                  <a16:creationId xmlns:a16="http://schemas.microsoft.com/office/drawing/2014/main" id="{620BED83-AB87-4CEE-8557-F99DBF447A5E}"/>
                </a:ext>
              </a:extLst>
            </p:cNvPr>
            <p:cNvSpPr/>
            <p:nvPr/>
          </p:nvSpPr>
          <p:spPr>
            <a:xfrm>
              <a:off x="823134" y="3137776"/>
              <a:ext cx="403866" cy="207579"/>
            </a:xfrm>
            <a:prstGeom prst="rect">
              <a:avLst/>
            </a:prstGeom>
          </p:spPr>
          <p:txBody>
            <a:bodyPr wrap="square">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Dogs</a:t>
              </a:r>
            </a:p>
          </p:txBody>
        </p:sp>
        <p:sp>
          <p:nvSpPr>
            <p:cNvPr id="207" name="Freeform 1174">
              <a:extLst>
                <a:ext uri="{FF2B5EF4-FFF2-40B4-BE49-F238E27FC236}">
                  <a16:creationId xmlns:a16="http://schemas.microsoft.com/office/drawing/2014/main" id="{DE702033-E461-4B8D-B54C-532E6D46EF82}"/>
                </a:ext>
              </a:extLst>
            </p:cNvPr>
            <p:cNvSpPr>
              <a:spLocks noChangeAspect="1"/>
            </p:cNvSpPr>
            <p:nvPr/>
          </p:nvSpPr>
          <p:spPr bwMode="auto">
            <a:xfrm>
              <a:off x="814781" y="2695884"/>
              <a:ext cx="473545" cy="421171"/>
            </a:xfrm>
            <a:custGeom>
              <a:avLst/>
              <a:gdLst>
                <a:gd name="T0" fmla="*/ 2502 w 4304"/>
                <a:gd name="T1" fmla="*/ 1154 h 3828"/>
                <a:gd name="T2" fmla="*/ 2554 w 4304"/>
                <a:gd name="T3" fmla="*/ 710 h 3828"/>
                <a:gd name="T4" fmla="*/ 2627 w 4304"/>
                <a:gd name="T5" fmla="*/ 443 h 3828"/>
                <a:gd name="T6" fmla="*/ 2706 w 4304"/>
                <a:gd name="T7" fmla="*/ 326 h 3828"/>
                <a:gd name="T8" fmla="*/ 2825 w 4304"/>
                <a:gd name="T9" fmla="*/ 281 h 3828"/>
                <a:gd name="T10" fmla="*/ 2884 w 4304"/>
                <a:gd name="T11" fmla="*/ 238 h 3828"/>
                <a:gd name="T12" fmla="*/ 3010 w 4304"/>
                <a:gd name="T13" fmla="*/ 117 h 3828"/>
                <a:gd name="T14" fmla="*/ 3238 w 4304"/>
                <a:gd name="T15" fmla="*/ 3 h 3828"/>
                <a:gd name="T16" fmla="*/ 3343 w 4304"/>
                <a:gd name="T17" fmla="*/ 14 h 3828"/>
                <a:gd name="T18" fmla="*/ 3367 w 4304"/>
                <a:gd name="T19" fmla="*/ 94 h 3828"/>
                <a:gd name="T20" fmla="*/ 3330 w 4304"/>
                <a:gd name="T21" fmla="*/ 237 h 3828"/>
                <a:gd name="T22" fmla="*/ 3508 w 4304"/>
                <a:gd name="T23" fmla="*/ 288 h 3828"/>
                <a:gd name="T24" fmla="*/ 3612 w 4304"/>
                <a:gd name="T25" fmla="*/ 353 h 3828"/>
                <a:gd name="T26" fmla="*/ 3712 w 4304"/>
                <a:gd name="T27" fmla="*/ 484 h 3828"/>
                <a:gd name="T28" fmla="*/ 3790 w 4304"/>
                <a:gd name="T29" fmla="*/ 652 h 3828"/>
                <a:gd name="T30" fmla="*/ 4061 w 4304"/>
                <a:gd name="T31" fmla="*/ 711 h 3828"/>
                <a:gd name="T32" fmla="*/ 4209 w 4304"/>
                <a:gd name="T33" fmla="*/ 725 h 3828"/>
                <a:gd name="T34" fmla="*/ 4278 w 4304"/>
                <a:gd name="T35" fmla="*/ 835 h 3828"/>
                <a:gd name="T36" fmla="*/ 4300 w 4304"/>
                <a:gd name="T37" fmla="*/ 999 h 3828"/>
                <a:gd name="T38" fmla="*/ 4243 w 4304"/>
                <a:gd name="T39" fmla="*/ 1119 h 3828"/>
                <a:gd name="T40" fmla="*/ 4139 w 4304"/>
                <a:gd name="T41" fmla="*/ 1209 h 3828"/>
                <a:gd name="T42" fmla="*/ 3935 w 4304"/>
                <a:gd name="T43" fmla="*/ 1304 h 3828"/>
                <a:gd name="T44" fmla="*/ 3283 w 4304"/>
                <a:gd name="T45" fmla="*/ 1776 h 3828"/>
                <a:gd name="T46" fmla="*/ 3285 w 4304"/>
                <a:gd name="T47" fmla="*/ 3410 h 3828"/>
                <a:gd name="T48" fmla="*/ 3247 w 4304"/>
                <a:gd name="T49" fmla="*/ 3660 h 3828"/>
                <a:gd name="T50" fmla="*/ 3185 w 4304"/>
                <a:gd name="T51" fmla="*/ 3762 h 3828"/>
                <a:gd name="T52" fmla="*/ 3083 w 4304"/>
                <a:gd name="T53" fmla="*/ 3818 h 3828"/>
                <a:gd name="T54" fmla="*/ 2958 w 4304"/>
                <a:gd name="T55" fmla="*/ 3824 h 3828"/>
                <a:gd name="T56" fmla="*/ 2845 w 4304"/>
                <a:gd name="T57" fmla="*/ 3786 h 3828"/>
                <a:gd name="T58" fmla="*/ 2771 w 4304"/>
                <a:gd name="T59" fmla="*/ 3705 h 3828"/>
                <a:gd name="T60" fmla="*/ 2713 w 4304"/>
                <a:gd name="T61" fmla="*/ 3496 h 3828"/>
                <a:gd name="T62" fmla="*/ 2718 w 4304"/>
                <a:gd name="T63" fmla="*/ 2670 h 3828"/>
                <a:gd name="T64" fmla="*/ 1956 w 4304"/>
                <a:gd name="T65" fmla="*/ 3083 h 3828"/>
                <a:gd name="T66" fmla="*/ 2124 w 4304"/>
                <a:gd name="T67" fmla="*/ 3358 h 3828"/>
                <a:gd name="T68" fmla="*/ 2176 w 4304"/>
                <a:gd name="T69" fmla="*/ 3551 h 3828"/>
                <a:gd name="T70" fmla="*/ 2142 w 4304"/>
                <a:gd name="T71" fmla="*/ 3690 h 3828"/>
                <a:gd name="T72" fmla="*/ 2012 w 4304"/>
                <a:gd name="T73" fmla="*/ 3804 h 3828"/>
                <a:gd name="T74" fmla="*/ 1848 w 4304"/>
                <a:gd name="T75" fmla="*/ 3821 h 3828"/>
                <a:gd name="T76" fmla="*/ 1711 w 4304"/>
                <a:gd name="T77" fmla="*/ 3748 h 3828"/>
                <a:gd name="T78" fmla="*/ 1552 w 4304"/>
                <a:gd name="T79" fmla="*/ 3549 h 3828"/>
                <a:gd name="T80" fmla="*/ 1129 w 4304"/>
                <a:gd name="T81" fmla="*/ 2844 h 3828"/>
                <a:gd name="T82" fmla="*/ 1113 w 4304"/>
                <a:gd name="T83" fmla="*/ 3520 h 3828"/>
                <a:gd name="T84" fmla="*/ 1075 w 4304"/>
                <a:gd name="T85" fmla="*/ 3717 h 3828"/>
                <a:gd name="T86" fmla="*/ 980 w 4304"/>
                <a:gd name="T87" fmla="*/ 3801 h 3828"/>
                <a:gd name="T88" fmla="*/ 821 w 4304"/>
                <a:gd name="T89" fmla="*/ 3827 h 3828"/>
                <a:gd name="T90" fmla="*/ 670 w 4304"/>
                <a:gd name="T91" fmla="*/ 3780 h 3828"/>
                <a:gd name="T92" fmla="*/ 594 w 4304"/>
                <a:gd name="T93" fmla="*/ 3669 h 3828"/>
                <a:gd name="T94" fmla="*/ 554 w 4304"/>
                <a:gd name="T95" fmla="*/ 3419 h 3828"/>
                <a:gd name="T96" fmla="*/ 561 w 4304"/>
                <a:gd name="T97" fmla="*/ 2885 h 3828"/>
                <a:gd name="T98" fmla="*/ 502 w 4304"/>
                <a:gd name="T99" fmla="*/ 1741 h 3828"/>
                <a:gd name="T100" fmla="*/ 297 w 4304"/>
                <a:gd name="T101" fmla="*/ 1638 h 3828"/>
                <a:gd name="T102" fmla="*/ 156 w 4304"/>
                <a:gd name="T103" fmla="*/ 1486 h 3828"/>
                <a:gd name="T104" fmla="*/ 60 w 4304"/>
                <a:gd name="T105" fmla="*/ 1284 h 3828"/>
                <a:gd name="T106" fmla="*/ 1 w 4304"/>
                <a:gd name="T107" fmla="*/ 852 h 3828"/>
                <a:gd name="T108" fmla="*/ 73 w 4304"/>
                <a:gd name="T109" fmla="*/ 557 h 3828"/>
                <a:gd name="T110" fmla="*/ 203 w 4304"/>
                <a:gd name="T111" fmla="*/ 388 h 3828"/>
                <a:gd name="T112" fmla="*/ 310 w 4304"/>
                <a:gd name="T113" fmla="*/ 337 h 3828"/>
                <a:gd name="T114" fmla="*/ 341 w 4304"/>
                <a:gd name="T115" fmla="*/ 444 h 3828"/>
                <a:gd name="T116" fmla="*/ 412 w 4304"/>
                <a:gd name="T117" fmla="*/ 755 h 3828"/>
                <a:gd name="T118" fmla="*/ 614 w 4304"/>
                <a:gd name="T119" fmla="*/ 1239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04" h="3828">
                  <a:moveTo>
                    <a:pt x="2500" y="1247"/>
                  </a:moveTo>
                  <a:lnTo>
                    <a:pt x="2500" y="1247"/>
                  </a:lnTo>
                  <a:lnTo>
                    <a:pt x="2499" y="1244"/>
                  </a:lnTo>
                  <a:lnTo>
                    <a:pt x="2497" y="1239"/>
                  </a:lnTo>
                  <a:lnTo>
                    <a:pt x="2497" y="1218"/>
                  </a:lnTo>
                  <a:lnTo>
                    <a:pt x="2499" y="1188"/>
                  </a:lnTo>
                  <a:lnTo>
                    <a:pt x="2502" y="1154"/>
                  </a:lnTo>
                  <a:lnTo>
                    <a:pt x="2513" y="1048"/>
                  </a:lnTo>
                  <a:lnTo>
                    <a:pt x="2513" y="1048"/>
                  </a:lnTo>
                  <a:lnTo>
                    <a:pt x="2523" y="947"/>
                  </a:lnTo>
                  <a:lnTo>
                    <a:pt x="2534" y="846"/>
                  </a:lnTo>
                  <a:lnTo>
                    <a:pt x="2534" y="846"/>
                  </a:lnTo>
                  <a:lnTo>
                    <a:pt x="2547" y="755"/>
                  </a:lnTo>
                  <a:lnTo>
                    <a:pt x="2554" y="710"/>
                  </a:lnTo>
                  <a:lnTo>
                    <a:pt x="2562" y="664"/>
                  </a:lnTo>
                  <a:lnTo>
                    <a:pt x="2571" y="619"/>
                  </a:lnTo>
                  <a:lnTo>
                    <a:pt x="2582" y="575"/>
                  </a:lnTo>
                  <a:lnTo>
                    <a:pt x="2595" y="532"/>
                  </a:lnTo>
                  <a:lnTo>
                    <a:pt x="2610" y="488"/>
                  </a:lnTo>
                  <a:lnTo>
                    <a:pt x="2610" y="488"/>
                  </a:lnTo>
                  <a:lnTo>
                    <a:pt x="2627" y="443"/>
                  </a:lnTo>
                  <a:lnTo>
                    <a:pt x="2637" y="422"/>
                  </a:lnTo>
                  <a:lnTo>
                    <a:pt x="2647" y="399"/>
                  </a:lnTo>
                  <a:lnTo>
                    <a:pt x="2660" y="379"/>
                  </a:lnTo>
                  <a:lnTo>
                    <a:pt x="2672" y="360"/>
                  </a:lnTo>
                  <a:lnTo>
                    <a:pt x="2688" y="341"/>
                  </a:lnTo>
                  <a:lnTo>
                    <a:pt x="2706" y="326"/>
                  </a:lnTo>
                  <a:lnTo>
                    <a:pt x="2706" y="326"/>
                  </a:lnTo>
                  <a:lnTo>
                    <a:pt x="2716" y="319"/>
                  </a:lnTo>
                  <a:lnTo>
                    <a:pt x="2727" y="313"/>
                  </a:lnTo>
                  <a:lnTo>
                    <a:pt x="2739" y="307"/>
                  </a:lnTo>
                  <a:lnTo>
                    <a:pt x="2751" y="303"/>
                  </a:lnTo>
                  <a:lnTo>
                    <a:pt x="2775" y="296"/>
                  </a:lnTo>
                  <a:lnTo>
                    <a:pt x="2801" y="289"/>
                  </a:lnTo>
                  <a:lnTo>
                    <a:pt x="2825" y="281"/>
                  </a:lnTo>
                  <a:lnTo>
                    <a:pt x="2836" y="276"/>
                  </a:lnTo>
                  <a:lnTo>
                    <a:pt x="2847" y="271"/>
                  </a:lnTo>
                  <a:lnTo>
                    <a:pt x="2857" y="265"/>
                  </a:lnTo>
                  <a:lnTo>
                    <a:pt x="2867" y="258"/>
                  </a:lnTo>
                  <a:lnTo>
                    <a:pt x="2877" y="248"/>
                  </a:lnTo>
                  <a:lnTo>
                    <a:pt x="2884" y="238"/>
                  </a:lnTo>
                  <a:lnTo>
                    <a:pt x="2884" y="238"/>
                  </a:lnTo>
                  <a:lnTo>
                    <a:pt x="2901" y="216"/>
                  </a:lnTo>
                  <a:lnTo>
                    <a:pt x="2918" y="194"/>
                  </a:lnTo>
                  <a:lnTo>
                    <a:pt x="2935" y="176"/>
                  </a:lnTo>
                  <a:lnTo>
                    <a:pt x="2953" y="159"/>
                  </a:lnTo>
                  <a:lnTo>
                    <a:pt x="2972" y="144"/>
                  </a:lnTo>
                  <a:lnTo>
                    <a:pt x="2990" y="130"/>
                  </a:lnTo>
                  <a:lnTo>
                    <a:pt x="3010" y="117"/>
                  </a:lnTo>
                  <a:lnTo>
                    <a:pt x="3031" y="106"/>
                  </a:lnTo>
                  <a:lnTo>
                    <a:pt x="3075" y="82"/>
                  </a:lnTo>
                  <a:lnTo>
                    <a:pt x="3123" y="59"/>
                  </a:lnTo>
                  <a:lnTo>
                    <a:pt x="3176" y="34"/>
                  </a:lnTo>
                  <a:lnTo>
                    <a:pt x="3233" y="4"/>
                  </a:lnTo>
                  <a:lnTo>
                    <a:pt x="3233" y="4"/>
                  </a:lnTo>
                  <a:lnTo>
                    <a:pt x="3238" y="3"/>
                  </a:lnTo>
                  <a:lnTo>
                    <a:pt x="3244" y="1"/>
                  </a:lnTo>
                  <a:lnTo>
                    <a:pt x="3260" y="0"/>
                  </a:lnTo>
                  <a:lnTo>
                    <a:pt x="3278" y="0"/>
                  </a:lnTo>
                  <a:lnTo>
                    <a:pt x="3296" y="1"/>
                  </a:lnTo>
                  <a:lnTo>
                    <a:pt x="3315" y="5"/>
                  </a:lnTo>
                  <a:lnTo>
                    <a:pt x="3331" y="8"/>
                  </a:lnTo>
                  <a:lnTo>
                    <a:pt x="3343" y="14"/>
                  </a:lnTo>
                  <a:lnTo>
                    <a:pt x="3347" y="15"/>
                  </a:lnTo>
                  <a:lnTo>
                    <a:pt x="3350" y="18"/>
                  </a:lnTo>
                  <a:lnTo>
                    <a:pt x="3350" y="18"/>
                  </a:lnTo>
                  <a:lnTo>
                    <a:pt x="3357" y="36"/>
                  </a:lnTo>
                  <a:lnTo>
                    <a:pt x="3363" y="56"/>
                  </a:lnTo>
                  <a:lnTo>
                    <a:pt x="3365" y="75"/>
                  </a:lnTo>
                  <a:lnTo>
                    <a:pt x="3367" y="94"/>
                  </a:lnTo>
                  <a:lnTo>
                    <a:pt x="3367" y="113"/>
                  </a:lnTo>
                  <a:lnTo>
                    <a:pt x="3364" y="131"/>
                  </a:lnTo>
                  <a:lnTo>
                    <a:pt x="3361" y="148"/>
                  </a:lnTo>
                  <a:lnTo>
                    <a:pt x="3358" y="165"/>
                  </a:lnTo>
                  <a:lnTo>
                    <a:pt x="3348" y="193"/>
                  </a:lnTo>
                  <a:lnTo>
                    <a:pt x="3340" y="216"/>
                  </a:lnTo>
                  <a:lnTo>
                    <a:pt x="3330" y="237"/>
                  </a:lnTo>
                  <a:lnTo>
                    <a:pt x="3330" y="237"/>
                  </a:lnTo>
                  <a:lnTo>
                    <a:pt x="3351" y="240"/>
                  </a:lnTo>
                  <a:lnTo>
                    <a:pt x="3374" y="245"/>
                  </a:lnTo>
                  <a:lnTo>
                    <a:pt x="3403" y="252"/>
                  </a:lnTo>
                  <a:lnTo>
                    <a:pt x="3436" y="261"/>
                  </a:lnTo>
                  <a:lnTo>
                    <a:pt x="3471" y="274"/>
                  </a:lnTo>
                  <a:lnTo>
                    <a:pt x="3508" y="288"/>
                  </a:lnTo>
                  <a:lnTo>
                    <a:pt x="3525" y="296"/>
                  </a:lnTo>
                  <a:lnTo>
                    <a:pt x="3542" y="305"/>
                  </a:lnTo>
                  <a:lnTo>
                    <a:pt x="3542" y="305"/>
                  </a:lnTo>
                  <a:lnTo>
                    <a:pt x="3561" y="316"/>
                  </a:lnTo>
                  <a:lnTo>
                    <a:pt x="3580" y="327"/>
                  </a:lnTo>
                  <a:lnTo>
                    <a:pt x="3597" y="340"/>
                  </a:lnTo>
                  <a:lnTo>
                    <a:pt x="3612" y="353"/>
                  </a:lnTo>
                  <a:lnTo>
                    <a:pt x="3626" y="364"/>
                  </a:lnTo>
                  <a:lnTo>
                    <a:pt x="3639" y="378"/>
                  </a:lnTo>
                  <a:lnTo>
                    <a:pt x="3652" y="391"/>
                  </a:lnTo>
                  <a:lnTo>
                    <a:pt x="3662" y="403"/>
                  </a:lnTo>
                  <a:lnTo>
                    <a:pt x="3681" y="430"/>
                  </a:lnTo>
                  <a:lnTo>
                    <a:pt x="3698" y="457"/>
                  </a:lnTo>
                  <a:lnTo>
                    <a:pt x="3712" y="484"/>
                  </a:lnTo>
                  <a:lnTo>
                    <a:pt x="3724" y="509"/>
                  </a:lnTo>
                  <a:lnTo>
                    <a:pt x="3744" y="560"/>
                  </a:lnTo>
                  <a:lnTo>
                    <a:pt x="3753" y="584"/>
                  </a:lnTo>
                  <a:lnTo>
                    <a:pt x="3762" y="605"/>
                  </a:lnTo>
                  <a:lnTo>
                    <a:pt x="3772" y="625"/>
                  </a:lnTo>
                  <a:lnTo>
                    <a:pt x="3784" y="643"/>
                  </a:lnTo>
                  <a:lnTo>
                    <a:pt x="3790" y="652"/>
                  </a:lnTo>
                  <a:lnTo>
                    <a:pt x="3797" y="659"/>
                  </a:lnTo>
                  <a:lnTo>
                    <a:pt x="3806" y="666"/>
                  </a:lnTo>
                  <a:lnTo>
                    <a:pt x="3813" y="671"/>
                  </a:lnTo>
                  <a:lnTo>
                    <a:pt x="3900" y="711"/>
                  </a:lnTo>
                  <a:lnTo>
                    <a:pt x="3900" y="711"/>
                  </a:lnTo>
                  <a:lnTo>
                    <a:pt x="3958" y="711"/>
                  </a:lnTo>
                  <a:lnTo>
                    <a:pt x="4061" y="711"/>
                  </a:lnTo>
                  <a:lnTo>
                    <a:pt x="4115" y="712"/>
                  </a:lnTo>
                  <a:lnTo>
                    <a:pt x="4161" y="714"/>
                  </a:lnTo>
                  <a:lnTo>
                    <a:pt x="4180" y="717"/>
                  </a:lnTo>
                  <a:lnTo>
                    <a:pt x="4195" y="718"/>
                  </a:lnTo>
                  <a:lnTo>
                    <a:pt x="4205" y="721"/>
                  </a:lnTo>
                  <a:lnTo>
                    <a:pt x="4208" y="722"/>
                  </a:lnTo>
                  <a:lnTo>
                    <a:pt x="4209" y="725"/>
                  </a:lnTo>
                  <a:lnTo>
                    <a:pt x="4209" y="725"/>
                  </a:lnTo>
                  <a:lnTo>
                    <a:pt x="4213" y="729"/>
                  </a:lnTo>
                  <a:lnTo>
                    <a:pt x="4225" y="745"/>
                  </a:lnTo>
                  <a:lnTo>
                    <a:pt x="4242" y="767"/>
                  </a:lnTo>
                  <a:lnTo>
                    <a:pt x="4260" y="798"/>
                  </a:lnTo>
                  <a:lnTo>
                    <a:pt x="4269" y="815"/>
                  </a:lnTo>
                  <a:lnTo>
                    <a:pt x="4278" y="835"/>
                  </a:lnTo>
                  <a:lnTo>
                    <a:pt x="4285" y="855"/>
                  </a:lnTo>
                  <a:lnTo>
                    <a:pt x="4292" y="877"/>
                  </a:lnTo>
                  <a:lnTo>
                    <a:pt x="4298" y="900"/>
                  </a:lnTo>
                  <a:lnTo>
                    <a:pt x="4302" y="924"/>
                  </a:lnTo>
                  <a:lnTo>
                    <a:pt x="4304" y="948"/>
                  </a:lnTo>
                  <a:lnTo>
                    <a:pt x="4304" y="973"/>
                  </a:lnTo>
                  <a:lnTo>
                    <a:pt x="4300" y="999"/>
                  </a:lnTo>
                  <a:lnTo>
                    <a:pt x="4294" y="1026"/>
                  </a:lnTo>
                  <a:lnTo>
                    <a:pt x="4284" y="1052"/>
                  </a:lnTo>
                  <a:lnTo>
                    <a:pt x="4278" y="1065"/>
                  </a:lnTo>
                  <a:lnTo>
                    <a:pt x="4271" y="1078"/>
                  </a:lnTo>
                  <a:lnTo>
                    <a:pt x="4263" y="1092"/>
                  </a:lnTo>
                  <a:lnTo>
                    <a:pt x="4254" y="1105"/>
                  </a:lnTo>
                  <a:lnTo>
                    <a:pt x="4243" y="1119"/>
                  </a:lnTo>
                  <a:lnTo>
                    <a:pt x="4232" y="1131"/>
                  </a:lnTo>
                  <a:lnTo>
                    <a:pt x="4221" y="1144"/>
                  </a:lnTo>
                  <a:lnTo>
                    <a:pt x="4206" y="1158"/>
                  </a:lnTo>
                  <a:lnTo>
                    <a:pt x="4191" y="1171"/>
                  </a:lnTo>
                  <a:lnTo>
                    <a:pt x="4175" y="1184"/>
                  </a:lnTo>
                  <a:lnTo>
                    <a:pt x="4158" y="1196"/>
                  </a:lnTo>
                  <a:lnTo>
                    <a:pt x="4139" y="1209"/>
                  </a:lnTo>
                  <a:lnTo>
                    <a:pt x="4119" y="1222"/>
                  </a:lnTo>
                  <a:lnTo>
                    <a:pt x="4098" y="1234"/>
                  </a:lnTo>
                  <a:lnTo>
                    <a:pt x="4074" y="1247"/>
                  </a:lnTo>
                  <a:lnTo>
                    <a:pt x="4050" y="1258"/>
                  </a:lnTo>
                  <a:lnTo>
                    <a:pt x="4023" y="1270"/>
                  </a:lnTo>
                  <a:lnTo>
                    <a:pt x="3996" y="1281"/>
                  </a:lnTo>
                  <a:lnTo>
                    <a:pt x="3935" y="1304"/>
                  </a:lnTo>
                  <a:lnTo>
                    <a:pt x="3868" y="1325"/>
                  </a:lnTo>
                  <a:lnTo>
                    <a:pt x="3794" y="1345"/>
                  </a:lnTo>
                  <a:lnTo>
                    <a:pt x="3712" y="1363"/>
                  </a:lnTo>
                  <a:lnTo>
                    <a:pt x="3557" y="1400"/>
                  </a:lnTo>
                  <a:lnTo>
                    <a:pt x="3350" y="1582"/>
                  </a:lnTo>
                  <a:lnTo>
                    <a:pt x="3283" y="1776"/>
                  </a:lnTo>
                  <a:lnTo>
                    <a:pt x="3283" y="1776"/>
                  </a:lnTo>
                  <a:lnTo>
                    <a:pt x="3285" y="1991"/>
                  </a:lnTo>
                  <a:lnTo>
                    <a:pt x="3288" y="2485"/>
                  </a:lnTo>
                  <a:lnTo>
                    <a:pt x="3289" y="2767"/>
                  </a:lnTo>
                  <a:lnTo>
                    <a:pt x="3289" y="3032"/>
                  </a:lnTo>
                  <a:lnTo>
                    <a:pt x="3288" y="3257"/>
                  </a:lnTo>
                  <a:lnTo>
                    <a:pt x="3286" y="3344"/>
                  </a:lnTo>
                  <a:lnTo>
                    <a:pt x="3285" y="3410"/>
                  </a:lnTo>
                  <a:lnTo>
                    <a:pt x="3285" y="3410"/>
                  </a:lnTo>
                  <a:lnTo>
                    <a:pt x="3283" y="3457"/>
                  </a:lnTo>
                  <a:lnTo>
                    <a:pt x="3279" y="3502"/>
                  </a:lnTo>
                  <a:lnTo>
                    <a:pt x="3274" y="3544"/>
                  </a:lnTo>
                  <a:lnTo>
                    <a:pt x="3267" y="3585"/>
                  </a:lnTo>
                  <a:lnTo>
                    <a:pt x="3258" y="3623"/>
                  </a:lnTo>
                  <a:lnTo>
                    <a:pt x="3247" y="3660"/>
                  </a:lnTo>
                  <a:lnTo>
                    <a:pt x="3240" y="3677"/>
                  </a:lnTo>
                  <a:lnTo>
                    <a:pt x="3233" y="3693"/>
                  </a:lnTo>
                  <a:lnTo>
                    <a:pt x="3224" y="3708"/>
                  </a:lnTo>
                  <a:lnTo>
                    <a:pt x="3216" y="3722"/>
                  </a:lnTo>
                  <a:lnTo>
                    <a:pt x="3206" y="3736"/>
                  </a:lnTo>
                  <a:lnTo>
                    <a:pt x="3196" y="3749"/>
                  </a:lnTo>
                  <a:lnTo>
                    <a:pt x="3185" y="3762"/>
                  </a:lnTo>
                  <a:lnTo>
                    <a:pt x="3173" y="3773"/>
                  </a:lnTo>
                  <a:lnTo>
                    <a:pt x="3161" y="3783"/>
                  </a:lnTo>
                  <a:lnTo>
                    <a:pt x="3147" y="3791"/>
                  </a:lnTo>
                  <a:lnTo>
                    <a:pt x="3133" y="3800"/>
                  </a:lnTo>
                  <a:lnTo>
                    <a:pt x="3117" y="3807"/>
                  </a:lnTo>
                  <a:lnTo>
                    <a:pt x="3101" y="3814"/>
                  </a:lnTo>
                  <a:lnTo>
                    <a:pt x="3083" y="3818"/>
                  </a:lnTo>
                  <a:lnTo>
                    <a:pt x="3065" y="3822"/>
                  </a:lnTo>
                  <a:lnTo>
                    <a:pt x="3046" y="3825"/>
                  </a:lnTo>
                  <a:lnTo>
                    <a:pt x="3025" y="3827"/>
                  </a:lnTo>
                  <a:lnTo>
                    <a:pt x="3004" y="3827"/>
                  </a:lnTo>
                  <a:lnTo>
                    <a:pt x="2982" y="3825"/>
                  </a:lnTo>
                  <a:lnTo>
                    <a:pt x="2958" y="3824"/>
                  </a:lnTo>
                  <a:lnTo>
                    <a:pt x="2958" y="3824"/>
                  </a:lnTo>
                  <a:lnTo>
                    <a:pt x="2938" y="3821"/>
                  </a:lnTo>
                  <a:lnTo>
                    <a:pt x="2921" y="3817"/>
                  </a:lnTo>
                  <a:lnTo>
                    <a:pt x="2904" y="3812"/>
                  </a:lnTo>
                  <a:lnTo>
                    <a:pt x="2887" y="3807"/>
                  </a:lnTo>
                  <a:lnTo>
                    <a:pt x="2871" y="3801"/>
                  </a:lnTo>
                  <a:lnTo>
                    <a:pt x="2857" y="3794"/>
                  </a:lnTo>
                  <a:lnTo>
                    <a:pt x="2845" y="3786"/>
                  </a:lnTo>
                  <a:lnTo>
                    <a:pt x="2832" y="3776"/>
                  </a:lnTo>
                  <a:lnTo>
                    <a:pt x="2819" y="3766"/>
                  </a:lnTo>
                  <a:lnTo>
                    <a:pt x="2808" y="3756"/>
                  </a:lnTo>
                  <a:lnTo>
                    <a:pt x="2798" y="3745"/>
                  </a:lnTo>
                  <a:lnTo>
                    <a:pt x="2788" y="3732"/>
                  </a:lnTo>
                  <a:lnTo>
                    <a:pt x="2778" y="3719"/>
                  </a:lnTo>
                  <a:lnTo>
                    <a:pt x="2771" y="3705"/>
                  </a:lnTo>
                  <a:lnTo>
                    <a:pt x="2763" y="3691"/>
                  </a:lnTo>
                  <a:lnTo>
                    <a:pt x="2756" y="3677"/>
                  </a:lnTo>
                  <a:lnTo>
                    <a:pt x="2743" y="3645"/>
                  </a:lnTo>
                  <a:lnTo>
                    <a:pt x="2733" y="3611"/>
                  </a:lnTo>
                  <a:lnTo>
                    <a:pt x="2725" y="3574"/>
                  </a:lnTo>
                  <a:lnTo>
                    <a:pt x="2719" y="3536"/>
                  </a:lnTo>
                  <a:lnTo>
                    <a:pt x="2713" y="3496"/>
                  </a:lnTo>
                  <a:lnTo>
                    <a:pt x="2711" y="3454"/>
                  </a:lnTo>
                  <a:lnTo>
                    <a:pt x="2709" y="3410"/>
                  </a:lnTo>
                  <a:lnTo>
                    <a:pt x="2708" y="3367"/>
                  </a:lnTo>
                  <a:lnTo>
                    <a:pt x="2708" y="3367"/>
                  </a:lnTo>
                  <a:lnTo>
                    <a:pt x="2709" y="3163"/>
                  </a:lnTo>
                  <a:lnTo>
                    <a:pt x="2713" y="2935"/>
                  </a:lnTo>
                  <a:lnTo>
                    <a:pt x="2718" y="2670"/>
                  </a:lnTo>
                  <a:lnTo>
                    <a:pt x="1716" y="2648"/>
                  </a:lnTo>
                  <a:lnTo>
                    <a:pt x="1716" y="2648"/>
                  </a:lnTo>
                  <a:lnTo>
                    <a:pt x="1738" y="2691"/>
                  </a:lnTo>
                  <a:lnTo>
                    <a:pt x="1796" y="2799"/>
                  </a:lnTo>
                  <a:lnTo>
                    <a:pt x="1874" y="2940"/>
                  </a:lnTo>
                  <a:lnTo>
                    <a:pt x="1915" y="3014"/>
                  </a:lnTo>
                  <a:lnTo>
                    <a:pt x="1956" y="3083"/>
                  </a:lnTo>
                  <a:lnTo>
                    <a:pt x="1956" y="3083"/>
                  </a:lnTo>
                  <a:lnTo>
                    <a:pt x="1992" y="3142"/>
                  </a:lnTo>
                  <a:lnTo>
                    <a:pt x="2032" y="3203"/>
                  </a:lnTo>
                  <a:lnTo>
                    <a:pt x="2070" y="3264"/>
                  </a:lnTo>
                  <a:lnTo>
                    <a:pt x="2090" y="3295"/>
                  </a:lnTo>
                  <a:lnTo>
                    <a:pt x="2107" y="3327"/>
                  </a:lnTo>
                  <a:lnTo>
                    <a:pt x="2124" y="3358"/>
                  </a:lnTo>
                  <a:lnTo>
                    <a:pt x="2138" y="3389"/>
                  </a:lnTo>
                  <a:lnTo>
                    <a:pt x="2150" y="3422"/>
                  </a:lnTo>
                  <a:lnTo>
                    <a:pt x="2162" y="3454"/>
                  </a:lnTo>
                  <a:lnTo>
                    <a:pt x="2169" y="3487"/>
                  </a:lnTo>
                  <a:lnTo>
                    <a:pt x="2174" y="3519"/>
                  </a:lnTo>
                  <a:lnTo>
                    <a:pt x="2174" y="3534"/>
                  </a:lnTo>
                  <a:lnTo>
                    <a:pt x="2176" y="3551"/>
                  </a:lnTo>
                  <a:lnTo>
                    <a:pt x="2174" y="3568"/>
                  </a:lnTo>
                  <a:lnTo>
                    <a:pt x="2173" y="3584"/>
                  </a:lnTo>
                  <a:lnTo>
                    <a:pt x="2173" y="3584"/>
                  </a:lnTo>
                  <a:lnTo>
                    <a:pt x="2169" y="3614"/>
                  </a:lnTo>
                  <a:lnTo>
                    <a:pt x="2162" y="3640"/>
                  </a:lnTo>
                  <a:lnTo>
                    <a:pt x="2153" y="3666"/>
                  </a:lnTo>
                  <a:lnTo>
                    <a:pt x="2142" y="3690"/>
                  </a:lnTo>
                  <a:lnTo>
                    <a:pt x="2129" y="3711"/>
                  </a:lnTo>
                  <a:lnTo>
                    <a:pt x="2114" y="3731"/>
                  </a:lnTo>
                  <a:lnTo>
                    <a:pt x="2097" y="3749"/>
                  </a:lnTo>
                  <a:lnTo>
                    <a:pt x="2078" y="3766"/>
                  </a:lnTo>
                  <a:lnTo>
                    <a:pt x="2059" y="3781"/>
                  </a:lnTo>
                  <a:lnTo>
                    <a:pt x="2036" y="3793"/>
                  </a:lnTo>
                  <a:lnTo>
                    <a:pt x="2012" y="3804"/>
                  </a:lnTo>
                  <a:lnTo>
                    <a:pt x="1987" y="3812"/>
                  </a:lnTo>
                  <a:lnTo>
                    <a:pt x="1960" y="3818"/>
                  </a:lnTo>
                  <a:lnTo>
                    <a:pt x="1930" y="3822"/>
                  </a:lnTo>
                  <a:lnTo>
                    <a:pt x="1901" y="3824"/>
                  </a:lnTo>
                  <a:lnTo>
                    <a:pt x="1868" y="3824"/>
                  </a:lnTo>
                  <a:lnTo>
                    <a:pt x="1868" y="3824"/>
                  </a:lnTo>
                  <a:lnTo>
                    <a:pt x="1848" y="3821"/>
                  </a:lnTo>
                  <a:lnTo>
                    <a:pt x="1827" y="3817"/>
                  </a:lnTo>
                  <a:lnTo>
                    <a:pt x="1807" y="3810"/>
                  </a:lnTo>
                  <a:lnTo>
                    <a:pt x="1788" y="3801"/>
                  </a:lnTo>
                  <a:lnTo>
                    <a:pt x="1768" y="3790"/>
                  </a:lnTo>
                  <a:lnTo>
                    <a:pt x="1748" y="3777"/>
                  </a:lnTo>
                  <a:lnTo>
                    <a:pt x="1730" y="3763"/>
                  </a:lnTo>
                  <a:lnTo>
                    <a:pt x="1711" y="3748"/>
                  </a:lnTo>
                  <a:lnTo>
                    <a:pt x="1693" y="3731"/>
                  </a:lnTo>
                  <a:lnTo>
                    <a:pt x="1675" y="3712"/>
                  </a:lnTo>
                  <a:lnTo>
                    <a:pt x="1658" y="3694"/>
                  </a:lnTo>
                  <a:lnTo>
                    <a:pt x="1641" y="3674"/>
                  </a:lnTo>
                  <a:lnTo>
                    <a:pt x="1608" y="3633"/>
                  </a:lnTo>
                  <a:lnTo>
                    <a:pt x="1579" y="3591"/>
                  </a:lnTo>
                  <a:lnTo>
                    <a:pt x="1552" y="3549"/>
                  </a:lnTo>
                  <a:lnTo>
                    <a:pt x="1528" y="3508"/>
                  </a:lnTo>
                  <a:lnTo>
                    <a:pt x="1507" y="3470"/>
                  </a:lnTo>
                  <a:lnTo>
                    <a:pt x="1488" y="3436"/>
                  </a:lnTo>
                  <a:lnTo>
                    <a:pt x="1463" y="3386"/>
                  </a:lnTo>
                  <a:lnTo>
                    <a:pt x="1455" y="3367"/>
                  </a:lnTo>
                  <a:lnTo>
                    <a:pt x="1129" y="2844"/>
                  </a:lnTo>
                  <a:lnTo>
                    <a:pt x="1129" y="2844"/>
                  </a:lnTo>
                  <a:lnTo>
                    <a:pt x="1120" y="3055"/>
                  </a:lnTo>
                  <a:lnTo>
                    <a:pt x="1116" y="3238"/>
                  </a:lnTo>
                  <a:lnTo>
                    <a:pt x="1115" y="3327"/>
                  </a:lnTo>
                  <a:lnTo>
                    <a:pt x="1115" y="3403"/>
                  </a:lnTo>
                  <a:lnTo>
                    <a:pt x="1115" y="3403"/>
                  </a:lnTo>
                  <a:lnTo>
                    <a:pt x="1115" y="3463"/>
                  </a:lnTo>
                  <a:lnTo>
                    <a:pt x="1113" y="3520"/>
                  </a:lnTo>
                  <a:lnTo>
                    <a:pt x="1110" y="3575"/>
                  </a:lnTo>
                  <a:lnTo>
                    <a:pt x="1107" y="3602"/>
                  </a:lnTo>
                  <a:lnTo>
                    <a:pt x="1103" y="3628"/>
                  </a:lnTo>
                  <a:lnTo>
                    <a:pt x="1099" y="3652"/>
                  </a:lnTo>
                  <a:lnTo>
                    <a:pt x="1092" y="3674"/>
                  </a:lnTo>
                  <a:lnTo>
                    <a:pt x="1085" y="3697"/>
                  </a:lnTo>
                  <a:lnTo>
                    <a:pt x="1075" y="3717"/>
                  </a:lnTo>
                  <a:lnTo>
                    <a:pt x="1064" y="3735"/>
                  </a:lnTo>
                  <a:lnTo>
                    <a:pt x="1051" y="3752"/>
                  </a:lnTo>
                  <a:lnTo>
                    <a:pt x="1035" y="3767"/>
                  </a:lnTo>
                  <a:lnTo>
                    <a:pt x="1019" y="3780"/>
                  </a:lnTo>
                  <a:lnTo>
                    <a:pt x="1019" y="3780"/>
                  </a:lnTo>
                  <a:lnTo>
                    <a:pt x="1000" y="3791"/>
                  </a:lnTo>
                  <a:lnTo>
                    <a:pt x="980" y="3801"/>
                  </a:lnTo>
                  <a:lnTo>
                    <a:pt x="959" y="3810"/>
                  </a:lnTo>
                  <a:lnTo>
                    <a:pt x="938" y="3815"/>
                  </a:lnTo>
                  <a:lnTo>
                    <a:pt x="914" y="3821"/>
                  </a:lnTo>
                  <a:lnTo>
                    <a:pt x="892" y="3824"/>
                  </a:lnTo>
                  <a:lnTo>
                    <a:pt x="868" y="3827"/>
                  </a:lnTo>
                  <a:lnTo>
                    <a:pt x="844" y="3828"/>
                  </a:lnTo>
                  <a:lnTo>
                    <a:pt x="821" y="3827"/>
                  </a:lnTo>
                  <a:lnTo>
                    <a:pt x="797" y="3824"/>
                  </a:lnTo>
                  <a:lnTo>
                    <a:pt x="774" y="3821"/>
                  </a:lnTo>
                  <a:lnTo>
                    <a:pt x="752" y="3815"/>
                  </a:lnTo>
                  <a:lnTo>
                    <a:pt x="729" y="3808"/>
                  </a:lnTo>
                  <a:lnTo>
                    <a:pt x="708" y="3801"/>
                  </a:lnTo>
                  <a:lnTo>
                    <a:pt x="688" y="3791"/>
                  </a:lnTo>
                  <a:lnTo>
                    <a:pt x="670" y="3780"/>
                  </a:lnTo>
                  <a:lnTo>
                    <a:pt x="670" y="3780"/>
                  </a:lnTo>
                  <a:lnTo>
                    <a:pt x="654" y="3767"/>
                  </a:lnTo>
                  <a:lnTo>
                    <a:pt x="639" y="3752"/>
                  </a:lnTo>
                  <a:lnTo>
                    <a:pt x="626" y="3735"/>
                  </a:lnTo>
                  <a:lnTo>
                    <a:pt x="614" y="3715"/>
                  </a:lnTo>
                  <a:lnTo>
                    <a:pt x="604" y="3693"/>
                  </a:lnTo>
                  <a:lnTo>
                    <a:pt x="594" y="3669"/>
                  </a:lnTo>
                  <a:lnTo>
                    <a:pt x="585" y="3643"/>
                  </a:lnTo>
                  <a:lnTo>
                    <a:pt x="578" y="3615"/>
                  </a:lnTo>
                  <a:lnTo>
                    <a:pt x="571" y="3587"/>
                  </a:lnTo>
                  <a:lnTo>
                    <a:pt x="567" y="3556"/>
                  </a:lnTo>
                  <a:lnTo>
                    <a:pt x="563" y="3523"/>
                  </a:lnTo>
                  <a:lnTo>
                    <a:pt x="559" y="3489"/>
                  </a:lnTo>
                  <a:lnTo>
                    <a:pt x="554" y="3419"/>
                  </a:lnTo>
                  <a:lnTo>
                    <a:pt x="551" y="3344"/>
                  </a:lnTo>
                  <a:lnTo>
                    <a:pt x="551" y="3344"/>
                  </a:lnTo>
                  <a:lnTo>
                    <a:pt x="551" y="3281"/>
                  </a:lnTo>
                  <a:lnTo>
                    <a:pt x="553" y="3216"/>
                  </a:lnTo>
                  <a:lnTo>
                    <a:pt x="556" y="3083"/>
                  </a:lnTo>
                  <a:lnTo>
                    <a:pt x="560" y="2950"/>
                  </a:lnTo>
                  <a:lnTo>
                    <a:pt x="561" y="2885"/>
                  </a:lnTo>
                  <a:lnTo>
                    <a:pt x="561" y="2822"/>
                  </a:lnTo>
                  <a:lnTo>
                    <a:pt x="561" y="2822"/>
                  </a:lnTo>
                  <a:lnTo>
                    <a:pt x="561" y="1755"/>
                  </a:lnTo>
                  <a:lnTo>
                    <a:pt x="561" y="1755"/>
                  </a:lnTo>
                  <a:lnTo>
                    <a:pt x="546" y="1752"/>
                  </a:lnTo>
                  <a:lnTo>
                    <a:pt x="527" y="1748"/>
                  </a:lnTo>
                  <a:lnTo>
                    <a:pt x="502" y="1741"/>
                  </a:lnTo>
                  <a:lnTo>
                    <a:pt x="472" y="1733"/>
                  </a:lnTo>
                  <a:lnTo>
                    <a:pt x="437" y="1718"/>
                  </a:lnTo>
                  <a:lnTo>
                    <a:pt x="400" y="1702"/>
                  </a:lnTo>
                  <a:lnTo>
                    <a:pt x="361" y="1680"/>
                  </a:lnTo>
                  <a:lnTo>
                    <a:pt x="340" y="1668"/>
                  </a:lnTo>
                  <a:lnTo>
                    <a:pt x="319" y="1654"/>
                  </a:lnTo>
                  <a:lnTo>
                    <a:pt x="297" y="1638"/>
                  </a:lnTo>
                  <a:lnTo>
                    <a:pt x="276" y="1621"/>
                  </a:lnTo>
                  <a:lnTo>
                    <a:pt x="257" y="1603"/>
                  </a:lnTo>
                  <a:lnTo>
                    <a:pt x="235" y="1583"/>
                  </a:lnTo>
                  <a:lnTo>
                    <a:pt x="214" y="1560"/>
                  </a:lnTo>
                  <a:lnTo>
                    <a:pt x="194" y="1538"/>
                  </a:lnTo>
                  <a:lnTo>
                    <a:pt x="175" y="1512"/>
                  </a:lnTo>
                  <a:lnTo>
                    <a:pt x="156" y="1486"/>
                  </a:lnTo>
                  <a:lnTo>
                    <a:pt x="138" y="1457"/>
                  </a:lnTo>
                  <a:lnTo>
                    <a:pt x="120" y="1426"/>
                  </a:lnTo>
                  <a:lnTo>
                    <a:pt x="104" y="1394"/>
                  </a:lnTo>
                  <a:lnTo>
                    <a:pt x="89" y="1359"/>
                  </a:lnTo>
                  <a:lnTo>
                    <a:pt x="74" y="1322"/>
                  </a:lnTo>
                  <a:lnTo>
                    <a:pt x="60" y="1284"/>
                  </a:lnTo>
                  <a:lnTo>
                    <a:pt x="60" y="1284"/>
                  </a:lnTo>
                  <a:lnTo>
                    <a:pt x="41" y="1213"/>
                  </a:lnTo>
                  <a:lnTo>
                    <a:pt x="25" y="1146"/>
                  </a:lnTo>
                  <a:lnTo>
                    <a:pt x="14" y="1082"/>
                  </a:lnTo>
                  <a:lnTo>
                    <a:pt x="5" y="1020"/>
                  </a:lnTo>
                  <a:lnTo>
                    <a:pt x="1" y="962"/>
                  </a:lnTo>
                  <a:lnTo>
                    <a:pt x="0" y="906"/>
                  </a:lnTo>
                  <a:lnTo>
                    <a:pt x="1" y="852"/>
                  </a:lnTo>
                  <a:lnTo>
                    <a:pt x="4" y="803"/>
                  </a:lnTo>
                  <a:lnTo>
                    <a:pt x="11" y="755"/>
                  </a:lnTo>
                  <a:lnTo>
                    <a:pt x="19" y="710"/>
                  </a:lnTo>
                  <a:lnTo>
                    <a:pt x="31" y="667"/>
                  </a:lnTo>
                  <a:lnTo>
                    <a:pt x="43" y="628"/>
                  </a:lnTo>
                  <a:lnTo>
                    <a:pt x="58" y="591"/>
                  </a:lnTo>
                  <a:lnTo>
                    <a:pt x="73" y="557"/>
                  </a:lnTo>
                  <a:lnTo>
                    <a:pt x="90" y="525"/>
                  </a:lnTo>
                  <a:lnTo>
                    <a:pt x="108" y="496"/>
                  </a:lnTo>
                  <a:lnTo>
                    <a:pt x="127" y="470"/>
                  </a:lnTo>
                  <a:lnTo>
                    <a:pt x="145" y="446"/>
                  </a:lnTo>
                  <a:lnTo>
                    <a:pt x="165" y="423"/>
                  </a:lnTo>
                  <a:lnTo>
                    <a:pt x="183" y="405"/>
                  </a:lnTo>
                  <a:lnTo>
                    <a:pt x="203" y="388"/>
                  </a:lnTo>
                  <a:lnTo>
                    <a:pt x="221" y="374"/>
                  </a:lnTo>
                  <a:lnTo>
                    <a:pt x="238" y="361"/>
                  </a:lnTo>
                  <a:lnTo>
                    <a:pt x="257" y="351"/>
                  </a:lnTo>
                  <a:lnTo>
                    <a:pt x="272" y="344"/>
                  </a:lnTo>
                  <a:lnTo>
                    <a:pt x="286" y="340"/>
                  </a:lnTo>
                  <a:lnTo>
                    <a:pt x="299" y="337"/>
                  </a:lnTo>
                  <a:lnTo>
                    <a:pt x="310" y="337"/>
                  </a:lnTo>
                  <a:lnTo>
                    <a:pt x="320" y="338"/>
                  </a:lnTo>
                  <a:lnTo>
                    <a:pt x="327" y="343"/>
                  </a:lnTo>
                  <a:lnTo>
                    <a:pt x="331" y="348"/>
                  </a:lnTo>
                  <a:lnTo>
                    <a:pt x="333" y="357"/>
                  </a:lnTo>
                  <a:lnTo>
                    <a:pt x="333" y="357"/>
                  </a:lnTo>
                  <a:lnTo>
                    <a:pt x="336" y="401"/>
                  </a:lnTo>
                  <a:lnTo>
                    <a:pt x="341" y="444"/>
                  </a:lnTo>
                  <a:lnTo>
                    <a:pt x="347" y="488"/>
                  </a:lnTo>
                  <a:lnTo>
                    <a:pt x="355" y="532"/>
                  </a:lnTo>
                  <a:lnTo>
                    <a:pt x="364" y="577"/>
                  </a:lnTo>
                  <a:lnTo>
                    <a:pt x="375" y="622"/>
                  </a:lnTo>
                  <a:lnTo>
                    <a:pt x="386" y="666"/>
                  </a:lnTo>
                  <a:lnTo>
                    <a:pt x="399" y="711"/>
                  </a:lnTo>
                  <a:lnTo>
                    <a:pt x="412" y="755"/>
                  </a:lnTo>
                  <a:lnTo>
                    <a:pt x="426" y="798"/>
                  </a:lnTo>
                  <a:lnTo>
                    <a:pt x="457" y="883"/>
                  </a:lnTo>
                  <a:lnTo>
                    <a:pt x="488" y="965"/>
                  </a:lnTo>
                  <a:lnTo>
                    <a:pt x="520" y="1043"/>
                  </a:lnTo>
                  <a:lnTo>
                    <a:pt x="553" y="1115"/>
                  </a:lnTo>
                  <a:lnTo>
                    <a:pt x="584" y="1181"/>
                  </a:lnTo>
                  <a:lnTo>
                    <a:pt x="614" y="1239"/>
                  </a:lnTo>
                  <a:lnTo>
                    <a:pt x="639" y="1288"/>
                  </a:lnTo>
                  <a:lnTo>
                    <a:pt x="678" y="1360"/>
                  </a:lnTo>
                  <a:lnTo>
                    <a:pt x="693" y="1385"/>
                  </a:lnTo>
                  <a:lnTo>
                    <a:pt x="2392" y="1385"/>
                  </a:lnTo>
                  <a:lnTo>
                    <a:pt x="2500" y="1247"/>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1" name="Power plant">
            <a:extLst>
              <a:ext uri="{FF2B5EF4-FFF2-40B4-BE49-F238E27FC236}">
                <a16:creationId xmlns:a16="http://schemas.microsoft.com/office/drawing/2014/main" id="{D857CB3A-AD31-4AE2-A2A0-4807255A3D68}"/>
              </a:ext>
            </a:extLst>
          </p:cNvPr>
          <p:cNvGrpSpPr/>
          <p:nvPr/>
        </p:nvGrpSpPr>
        <p:grpSpPr>
          <a:xfrm>
            <a:off x="2686336" y="2765512"/>
            <a:ext cx="1050578" cy="841941"/>
            <a:chOff x="2686336" y="2765512"/>
            <a:chExt cx="1050578" cy="841941"/>
          </a:xfrm>
        </p:grpSpPr>
        <p:sp>
          <p:nvSpPr>
            <p:cNvPr id="209" name="Rectangle 208">
              <a:extLst>
                <a:ext uri="{FF2B5EF4-FFF2-40B4-BE49-F238E27FC236}">
                  <a16:creationId xmlns:a16="http://schemas.microsoft.com/office/drawing/2014/main" id="{B395E3FB-FAEF-436C-B2BC-21D66BD98BAB}"/>
                </a:ext>
              </a:extLst>
            </p:cNvPr>
            <p:cNvSpPr/>
            <p:nvPr/>
          </p:nvSpPr>
          <p:spPr>
            <a:xfrm>
              <a:off x="2745937" y="3348921"/>
              <a:ext cx="990977" cy="258532"/>
            </a:xfrm>
            <a:prstGeom prst="rect">
              <a:avLst/>
            </a:prstGeom>
          </p:spPr>
          <p:txBody>
            <a:bodyPr wrap="square">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Power plant</a:t>
              </a:r>
            </a:p>
          </p:txBody>
        </p:sp>
        <p:grpSp>
          <p:nvGrpSpPr>
            <p:cNvPr id="6" name="Group 5">
              <a:extLst>
                <a:ext uri="{FF2B5EF4-FFF2-40B4-BE49-F238E27FC236}">
                  <a16:creationId xmlns:a16="http://schemas.microsoft.com/office/drawing/2014/main" id="{96791BAF-3044-4A6D-B4EE-1483DA4A1EDB}"/>
                </a:ext>
              </a:extLst>
            </p:cNvPr>
            <p:cNvGrpSpPr/>
            <p:nvPr/>
          </p:nvGrpSpPr>
          <p:grpSpPr>
            <a:xfrm>
              <a:off x="2686336" y="2765512"/>
              <a:ext cx="541127" cy="566450"/>
              <a:chOff x="2686336" y="2765512"/>
              <a:chExt cx="541127" cy="566450"/>
            </a:xfrm>
          </p:grpSpPr>
          <p:grpSp>
            <p:nvGrpSpPr>
              <p:cNvPr id="211" name="Group 210">
                <a:extLst>
                  <a:ext uri="{FF2B5EF4-FFF2-40B4-BE49-F238E27FC236}">
                    <a16:creationId xmlns:a16="http://schemas.microsoft.com/office/drawing/2014/main" id="{757F100B-91C8-4973-AE9E-D98C7BBAB996}"/>
                  </a:ext>
                </a:extLst>
              </p:cNvPr>
              <p:cNvGrpSpPr>
                <a:grpSpLocks noChangeAspect="1"/>
              </p:cNvGrpSpPr>
              <p:nvPr/>
            </p:nvGrpSpPr>
            <p:grpSpPr>
              <a:xfrm flipH="1">
                <a:off x="2686336" y="2859003"/>
                <a:ext cx="505382" cy="472959"/>
                <a:chOff x="11441117" y="7323932"/>
                <a:chExt cx="420688" cy="393700"/>
              </a:xfrm>
              <a:solidFill>
                <a:schemeClr val="accent5">
                  <a:lumMod val="90000"/>
                  <a:lumOff val="10000"/>
                </a:schemeClr>
              </a:solidFill>
            </p:grpSpPr>
            <p:sp>
              <p:nvSpPr>
                <p:cNvPr id="215" name="Freeform 139">
                  <a:extLst>
                    <a:ext uri="{FF2B5EF4-FFF2-40B4-BE49-F238E27FC236}">
                      <a16:creationId xmlns:a16="http://schemas.microsoft.com/office/drawing/2014/main" id="{FD4D50FD-E520-4EA4-88B1-2F845B6886B9}"/>
                    </a:ext>
                  </a:extLst>
                </p:cNvPr>
                <p:cNvSpPr>
                  <a:spLocks/>
                </p:cNvSpPr>
                <p:nvPr/>
              </p:nvSpPr>
              <p:spPr bwMode="auto">
                <a:xfrm>
                  <a:off x="11734804" y="7323932"/>
                  <a:ext cx="98425" cy="55563"/>
                </a:xfrm>
                <a:custGeom>
                  <a:avLst/>
                  <a:gdLst>
                    <a:gd name="T0" fmla="*/ 34 w 433"/>
                    <a:gd name="T1" fmla="*/ 156 h 246"/>
                    <a:gd name="T2" fmla="*/ 28 w 433"/>
                    <a:gd name="T3" fmla="*/ 246 h 246"/>
                    <a:gd name="T4" fmla="*/ 403 w 433"/>
                    <a:gd name="T5" fmla="*/ 246 h 246"/>
                    <a:gd name="T6" fmla="*/ 399 w 433"/>
                    <a:gd name="T7" fmla="*/ 156 h 246"/>
                    <a:gd name="T8" fmla="*/ 399 w 433"/>
                    <a:gd name="T9" fmla="*/ 156 h 246"/>
                    <a:gd name="T10" fmla="*/ 405 w 433"/>
                    <a:gd name="T11" fmla="*/ 154 h 246"/>
                    <a:gd name="T12" fmla="*/ 412 w 433"/>
                    <a:gd name="T13" fmla="*/ 152 h 246"/>
                    <a:gd name="T14" fmla="*/ 417 w 433"/>
                    <a:gd name="T15" fmla="*/ 148 h 246"/>
                    <a:gd name="T16" fmla="*/ 423 w 433"/>
                    <a:gd name="T17" fmla="*/ 143 h 246"/>
                    <a:gd name="T18" fmla="*/ 427 w 433"/>
                    <a:gd name="T19" fmla="*/ 138 h 246"/>
                    <a:gd name="T20" fmla="*/ 431 w 433"/>
                    <a:gd name="T21" fmla="*/ 132 h 246"/>
                    <a:gd name="T22" fmla="*/ 432 w 433"/>
                    <a:gd name="T23" fmla="*/ 125 h 246"/>
                    <a:gd name="T24" fmla="*/ 433 w 433"/>
                    <a:gd name="T25" fmla="*/ 117 h 246"/>
                    <a:gd name="T26" fmla="*/ 433 w 433"/>
                    <a:gd name="T27" fmla="*/ 40 h 246"/>
                    <a:gd name="T28" fmla="*/ 433 w 433"/>
                    <a:gd name="T29" fmla="*/ 40 h 246"/>
                    <a:gd name="T30" fmla="*/ 432 w 433"/>
                    <a:gd name="T31" fmla="*/ 32 h 246"/>
                    <a:gd name="T32" fmla="*/ 430 w 433"/>
                    <a:gd name="T33" fmla="*/ 25 h 246"/>
                    <a:gd name="T34" fmla="*/ 426 w 433"/>
                    <a:gd name="T35" fmla="*/ 18 h 246"/>
                    <a:gd name="T36" fmla="*/ 421 w 433"/>
                    <a:gd name="T37" fmla="*/ 12 h 246"/>
                    <a:gd name="T38" fmla="*/ 415 w 433"/>
                    <a:gd name="T39" fmla="*/ 8 h 246"/>
                    <a:gd name="T40" fmla="*/ 408 w 433"/>
                    <a:gd name="T41" fmla="*/ 4 h 246"/>
                    <a:gd name="T42" fmla="*/ 401 w 433"/>
                    <a:gd name="T43" fmla="*/ 2 h 246"/>
                    <a:gd name="T44" fmla="*/ 393 w 433"/>
                    <a:gd name="T45" fmla="*/ 0 h 246"/>
                    <a:gd name="T46" fmla="*/ 40 w 433"/>
                    <a:gd name="T47" fmla="*/ 0 h 246"/>
                    <a:gd name="T48" fmla="*/ 40 w 433"/>
                    <a:gd name="T49" fmla="*/ 0 h 246"/>
                    <a:gd name="T50" fmla="*/ 32 w 433"/>
                    <a:gd name="T51" fmla="*/ 2 h 246"/>
                    <a:gd name="T52" fmla="*/ 24 w 433"/>
                    <a:gd name="T53" fmla="*/ 4 h 246"/>
                    <a:gd name="T54" fmla="*/ 17 w 433"/>
                    <a:gd name="T55" fmla="*/ 8 h 246"/>
                    <a:gd name="T56" fmla="*/ 11 w 433"/>
                    <a:gd name="T57" fmla="*/ 12 h 246"/>
                    <a:gd name="T58" fmla="*/ 6 w 433"/>
                    <a:gd name="T59" fmla="*/ 18 h 246"/>
                    <a:gd name="T60" fmla="*/ 3 w 433"/>
                    <a:gd name="T61" fmla="*/ 25 h 246"/>
                    <a:gd name="T62" fmla="*/ 0 w 433"/>
                    <a:gd name="T63" fmla="*/ 32 h 246"/>
                    <a:gd name="T64" fmla="*/ 0 w 433"/>
                    <a:gd name="T65" fmla="*/ 40 h 246"/>
                    <a:gd name="T66" fmla="*/ 0 w 433"/>
                    <a:gd name="T67" fmla="*/ 117 h 246"/>
                    <a:gd name="T68" fmla="*/ 0 w 433"/>
                    <a:gd name="T69" fmla="*/ 117 h 246"/>
                    <a:gd name="T70" fmla="*/ 0 w 433"/>
                    <a:gd name="T71" fmla="*/ 125 h 246"/>
                    <a:gd name="T72" fmla="*/ 2 w 433"/>
                    <a:gd name="T73" fmla="*/ 132 h 246"/>
                    <a:gd name="T74" fmla="*/ 5 w 433"/>
                    <a:gd name="T75" fmla="*/ 138 h 246"/>
                    <a:gd name="T76" fmla="*/ 9 w 433"/>
                    <a:gd name="T77" fmla="*/ 143 h 246"/>
                    <a:gd name="T78" fmla="*/ 14 w 433"/>
                    <a:gd name="T79" fmla="*/ 148 h 246"/>
                    <a:gd name="T80" fmla="*/ 20 w 433"/>
                    <a:gd name="T81" fmla="*/ 152 h 246"/>
                    <a:gd name="T82" fmla="*/ 26 w 433"/>
                    <a:gd name="T83" fmla="*/ 154 h 246"/>
                    <a:gd name="T84" fmla="*/ 34 w 433"/>
                    <a:gd name="T85" fmla="*/ 156 h 246"/>
                    <a:gd name="T86" fmla="*/ 34 w 433"/>
                    <a:gd name="T87"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3" h="246">
                      <a:moveTo>
                        <a:pt x="34" y="156"/>
                      </a:moveTo>
                      <a:lnTo>
                        <a:pt x="28" y="246"/>
                      </a:lnTo>
                      <a:lnTo>
                        <a:pt x="403" y="246"/>
                      </a:lnTo>
                      <a:lnTo>
                        <a:pt x="399" y="156"/>
                      </a:lnTo>
                      <a:lnTo>
                        <a:pt x="399" y="156"/>
                      </a:lnTo>
                      <a:lnTo>
                        <a:pt x="405" y="154"/>
                      </a:lnTo>
                      <a:lnTo>
                        <a:pt x="412" y="152"/>
                      </a:lnTo>
                      <a:lnTo>
                        <a:pt x="417" y="148"/>
                      </a:lnTo>
                      <a:lnTo>
                        <a:pt x="423" y="143"/>
                      </a:lnTo>
                      <a:lnTo>
                        <a:pt x="427" y="138"/>
                      </a:lnTo>
                      <a:lnTo>
                        <a:pt x="431" y="132"/>
                      </a:lnTo>
                      <a:lnTo>
                        <a:pt x="432" y="125"/>
                      </a:lnTo>
                      <a:lnTo>
                        <a:pt x="433" y="117"/>
                      </a:lnTo>
                      <a:lnTo>
                        <a:pt x="433" y="40"/>
                      </a:lnTo>
                      <a:lnTo>
                        <a:pt x="433" y="40"/>
                      </a:lnTo>
                      <a:lnTo>
                        <a:pt x="432" y="32"/>
                      </a:lnTo>
                      <a:lnTo>
                        <a:pt x="430" y="25"/>
                      </a:lnTo>
                      <a:lnTo>
                        <a:pt x="426" y="18"/>
                      </a:lnTo>
                      <a:lnTo>
                        <a:pt x="421" y="12"/>
                      </a:lnTo>
                      <a:lnTo>
                        <a:pt x="415" y="8"/>
                      </a:lnTo>
                      <a:lnTo>
                        <a:pt x="408" y="4"/>
                      </a:lnTo>
                      <a:lnTo>
                        <a:pt x="401" y="2"/>
                      </a:lnTo>
                      <a:lnTo>
                        <a:pt x="393" y="0"/>
                      </a:lnTo>
                      <a:lnTo>
                        <a:pt x="40" y="0"/>
                      </a:lnTo>
                      <a:lnTo>
                        <a:pt x="40" y="0"/>
                      </a:lnTo>
                      <a:lnTo>
                        <a:pt x="32" y="2"/>
                      </a:lnTo>
                      <a:lnTo>
                        <a:pt x="24" y="4"/>
                      </a:lnTo>
                      <a:lnTo>
                        <a:pt x="17" y="8"/>
                      </a:lnTo>
                      <a:lnTo>
                        <a:pt x="11" y="12"/>
                      </a:lnTo>
                      <a:lnTo>
                        <a:pt x="6" y="18"/>
                      </a:lnTo>
                      <a:lnTo>
                        <a:pt x="3" y="25"/>
                      </a:lnTo>
                      <a:lnTo>
                        <a:pt x="0" y="32"/>
                      </a:lnTo>
                      <a:lnTo>
                        <a:pt x="0" y="40"/>
                      </a:lnTo>
                      <a:lnTo>
                        <a:pt x="0" y="117"/>
                      </a:lnTo>
                      <a:lnTo>
                        <a:pt x="0" y="117"/>
                      </a:lnTo>
                      <a:lnTo>
                        <a:pt x="0" y="125"/>
                      </a:lnTo>
                      <a:lnTo>
                        <a:pt x="2" y="132"/>
                      </a:lnTo>
                      <a:lnTo>
                        <a:pt x="5" y="138"/>
                      </a:lnTo>
                      <a:lnTo>
                        <a:pt x="9" y="143"/>
                      </a:lnTo>
                      <a:lnTo>
                        <a:pt x="14" y="148"/>
                      </a:lnTo>
                      <a:lnTo>
                        <a:pt x="20" y="152"/>
                      </a:lnTo>
                      <a:lnTo>
                        <a:pt x="26" y="154"/>
                      </a:lnTo>
                      <a:lnTo>
                        <a:pt x="34" y="156"/>
                      </a:lnTo>
                      <a:lnTo>
                        <a:pt x="34" y="15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16" name="Freeform 140">
                  <a:extLst>
                    <a:ext uri="{FF2B5EF4-FFF2-40B4-BE49-F238E27FC236}">
                      <a16:creationId xmlns:a16="http://schemas.microsoft.com/office/drawing/2014/main" id="{F1D5F20E-785A-43A4-B5BC-C63F2247D48D}"/>
                    </a:ext>
                  </a:extLst>
                </p:cNvPr>
                <p:cNvSpPr>
                  <a:spLocks/>
                </p:cNvSpPr>
                <p:nvPr/>
              </p:nvSpPr>
              <p:spPr bwMode="auto">
                <a:xfrm>
                  <a:off x="11737979" y="7401719"/>
                  <a:ext cx="92075" cy="42863"/>
                </a:xfrm>
                <a:custGeom>
                  <a:avLst/>
                  <a:gdLst>
                    <a:gd name="T0" fmla="*/ 0 w 406"/>
                    <a:gd name="T1" fmla="*/ 186 h 186"/>
                    <a:gd name="T2" fmla="*/ 406 w 406"/>
                    <a:gd name="T3" fmla="*/ 186 h 186"/>
                    <a:gd name="T4" fmla="*/ 396 w 406"/>
                    <a:gd name="T5" fmla="*/ 0 h 186"/>
                    <a:gd name="T6" fmla="*/ 10 w 406"/>
                    <a:gd name="T7" fmla="*/ 0 h 186"/>
                    <a:gd name="T8" fmla="*/ 0 w 406"/>
                    <a:gd name="T9" fmla="*/ 186 h 186"/>
                  </a:gdLst>
                  <a:ahLst/>
                  <a:cxnLst>
                    <a:cxn ang="0">
                      <a:pos x="T0" y="T1"/>
                    </a:cxn>
                    <a:cxn ang="0">
                      <a:pos x="T2" y="T3"/>
                    </a:cxn>
                    <a:cxn ang="0">
                      <a:pos x="T4" y="T5"/>
                    </a:cxn>
                    <a:cxn ang="0">
                      <a:pos x="T6" y="T7"/>
                    </a:cxn>
                    <a:cxn ang="0">
                      <a:pos x="T8" y="T9"/>
                    </a:cxn>
                  </a:cxnLst>
                  <a:rect l="0" t="0" r="r" b="b"/>
                  <a:pathLst>
                    <a:path w="406" h="186">
                      <a:moveTo>
                        <a:pt x="0" y="186"/>
                      </a:moveTo>
                      <a:lnTo>
                        <a:pt x="406" y="186"/>
                      </a:lnTo>
                      <a:lnTo>
                        <a:pt x="396" y="0"/>
                      </a:lnTo>
                      <a:lnTo>
                        <a:pt x="10" y="0"/>
                      </a:lnTo>
                      <a:lnTo>
                        <a:pt x="0" y="18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17" name="Freeform 141">
                  <a:extLst>
                    <a:ext uri="{FF2B5EF4-FFF2-40B4-BE49-F238E27FC236}">
                      <a16:creationId xmlns:a16="http://schemas.microsoft.com/office/drawing/2014/main" id="{959DDEFA-4E6F-440C-9E89-29992A26853A}"/>
                    </a:ext>
                  </a:extLst>
                </p:cNvPr>
                <p:cNvSpPr>
                  <a:spLocks noEditPoints="1"/>
                </p:cNvSpPr>
                <p:nvPr/>
              </p:nvSpPr>
              <p:spPr bwMode="auto">
                <a:xfrm>
                  <a:off x="11441117" y="7465219"/>
                  <a:ext cx="420688" cy="252413"/>
                </a:xfrm>
                <a:custGeom>
                  <a:avLst/>
                  <a:gdLst>
                    <a:gd name="T0" fmla="*/ 1773 w 1855"/>
                    <a:gd name="T1" fmla="*/ 965 h 1117"/>
                    <a:gd name="T2" fmla="*/ 1304 w 1855"/>
                    <a:gd name="T3" fmla="*/ 11 h 1117"/>
                    <a:gd name="T4" fmla="*/ 761 w 1855"/>
                    <a:gd name="T5" fmla="*/ 0 h 1117"/>
                    <a:gd name="T6" fmla="*/ 79 w 1855"/>
                    <a:gd name="T7" fmla="*/ 0 h 1117"/>
                    <a:gd name="T8" fmla="*/ 79 w 1855"/>
                    <a:gd name="T9" fmla="*/ 965 h 1117"/>
                    <a:gd name="T10" fmla="*/ 63 w 1855"/>
                    <a:gd name="T11" fmla="*/ 966 h 1117"/>
                    <a:gd name="T12" fmla="*/ 48 w 1855"/>
                    <a:gd name="T13" fmla="*/ 971 h 1117"/>
                    <a:gd name="T14" fmla="*/ 35 w 1855"/>
                    <a:gd name="T15" fmla="*/ 978 h 1117"/>
                    <a:gd name="T16" fmla="*/ 23 w 1855"/>
                    <a:gd name="T17" fmla="*/ 988 h 1117"/>
                    <a:gd name="T18" fmla="*/ 13 w 1855"/>
                    <a:gd name="T19" fmla="*/ 999 h 1117"/>
                    <a:gd name="T20" fmla="*/ 6 w 1855"/>
                    <a:gd name="T21" fmla="*/ 1013 h 1117"/>
                    <a:gd name="T22" fmla="*/ 2 w 1855"/>
                    <a:gd name="T23" fmla="*/ 1028 h 1117"/>
                    <a:gd name="T24" fmla="*/ 0 w 1855"/>
                    <a:gd name="T25" fmla="*/ 1044 h 1117"/>
                    <a:gd name="T26" fmla="*/ 0 w 1855"/>
                    <a:gd name="T27" fmla="*/ 1074 h 1117"/>
                    <a:gd name="T28" fmla="*/ 1 w 1855"/>
                    <a:gd name="T29" fmla="*/ 1084 h 1117"/>
                    <a:gd name="T30" fmla="*/ 7 w 1855"/>
                    <a:gd name="T31" fmla="*/ 1099 h 1117"/>
                    <a:gd name="T32" fmla="*/ 19 w 1855"/>
                    <a:gd name="T33" fmla="*/ 1110 h 1117"/>
                    <a:gd name="T34" fmla="*/ 35 w 1855"/>
                    <a:gd name="T35" fmla="*/ 1117 h 1117"/>
                    <a:gd name="T36" fmla="*/ 1812 w 1855"/>
                    <a:gd name="T37" fmla="*/ 1117 h 1117"/>
                    <a:gd name="T38" fmla="*/ 1820 w 1855"/>
                    <a:gd name="T39" fmla="*/ 1117 h 1117"/>
                    <a:gd name="T40" fmla="*/ 1835 w 1855"/>
                    <a:gd name="T41" fmla="*/ 1110 h 1117"/>
                    <a:gd name="T42" fmla="*/ 1848 w 1855"/>
                    <a:gd name="T43" fmla="*/ 1099 h 1117"/>
                    <a:gd name="T44" fmla="*/ 1854 w 1855"/>
                    <a:gd name="T45" fmla="*/ 1084 h 1117"/>
                    <a:gd name="T46" fmla="*/ 1855 w 1855"/>
                    <a:gd name="T47" fmla="*/ 1072 h 1117"/>
                    <a:gd name="T48" fmla="*/ 1855 w 1855"/>
                    <a:gd name="T49" fmla="*/ 1044 h 1117"/>
                    <a:gd name="T50" fmla="*/ 1853 w 1855"/>
                    <a:gd name="T51" fmla="*/ 1028 h 1117"/>
                    <a:gd name="T52" fmla="*/ 1849 w 1855"/>
                    <a:gd name="T53" fmla="*/ 1013 h 1117"/>
                    <a:gd name="T54" fmla="*/ 1842 w 1855"/>
                    <a:gd name="T55" fmla="*/ 999 h 1117"/>
                    <a:gd name="T56" fmla="*/ 1831 w 1855"/>
                    <a:gd name="T57" fmla="*/ 988 h 1117"/>
                    <a:gd name="T58" fmla="*/ 1820 w 1855"/>
                    <a:gd name="T59" fmla="*/ 978 h 1117"/>
                    <a:gd name="T60" fmla="*/ 1807 w 1855"/>
                    <a:gd name="T61" fmla="*/ 971 h 1117"/>
                    <a:gd name="T62" fmla="*/ 1791 w 1855"/>
                    <a:gd name="T63" fmla="*/ 966 h 1117"/>
                    <a:gd name="T64" fmla="*/ 1776 w 1855"/>
                    <a:gd name="T65" fmla="*/ 965 h 1117"/>
                    <a:gd name="T66" fmla="*/ 483 w 1855"/>
                    <a:gd name="T67" fmla="*/ 864 h 1117"/>
                    <a:gd name="T68" fmla="*/ 311 w 1855"/>
                    <a:gd name="T69" fmla="*/ 714 h 1117"/>
                    <a:gd name="T70" fmla="*/ 483 w 1855"/>
                    <a:gd name="T71" fmla="*/ 864 h 1117"/>
                    <a:gd name="T72" fmla="*/ 311 w 1855"/>
                    <a:gd name="T73" fmla="*/ 600 h 1117"/>
                    <a:gd name="T74" fmla="*/ 483 w 1855"/>
                    <a:gd name="T75" fmla="*/ 452 h 1117"/>
                    <a:gd name="T76" fmla="*/ 1138 w 1855"/>
                    <a:gd name="T77" fmla="*/ 864 h 1117"/>
                    <a:gd name="T78" fmla="*/ 964 w 1855"/>
                    <a:gd name="T79" fmla="*/ 714 h 1117"/>
                    <a:gd name="T80" fmla="*/ 1138 w 1855"/>
                    <a:gd name="T81" fmla="*/ 864 h 1117"/>
                    <a:gd name="T82" fmla="*/ 964 w 1855"/>
                    <a:gd name="T83" fmla="*/ 600 h 1117"/>
                    <a:gd name="T84" fmla="*/ 1138 w 1855"/>
                    <a:gd name="T85" fmla="*/ 452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5" h="1117">
                      <a:moveTo>
                        <a:pt x="1776" y="965"/>
                      </a:moveTo>
                      <a:lnTo>
                        <a:pt x="1773" y="965"/>
                      </a:lnTo>
                      <a:lnTo>
                        <a:pt x="1721" y="11"/>
                      </a:lnTo>
                      <a:lnTo>
                        <a:pt x="1304" y="11"/>
                      </a:lnTo>
                      <a:lnTo>
                        <a:pt x="1289" y="293"/>
                      </a:lnTo>
                      <a:lnTo>
                        <a:pt x="761" y="0"/>
                      </a:lnTo>
                      <a:lnTo>
                        <a:pt x="761" y="379"/>
                      </a:lnTo>
                      <a:lnTo>
                        <a:pt x="79" y="0"/>
                      </a:lnTo>
                      <a:lnTo>
                        <a:pt x="79" y="965"/>
                      </a:lnTo>
                      <a:lnTo>
                        <a:pt x="79" y="965"/>
                      </a:lnTo>
                      <a:lnTo>
                        <a:pt x="71" y="965"/>
                      </a:lnTo>
                      <a:lnTo>
                        <a:pt x="63" y="966"/>
                      </a:lnTo>
                      <a:lnTo>
                        <a:pt x="55" y="968"/>
                      </a:lnTo>
                      <a:lnTo>
                        <a:pt x="48" y="971"/>
                      </a:lnTo>
                      <a:lnTo>
                        <a:pt x="42" y="974"/>
                      </a:lnTo>
                      <a:lnTo>
                        <a:pt x="35" y="978"/>
                      </a:lnTo>
                      <a:lnTo>
                        <a:pt x="29" y="983"/>
                      </a:lnTo>
                      <a:lnTo>
                        <a:pt x="23" y="988"/>
                      </a:lnTo>
                      <a:lnTo>
                        <a:pt x="18" y="993"/>
                      </a:lnTo>
                      <a:lnTo>
                        <a:pt x="13" y="999"/>
                      </a:lnTo>
                      <a:lnTo>
                        <a:pt x="10" y="1006"/>
                      </a:lnTo>
                      <a:lnTo>
                        <a:pt x="6" y="1013"/>
                      </a:lnTo>
                      <a:lnTo>
                        <a:pt x="4" y="1020"/>
                      </a:lnTo>
                      <a:lnTo>
                        <a:pt x="2" y="1028"/>
                      </a:lnTo>
                      <a:lnTo>
                        <a:pt x="1" y="1035"/>
                      </a:lnTo>
                      <a:lnTo>
                        <a:pt x="0" y="1044"/>
                      </a:lnTo>
                      <a:lnTo>
                        <a:pt x="0" y="1072"/>
                      </a:lnTo>
                      <a:lnTo>
                        <a:pt x="0" y="1074"/>
                      </a:lnTo>
                      <a:lnTo>
                        <a:pt x="0" y="1074"/>
                      </a:lnTo>
                      <a:lnTo>
                        <a:pt x="1" y="1084"/>
                      </a:lnTo>
                      <a:lnTo>
                        <a:pt x="3" y="1092"/>
                      </a:lnTo>
                      <a:lnTo>
                        <a:pt x="7" y="1099"/>
                      </a:lnTo>
                      <a:lnTo>
                        <a:pt x="13" y="1105"/>
                      </a:lnTo>
                      <a:lnTo>
                        <a:pt x="19" y="1110"/>
                      </a:lnTo>
                      <a:lnTo>
                        <a:pt x="27" y="1114"/>
                      </a:lnTo>
                      <a:lnTo>
                        <a:pt x="35" y="1117"/>
                      </a:lnTo>
                      <a:lnTo>
                        <a:pt x="43" y="1117"/>
                      </a:lnTo>
                      <a:lnTo>
                        <a:pt x="1812" y="1117"/>
                      </a:lnTo>
                      <a:lnTo>
                        <a:pt x="1812" y="1117"/>
                      </a:lnTo>
                      <a:lnTo>
                        <a:pt x="1820" y="1117"/>
                      </a:lnTo>
                      <a:lnTo>
                        <a:pt x="1828" y="1114"/>
                      </a:lnTo>
                      <a:lnTo>
                        <a:pt x="1835" y="1110"/>
                      </a:lnTo>
                      <a:lnTo>
                        <a:pt x="1843" y="1105"/>
                      </a:lnTo>
                      <a:lnTo>
                        <a:pt x="1848" y="1099"/>
                      </a:lnTo>
                      <a:lnTo>
                        <a:pt x="1852" y="1092"/>
                      </a:lnTo>
                      <a:lnTo>
                        <a:pt x="1854" y="1084"/>
                      </a:lnTo>
                      <a:lnTo>
                        <a:pt x="1855" y="1074"/>
                      </a:lnTo>
                      <a:lnTo>
                        <a:pt x="1855" y="1072"/>
                      </a:lnTo>
                      <a:lnTo>
                        <a:pt x="1855" y="1044"/>
                      </a:lnTo>
                      <a:lnTo>
                        <a:pt x="1855" y="1044"/>
                      </a:lnTo>
                      <a:lnTo>
                        <a:pt x="1855" y="1035"/>
                      </a:lnTo>
                      <a:lnTo>
                        <a:pt x="1853" y="1028"/>
                      </a:lnTo>
                      <a:lnTo>
                        <a:pt x="1852" y="1020"/>
                      </a:lnTo>
                      <a:lnTo>
                        <a:pt x="1849" y="1013"/>
                      </a:lnTo>
                      <a:lnTo>
                        <a:pt x="1846" y="1006"/>
                      </a:lnTo>
                      <a:lnTo>
                        <a:pt x="1842" y="999"/>
                      </a:lnTo>
                      <a:lnTo>
                        <a:pt x="1837" y="993"/>
                      </a:lnTo>
                      <a:lnTo>
                        <a:pt x="1831" y="988"/>
                      </a:lnTo>
                      <a:lnTo>
                        <a:pt x="1826" y="983"/>
                      </a:lnTo>
                      <a:lnTo>
                        <a:pt x="1820" y="978"/>
                      </a:lnTo>
                      <a:lnTo>
                        <a:pt x="1814" y="974"/>
                      </a:lnTo>
                      <a:lnTo>
                        <a:pt x="1807" y="971"/>
                      </a:lnTo>
                      <a:lnTo>
                        <a:pt x="1800" y="968"/>
                      </a:lnTo>
                      <a:lnTo>
                        <a:pt x="1791" y="966"/>
                      </a:lnTo>
                      <a:lnTo>
                        <a:pt x="1784" y="965"/>
                      </a:lnTo>
                      <a:lnTo>
                        <a:pt x="1776" y="965"/>
                      </a:lnTo>
                      <a:lnTo>
                        <a:pt x="1776" y="965"/>
                      </a:lnTo>
                      <a:close/>
                      <a:moveTo>
                        <a:pt x="483" y="864"/>
                      </a:moveTo>
                      <a:lnTo>
                        <a:pt x="311" y="864"/>
                      </a:lnTo>
                      <a:lnTo>
                        <a:pt x="311" y="714"/>
                      </a:lnTo>
                      <a:lnTo>
                        <a:pt x="483" y="714"/>
                      </a:lnTo>
                      <a:lnTo>
                        <a:pt x="483" y="864"/>
                      </a:lnTo>
                      <a:close/>
                      <a:moveTo>
                        <a:pt x="483" y="600"/>
                      </a:moveTo>
                      <a:lnTo>
                        <a:pt x="311" y="600"/>
                      </a:lnTo>
                      <a:lnTo>
                        <a:pt x="311" y="452"/>
                      </a:lnTo>
                      <a:lnTo>
                        <a:pt x="483" y="452"/>
                      </a:lnTo>
                      <a:lnTo>
                        <a:pt x="483" y="600"/>
                      </a:lnTo>
                      <a:close/>
                      <a:moveTo>
                        <a:pt x="1138" y="864"/>
                      </a:moveTo>
                      <a:lnTo>
                        <a:pt x="964" y="864"/>
                      </a:lnTo>
                      <a:lnTo>
                        <a:pt x="964" y="714"/>
                      </a:lnTo>
                      <a:lnTo>
                        <a:pt x="1138" y="714"/>
                      </a:lnTo>
                      <a:lnTo>
                        <a:pt x="1138" y="864"/>
                      </a:lnTo>
                      <a:close/>
                      <a:moveTo>
                        <a:pt x="1138" y="600"/>
                      </a:moveTo>
                      <a:lnTo>
                        <a:pt x="964" y="600"/>
                      </a:lnTo>
                      <a:lnTo>
                        <a:pt x="964" y="452"/>
                      </a:lnTo>
                      <a:lnTo>
                        <a:pt x="1138" y="452"/>
                      </a:lnTo>
                      <a:lnTo>
                        <a:pt x="1138" y="60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212" name="Freeform 104">
                <a:extLst>
                  <a:ext uri="{FF2B5EF4-FFF2-40B4-BE49-F238E27FC236}">
                    <a16:creationId xmlns:a16="http://schemas.microsoft.com/office/drawing/2014/main" id="{1FEAD6AB-19D4-4EE7-8E47-A767D39A94E2}"/>
                  </a:ext>
                </a:extLst>
              </p:cNvPr>
              <p:cNvSpPr>
                <a:spLocks noEditPoints="1"/>
              </p:cNvSpPr>
              <p:nvPr/>
            </p:nvSpPr>
            <p:spPr bwMode="black">
              <a:xfrm flipH="1">
                <a:off x="3155973" y="294303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13" name="Freeform 104">
                <a:extLst>
                  <a:ext uri="{FF2B5EF4-FFF2-40B4-BE49-F238E27FC236}">
                    <a16:creationId xmlns:a16="http://schemas.microsoft.com/office/drawing/2014/main" id="{ECF425B4-F2B2-4FC7-9E81-4E91ECDA25CF}"/>
                  </a:ext>
                </a:extLst>
              </p:cNvPr>
              <p:cNvSpPr>
                <a:spLocks noEditPoints="1"/>
              </p:cNvSpPr>
              <p:nvPr/>
            </p:nvSpPr>
            <p:spPr bwMode="black">
              <a:xfrm flipH="1">
                <a:off x="2750137" y="276551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14" name="Freeform 104">
                <a:extLst>
                  <a:ext uri="{FF2B5EF4-FFF2-40B4-BE49-F238E27FC236}">
                    <a16:creationId xmlns:a16="http://schemas.microsoft.com/office/drawing/2014/main" id="{698FEC86-F863-4419-AEE1-AFB0FBACDDB8}"/>
                  </a:ext>
                </a:extLst>
              </p:cNvPr>
              <p:cNvSpPr>
                <a:spLocks noEditPoints="1"/>
              </p:cNvSpPr>
              <p:nvPr/>
            </p:nvSpPr>
            <p:spPr bwMode="black">
              <a:xfrm flipH="1">
                <a:off x="2738664" y="318453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218" name="Buses">
            <a:extLst>
              <a:ext uri="{FF2B5EF4-FFF2-40B4-BE49-F238E27FC236}">
                <a16:creationId xmlns:a16="http://schemas.microsoft.com/office/drawing/2014/main" id="{411C915B-B823-451E-92FE-4B9822ABC412}"/>
              </a:ext>
            </a:extLst>
          </p:cNvPr>
          <p:cNvGrpSpPr/>
          <p:nvPr/>
        </p:nvGrpSpPr>
        <p:grpSpPr>
          <a:xfrm>
            <a:off x="3999740" y="2650789"/>
            <a:ext cx="506870" cy="713453"/>
            <a:chOff x="4253377" y="2343482"/>
            <a:chExt cx="506870" cy="713453"/>
          </a:xfrm>
        </p:grpSpPr>
        <p:sp>
          <p:nvSpPr>
            <p:cNvPr id="219" name="Rectangle 218">
              <a:extLst>
                <a:ext uri="{FF2B5EF4-FFF2-40B4-BE49-F238E27FC236}">
                  <a16:creationId xmlns:a16="http://schemas.microsoft.com/office/drawing/2014/main" id="{188D8335-5F68-452B-A274-3F812DA840C6}"/>
                </a:ext>
              </a:extLst>
            </p:cNvPr>
            <p:cNvSpPr/>
            <p:nvPr/>
          </p:nvSpPr>
          <p:spPr>
            <a:xfrm>
              <a:off x="4253377" y="2825853"/>
              <a:ext cx="506870" cy="2310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32563" rtl="0" eaLnBrk="1" fontAlgn="base" latinLnBrk="0" hangingPunct="1">
                <a:lnSpc>
                  <a:spcPct val="90000"/>
                </a:lnSpc>
                <a:spcBef>
                  <a:spcPct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Buses</a:t>
              </a:r>
            </a:p>
          </p:txBody>
        </p:sp>
        <p:sp>
          <p:nvSpPr>
            <p:cNvPr id="220" name="Freeform 628">
              <a:extLst>
                <a:ext uri="{FF2B5EF4-FFF2-40B4-BE49-F238E27FC236}">
                  <a16:creationId xmlns:a16="http://schemas.microsoft.com/office/drawing/2014/main" id="{A7A26F92-3789-44FC-B1FF-B4782012CE0A}"/>
                </a:ext>
              </a:extLst>
            </p:cNvPr>
            <p:cNvSpPr>
              <a:spLocks noChangeAspect="1"/>
            </p:cNvSpPr>
            <p:nvPr/>
          </p:nvSpPr>
          <p:spPr bwMode="auto">
            <a:xfrm>
              <a:off x="4321790" y="2343482"/>
              <a:ext cx="383886" cy="482370"/>
            </a:xfrm>
            <a:custGeom>
              <a:avLst/>
              <a:gdLst>
                <a:gd name="connsiteX0" fmla="*/ 1321795 w 3930109"/>
                <a:gd name="connsiteY0" fmla="*/ 3505742 h 5133587"/>
                <a:gd name="connsiteX1" fmla="*/ 1237949 w 3930109"/>
                <a:gd name="connsiteY1" fmla="*/ 3589588 h 5133587"/>
                <a:gd name="connsiteX2" fmla="*/ 1237949 w 3930109"/>
                <a:gd name="connsiteY2" fmla="*/ 3625096 h 5133587"/>
                <a:gd name="connsiteX3" fmla="*/ 1321795 w 3930109"/>
                <a:gd name="connsiteY3" fmla="*/ 3708942 h 5133587"/>
                <a:gd name="connsiteX4" fmla="*/ 2555113 w 3930109"/>
                <a:gd name="connsiteY4" fmla="*/ 3708942 h 5133587"/>
                <a:gd name="connsiteX5" fmla="*/ 2638959 w 3930109"/>
                <a:gd name="connsiteY5" fmla="*/ 3625096 h 5133587"/>
                <a:gd name="connsiteX6" fmla="*/ 2638959 w 3930109"/>
                <a:gd name="connsiteY6" fmla="*/ 3589588 h 5133587"/>
                <a:gd name="connsiteX7" fmla="*/ 2555113 w 3930109"/>
                <a:gd name="connsiteY7" fmla="*/ 3505742 h 5133587"/>
                <a:gd name="connsiteX8" fmla="*/ 3365931 w 3930109"/>
                <a:gd name="connsiteY8" fmla="*/ 3154811 h 5133587"/>
                <a:gd name="connsiteX9" fmla="*/ 3091611 w 3930109"/>
                <a:gd name="connsiteY9" fmla="*/ 3429131 h 5133587"/>
                <a:gd name="connsiteX10" fmla="*/ 3365931 w 3930109"/>
                <a:gd name="connsiteY10" fmla="*/ 3703451 h 5133587"/>
                <a:gd name="connsiteX11" fmla="*/ 3640251 w 3930109"/>
                <a:gd name="connsiteY11" fmla="*/ 3429131 h 5133587"/>
                <a:gd name="connsiteX12" fmla="*/ 3365931 w 3930109"/>
                <a:gd name="connsiteY12" fmla="*/ 3154811 h 5133587"/>
                <a:gd name="connsiteX13" fmla="*/ 1321795 w 3930109"/>
                <a:gd name="connsiteY13" fmla="*/ 3154811 h 5133587"/>
                <a:gd name="connsiteX14" fmla="*/ 1237949 w 3930109"/>
                <a:gd name="connsiteY14" fmla="*/ 3238657 h 5133587"/>
                <a:gd name="connsiteX15" fmla="*/ 1237949 w 3930109"/>
                <a:gd name="connsiteY15" fmla="*/ 3274165 h 5133587"/>
                <a:gd name="connsiteX16" fmla="*/ 1321795 w 3930109"/>
                <a:gd name="connsiteY16" fmla="*/ 3358011 h 5133587"/>
                <a:gd name="connsiteX17" fmla="*/ 2555113 w 3930109"/>
                <a:gd name="connsiteY17" fmla="*/ 3358011 h 5133587"/>
                <a:gd name="connsiteX18" fmla="*/ 2638959 w 3930109"/>
                <a:gd name="connsiteY18" fmla="*/ 3274165 h 5133587"/>
                <a:gd name="connsiteX19" fmla="*/ 2638959 w 3930109"/>
                <a:gd name="connsiteY19" fmla="*/ 3238657 h 5133587"/>
                <a:gd name="connsiteX20" fmla="*/ 2555113 w 3930109"/>
                <a:gd name="connsiteY20" fmla="*/ 3154811 h 5133587"/>
                <a:gd name="connsiteX21" fmla="*/ 538504 w 3930109"/>
                <a:gd name="connsiteY21" fmla="*/ 3154811 h 5133587"/>
                <a:gd name="connsiteX22" fmla="*/ 264184 w 3930109"/>
                <a:gd name="connsiteY22" fmla="*/ 3429131 h 5133587"/>
                <a:gd name="connsiteX23" fmla="*/ 538504 w 3930109"/>
                <a:gd name="connsiteY23" fmla="*/ 3703451 h 5133587"/>
                <a:gd name="connsiteX24" fmla="*/ 812824 w 3930109"/>
                <a:gd name="connsiteY24" fmla="*/ 3429131 h 5133587"/>
                <a:gd name="connsiteX25" fmla="*/ 538504 w 3930109"/>
                <a:gd name="connsiteY25" fmla="*/ 3154811 h 5133587"/>
                <a:gd name="connsiteX26" fmla="*/ 414001 w 3930109"/>
                <a:gd name="connsiteY26" fmla="*/ 641548 h 5133587"/>
                <a:gd name="connsiteX27" fmla="*/ 200558 w 3930109"/>
                <a:gd name="connsiteY27" fmla="*/ 854992 h 5133587"/>
                <a:gd name="connsiteX28" fmla="*/ 200558 w 3930109"/>
                <a:gd name="connsiteY28" fmla="*/ 2085789 h 5133587"/>
                <a:gd name="connsiteX29" fmla="*/ 414001 w 3930109"/>
                <a:gd name="connsiteY29" fmla="*/ 2299232 h 5133587"/>
                <a:gd name="connsiteX30" fmla="*/ 3505685 w 3930109"/>
                <a:gd name="connsiteY30" fmla="*/ 2299232 h 5133587"/>
                <a:gd name="connsiteX31" fmla="*/ 3719128 w 3930109"/>
                <a:gd name="connsiteY31" fmla="*/ 2085789 h 5133587"/>
                <a:gd name="connsiteX32" fmla="*/ 3719128 w 3930109"/>
                <a:gd name="connsiteY32" fmla="*/ 854992 h 5133587"/>
                <a:gd name="connsiteX33" fmla="*/ 3505685 w 3930109"/>
                <a:gd name="connsiteY33" fmla="*/ 641548 h 5133587"/>
                <a:gd name="connsiteX34" fmla="*/ 1110629 w 3930109"/>
                <a:gd name="connsiteY34" fmla="*/ 210424 h 5133587"/>
                <a:gd name="connsiteX35" fmla="*/ 981277 w 3930109"/>
                <a:gd name="connsiteY35" fmla="*/ 339776 h 5133587"/>
                <a:gd name="connsiteX36" fmla="*/ 981277 w 3930109"/>
                <a:gd name="connsiteY36" fmla="*/ 394553 h 5133587"/>
                <a:gd name="connsiteX37" fmla="*/ 1110629 w 3930109"/>
                <a:gd name="connsiteY37" fmla="*/ 523905 h 5133587"/>
                <a:gd name="connsiteX38" fmla="*/ 2819755 w 3930109"/>
                <a:gd name="connsiteY38" fmla="*/ 523905 h 5133587"/>
                <a:gd name="connsiteX39" fmla="*/ 2949107 w 3930109"/>
                <a:gd name="connsiteY39" fmla="*/ 394553 h 5133587"/>
                <a:gd name="connsiteX40" fmla="*/ 2949107 w 3930109"/>
                <a:gd name="connsiteY40" fmla="*/ 339776 h 5133587"/>
                <a:gd name="connsiteX41" fmla="*/ 2819755 w 3930109"/>
                <a:gd name="connsiteY41" fmla="*/ 210424 h 5133587"/>
                <a:gd name="connsiteX42" fmla="*/ 1977628 w 3930109"/>
                <a:gd name="connsiteY42" fmla="*/ 361 h 5133587"/>
                <a:gd name="connsiteX43" fmla="*/ 3378686 w 3930109"/>
                <a:gd name="connsiteY43" fmla="*/ 101518 h 5133587"/>
                <a:gd name="connsiteX44" fmla="*/ 3930109 w 3930109"/>
                <a:gd name="connsiteY44" fmla="*/ 710891 h 5133587"/>
                <a:gd name="connsiteX45" fmla="*/ 3930109 w 3930109"/>
                <a:gd name="connsiteY45" fmla="*/ 3765920 h 5133587"/>
                <a:gd name="connsiteX46" fmla="*/ 3738269 w 3930109"/>
                <a:gd name="connsiteY46" fmla="*/ 4236716 h 5133587"/>
                <a:gd name="connsiteX47" fmla="*/ 3671002 w 3930109"/>
                <a:gd name="connsiteY47" fmla="*/ 4293132 h 5133587"/>
                <a:gd name="connsiteX48" fmla="*/ 3671002 w 3930109"/>
                <a:gd name="connsiteY48" fmla="*/ 4895063 h 5133587"/>
                <a:gd name="connsiteX49" fmla="*/ 3432478 w 3930109"/>
                <a:gd name="connsiteY49" fmla="*/ 5133587 h 5133587"/>
                <a:gd name="connsiteX50" fmla="*/ 3331467 w 3930109"/>
                <a:gd name="connsiteY50" fmla="*/ 5133587 h 5133587"/>
                <a:gd name="connsiteX51" fmla="*/ 3092943 w 3930109"/>
                <a:gd name="connsiteY51" fmla="*/ 4895063 h 5133587"/>
                <a:gd name="connsiteX52" fmla="*/ 3092943 w 3930109"/>
                <a:gd name="connsiteY52" fmla="*/ 4431725 h 5133587"/>
                <a:gd name="connsiteX53" fmla="*/ 831549 w 3930109"/>
                <a:gd name="connsiteY53" fmla="*/ 4431725 h 5133587"/>
                <a:gd name="connsiteX54" fmla="*/ 831549 w 3930109"/>
                <a:gd name="connsiteY54" fmla="*/ 4895063 h 5133587"/>
                <a:gd name="connsiteX55" fmla="*/ 593025 w 3930109"/>
                <a:gd name="connsiteY55" fmla="*/ 5133587 h 5133587"/>
                <a:gd name="connsiteX56" fmla="*/ 492014 w 3930109"/>
                <a:gd name="connsiteY56" fmla="*/ 5133587 h 5133587"/>
                <a:gd name="connsiteX57" fmla="*/ 253490 w 3930109"/>
                <a:gd name="connsiteY57" fmla="*/ 4895063 h 5133587"/>
                <a:gd name="connsiteX58" fmla="*/ 253490 w 3930109"/>
                <a:gd name="connsiteY58" fmla="*/ 4342365 h 5133587"/>
                <a:gd name="connsiteX59" fmla="*/ 188103 w 3930109"/>
                <a:gd name="connsiteY59" fmla="*/ 4300884 h 5133587"/>
                <a:gd name="connsiteX60" fmla="*/ 273 w 3930109"/>
                <a:gd name="connsiteY60" fmla="*/ 3765920 h 5133587"/>
                <a:gd name="connsiteX61" fmla="*/ 273 w 3930109"/>
                <a:gd name="connsiteY61" fmla="*/ 710891 h 5133587"/>
                <a:gd name="connsiteX62" fmla="*/ 497133 w 3930109"/>
                <a:gd name="connsiteY62" fmla="*/ 99549 h 5133587"/>
                <a:gd name="connsiteX63" fmla="*/ 1977628 w 3930109"/>
                <a:gd name="connsiteY63" fmla="*/ 361 h 51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930109" h="5133587">
                  <a:moveTo>
                    <a:pt x="1321795" y="3505742"/>
                  </a:moveTo>
                  <a:cubicBezTo>
                    <a:pt x="1275488" y="3505742"/>
                    <a:pt x="1237949" y="3543281"/>
                    <a:pt x="1237949" y="3589588"/>
                  </a:cubicBezTo>
                  <a:lnTo>
                    <a:pt x="1237949" y="3625096"/>
                  </a:lnTo>
                  <a:cubicBezTo>
                    <a:pt x="1237949" y="3671403"/>
                    <a:pt x="1275488" y="3708942"/>
                    <a:pt x="1321795" y="3708942"/>
                  </a:cubicBezTo>
                  <a:lnTo>
                    <a:pt x="2555113" y="3708942"/>
                  </a:lnTo>
                  <a:cubicBezTo>
                    <a:pt x="2601420" y="3708942"/>
                    <a:pt x="2638959" y="3671403"/>
                    <a:pt x="2638959" y="3625096"/>
                  </a:cubicBezTo>
                  <a:lnTo>
                    <a:pt x="2638959" y="3589588"/>
                  </a:lnTo>
                  <a:cubicBezTo>
                    <a:pt x="2638959" y="3543281"/>
                    <a:pt x="2601420" y="3505742"/>
                    <a:pt x="2555113" y="3505742"/>
                  </a:cubicBezTo>
                  <a:close/>
                  <a:moveTo>
                    <a:pt x="3365931" y="3154811"/>
                  </a:moveTo>
                  <a:cubicBezTo>
                    <a:pt x="3214428" y="3154811"/>
                    <a:pt x="3091611" y="3277628"/>
                    <a:pt x="3091611" y="3429131"/>
                  </a:cubicBezTo>
                  <a:cubicBezTo>
                    <a:pt x="3091611" y="3580634"/>
                    <a:pt x="3214428" y="3703451"/>
                    <a:pt x="3365931" y="3703451"/>
                  </a:cubicBezTo>
                  <a:cubicBezTo>
                    <a:pt x="3517434" y="3703451"/>
                    <a:pt x="3640251" y="3580634"/>
                    <a:pt x="3640251" y="3429131"/>
                  </a:cubicBezTo>
                  <a:cubicBezTo>
                    <a:pt x="3640251" y="3277628"/>
                    <a:pt x="3517434" y="3154811"/>
                    <a:pt x="3365931" y="3154811"/>
                  </a:cubicBezTo>
                  <a:close/>
                  <a:moveTo>
                    <a:pt x="1321795" y="3154811"/>
                  </a:moveTo>
                  <a:cubicBezTo>
                    <a:pt x="1275488" y="3154811"/>
                    <a:pt x="1237949" y="3192350"/>
                    <a:pt x="1237949" y="3238657"/>
                  </a:cubicBezTo>
                  <a:lnTo>
                    <a:pt x="1237949" y="3274165"/>
                  </a:lnTo>
                  <a:cubicBezTo>
                    <a:pt x="1237949" y="3320472"/>
                    <a:pt x="1275488" y="3358011"/>
                    <a:pt x="1321795" y="3358011"/>
                  </a:cubicBezTo>
                  <a:lnTo>
                    <a:pt x="2555113" y="3358011"/>
                  </a:lnTo>
                  <a:cubicBezTo>
                    <a:pt x="2601420" y="3358011"/>
                    <a:pt x="2638959" y="3320472"/>
                    <a:pt x="2638959" y="3274165"/>
                  </a:cubicBezTo>
                  <a:lnTo>
                    <a:pt x="2638959" y="3238657"/>
                  </a:lnTo>
                  <a:cubicBezTo>
                    <a:pt x="2638959" y="3192350"/>
                    <a:pt x="2601420" y="3154811"/>
                    <a:pt x="2555113" y="3154811"/>
                  </a:cubicBezTo>
                  <a:close/>
                  <a:moveTo>
                    <a:pt x="538504" y="3154811"/>
                  </a:moveTo>
                  <a:cubicBezTo>
                    <a:pt x="387001" y="3154811"/>
                    <a:pt x="264184" y="3277628"/>
                    <a:pt x="264184" y="3429131"/>
                  </a:cubicBezTo>
                  <a:cubicBezTo>
                    <a:pt x="264184" y="3580634"/>
                    <a:pt x="387001" y="3703451"/>
                    <a:pt x="538504" y="3703451"/>
                  </a:cubicBezTo>
                  <a:cubicBezTo>
                    <a:pt x="690007" y="3703451"/>
                    <a:pt x="812824" y="3580634"/>
                    <a:pt x="812824" y="3429131"/>
                  </a:cubicBezTo>
                  <a:cubicBezTo>
                    <a:pt x="812824" y="3277628"/>
                    <a:pt x="690007" y="3154811"/>
                    <a:pt x="538504" y="3154811"/>
                  </a:cubicBezTo>
                  <a:close/>
                  <a:moveTo>
                    <a:pt x="414001" y="641548"/>
                  </a:moveTo>
                  <a:cubicBezTo>
                    <a:pt x="296120" y="641548"/>
                    <a:pt x="200558" y="737110"/>
                    <a:pt x="200558" y="854992"/>
                  </a:cubicBezTo>
                  <a:lnTo>
                    <a:pt x="200558" y="2085789"/>
                  </a:lnTo>
                  <a:cubicBezTo>
                    <a:pt x="200558" y="2203670"/>
                    <a:pt x="296120" y="2299232"/>
                    <a:pt x="414001" y="2299232"/>
                  </a:cubicBezTo>
                  <a:lnTo>
                    <a:pt x="3505685" y="2299232"/>
                  </a:lnTo>
                  <a:cubicBezTo>
                    <a:pt x="3623566" y="2299232"/>
                    <a:pt x="3719128" y="2203670"/>
                    <a:pt x="3719128" y="2085789"/>
                  </a:cubicBezTo>
                  <a:lnTo>
                    <a:pt x="3719128" y="854992"/>
                  </a:lnTo>
                  <a:cubicBezTo>
                    <a:pt x="3719128" y="737110"/>
                    <a:pt x="3623566" y="641548"/>
                    <a:pt x="3505685" y="641548"/>
                  </a:cubicBezTo>
                  <a:close/>
                  <a:moveTo>
                    <a:pt x="1110629" y="210424"/>
                  </a:moveTo>
                  <a:cubicBezTo>
                    <a:pt x="1039190" y="210424"/>
                    <a:pt x="981277" y="268338"/>
                    <a:pt x="981277" y="339776"/>
                  </a:cubicBezTo>
                  <a:lnTo>
                    <a:pt x="981277" y="394553"/>
                  </a:lnTo>
                  <a:cubicBezTo>
                    <a:pt x="981277" y="465992"/>
                    <a:pt x="1039190" y="523905"/>
                    <a:pt x="1110629" y="523905"/>
                  </a:cubicBezTo>
                  <a:lnTo>
                    <a:pt x="2819755" y="523905"/>
                  </a:lnTo>
                  <a:cubicBezTo>
                    <a:pt x="2891194" y="523905"/>
                    <a:pt x="2949107" y="465992"/>
                    <a:pt x="2949107" y="394553"/>
                  </a:cubicBezTo>
                  <a:lnTo>
                    <a:pt x="2949107" y="339776"/>
                  </a:lnTo>
                  <a:cubicBezTo>
                    <a:pt x="2949107" y="268338"/>
                    <a:pt x="2891194" y="210424"/>
                    <a:pt x="2819755" y="210424"/>
                  </a:cubicBezTo>
                  <a:close/>
                  <a:moveTo>
                    <a:pt x="1977628" y="361"/>
                  </a:moveTo>
                  <a:cubicBezTo>
                    <a:pt x="2455726" y="21431"/>
                    <a:pt x="3042578" y="25875"/>
                    <a:pt x="3378686" y="101518"/>
                  </a:cubicBezTo>
                  <a:cubicBezTo>
                    <a:pt x="3714794" y="177160"/>
                    <a:pt x="3930109" y="343177"/>
                    <a:pt x="3930109" y="710891"/>
                  </a:cubicBezTo>
                  <a:lnTo>
                    <a:pt x="3930109" y="3765920"/>
                  </a:lnTo>
                  <a:cubicBezTo>
                    <a:pt x="3930109" y="3949778"/>
                    <a:pt x="3856798" y="4116229"/>
                    <a:pt x="3738269" y="4236716"/>
                  </a:cubicBezTo>
                  <a:lnTo>
                    <a:pt x="3671002" y="4293132"/>
                  </a:lnTo>
                  <a:lnTo>
                    <a:pt x="3671002" y="4895063"/>
                  </a:lnTo>
                  <a:cubicBezTo>
                    <a:pt x="3671002" y="5026796"/>
                    <a:pt x="3564211" y="5133587"/>
                    <a:pt x="3432478" y="5133587"/>
                  </a:cubicBezTo>
                  <a:lnTo>
                    <a:pt x="3331467" y="5133587"/>
                  </a:lnTo>
                  <a:cubicBezTo>
                    <a:pt x="3199734" y="5133587"/>
                    <a:pt x="3092943" y="5026796"/>
                    <a:pt x="3092943" y="4895063"/>
                  </a:cubicBezTo>
                  <a:lnTo>
                    <a:pt x="3092943" y="4431725"/>
                  </a:lnTo>
                  <a:lnTo>
                    <a:pt x="831549" y="4431725"/>
                  </a:lnTo>
                  <a:lnTo>
                    <a:pt x="831549" y="4895063"/>
                  </a:lnTo>
                  <a:cubicBezTo>
                    <a:pt x="831549" y="5026796"/>
                    <a:pt x="724758" y="5133587"/>
                    <a:pt x="593025" y="5133587"/>
                  </a:cubicBezTo>
                  <a:lnTo>
                    <a:pt x="492014" y="5133587"/>
                  </a:lnTo>
                  <a:cubicBezTo>
                    <a:pt x="360281" y="5133587"/>
                    <a:pt x="253490" y="5026796"/>
                    <a:pt x="253490" y="4895063"/>
                  </a:cubicBezTo>
                  <a:lnTo>
                    <a:pt x="253490" y="4342365"/>
                  </a:lnTo>
                  <a:lnTo>
                    <a:pt x="188103" y="4300884"/>
                  </a:lnTo>
                  <a:cubicBezTo>
                    <a:pt x="68237" y="4201787"/>
                    <a:pt x="-5075" y="4035336"/>
                    <a:pt x="273" y="3765920"/>
                  </a:cubicBezTo>
                  <a:cubicBezTo>
                    <a:pt x="10969" y="3227090"/>
                    <a:pt x="273" y="1729234"/>
                    <a:pt x="273" y="710891"/>
                  </a:cubicBezTo>
                  <a:cubicBezTo>
                    <a:pt x="273" y="343177"/>
                    <a:pt x="156485" y="185304"/>
                    <a:pt x="497133" y="99549"/>
                  </a:cubicBezTo>
                  <a:cubicBezTo>
                    <a:pt x="925849" y="28725"/>
                    <a:pt x="1570002" y="-3853"/>
                    <a:pt x="1977628" y="361"/>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221" name="Group 220">
            <a:extLst>
              <a:ext uri="{FF2B5EF4-FFF2-40B4-BE49-F238E27FC236}">
                <a16:creationId xmlns:a16="http://schemas.microsoft.com/office/drawing/2014/main" id="{F84AF3FE-8B6F-43FC-8A21-7B6AAB843033}"/>
              </a:ext>
            </a:extLst>
          </p:cNvPr>
          <p:cNvGrpSpPr/>
          <p:nvPr/>
        </p:nvGrpSpPr>
        <p:grpSpPr>
          <a:xfrm>
            <a:off x="512751" y="4015715"/>
            <a:ext cx="1232958" cy="986419"/>
            <a:chOff x="5371040" y="6211669"/>
            <a:chExt cx="968599" cy="774921"/>
          </a:xfrm>
        </p:grpSpPr>
        <p:grpSp>
          <p:nvGrpSpPr>
            <p:cNvPr id="222" name="Group 221">
              <a:extLst>
                <a:ext uri="{FF2B5EF4-FFF2-40B4-BE49-F238E27FC236}">
                  <a16:creationId xmlns:a16="http://schemas.microsoft.com/office/drawing/2014/main" id="{B89CC269-1C8B-4ED2-8282-664F0D09AEE9}"/>
                </a:ext>
              </a:extLst>
            </p:cNvPr>
            <p:cNvGrpSpPr/>
            <p:nvPr/>
          </p:nvGrpSpPr>
          <p:grpSpPr>
            <a:xfrm>
              <a:off x="5647124" y="6211669"/>
              <a:ext cx="413051" cy="567017"/>
              <a:chOff x="5647124" y="6211669"/>
              <a:chExt cx="413051" cy="567017"/>
            </a:xfrm>
          </p:grpSpPr>
          <p:sp>
            <p:nvSpPr>
              <p:cNvPr id="224" name="Freeform: Shape 223">
                <a:extLst>
                  <a:ext uri="{FF2B5EF4-FFF2-40B4-BE49-F238E27FC236}">
                    <a16:creationId xmlns:a16="http://schemas.microsoft.com/office/drawing/2014/main" id="{1CF1DEA7-2C91-4A4D-8E3C-1C00CF01F402}"/>
                  </a:ext>
                </a:extLst>
              </p:cNvPr>
              <p:cNvSpPr/>
              <p:nvPr/>
            </p:nvSpPr>
            <p:spPr bwMode="auto">
              <a:xfrm>
                <a:off x="5647124" y="6365634"/>
                <a:ext cx="413051" cy="413052"/>
              </a:xfrm>
              <a:custGeom>
                <a:avLst/>
                <a:gdLst>
                  <a:gd name="connsiteX0" fmla="*/ 100223 w 413051"/>
                  <a:gd name="connsiteY0" fmla="*/ 47072 h 413052"/>
                  <a:gd name="connsiteX1" fmla="*/ 47071 w 413051"/>
                  <a:gd name="connsiteY1" fmla="*/ 100224 h 413052"/>
                  <a:gd name="connsiteX2" fmla="*/ 47071 w 413051"/>
                  <a:gd name="connsiteY2" fmla="*/ 312828 h 413052"/>
                  <a:gd name="connsiteX3" fmla="*/ 100223 w 413051"/>
                  <a:gd name="connsiteY3" fmla="*/ 365980 h 413052"/>
                  <a:gd name="connsiteX4" fmla="*/ 312827 w 413051"/>
                  <a:gd name="connsiteY4" fmla="*/ 365980 h 413052"/>
                  <a:gd name="connsiteX5" fmla="*/ 365979 w 413051"/>
                  <a:gd name="connsiteY5" fmla="*/ 312828 h 413052"/>
                  <a:gd name="connsiteX6" fmla="*/ 365979 w 413051"/>
                  <a:gd name="connsiteY6" fmla="*/ 100224 h 413052"/>
                  <a:gd name="connsiteX7" fmla="*/ 312827 w 413051"/>
                  <a:gd name="connsiteY7" fmla="*/ 47072 h 413052"/>
                  <a:gd name="connsiteX8" fmla="*/ 68843 w 413051"/>
                  <a:gd name="connsiteY8" fmla="*/ 0 h 413052"/>
                  <a:gd name="connsiteX9" fmla="*/ 344208 w 413051"/>
                  <a:gd name="connsiteY9" fmla="*/ 0 h 413052"/>
                  <a:gd name="connsiteX10" fmla="*/ 413051 w 413051"/>
                  <a:gd name="connsiteY10" fmla="*/ 68843 h 413052"/>
                  <a:gd name="connsiteX11" fmla="*/ 413051 w 413051"/>
                  <a:gd name="connsiteY11" fmla="*/ 344209 h 413052"/>
                  <a:gd name="connsiteX12" fmla="*/ 344208 w 413051"/>
                  <a:gd name="connsiteY12" fmla="*/ 413052 h 413052"/>
                  <a:gd name="connsiteX13" fmla="*/ 68843 w 413051"/>
                  <a:gd name="connsiteY13" fmla="*/ 413052 h 413052"/>
                  <a:gd name="connsiteX14" fmla="*/ 0 w 413051"/>
                  <a:gd name="connsiteY14" fmla="*/ 344209 h 413052"/>
                  <a:gd name="connsiteX15" fmla="*/ 0 w 413051"/>
                  <a:gd name="connsiteY15" fmla="*/ 68843 h 413052"/>
                  <a:gd name="connsiteX16" fmla="*/ 68843 w 413051"/>
                  <a:gd name="connsiteY16" fmla="*/ 0 h 41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3051" h="413052">
                    <a:moveTo>
                      <a:pt x="100223" y="47072"/>
                    </a:moveTo>
                    <a:cubicBezTo>
                      <a:pt x="70868" y="47072"/>
                      <a:pt x="47071" y="70869"/>
                      <a:pt x="47071" y="100224"/>
                    </a:cubicBezTo>
                    <a:lnTo>
                      <a:pt x="47071" y="312828"/>
                    </a:lnTo>
                    <a:cubicBezTo>
                      <a:pt x="47071" y="342183"/>
                      <a:pt x="70868" y="365980"/>
                      <a:pt x="100223" y="365980"/>
                    </a:cubicBezTo>
                    <a:lnTo>
                      <a:pt x="312827" y="365980"/>
                    </a:lnTo>
                    <a:cubicBezTo>
                      <a:pt x="342182" y="365980"/>
                      <a:pt x="365979" y="342183"/>
                      <a:pt x="365979" y="312828"/>
                    </a:cubicBezTo>
                    <a:lnTo>
                      <a:pt x="365979" y="100224"/>
                    </a:lnTo>
                    <a:cubicBezTo>
                      <a:pt x="365979" y="70869"/>
                      <a:pt x="342182" y="47072"/>
                      <a:pt x="312827" y="47072"/>
                    </a:cubicBezTo>
                    <a:close/>
                    <a:moveTo>
                      <a:pt x="68843" y="0"/>
                    </a:moveTo>
                    <a:lnTo>
                      <a:pt x="344208" y="0"/>
                    </a:lnTo>
                    <a:cubicBezTo>
                      <a:pt x="382229" y="0"/>
                      <a:pt x="413051" y="30822"/>
                      <a:pt x="413051" y="68843"/>
                    </a:cubicBezTo>
                    <a:lnTo>
                      <a:pt x="413051" y="344209"/>
                    </a:lnTo>
                    <a:cubicBezTo>
                      <a:pt x="413051" y="382230"/>
                      <a:pt x="382229" y="413052"/>
                      <a:pt x="344208" y="413052"/>
                    </a:cubicBezTo>
                    <a:lnTo>
                      <a:pt x="68843" y="413052"/>
                    </a:lnTo>
                    <a:cubicBezTo>
                      <a:pt x="30822" y="413052"/>
                      <a:pt x="0" y="382230"/>
                      <a:pt x="0" y="344209"/>
                    </a:cubicBezTo>
                    <a:lnTo>
                      <a:pt x="0" y="68843"/>
                    </a:lnTo>
                    <a:cubicBezTo>
                      <a:pt x="0" y="30822"/>
                      <a:pt x="30822" y="0"/>
                      <a:pt x="68843"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25" name="Group 224">
                <a:extLst>
                  <a:ext uri="{FF2B5EF4-FFF2-40B4-BE49-F238E27FC236}">
                    <a16:creationId xmlns:a16="http://schemas.microsoft.com/office/drawing/2014/main" id="{0FBBAED7-934B-4A4F-ACAA-47469C280390}"/>
                  </a:ext>
                </a:extLst>
              </p:cNvPr>
              <p:cNvGrpSpPr/>
              <p:nvPr/>
            </p:nvGrpSpPr>
            <p:grpSpPr>
              <a:xfrm>
                <a:off x="5706618" y="6211669"/>
                <a:ext cx="294063" cy="503862"/>
                <a:chOff x="5706618" y="6211669"/>
                <a:chExt cx="294063" cy="503862"/>
              </a:xfrm>
            </p:grpSpPr>
            <p:grpSp>
              <p:nvGrpSpPr>
                <p:cNvPr id="226" name="Group 225">
                  <a:extLst>
                    <a:ext uri="{FF2B5EF4-FFF2-40B4-BE49-F238E27FC236}">
                      <a16:creationId xmlns:a16="http://schemas.microsoft.com/office/drawing/2014/main" id="{117B9BF4-EF45-4CD5-893E-B7D22B8853D2}"/>
                    </a:ext>
                  </a:extLst>
                </p:cNvPr>
                <p:cNvGrpSpPr/>
                <p:nvPr/>
              </p:nvGrpSpPr>
              <p:grpSpPr>
                <a:xfrm>
                  <a:off x="5706618" y="6428789"/>
                  <a:ext cx="294063" cy="286742"/>
                  <a:chOff x="9349890" y="417916"/>
                  <a:chExt cx="669938" cy="653258"/>
                </a:xfrm>
                <a:solidFill>
                  <a:schemeClr val="tx2"/>
                </a:solidFill>
              </p:grpSpPr>
              <p:sp>
                <p:nvSpPr>
                  <p:cNvPr id="229" name="Oval 2">
                    <a:extLst>
                      <a:ext uri="{FF2B5EF4-FFF2-40B4-BE49-F238E27FC236}">
                        <a16:creationId xmlns:a16="http://schemas.microsoft.com/office/drawing/2014/main" id="{5165DE1B-7C75-457E-9073-2EEA5C906D55}"/>
                      </a:ext>
                    </a:extLst>
                  </p:cNvPr>
                  <p:cNvSpPr>
                    <a:spLocks noChangeAspect="1"/>
                  </p:cNvSpPr>
                  <p:nvPr/>
                </p:nvSpPr>
                <p:spPr>
                  <a:xfrm>
                    <a:off x="9720901" y="427963"/>
                    <a:ext cx="298927" cy="633164"/>
                  </a:xfrm>
                  <a:custGeom>
                    <a:avLst/>
                    <a:gdLst/>
                    <a:ahLst/>
                    <a:cxnLst/>
                    <a:rect l="l" t="t" r="r" b="b"/>
                    <a:pathLst>
                      <a:path w="1243293" h="2633451">
                        <a:moveTo>
                          <a:pt x="407201" y="490327"/>
                        </a:moveTo>
                        <a:lnTo>
                          <a:pt x="833025" y="490327"/>
                        </a:lnTo>
                        <a:cubicBezTo>
                          <a:pt x="942230" y="490327"/>
                          <a:pt x="1032135" y="572966"/>
                          <a:pt x="1042541" y="679236"/>
                        </a:cubicBezTo>
                        <a:cubicBezTo>
                          <a:pt x="1045599" y="682083"/>
                          <a:pt x="1047004" y="685736"/>
                          <a:pt x="1048187" y="689520"/>
                        </a:cubicBezTo>
                        <a:lnTo>
                          <a:pt x="1239107" y="1300464"/>
                        </a:lnTo>
                        <a:cubicBezTo>
                          <a:pt x="1254170" y="1348666"/>
                          <a:pt x="1227305" y="1399952"/>
                          <a:pt x="1179103" y="1415016"/>
                        </a:cubicBezTo>
                        <a:cubicBezTo>
                          <a:pt x="1130901" y="1430079"/>
                          <a:pt x="1079614" y="1403214"/>
                          <a:pt x="1064551" y="1355012"/>
                        </a:cubicBezTo>
                        <a:lnTo>
                          <a:pt x="919867" y="892022"/>
                        </a:lnTo>
                        <a:cubicBezTo>
                          <a:pt x="913992" y="897205"/>
                          <a:pt x="906968" y="899896"/>
                          <a:pt x="899771" y="902208"/>
                        </a:cubicBezTo>
                        <a:lnTo>
                          <a:pt x="1123032" y="1795251"/>
                        </a:lnTo>
                        <a:lnTo>
                          <a:pt x="893982" y="1795251"/>
                        </a:lnTo>
                        <a:lnTo>
                          <a:pt x="893982" y="2519151"/>
                        </a:lnTo>
                        <a:cubicBezTo>
                          <a:pt x="893982" y="2582277"/>
                          <a:pt x="842808" y="2633451"/>
                          <a:pt x="779682" y="2633451"/>
                        </a:cubicBezTo>
                        <a:cubicBezTo>
                          <a:pt x="716556" y="2633451"/>
                          <a:pt x="665382" y="2582277"/>
                          <a:pt x="665382" y="2519151"/>
                        </a:cubicBezTo>
                        <a:lnTo>
                          <a:pt x="665382" y="1795251"/>
                        </a:lnTo>
                        <a:lnTo>
                          <a:pt x="632044" y="1795251"/>
                        </a:lnTo>
                        <a:lnTo>
                          <a:pt x="632044" y="2519151"/>
                        </a:lnTo>
                        <a:cubicBezTo>
                          <a:pt x="632044" y="2582277"/>
                          <a:pt x="580870" y="2633451"/>
                          <a:pt x="517744" y="2633451"/>
                        </a:cubicBezTo>
                        <a:cubicBezTo>
                          <a:pt x="454618" y="2633451"/>
                          <a:pt x="403444" y="2582277"/>
                          <a:pt x="403444" y="2519151"/>
                        </a:cubicBezTo>
                        <a:lnTo>
                          <a:pt x="403444" y="1795251"/>
                        </a:lnTo>
                        <a:lnTo>
                          <a:pt x="117192" y="1795251"/>
                        </a:lnTo>
                        <a:lnTo>
                          <a:pt x="340511" y="901976"/>
                        </a:lnTo>
                        <a:cubicBezTo>
                          <a:pt x="334486" y="901069"/>
                          <a:pt x="328923" y="898892"/>
                          <a:pt x="323484" y="896479"/>
                        </a:cubicBezTo>
                        <a:lnTo>
                          <a:pt x="178870" y="1367119"/>
                        </a:lnTo>
                        <a:cubicBezTo>
                          <a:pt x="164037" y="1415393"/>
                          <a:pt x="112879" y="1442502"/>
                          <a:pt x="64606" y="1427669"/>
                        </a:cubicBezTo>
                        <a:cubicBezTo>
                          <a:pt x="16332" y="1412835"/>
                          <a:pt x="-10777" y="1361678"/>
                          <a:pt x="4057" y="1313404"/>
                        </a:cubicBezTo>
                        <a:lnTo>
                          <a:pt x="192060" y="701557"/>
                        </a:lnTo>
                        <a:lnTo>
                          <a:pt x="196205" y="693921"/>
                        </a:lnTo>
                        <a:cubicBezTo>
                          <a:pt x="199871" y="580735"/>
                          <a:pt x="292978" y="490327"/>
                          <a:pt x="407201" y="490327"/>
                        </a:cubicBezTo>
                        <a:close/>
                        <a:moveTo>
                          <a:pt x="620112" y="0"/>
                        </a:moveTo>
                        <a:cubicBezTo>
                          <a:pt x="746364" y="0"/>
                          <a:pt x="848712" y="102348"/>
                          <a:pt x="848712" y="228600"/>
                        </a:cubicBezTo>
                        <a:cubicBezTo>
                          <a:pt x="848712" y="354852"/>
                          <a:pt x="746364" y="457200"/>
                          <a:pt x="620112" y="457200"/>
                        </a:cubicBezTo>
                        <a:cubicBezTo>
                          <a:pt x="493860" y="457200"/>
                          <a:pt x="391512" y="354852"/>
                          <a:pt x="391512" y="228600"/>
                        </a:cubicBezTo>
                        <a:cubicBezTo>
                          <a:pt x="391512" y="102348"/>
                          <a:pt x="493860" y="0"/>
                          <a:pt x="620112"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0" name="Freeform 532">
                    <a:extLst>
                      <a:ext uri="{FF2B5EF4-FFF2-40B4-BE49-F238E27FC236}">
                        <a16:creationId xmlns:a16="http://schemas.microsoft.com/office/drawing/2014/main" id="{78FAD395-4309-4BBC-AEB7-0BF51887D5E7}"/>
                      </a:ext>
                    </a:extLst>
                  </p:cNvPr>
                  <p:cNvSpPr>
                    <a:spLocks noChangeAspect="1"/>
                  </p:cNvSpPr>
                  <p:nvPr/>
                </p:nvSpPr>
                <p:spPr bwMode="auto">
                  <a:xfrm>
                    <a:off x="9349890" y="417916"/>
                    <a:ext cx="257305" cy="653258"/>
                  </a:xfrm>
                  <a:custGeom>
                    <a:avLst/>
                    <a:gdLst>
                      <a:gd name="connsiteX0" fmla="*/ 275713 w 823906"/>
                      <a:gd name="connsiteY0" fmla="*/ 388110 h 2091769"/>
                      <a:gd name="connsiteX1" fmla="*/ 563236 w 823906"/>
                      <a:gd name="connsiteY1" fmla="*/ 388110 h 2091769"/>
                      <a:gd name="connsiteX2" fmla="*/ 563236 w 823906"/>
                      <a:gd name="connsiteY2" fmla="*/ 388363 h 2091769"/>
                      <a:gd name="connsiteX3" fmla="*/ 571326 w 823906"/>
                      <a:gd name="connsiteY3" fmla="*/ 388363 h 2091769"/>
                      <a:gd name="connsiteX4" fmla="*/ 603004 w 823906"/>
                      <a:gd name="connsiteY4" fmla="*/ 388363 h 2091769"/>
                      <a:gd name="connsiteX5" fmla="*/ 823906 w 823906"/>
                      <a:gd name="connsiteY5" fmla="*/ 609250 h 2091769"/>
                      <a:gd name="connsiteX6" fmla="*/ 823906 w 823906"/>
                      <a:gd name="connsiteY6" fmla="*/ 1142558 h 2091769"/>
                      <a:gd name="connsiteX7" fmla="*/ 750272 w 823906"/>
                      <a:gd name="connsiteY7" fmla="*/ 1218177 h 2091769"/>
                      <a:gd name="connsiteX8" fmla="*/ 674648 w 823906"/>
                      <a:gd name="connsiteY8" fmla="*/ 1142558 h 2091769"/>
                      <a:gd name="connsiteX9" fmla="*/ 674648 w 823906"/>
                      <a:gd name="connsiteY9" fmla="*/ 660988 h 2091769"/>
                      <a:gd name="connsiteX10" fmla="*/ 634846 w 823906"/>
                      <a:gd name="connsiteY10" fmla="*/ 660988 h 2091769"/>
                      <a:gd name="connsiteX11" fmla="*/ 634846 w 823906"/>
                      <a:gd name="connsiteY11" fmla="*/ 1992271 h 2091769"/>
                      <a:gd name="connsiteX12" fmla="*/ 533351 w 823906"/>
                      <a:gd name="connsiteY12" fmla="*/ 2091769 h 2091769"/>
                      <a:gd name="connsiteX13" fmla="*/ 431855 w 823906"/>
                      <a:gd name="connsiteY13" fmla="*/ 1992271 h 2091769"/>
                      <a:gd name="connsiteX14" fmla="*/ 431855 w 823906"/>
                      <a:gd name="connsiteY14" fmla="*/ 1222156 h 2091769"/>
                      <a:gd name="connsiteX15" fmla="*/ 392053 w 823906"/>
                      <a:gd name="connsiteY15" fmla="*/ 1222156 h 2091769"/>
                      <a:gd name="connsiteX16" fmla="*/ 392053 w 823906"/>
                      <a:gd name="connsiteY16" fmla="*/ 1992271 h 2091769"/>
                      <a:gd name="connsiteX17" fmla="*/ 290557 w 823906"/>
                      <a:gd name="connsiteY17" fmla="*/ 2091769 h 2091769"/>
                      <a:gd name="connsiteX18" fmla="*/ 189062 w 823906"/>
                      <a:gd name="connsiteY18" fmla="*/ 1992271 h 2091769"/>
                      <a:gd name="connsiteX19" fmla="*/ 189062 w 823906"/>
                      <a:gd name="connsiteY19" fmla="*/ 660988 h 2091769"/>
                      <a:gd name="connsiteX20" fmla="*/ 149258 w 823906"/>
                      <a:gd name="connsiteY20" fmla="*/ 660988 h 2091769"/>
                      <a:gd name="connsiteX21" fmla="*/ 149258 w 823906"/>
                      <a:gd name="connsiteY21" fmla="*/ 1142558 h 2091769"/>
                      <a:gd name="connsiteX22" fmla="*/ 75624 w 823906"/>
                      <a:gd name="connsiteY22" fmla="*/ 1218177 h 2091769"/>
                      <a:gd name="connsiteX23" fmla="*/ 0 w 823906"/>
                      <a:gd name="connsiteY23" fmla="*/ 1142558 h 2091769"/>
                      <a:gd name="connsiteX24" fmla="*/ 0 w 823906"/>
                      <a:gd name="connsiteY24" fmla="*/ 609250 h 2091769"/>
                      <a:gd name="connsiteX25" fmla="*/ 222893 w 823906"/>
                      <a:gd name="connsiteY25" fmla="*/ 388363 h 2091769"/>
                      <a:gd name="connsiteX26" fmla="*/ 253265 w 823906"/>
                      <a:gd name="connsiteY26" fmla="*/ 388363 h 2091769"/>
                      <a:gd name="connsiteX27" fmla="*/ 275713 w 823906"/>
                      <a:gd name="connsiteY27" fmla="*/ 388363 h 2091769"/>
                      <a:gd name="connsiteX28" fmla="*/ 412796 w 823906"/>
                      <a:gd name="connsiteY28" fmla="*/ 0 h 2091769"/>
                      <a:gd name="connsiteX29" fmla="*/ 584654 w 823906"/>
                      <a:gd name="connsiteY29" fmla="*/ 172278 h 2091769"/>
                      <a:gd name="connsiteX30" fmla="*/ 412796 w 823906"/>
                      <a:gd name="connsiteY30" fmla="*/ 344556 h 2091769"/>
                      <a:gd name="connsiteX31" fmla="*/ 240938 w 823906"/>
                      <a:gd name="connsiteY31" fmla="*/ 172278 h 2091769"/>
                      <a:gd name="connsiteX32" fmla="*/ 412796 w 823906"/>
                      <a:gd name="connsiteY32" fmla="*/ 0 h 209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23906" h="2091769">
                        <a:moveTo>
                          <a:pt x="275713" y="388110"/>
                        </a:moveTo>
                        <a:lnTo>
                          <a:pt x="563236" y="388110"/>
                        </a:lnTo>
                        <a:lnTo>
                          <a:pt x="563236" y="388363"/>
                        </a:lnTo>
                        <a:lnTo>
                          <a:pt x="571326" y="388363"/>
                        </a:lnTo>
                        <a:cubicBezTo>
                          <a:pt x="584471" y="388363"/>
                          <a:pt x="595292" y="388363"/>
                          <a:pt x="603004" y="388363"/>
                        </a:cubicBezTo>
                        <a:cubicBezTo>
                          <a:pt x="724400" y="388363"/>
                          <a:pt x="823906" y="487861"/>
                          <a:pt x="823906" y="609250"/>
                        </a:cubicBezTo>
                        <a:cubicBezTo>
                          <a:pt x="823906" y="670938"/>
                          <a:pt x="823906" y="1100769"/>
                          <a:pt x="823906" y="1142558"/>
                        </a:cubicBezTo>
                        <a:cubicBezTo>
                          <a:pt x="823906" y="1184347"/>
                          <a:pt x="790075" y="1218177"/>
                          <a:pt x="750272" y="1218177"/>
                        </a:cubicBezTo>
                        <a:cubicBezTo>
                          <a:pt x="708480" y="1218177"/>
                          <a:pt x="674648" y="1184347"/>
                          <a:pt x="674648" y="1142558"/>
                        </a:cubicBezTo>
                        <a:cubicBezTo>
                          <a:pt x="674648" y="1094800"/>
                          <a:pt x="674648" y="660988"/>
                          <a:pt x="674648" y="660988"/>
                        </a:cubicBezTo>
                        <a:cubicBezTo>
                          <a:pt x="634846" y="660988"/>
                          <a:pt x="634846" y="660988"/>
                          <a:pt x="634846" y="660988"/>
                        </a:cubicBezTo>
                        <a:cubicBezTo>
                          <a:pt x="634846" y="661127"/>
                          <a:pt x="634846" y="1908697"/>
                          <a:pt x="634846" y="1992271"/>
                        </a:cubicBezTo>
                        <a:cubicBezTo>
                          <a:pt x="634846" y="2047990"/>
                          <a:pt x="589074" y="2091769"/>
                          <a:pt x="533351" y="2091769"/>
                        </a:cubicBezTo>
                        <a:cubicBezTo>
                          <a:pt x="477627" y="2091769"/>
                          <a:pt x="431855" y="2047990"/>
                          <a:pt x="431855" y="1992271"/>
                        </a:cubicBezTo>
                        <a:cubicBezTo>
                          <a:pt x="431855" y="1908694"/>
                          <a:pt x="431855" y="1222156"/>
                          <a:pt x="431855" y="1222156"/>
                        </a:cubicBezTo>
                        <a:cubicBezTo>
                          <a:pt x="392053" y="1222156"/>
                          <a:pt x="392053" y="1222156"/>
                          <a:pt x="392053" y="1222156"/>
                        </a:cubicBezTo>
                        <a:cubicBezTo>
                          <a:pt x="392053" y="1222286"/>
                          <a:pt x="392053" y="1908701"/>
                          <a:pt x="392053" y="1992271"/>
                        </a:cubicBezTo>
                        <a:cubicBezTo>
                          <a:pt x="392053" y="2047990"/>
                          <a:pt x="346280" y="2091769"/>
                          <a:pt x="290557" y="2091769"/>
                        </a:cubicBezTo>
                        <a:cubicBezTo>
                          <a:pt x="234834" y="2091769"/>
                          <a:pt x="189062" y="2047990"/>
                          <a:pt x="189062" y="1992271"/>
                        </a:cubicBezTo>
                        <a:cubicBezTo>
                          <a:pt x="189062" y="1908694"/>
                          <a:pt x="189062" y="660988"/>
                          <a:pt x="189062" y="660988"/>
                        </a:cubicBezTo>
                        <a:cubicBezTo>
                          <a:pt x="149258" y="660988"/>
                          <a:pt x="149258" y="660988"/>
                          <a:pt x="149258" y="660988"/>
                        </a:cubicBezTo>
                        <a:cubicBezTo>
                          <a:pt x="149258" y="661109"/>
                          <a:pt x="149258" y="1094806"/>
                          <a:pt x="149258" y="1142558"/>
                        </a:cubicBezTo>
                        <a:cubicBezTo>
                          <a:pt x="149258" y="1184347"/>
                          <a:pt x="117417" y="1218177"/>
                          <a:pt x="75624" y="1218177"/>
                        </a:cubicBezTo>
                        <a:cubicBezTo>
                          <a:pt x="33833" y="1218177"/>
                          <a:pt x="0" y="1184347"/>
                          <a:pt x="0" y="1142558"/>
                        </a:cubicBezTo>
                        <a:cubicBezTo>
                          <a:pt x="0" y="1100769"/>
                          <a:pt x="0" y="670938"/>
                          <a:pt x="0" y="609250"/>
                        </a:cubicBezTo>
                        <a:cubicBezTo>
                          <a:pt x="0" y="487861"/>
                          <a:pt x="99506" y="388363"/>
                          <a:pt x="222893" y="388363"/>
                        </a:cubicBezTo>
                        <a:cubicBezTo>
                          <a:pt x="230107" y="388363"/>
                          <a:pt x="240493" y="388363"/>
                          <a:pt x="253265" y="388363"/>
                        </a:cubicBezTo>
                        <a:lnTo>
                          <a:pt x="275713" y="388363"/>
                        </a:lnTo>
                        <a:close/>
                        <a:moveTo>
                          <a:pt x="412796" y="0"/>
                        </a:moveTo>
                        <a:cubicBezTo>
                          <a:pt x="507711" y="0"/>
                          <a:pt x="584654" y="77132"/>
                          <a:pt x="584654" y="172278"/>
                        </a:cubicBezTo>
                        <a:cubicBezTo>
                          <a:pt x="584654" y="267424"/>
                          <a:pt x="507711" y="344556"/>
                          <a:pt x="412796" y="344556"/>
                        </a:cubicBezTo>
                        <a:cubicBezTo>
                          <a:pt x="317882" y="344556"/>
                          <a:pt x="240938" y="267424"/>
                          <a:pt x="240938" y="172278"/>
                        </a:cubicBezTo>
                        <a:cubicBezTo>
                          <a:pt x="240938" y="77132"/>
                          <a:pt x="317882" y="0"/>
                          <a:pt x="412796"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227" name="Right Arrow 527">
                  <a:extLst>
                    <a:ext uri="{FF2B5EF4-FFF2-40B4-BE49-F238E27FC236}">
                      <a16:creationId xmlns:a16="http://schemas.microsoft.com/office/drawing/2014/main" id="{79D7266C-F4F3-4115-9413-4F2EA132A114}"/>
                    </a:ext>
                  </a:extLst>
                </p:cNvPr>
                <p:cNvSpPr/>
                <p:nvPr/>
              </p:nvSpPr>
              <p:spPr bwMode="auto">
                <a:xfrm rot="16200000">
                  <a:off x="5715754" y="6220156"/>
                  <a:ext cx="94671" cy="78725"/>
                </a:xfrm>
                <a:prstGeom prst="rightArrow">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8" name="Right Arrow 528">
                  <a:extLst>
                    <a:ext uri="{FF2B5EF4-FFF2-40B4-BE49-F238E27FC236}">
                      <a16:creationId xmlns:a16="http://schemas.microsoft.com/office/drawing/2014/main" id="{12912F44-3B76-4C70-A692-5890145DA040}"/>
                    </a:ext>
                  </a:extLst>
                </p:cNvPr>
                <p:cNvSpPr/>
                <p:nvPr/>
              </p:nvSpPr>
              <p:spPr bwMode="auto">
                <a:xfrm rot="5400000">
                  <a:off x="5886152" y="6221227"/>
                  <a:ext cx="97842" cy="78725"/>
                </a:xfrm>
                <a:prstGeom prst="rightArrow">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sp>
          <p:nvSpPr>
            <p:cNvPr id="223" name="TextBox 222">
              <a:extLst>
                <a:ext uri="{FF2B5EF4-FFF2-40B4-BE49-F238E27FC236}">
                  <a16:creationId xmlns:a16="http://schemas.microsoft.com/office/drawing/2014/main" id="{47A45C66-1B30-41F4-A009-916905A5B4C7}"/>
                </a:ext>
              </a:extLst>
            </p:cNvPr>
            <p:cNvSpPr txBox="1"/>
            <p:nvPr/>
          </p:nvSpPr>
          <p:spPr>
            <a:xfrm>
              <a:off x="5371040" y="6856026"/>
              <a:ext cx="968599" cy="130564"/>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Elevators</a:t>
              </a:r>
            </a:p>
          </p:txBody>
        </p:sp>
      </p:grpSp>
      <p:grpSp>
        <p:nvGrpSpPr>
          <p:cNvPr id="231" name="Trucks">
            <a:extLst>
              <a:ext uri="{FF2B5EF4-FFF2-40B4-BE49-F238E27FC236}">
                <a16:creationId xmlns:a16="http://schemas.microsoft.com/office/drawing/2014/main" id="{AB532D5C-9EEB-43A0-BA50-33E8AA3FBDB4}"/>
              </a:ext>
            </a:extLst>
          </p:cNvPr>
          <p:cNvGrpSpPr/>
          <p:nvPr/>
        </p:nvGrpSpPr>
        <p:grpSpPr>
          <a:xfrm>
            <a:off x="1880223" y="4228344"/>
            <a:ext cx="978811" cy="607591"/>
            <a:chOff x="1034403" y="4120575"/>
            <a:chExt cx="978811" cy="607591"/>
          </a:xfrm>
        </p:grpSpPr>
        <p:sp>
          <p:nvSpPr>
            <p:cNvPr id="232" name="Rectangle 231">
              <a:extLst>
                <a:ext uri="{FF2B5EF4-FFF2-40B4-BE49-F238E27FC236}">
                  <a16:creationId xmlns:a16="http://schemas.microsoft.com/office/drawing/2014/main" id="{3B12A2CA-7009-4F18-9025-22DADEEBAC99}"/>
                </a:ext>
              </a:extLst>
            </p:cNvPr>
            <p:cNvSpPr/>
            <p:nvPr/>
          </p:nvSpPr>
          <p:spPr>
            <a:xfrm>
              <a:off x="1034403" y="4451167"/>
              <a:ext cx="904985" cy="276999"/>
            </a:xfrm>
            <a:prstGeom prst="rect">
              <a:avLst/>
            </a:prstGeom>
          </p:spPr>
          <p:txBody>
            <a:bodyPr wrap="square">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Trucks</a:t>
              </a:r>
            </a:p>
          </p:txBody>
        </p:sp>
        <p:sp>
          <p:nvSpPr>
            <p:cNvPr id="233" name="Donut 100">
              <a:extLst>
                <a:ext uri="{FF2B5EF4-FFF2-40B4-BE49-F238E27FC236}">
                  <a16:creationId xmlns:a16="http://schemas.microsoft.com/office/drawing/2014/main" id="{DB3A6F97-69EA-4EA9-A502-D7DE4589DCFA}"/>
                </a:ext>
              </a:extLst>
            </p:cNvPr>
            <p:cNvSpPr>
              <a:spLocks noChangeAspect="1"/>
            </p:cNvSpPr>
            <p:nvPr/>
          </p:nvSpPr>
          <p:spPr bwMode="auto">
            <a:xfrm>
              <a:off x="1151877" y="4120575"/>
              <a:ext cx="861337" cy="363123"/>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234" name="Oil distribution">
            <a:extLst>
              <a:ext uri="{FF2B5EF4-FFF2-40B4-BE49-F238E27FC236}">
                <a16:creationId xmlns:a16="http://schemas.microsoft.com/office/drawing/2014/main" id="{3BDB29CE-CCF8-439D-B666-1DB4ECDF9D63}"/>
              </a:ext>
            </a:extLst>
          </p:cNvPr>
          <p:cNvGrpSpPr/>
          <p:nvPr/>
        </p:nvGrpSpPr>
        <p:grpSpPr>
          <a:xfrm>
            <a:off x="3377955" y="3981691"/>
            <a:ext cx="1346121" cy="761466"/>
            <a:chOff x="3446535" y="4004551"/>
            <a:chExt cx="1346121" cy="761466"/>
          </a:xfrm>
        </p:grpSpPr>
        <p:sp>
          <p:nvSpPr>
            <p:cNvPr id="235" name="Freeform: Shape 234">
              <a:extLst>
                <a:ext uri="{FF2B5EF4-FFF2-40B4-BE49-F238E27FC236}">
                  <a16:creationId xmlns:a16="http://schemas.microsoft.com/office/drawing/2014/main" id="{BC289D05-0B34-41C2-8262-09EEADB5FB13}"/>
                </a:ext>
              </a:extLst>
            </p:cNvPr>
            <p:cNvSpPr/>
            <p:nvPr/>
          </p:nvSpPr>
          <p:spPr bwMode="auto">
            <a:xfrm rot="5400000">
              <a:off x="3970056" y="3894181"/>
              <a:ext cx="712230" cy="932970"/>
            </a:xfrm>
            <a:custGeom>
              <a:avLst/>
              <a:gdLst>
                <a:gd name="connsiteX0" fmla="*/ 77 w 799373"/>
                <a:gd name="connsiteY0" fmla="*/ 893997 h 1047121"/>
                <a:gd name="connsiteX1" fmla="*/ 7476 w 799373"/>
                <a:gd name="connsiteY1" fmla="*/ 888009 h 1047121"/>
                <a:gd name="connsiteX2" fmla="*/ 7476 w 799373"/>
                <a:gd name="connsiteY2" fmla="*/ 850855 h 1047121"/>
                <a:gd name="connsiteX3" fmla="*/ 2532 w 799373"/>
                <a:gd name="connsiteY3" fmla="*/ 831065 h 1047121"/>
                <a:gd name="connsiteX4" fmla="*/ 7476 w 799373"/>
                <a:gd name="connsiteY4" fmla="*/ 813700 h 1047121"/>
                <a:gd name="connsiteX5" fmla="*/ 7476 w 799373"/>
                <a:gd name="connsiteY5" fmla="*/ 776546 h 1047121"/>
                <a:gd name="connsiteX6" fmla="*/ 1304 w 799373"/>
                <a:gd name="connsiteY6" fmla="*/ 757137 h 1047121"/>
                <a:gd name="connsiteX7" fmla="*/ 7476 w 799373"/>
                <a:gd name="connsiteY7" fmla="*/ 739392 h 1047121"/>
                <a:gd name="connsiteX8" fmla="*/ 7476 w 799373"/>
                <a:gd name="connsiteY8" fmla="*/ 702238 h 1047121"/>
                <a:gd name="connsiteX9" fmla="*/ 77 w 799373"/>
                <a:gd name="connsiteY9" fmla="*/ 694825 h 1047121"/>
                <a:gd name="connsiteX10" fmla="*/ 18011 w 799373"/>
                <a:gd name="connsiteY10" fmla="*/ 676891 h 1047121"/>
                <a:gd name="connsiteX11" fmla="*/ 32672 w 799373"/>
                <a:gd name="connsiteY11" fmla="*/ 694825 h 1047121"/>
                <a:gd name="connsiteX12" fmla="*/ 35605 w 799373"/>
                <a:gd name="connsiteY12" fmla="*/ 739487 h 1047121"/>
                <a:gd name="connsiteX13" fmla="*/ 36184 w 799373"/>
                <a:gd name="connsiteY13" fmla="*/ 770643 h 1047121"/>
                <a:gd name="connsiteX14" fmla="*/ 128020 w 799373"/>
                <a:gd name="connsiteY14" fmla="*/ 770643 h 1047121"/>
                <a:gd name="connsiteX15" fmla="*/ 128020 w 799373"/>
                <a:gd name="connsiteY15" fmla="*/ 698637 h 1047121"/>
                <a:gd name="connsiteX16" fmla="*/ 137939 w 799373"/>
                <a:gd name="connsiteY16" fmla="*/ 688718 h 1047121"/>
                <a:gd name="connsiteX17" fmla="*/ 147237 w 799373"/>
                <a:gd name="connsiteY17" fmla="*/ 688718 h 1047121"/>
                <a:gd name="connsiteX18" fmla="*/ 147237 w 799373"/>
                <a:gd name="connsiteY18" fmla="*/ 683041 h 1047121"/>
                <a:gd name="connsiteX19" fmla="*/ 154708 w 799373"/>
                <a:gd name="connsiteY19" fmla="*/ 675570 h 1047121"/>
                <a:gd name="connsiteX20" fmla="*/ 157351 w 799373"/>
                <a:gd name="connsiteY20" fmla="*/ 675570 h 1047121"/>
                <a:gd name="connsiteX21" fmla="*/ 157351 w 799373"/>
                <a:gd name="connsiteY21" fmla="*/ 569373 h 1047121"/>
                <a:gd name="connsiteX22" fmla="*/ 185022 w 799373"/>
                <a:gd name="connsiteY22" fmla="*/ 541702 h 1047121"/>
                <a:gd name="connsiteX23" fmla="*/ 228799 w 799373"/>
                <a:gd name="connsiteY23" fmla="*/ 541702 h 1047121"/>
                <a:gd name="connsiteX24" fmla="*/ 229304 w 799373"/>
                <a:gd name="connsiteY24" fmla="*/ 541911 h 1047121"/>
                <a:gd name="connsiteX25" fmla="*/ 307316 w 799373"/>
                <a:gd name="connsiteY25" fmla="*/ 541911 h 1047121"/>
                <a:gd name="connsiteX26" fmla="*/ 307316 w 799373"/>
                <a:gd name="connsiteY26" fmla="*/ 535951 h 1047121"/>
                <a:gd name="connsiteX27" fmla="*/ 323925 w 799373"/>
                <a:gd name="connsiteY27" fmla="*/ 519342 h 1047121"/>
                <a:gd name="connsiteX28" fmla="*/ 390360 w 799373"/>
                <a:gd name="connsiteY28" fmla="*/ 519342 h 1047121"/>
                <a:gd name="connsiteX29" fmla="*/ 406969 w 799373"/>
                <a:gd name="connsiteY29" fmla="*/ 535951 h 1047121"/>
                <a:gd name="connsiteX30" fmla="*/ 406969 w 799373"/>
                <a:gd name="connsiteY30" fmla="*/ 541338 h 1047121"/>
                <a:gd name="connsiteX31" fmla="*/ 423886 w 799373"/>
                <a:gd name="connsiteY31" fmla="*/ 541338 h 1047121"/>
                <a:gd name="connsiteX32" fmla="*/ 430874 w 799373"/>
                <a:gd name="connsiteY32" fmla="*/ 534351 h 1047121"/>
                <a:gd name="connsiteX33" fmla="*/ 430874 w 799373"/>
                <a:gd name="connsiteY33" fmla="*/ 519646 h 1047121"/>
                <a:gd name="connsiteX34" fmla="*/ 424706 w 799373"/>
                <a:gd name="connsiteY34" fmla="*/ 519646 h 1047121"/>
                <a:gd name="connsiteX35" fmla="*/ 408097 w 799373"/>
                <a:gd name="connsiteY35" fmla="*/ 503037 h 1047121"/>
                <a:gd name="connsiteX36" fmla="*/ 408097 w 799373"/>
                <a:gd name="connsiteY36" fmla="*/ 436602 h 1047121"/>
                <a:gd name="connsiteX37" fmla="*/ 424706 w 799373"/>
                <a:gd name="connsiteY37" fmla="*/ 419993 h 1047121"/>
                <a:gd name="connsiteX38" fmla="*/ 430874 w 799373"/>
                <a:gd name="connsiteY38" fmla="*/ 419993 h 1047121"/>
                <a:gd name="connsiteX39" fmla="*/ 430874 w 799373"/>
                <a:gd name="connsiteY39" fmla="*/ 238395 h 1047121"/>
                <a:gd name="connsiteX40" fmla="*/ 424706 w 799373"/>
                <a:gd name="connsiteY40" fmla="*/ 238395 h 1047121"/>
                <a:gd name="connsiteX41" fmla="*/ 408097 w 799373"/>
                <a:gd name="connsiteY41" fmla="*/ 221786 h 1047121"/>
                <a:gd name="connsiteX42" fmla="*/ 408097 w 799373"/>
                <a:gd name="connsiteY42" fmla="*/ 155351 h 1047121"/>
                <a:gd name="connsiteX43" fmla="*/ 424706 w 799373"/>
                <a:gd name="connsiteY43" fmla="*/ 138742 h 1047121"/>
                <a:gd name="connsiteX44" fmla="*/ 430874 w 799373"/>
                <a:gd name="connsiteY44" fmla="*/ 138742 h 1047121"/>
                <a:gd name="connsiteX45" fmla="*/ 430874 w 799373"/>
                <a:gd name="connsiteY45" fmla="*/ 125036 h 1047121"/>
                <a:gd name="connsiteX46" fmla="*/ 537514 w 799373"/>
                <a:gd name="connsiteY46" fmla="*/ 18396 h 1047121"/>
                <a:gd name="connsiteX47" fmla="*/ 568964 w 799373"/>
                <a:gd name="connsiteY47" fmla="*/ 18396 h 1047121"/>
                <a:gd name="connsiteX48" fmla="*/ 568964 w 799373"/>
                <a:gd name="connsiteY48" fmla="*/ 16609 h 1047121"/>
                <a:gd name="connsiteX49" fmla="*/ 585573 w 799373"/>
                <a:gd name="connsiteY49" fmla="*/ 0 h 1047121"/>
                <a:gd name="connsiteX50" fmla="*/ 652008 w 799373"/>
                <a:gd name="connsiteY50" fmla="*/ 0 h 1047121"/>
                <a:gd name="connsiteX51" fmla="*/ 668617 w 799373"/>
                <a:gd name="connsiteY51" fmla="*/ 16609 h 1047121"/>
                <a:gd name="connsiteX52" fmla="*/ 668617 w 799373"/>
                <a:gd name="connsiteY52" fmla="*/ 18396 h 1047121"/>
                <a:gd name="connsiteX53" fmla="*/ 782764 w 799373"/>
                <a:gd name="connsiteY53" fmla="*/ 18396 h 1047121"/>
                <a:gd name="connsiteX54" fmla="*/ 799373 w 799373"/>
                <a:gd name="connsiteY54" fmla="*/ 35005 h 1047121"/>
                <a:gd name="connsiteX55" fmla="*/ 799373 w 799373"/>
                <a:gd name="connsiteY55" fmla="*/ 101440 h 1047121"/>
                <a:gd name="connsiteX56" fmla="*/ 782764 w 799373"/>
                <a:gd name="connsiteY56" fmla="*/ 118049 h 1047121"/>
                <a:gd name="connsiteX57" fmla="*/ 668617 w 799373"/>
                <a:gd name="connsiteY57" fmla="*/ 118049 h 1047121"/>
                <a:gd name="connsiteX58" fmla="*/ 668617 w 799373"/>
                <a:gd name="connsiteY58" fmla="*/ 128096 h 1047121"/>
                <a:gd name="connsiteX59" fmla="*/ 652008 w 799373"/>
                <a:gd name="connsiteY59" fmla="*/ 144705 h 1047121"/>
                <a:gd name="connsiteX60" fmla="*/ 585573 w 799373"/>
                <a:gd name="connsiteY60" fmla="*/ 144705 h 1047121"/>
                <a:gd name="connsiteX61" fmla="*/ 568964 w 799373"/>
                <a:gd name="connsiteY61" fmla="*/ 128096 h 1047121"/>
                <a:gd name="connsiteX62" fmla="*/ 568964 w 799373"/>
                <a:gd name="connsiteY62" fmla="*/ 118049 h 1047121"/>
                <a:gd name="connsiteX63" fmla="*/ 537514 w 799373"/>
                <a:gd name="connsiteY63" fmla="*/ 118049 h 1047121"/>
                <a:gd name="connsiteX64" fmla="*/ 530526 w 799373"/>
                <a:gd name="connsiteY64" fmla="*/ 125037 h 1047121"/>
                <a:gd name="connsiteX65" fmla="*/ 530526 w 799373"/>
                <a:gd name="connsiteY65" fmla="*/ 138742 h 1047121"/>
                <a:gd name="connsiteX66" fmla="*/ 536193 w 799373"/>
                <a:gd name="connsiteY66" fmla="*/ 138742 h 1047121"/>
                <a:gd name="connsiteX67" fmla="*/ 552802 w 799373"/>
                <a:gd name="connsiteY67" fmla="*/ 155351 h 1047121"/>
                <a:gd name="connsiteX68" fmla="*/ 552802 w 799373"/>
                <a:gd name="connsiteY68" fmla="*/ 221786 h 1047121"/>
                <a:gd name="connsiteX69" fmla="*/ 536193 w 799373"/>
                <a:gd name="connsiteY69" fmla="*/ 238395 h 1047121"/>
                <a:gd name="connsiteX70" fmla="*/ 530527 w 799373"/>
                <a:gd name="connsiteY70" fmla="*/ 238395 h 1047121"/>
                <a:gd name="connsiteX71" fmla="*/ 530527 w 799373"/>
                <a:gd name="connsiteY71" fmla="*/ 419993 h 1047121"/>
                <a:gd name="connsiteX72" fmla="*/ 536193 w 799373"/>
                <a:gd name="connsiteY72" fmla="*/ 419993 h 1047121"/>
                <a:gd name="connsiteX73" fmla="*/ 552802 w 799373"/>
                <a:gd name="connsiteY73" fmla="*/ 436602 h 1047121"/>
                <a:gd name="connsiteX74" fmla="*/ 552802 w 799373"/>
                <a:gd name="connsiteY74" fmla="*/ 503037 h 1047121"/>
                <a:gd name="connsiteX75" fmla="*/ 536193 w 799373"/>
                <a:gd name="connsiteY75" fmla="*/ 519646 h 1047121"/>
                <a:gd name="connsiteX76" fmla="*/ 530527 w 799373"/>
                <a:gd name="connsiteY76" fmla="*/ 519646 h 1047121"/>
                <a:gd name="connsiteX77" fmla="*/ 530527 w 799373"/>
                <a:gd name="connsiteY77" fmla="*/ 534351 h 1047121"/>
                <a:gd name="connsiteX78" fmla="*/ 423886 w 799373"/>
                <a:gd name="connsiteY78" fmla="*/ 640991 h 1047121"/>
                <a:gd name="connsiteX79" fmla="*/ 406969 w 799373"/>
                <a:gd name="connsiteY79" fmla="*/ 640991 h 1047121"/>
                <a:gd name="connsiteX80" fmla="*/ 406969 w 799373"/>
                <a:gd name="connsiteY80" fmla="*/ 647438 h 1047121"/>
                <a:gd name="connsiteX81" fmla="*/ 390360 w 799373"/>
                <a:gd name="connsiteY81" fmla="*/ 664047 h 1047121"/>
                <a:gd name="connsiteX82" fmla="*/ 323925 w 799373"/>
                <a:gd name="connsiteY82" fmla="*/ 664047 h 1047121"/>
                <a:gd name="connsiteX83" fmla="*/ 307316 w 799373"/>
                <a:gd name="connsiteY83" fmla="*/ 647438 h 1047121"/>
                <a:gd name="connsiteX84" fmla="*/ 307316 w 799373"/>
                <a:gd name="connsiteY84" fmla="*/ 641564 h 1047121"/>
                <a:gd name="connsiteX85" fmla="*/ 256470 w 799373"/>
                <a:gd name="connsiteY85" fmla="*/ 641564 h 1047121"/>
                <a:gd name="connsiteX86" fmla="*/ 256470 w 799373"/>
                <a:gd name="connsiteY86" fmla="*/ 675570 h 1047121"/>
                <a:gd name="connsiteX87" fmla="*/ 257090 w 799373"/>
                <a:gd name="connsiteY87" fmla="*/ 675570 h 1047121"/>
                <a:gd name="connsiteX88" fmla="*/ 264561 w 799373"/>
                <a:gd name="connsiteY88" fmla="*/ 683041 h 1047121"/>
                <a:gd name="connsiteX89" fmla="*/ 264561 w 799373"/>
                <a:gd name="connsiteY89" fmla="*/ 688718 h 1047121"/>
                <a:gd name="connsiteX90" fmla="*/ 273859 w 799373"/>
                <a:gd name="connsiteY90" fmla="*/ 688718 h 1047121"/>
                <a:gd name="connsiteX91" fmla="*/ 283778 w 799373"/>
                <a:gd name="connsiteY91" fmla="*/ 698637 h 1047121"/>
                <a:gd name="connsiteX92" fmla="*/ 283778 w 799373"/>
                <a:gd name="connsiteY92" fmla="*/ 890185 h 1047121"/>
                <a:gd name="connsiteX93" fmla="*/ 273859 w 799373"/>
                <a:gd name="connsiteY93" fmla="*/ 900104 h 1047121"/>
                <a:gd name="connsiteX94" fmla="*/ 264561 w 799373"/>
                <a:gd name="connsiteY94" fmla="*/ 900104 h 1047121"/>
                <a:gd name="connsiteX95" fmla="*/ 264561 w 799373"/>
                <a:gd name="connsiteY95" fmla="*/ 905782 h 1047121"/>
                <a:gd name="connsiteX96" fmla="*/ 257090 w 799373"/>
                <a:gd name="connsiteY96" fmla="*/ 913253 h 1047121"/>
                <a:gd name="connsiteX97" fmla="*/ 256470 w 799373"/>
                <a:gd name="connsiteY97" fmla="*/ 913253 h 1047121"/>
                <a:gd name="connsiteX98" fmla="*/ 256470 w 799373"/>
                <a:gd name="connsiteY98" fmla="*/ 1019450 h 1047121"/>
                <a:gd name="connsiteX99" fmla="*/ 228799 w 799373"/>
                <a:gd name="connsiteY99" fmla="*/ 1047121 h 1047121"/>
                <a:gd name="connsiteX100" fmla="*/ 185022 w 799373"/>
                <a:gd name="connsiteY100" fmla="*/ 1047121 h 1047121"/>
                <a:gd name="connsiteX101" fmla="*/ 157351 w 799373"/>
                <a:gd name="connsiteY101" fmla="*/ 1019450 h 1047121"/>
                <a:gd name="connsiteX102" fmla="*/ 157351 w 799373"/>
                <a:gd name="connsiteY102" fmla="*/ 913253 h 1047121"/>
                <a:gd name="connsiteX103" fmla="*/ 154708 w 799373"/>
                <a:gd name="connsiteY103" fmla="*/ 913253 h 1047121"/>
                <a:gd name="connsiteX104" fmla="*/ 147237 w 799373"/>
                <a:gd name="connsiteY104" fmla="*/ 905782 h 1047121"/>
                <a:gd name="connsiteX105" fmla="*/ 147237 w 799373"/>
                <a:gd name="connsiteY105" fmla="*/ 900104 h 1047121"/>
                <a:gd name="connsiteX106" fmla="*/ 137939 w 799373"/>
                <a:gd name="connsiteY106" fmla="*/ 900104 h 1047121"/>
                <a:gd name="connsiteX107" fmla="*/ 128020 w 799373"/>
                <a:gd name="connsiteY107" fmla="*/ 890185 h 1047121"/>
                <a:gd name="connsiteX108" fmla="*/ 128020 w 799373"/>
                <a:gd name="connsiteY108" fmla="*/ 822225 h 1047121"/>
                <a:gd name="connsiteX109" fmla="*/ 35825 w 799373"/>
                <a:gd name="connsiteY109" fmla="*/ 822225 h 1047121"/>
                <a:gd name="connsiteX110" fmla="*/ 35094 w 799373"/>
                <a:gd name="connsiteY110" fmla="*/ 848000 h 1047121"/>
                <a:gd name="connsiteX111" fmla="*/ 31854 w 799373"/>
                <a:gd name="connsiteY111" fmla="*/ 891951 h 1047121"/>
                <a:gd name="connsiteX112" fmla="*/ 18011 w 799373"/>
                <a:gd name="connsiteY112" fmla="*/ 911932 h 1047121"/>
                <a:gd name="connsiteX113" fmla="*/ 77 w 799373"/>
                <a:gd name="connsiteY113" fmla="*/ 893997 h 104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99373" h="1047121">
                  <a:moveTo>
                    <a:pt x="77" y="893997"/>
                  </a:moveTo>
                  <a:cubicBezTo>
                    <a:pt x="-731" y="889955"/>
                    <a:pt x="5010" y="890005"/>
                    <a:pt x="7476" y="888009"/>
                  </a:cubicBezTo>
                  <a:lnTo>
                    <a:pt x="7476" y="850855"/>
                  </a:lnTo>
                  <a:cubicBezTo>
                    <a:pt x="5828" y="844258"/>
                    <a:pt x="1725" y="852393"/>
                    <a:pt x="2532" y="831065"/>
                  </a:cubicBezTo>
                  <a:cubicBezTo>
                    <a:pt x="1588" y="814092"/>
                    <a:pt x="4737" y="819215"/>
                    <a:pt x="7476" y="813700"/>
                  </a:cubicBezTo>
                  <a:lnTo>
                    <a:pt x="7476" y="776546"/>
                  </a:lnTo>
                  <a:cubicBezTo>
                    <a:pt x="5419" y="770076"/>
                    <a:pt x="2134" y="778338"/>
                    <a:pt x="1304" y="757137"/>
                  </a:cubicBezTo>
                  <a:cubicBezTo>
                    <a:pt x="1316" y="738946"/>
                    <a:pt x="5419" y="745307"/>
                    <a:pt x="7476" y="739392"/>
                  </a:cubicBezTo>
                  <a:lnTo>
                    <a:pt x="7476" y="702238"/>
                  </a:lnTo>
                  <a:cubicBezTo>
                    <a:pt x="5010" y="699767"/>
                    <a:pt x="88" y="699751"/>
                    <a:pt x="77" y="694825"/>
                  </a:cubicBezTo>
                  <a:cubicBezTo>
                    <a:pt x="77" y="684920"/>
                    <a:pt x="12579" y="676891"/>
                    <a:pt x="18011" y="676891"/>
                  </a:cubicBezTo>
                  <a:cubicBezTo>
                    <a:pt x="23444" y="676891"/>
                    <a:pt x="30253" y="675345"/>
                    <a:pt x="32672" y="694825"/>
                  </a:cubicBezTo>
                  <a:cubicBezTo>
                    <a:pt x="33882" y="704565"/>
                    <a:pt x="34903" y="721190"/>
                    <a:pt x="35605" y="739487"/>
                  </a:cubicBezTo>
                  <a:lnTo>
                    <a:pt x="36184" y="770643"/>
                  </a:lnTo>
                  <a:lnTo>
                    <a:pt x="128020" y="770643"/>
                  </a:lnTo>
                  <a:lnTo>
                    <a:pt x="128020" y="698637"/>
                  </a:lnTo>
                  <a:cubicBezTo>
                    <a:pt x="128020" y="693159"/>
                    <a:pt x="132461" y="688718"/>
                    <a:pt x="137939" y="688718"/>
                  </a:cubicBezTo>
                  <a:lnTo>
                    <a:pt x="147237" y="688718"/>
                  </a:lnTo>
                  <a:lnTo>
                    <a:pt x="147237" y="683041"/>
                  </a:lnTo>
                  <a:cubicBezTo>
                    <a:pt x="147237" y="678915"/>
                    <a:pt x="150582" y="675570"/>
                    <a:pt x="154708" y="675570"/>
                  </a:cubicBezTo>
                  <a:lnTo>
                    <a:pt x="157351" y="675570"/>
                  </a:lnTo>
                  <a:lnTo>
                    <a:pt x="157351" y="569373"/>
                  </a:lnTo>
                  <a:cubicBezTo>
                    <a:pt x="157351" y="554091"/>
                    <a:pt x="169740" y="541702"/>
                    <a:pt x="185022" y="541702"/>
                  </a:cubicBezTo>
                  <a:lnTo>
                    <a:pt x="228799" y="541702"/>
                  </a:lnTo>
                  <a:lnTo>
                    <a:pt x="229304" y="541911"/>
                  </a:lnTo>
                  <a:lnTo>
                    <a:pt x="307316" y="541911"/>
                  </a:lnTo>
                  <a:lnTo>
                    <a:pt x="307316" y="535951"/>
                  </a:lnTo>
                  <a:cubicBezTo>
                    <a:pt x="307316" y="526778"/>
                    <a:pt x="314752" y="519342"/>
                    <a:pt x="323925" y="519342"/>
                  </a:cubicBezTo>
                  <a:lnTo>
                    <a:pt x="390360" y="519342"/>
                  </a:lnTo>
                  <a:cubicBezTo>
                    <a:pt x="399533" y="519342"/>
                    <a:pt x="406969" y="526778"/>
                    <a:pt x="406969" y="535951"/>
                  </a:cubicBezTo>
                  <a:lnTo>
                    <a:pt x="406969" y="541338"/>
                  </a:lnTo>
                  <a:lnTo>
                    <a:pt x="423886" y="541338"/>
                  </a:lnTo>
                  <a:cubicBezTo>
                    <a:pt x="427746" y="541338"/>
                    <a:pt x="430874" y="538210"/>
                    <a:pt x="430874" y="534351"/>
                  </a:cubicBezTo>
                  <a:lnTo>
                    <a:pt x="430874" y="519646"/>
                  </a:lnTo>
                  <a:lnTo>
                    <a:pt x="424706" y="519646"/>
                  </a:lnTo>
                  <a:cubicBezTo>
                    <a:pt x="415533" y="519646"/>
                    <a:pt x="408097" y="512210"/>
                    <a:pt x="408097" y="503037"/>
                  </a:cubicBezTo>
                  <a:lnTo>
                    <a:pt x="408097" y="436602"/>
                  </a:lnTo>
                  <a:cubicBezTo>
                    <a:pt x="408097" y="427429"/>
                    <a:pt x="415533" y="419993"/>
                    <a:pt x="424706" y="419993"/>
                  </a:cubicBezTo>
                  <a:lnTo>
                    <a:pt x="430874" y="419993"/>
                  </a:lnTo>
                  <a:lnTo>
                    <a:pt x="430874" y="238395"/>
                  </a:lnTo>
                  <a:lnTo>
                    <a:pt x="424706" y="238395"/>
                  </a:lnTo>
                  <a:cubicBezTo>
                    <a:pt x="415533" y="238395"/>
                    <a:pt x="408097" y="230959"/>
                    <a:pt x="408097" y="221786"/>
                  </a:cubicBezTo>
                  <a:lnTo>
                    <a:pt x="408097" y="155351"/>
                  </a:lnTo>
                  <a:cubicBezTo>
                    <a:pt x="408097" y="146178"/>
                    <a:pt x="415533" y="138742"/>
                    <a:pt x="424706" y="138742"/>
                  </a:cubicBezTo>
                  <a:lnTo>
                    <a:pt x="430874" y="138742"/>
                  </a:lnTo>
                  <a:lnTo>
                    <a:pt x="430874" y="125036"/>
                  </a:lnTo>
                  <a:cubicBezTo>
                    <a:pt x="430874" y="66140"/>
                    <a:pt x="478618" y="18396"/>
                    <a:pt x="537514" y="18396"/>
                  </a:cubicBezTo>
                  <a:lnTo>
                    <a:pt x="568964" y="18396"/>
                  </a:lnTo>
                  <a:lnTo>
                    <a:pt x="568964" y="16609"/>
                  </a:lnTo>
                  <a:cubicBezTo>
                    <a:pt x="568964" y="7436"/>
                    <a:pt x="576400" y="0"/>
                    <a:pt x="585573" y="0"/>
                  </a:cubicBezTo>
                  <a:lnTo>
                    <a:pt x="652008" y="0"/>
                  </a:lnTo>
                  <a:cubicBezTo>
                    <a:pt x="661181" y="0"/>
                    <a:pt x="668617" y="7436"/>
                    <a:pt x="668617" y="16609"/>
                  </a:cubicBezTo>
                  <a:lnTo>
                    <a:pt x="668617" y="18396"/>
                  </a:lnTo>
                  <a:lnTo>
                    <a:pt x="782764" y="18396"/>
                  </a:lnTo>
                  <a:cubicBezTo>
                    <a:pt x="791937" y="18396"/>
                    <a:pt x="799373" y="25832"/>
                    <a:pt x="799373" y="35005"/>
                  </a:cubicBezTo>
                  <a:lnTo>
                    <a:pt x="799373" y="101440"/>
                  </a:lnTo>
                  <a:cubicBezTo>
                    <a:pt x="799373" y="110613"/>
                    <a:pt x="791937" y="118049"/>
                    <a:pt x="782764" y="118049"/>
                  </a:cubicBezTo>
                  <a:lnTo>
                    <a:pt x="668617" y="118049"/>
                  </a:lnTo>
                  <a:lnTo>
                    <a:pt x="668617" y="128096"/>
                  </a:lnTo>
                  <a:cubicBezTo>
                    <a:pt x="668617" y="137269"/>
                    <a:pt x="661181" y="144705"/>
                    <a:pt x="652008" y="144705"/>
                  </a:cubicBezTo>
                  <a:lnTo>
                    <a:pt x="585573" y="144705"/>
                  </a:lnTo>
                  <a:cubicBezTo>
                    <a:pt x="576400" y="144705"/>
                    <a:pt x="568964" y="137269"/>
                    <a:pt x="568964" y="128096"/>
                  </a:cubicBezTo>
                  <a:lnTo>
                    <a:pt x="568964" y="118049"/>
                  </a:lnTo>
                  <a:lnTo>
                    <a:pt x="537514" y="118049"/>
                  </a:lnTo>
                  <a:cubicBezTo>
                    <a:pt x="533655" y="118049"/>
                    <a:pt x="530526" y="121178"/>
                    <a:pt x="530526" y="125037"/>
                  </a:cubicBezTo>
                  <a:lnTo>
                    <a:pt x="530526" y="138742"/>
                  </a:lnTo>
                  <a:lnTo>
                    <a:pt x="536193" y="138742"/>
                  </a:lnTo>
                  <a:cubicBezTo>
                    <a:pt x="545366" y="138742"/>
                    <a:pt x="552802" y="146178"/>
                    <a:pt x="552802" y="155351"/>
                  </a:cubicBezTo>
                  <a:lnTo>
                    <a:pt x="552802" y="221786"/>
                  </a:lnTo>
                  <a:cubicBezTo>
                    <a:pt x="552802" y="230959"/>
                    <a:pt x="545366" y="238395"/>
                    <a:pt x="536193" y="238395"/>
                  </a:cubicBezTo>
                  <a:lnTo>
                    <a:pt x="530527" y="238395"/>
                  </a:lnTo>
                  <a:lnTo>
                    <a:pt x="530527" y="419993"/>
                  </a:lnTo>
                  <a:lnTo>
                    <a:pt x="536193" y="419993"/>
                  </a:lnTo>
                  <a:cubicBezTo>
                    <a:pt x="545366" y="419993"/>
                    <a:pt x="552802" y="427429"/>
                    <a:pt x="552802" y="436602"/>
                  </a:cubicBezTo>
                  <a:lnTo>
                    <a:pt x="552802" y="503037"/>
                  </a:lnTo>
                  <a:cubicBezTo>
                    <a:pt x="552802" y="512210"/>
                    <a:pt x="545366" y="519646"/>
                    <a:pt x="536193" y="519646"/>
                  </a:cubicBezTo>
                  <a:lnTo>
                    <a:pt x="530527" y="519646"/>
                  </a:lnTo>
                  <a:lnTo>
                    <a:pt x="530527" y="534351"/>
                  </a:lnTo>
                  <a:cubicBezTo>
                    <a:pt x="530527" y="593246"/>
                    <a:pt x="482782" y="640991"/>
                    <a:pt x="423886" y="640991"/>
                  </a:cubicBezTo>
                  <a:lnTo>
                    <a:pt x="406969" y="640991"/>
                  </a:lnTo>
                  <a:lnTo>
                    <a:pt x="406969" y="647438"/>
                  </a:lnTo>
                  <a:cubicBezTo>
                    <a:pt x="406969" y="656611"/>
                    <a:pt x="399533" y="664047"/>
                    <a:pt x="390360" y="664047"/>
                  </a:cubicBezTo>
                  <a:lnTo>
                    <a:pt x="323925" y="664047"/>
                  </a:lnTo>
                  <a:cubicBezTo>
                    <a:pt x="314752" y="664047"/>
                    <a:pt x="307316" y="656611"/>
                    <a:pt x="307316" y="647438"/>
                  </a:cubicBezTo>
                  <a:lnTo>
                    <a:pt x="307316" y="641564"/>
                  </a:lnTo>
                  <a:lnTo>
                    <a:pt x="256470" y="641564"/>
                  </a:lnTo>
                  <a:lnTo>
                    <a:pt x="256470" y="675570"/>
                  </a:lnTo>
                  <a:lnTo>
                    <a:pt x="257090" y="675570"/>
                  </a:lnTo>
                  <a:cubicBezTo>
                    <a:pt x="261216" y="675570"/>
                    <a:pt x="264561" y="678915"/>
                    <a:pt x="264561" y="683041"/>
                  </a:cubicBezTo>
                  <a:lnTo>
                    <a:pt x="264561" y="688718"/>
                  </a:lnTo>
                  <a:lnTo>
                    <a:pt x="273859" y="688718"/>
                  </a:lnTo>
                  <a:cubicBezTo>
                    <a:pt x="279337" y="688718"/>
                    <a:pt x="283778" y="693159"/>
                    <a:pt x="283778" y="698637"/>
                  </a:cubicBezTo>
                  <a:lnTo>
                    <a:pt x="283778" y="890185"/>
                  </a:lnTo>
                  <a:cubicBezTo>
                    <a:pt x="283778" y="895663"/>
                    <a:pt x="279337" y="900104"/>
                    <a:pt x="273859" y="900104"/>
                  </a:cubicBezTo>
                  <a:lnTo>
                    <a:pt x="264561" y="900104"/>
                  </a:lnTo>
                  <a:lnTo>
                    <a:pt x="264561" y="905782"/>
                  </a:lnTo>
                  <a:cubicBezTo>
                    <a:pt x="264561" y="909908"/>
                    <a:pt x="261216" y="913253"/>
                    <a:pt x="257090" y="913253"/>
                  </a:cubicBezTo>
                  <a:lnTo>
                    <a:pt x="256470" y="913253"/>
                  </a:lnTo>
                  <a:lnTo>
                    <a:pt x="256470" y="1019450"/>
                  </a:lnTo>
                  <a:cubicBezTo>
                    <a:pt x="256470" y="1034732"/>
                    <a:pt x="244081" y="1047121"/>
                    <a:pt x="228799" y="1047121"/>
                  </a:cubicBezTo>
                  <a:lnTo>
                    <a:pt x="185022" y="1047121"/>
                  </a:lnTo>
                  <a:cubicBezTo>
                    <a:pt x="169740" y="1047121"/>
                    <a:pt x="157351" y="1034732"/>
                    <a:pt x="157351" y="1019450"/>
                  </a:cubicBezTo>
                  <a:lnTo>
                    <a:pt x="157351" y="913253"/>
                  </a:lnTo>
                  <a:lnTo>
                    <a:pt x="154708" y="913253"/>
                  </a:lnTo>
                  <a:cubicBezTo>
                    <a:pt x="150582" y="913253"/>
                    <a:pt x="147237" y="909908"/>
                    <a:pt x="147237" y="905782"/>
                  </a:cubicBezTo>
                  <a:lnTo>
                    <a:pt x="147237" y="900104"/>
                  </a:lnTo>
                  <a:lnTo>
                    <a:pt x="137939" y="900104"/>
                  </a:lnTo>
                  <a:cubicBezTo>
                    <a:pt x="132461" y="900104"/>
                    <a:pt x="128020" y="895663"/>
                    <a:pt x="128020" y="890185"/>
                  </a:cubicBezTo>
                  <a:lnTo>
                    <a:pt x="128020" y="822225"/>
                  </a:lnTo>
                  <a:lnTo>
                    <a:pt x="35825" y="822225"/>
                  </a:lnTo>
                  <a:lnTo>
                    <a:pt x="35094" y="848000"/>
                  </a:lnTo>
                  <a:cubicBezTo>
                    <a:pt x="34221" y="865875"/>
                    <a:pt x="33064" y="882104"/>
                    <a:pt x="31854" y="891951"/>
                  </a:cubicBezTo>
                  <a:cubicBezTo>
                    <a:pt x="31854" y="901856"/>
                    <a:pt x="23307" y="911591"/>
                    <a:pt x="18011" y="911932"/>
                  </a:cubicBezTo>
                  <a:cubicBezTo>
                    <a:pt x="12715" y="912273"/>
                    <a:pt x="77" y="903902"/>
                    <a:pt x="77" y="893997"/>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6" name="Rectangle 235">
              <a:extLst>
                <a:ext uri="{FF2B5EF4-FFF2-40B4-BE49-F238E27FC236}">
                  <a16:creationId xmlns:a16="http://schemas.microsoft.com/office/drawing/2014/main" id="{022AD579-B017-4A12-BF5A-6AA7907CF171}"/>
                </a:ext>
              </a:extLst>
            </p:cNvPr>
            <p:cNvSpPr/>
            <p:nvPr/>
          </p:nvSpPr>
          <p:spPr>
            <a:xfrm>
              <a:off x="3446535" y="4507485"/>
              <a:ext cx="1194559" cy="258532"/>
            </a:xfrm>
            <a:prstGeom prst="rect">
              <a:avLst/>
            </a:prstGeom>
          </p:spPr>
          <p:txBody>
            <a:bodyPr wrap="square">
              <a:noAutofit/>
            </a:bodyPr>
            <a:lstStyle/>
            <a:p>
              <a:pPr marL="0" marR="0" lvl="1" indent="0" algn="ctr" defTabSz="932563" rtl="0" eaLnBrk="1" fontAlgn="base" latinLnBrk="0" hangingPunct="1">
                <a:lnSpc>
                  <a:spcPct val="90000"/>
                </a:lnSpc>
                <a:spcBef>
                  <a:spcPct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Oil distribution</a:t>
              </a:r>
            </a:p>
          </p:txBody>
        </p:sp>
      </p:grpSp>
      <p:grpSp>
        <p:nvGrpSpPr>
          <p:cNvPr id="237" name="Postboxes">
            <a:extLst>
              <a:ext uri="{FF2B5EF4-FFF2-40B4-BE49-F238E27FC236}">
                <a16:creationId xmlns:a16="http://schemas.microsoft.com/office/drawing/2014/main" id="{48F64F05-3308-43C5-AD50-2945D716F006}"/>
              </a:ext>
            </a:extLst>
          </p:cNvPr>
          <p:cNvGrpSpPr/>
          <p:nvPr/>
        </p:nvGrpSpPr>
        <p:grpSpPr>
          <a:xfrm>
            <a:off x="1552025" y="5506648"/>
            <a:ext cx="968599" cy="647357"/>
            <a:chOff x="2418891" y="5442422"/>
            <a:chExt cx="968599" cy="647357"/>
          </a:xfrm>
        </p:grpSpPr>
        <p:grpSp>
          <p:nvGrpSpPr>
            <p:cNvPr id="238" name="Group 237">
              <a:extLst>
                <a:ext uri="{FF2B5EF4-FFF2-40B4-BE49-F238E27FC236}">
                  <a16:creationId xmlns:a16="http://schemas.microsoft.com/office/drawing/2014/main" id="{7C5BB765-8D7F-4364-92C1-889D2B87FCF0}"/>
                </a:ext>
              </a:extLst>
            </p:cNvPr>
            <p:cNvGrpSpPr/>
            <p:nvPr/>
          </p:nvGrpSpPr>
          <p:grpSpPr>
            <a:xfrm>
              <a:off x="2683357" y="5442422"/>
              <a:ext cx="426537" cy="455704"/>
              <a:chOff x="-1168871" y="5933646"/>
              <a:chExt cx="426537" cy="455704"/>
            </a:xfrm>
            <a:solidFill>
              <a:schemeClr val="accent1"/>
            </a:solidFill>
          </p:grpSpPr>
          <p:sp>
            <p:nvSpPr>
              <p:cNvPr id="240" name="Freeform: Shape 228">
                <a:extLst>
                  <a:ext uri="{FF2B5EF4-FFF2-40B4-BE49-F238E27FC236}">
                    <a16:creationId xmlns:a16="http://schemas.microsoft.com/office/drawing/2014/main" id="{B9E891B2-241B-4635-9FCD-FB2C942FF9BD}"/>
                  </a:ext>
                </a:extLst>
              </p:cNvPr>
              <p:cNvSpPr/>
              <p:nvPr/>
            </p:nvSpPr>
            <p:spPr bwMode="auto">
              <a:xfrm>
                <a:off x="-1168871" y="5933646"/>
                <a:ext cx="426537" cy="455704"/>
              </a:xfrm>
              <a:custGeom>
                <a:avLst/>
                <a:gdLst>
                  <a:gd name="connsiteX0" fmla="*/ 95934 w 426537"/>
                  <a:gd name="connsiteY0" fmla="*/ 144475 h 455704"/>
                  <a:gd name="connsiteX1" fmla="*/ 95934 w 426537"/>
                  <a:gd name="connsiteY1" fmla="*/ 189612 h 455704"/>
                  <a:gd name="connsiteX2" fmla="*/ 337617 w 426537"/>
                  <a:gd name="connsiteY2" fmla="*/ 189612 h 455704"/>
                  <a:gd name="connsiteX3" fmla="*/ 337617 w 426537"/>
                  <a:gd name="connsiteY3" fmla="*/ 144475 h 455704"/>
                  <a:gd name="connsiteX4" fmla="*/ 216772 w 426537"/>
                  <a:gd name="connsiteY4" fmla="*/ 0 h 455704"/>
                  <a:gd name="connsiteX5" fmla="*/ 422712 w 426537"/>
                  <a:gd name="connsiteY5" fmla="*/ 85941 h 455704"/>
                  <a:gd name="connsiteX6" fmla="*/ 426537 w 426537"/>
                  <a:gd name="connsiteY6" fmla="*/ 455704 h 455704"/>
                  <a:gd name="connsiteX7" fmla="*/ 1 w 426537"/>
                  <a:gd name="connsiteY7" fmla="*/ 455704 h 455704"/>
                  <a:gd name="connsiteX8" fmla="*/ 1 w 426537"/>
                  <a:gd name="connsiteY8" fmla="*/ 85941 h 455704"/>
                  <a:gd name="connsiteX9" fmla="*/ 216772 w 426537"/>
                  <a:gd name="connsiteY9" fmla="*/ 0 h 45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7" h="455704">
                    <a:moveTo>
                      <a:pt x="95934" y="144475"/>
                    </a:moveTo>
                    <a:lnTo>
                      <a:pt x="95934" y="189612"/>
                    </a:lnTo>
                    <a:lnTo>
                      <a:pt x="337617" y="189612"/>
                    </a:lnTo>
                    <a:lnTo>
                      <a:pt x="337617" y="144475"/>
                    </a:lnTo>
                    <a:close/>
                    <a:moveTo>
                      <a:pt x="216772" y="0"/>
                    </a:moveTo>
                    <a:cubicBezTo>
                      <a:pt x="317826" y="0"/>
                      <a:pt x="416546" y="38168"/>
                      <a:pt x="422712" y="85941"/>
                    </a:cubicBezTo>
                    <a:lnTo>
                      <a:pt x="426537" y="455704"/>
                    </a:lnTo>
                    <a:lnTo>
                      <a:pt x="1" y="455704"/>
                    </a:lnTo>
                    <a:lnTo>
                      <a:pt x="1" y="85941"/>
                    </a:lnTo>
                    <a:cubicBezTo>
                      <a:pt x="-423" y="47093"/>
                      <a:pt x="115718" y="0"/>
                      <a:pt x="216772"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1" name="Freeform 81">
                <a:extLst>
                  <a:ext uri="{FF2B5EF4-FFF2-40B4-BE49-F238E27FC236}">
                    <a16:creationId xmlns:a16="http://schemas.microsoft.com/office/drawing/2014/main" id="{A5D9C25B-5F25-48D4-8528-9E68D29A0711}"/>
                  </a:ext>
                </a:extLst>
              </p:cNvPr>
              <p:cNvSpPr>
                <a:spLocks noChangeAspect="1" noEditPoints="1"/>
              </p:cNvSpPr>
              <p:nvPr/>
            </p:nvSpPr>
            <p:spPr bwMode="black">
              <a:xfrm>
                <a:off x="-1028841" y="6201208"/>
                <a:ext cx="156946" cy="121506"/>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39" name="TextBox 238">
              <a:extLst>
                <a:ext uri="{FF2B5EF4-FFF2-40B4-BE49-F238E27FC236}">
                  <a16:creationId xmlns:a16="http://schemas.microsoft.com/office/drawing/2014/main" id="{D375FD86-47E2-4DFD-A7A5-AB41EF8455C2}"/>
                </a:ext>
              </a:extLst>
            </p:cNvPr>
            <p:cNvSpPr txBox="1"/>
            <p:nvPr/>
          </p:nvSpPr>
          <p:spPr>
            <a:xfrm>
              <a:off x="2418891" y="5923580"/>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Postboxes</a:t>
              </a:r>
            </a:p>
          </p:txBody>
        </p:sp>
      </p:grpSp>
      <p:grpSp>
        <p:nvGrpSpPr>
          <p:cNvPr id="29" name="Smart meters">
            <a:extLst>
              <a:ext uri="{FF2B5EF4-FFF2-40B4-BE49-F238E27FC236}">
                <a16:creationId xmlns:a16="http://schemas.microsoft.com/office/drawing/2014/main" id="{38DC4D67-F8AE-49DE-AB5F-8E08F4A48934}"/>
              </a:ext>
            </a:extLst>
          </p:cNvPr>
          <p:cNvGrpSpPr/>
          <p:nvPr/>
        </p:nvGrpSpPr>
        <p:grpSpPr>
          <a:xfrm>
            <a:off x="3171353" y="5521163"/>
            <a:ext cx="968599" cy="873018"/>
            <a:chOff x="3171353" y="5521163"/>
            <a:chExt cx="968599" cy="873018"/>
          </a:xfrm>
        </p:grpSpPr>
        <p:sp>
          <p:nvSpPr>
            <p:cNvPr id="245" name="Freeform 5">
              <a:extLst>
                <a:ext uri="{FF2B5EF4-FFF2-40B4-BE49-F238E27FC236}">
                  <a16:creationId xmlns:a16="http://schemas.microsoft.com/office/drawing/2014/main" id="{3AB3A062-5F34-4F29-89B6-94DFEA96CEE4}"/>
                </a:ext>
              </a:extLst>
            </p:cNvPr>
            <p:cNvSpPr>
              <a:spLocks noEditPoints="1"/>
            </p:cNvSpPr>
            <p:nvPr/>
          </p:nvSpPr>
          <p:spPr bwMode="auto">
            <a:xfrm>
              <a:off x="3628621" y="5728655"/>
              <a:ext cx="54567" cy="86697"/>
            </a:xfrm>
            <a:custGeom>
              <a:avLst/>
              <a:gdLst>
                <a:gd name="T0" fmla="*/ 2613 w 2719"/>
                <a:gd name="T1" fmla="*/ 2366 h 4320"/>
                <a:gd name="T2" fmla="*/ 2390 w 2719"/>
                <a:gd name="T3" fmla="*/ 2102 h 4320"/>
                <a:gd name="T4" fmla="*/ 2101 w 2719"/>
                <a:gd name="T5" fmla="*/ 1938 h 4320"/>
                <a:gd name="T6" fmla="*/ 1624 w 2719"/>
                <a:gd name="T7" fmla="*/ 1896 h 4320"/>
                <a:gd name="T8" fmla="*/ 2331 w 2719"/>
                <a:gd name="T9" fmla="*/ 1150 h 4320"/>
                <a:gd name="T10" fmla="*/ 2440 w 2719"/>
                <a:gd name="T11" fmla="*/ 1082 h 4320"/>
                <a:gd name="T12" fmla="*/ 2508 w 2719"/>
                <a:gd name="T13" fmla="*/ 973 h 4320"/>
                <a:gd name="T14" fmla="*/ 2508 w 2719"/>
                <a:gd name="T15" fmla="*/ 813 h 4320"/>
                <a:gd name="T16" fmla="*/ 2440 w 2719"/>
                <a:gd name="T17" fmla="*/ 704 h 4320"/>
                <a:gd name="T18" fmla="*/ 2331 w 2719"/>
                <a:gd name="T19" fmla="*/ 636 h 4320"/>
                <a:gd name="T20" fmla="*/ 1624 w 2719"/>
                <a:gd name="T21" fmla="*/ 271 h 4320"/>
                <a:gd name="T22" fmla="*/ 1595 w 2719"/>
                <a:gd name="T23" fmla="*/ 143 h 4320"/>
                <a:gd name="T24" fmla="*/ 1506 w 2719"/>
                <a:gd name="T25" fmla="*/ 43 h 4320"/>
                <a:gd name="T26" fmla="*/ 1410 w 2719"/>
                <a:gd name="T27" fmla="*/ 5 h 4320"/>
                <a:gd name="T28" fmla="*/ 1255 w 2719"/>
                <a:gd name="T29" fmla="*/ 18 h 4320"/>
                <a:gd name="T30" fmla="*/ 1170 w 2719"/>
                <a:gd name="T31" fmla="*/ 81 h 4320"/>
                <a:gd name="T32" fmla="*/ 1112 w 2719"/>
                <a:gd name="T33" fmla="*/ 164 h 4320"/>
                <a:gd name="T34" fmla="*/ 1091 w 2719"/>
                <a:gd name="T35" fmla="*/ 628 h 4320"/>
                <a:gd name="T36" fmla="*/ 614 w 2719"/>
                <a:gd name="T37" fmla="*/ 665 h 4320"/>
                <a:gd name="T38" fmla="*/ 332 w 2719"/>
                <a:gd name="T39" fmla="*/ 830 h 4320"/>
                <a:gd name="T40" fmla="*/ 102 w 2719"/>
                <a:gd name="T41" fmla="*/ 1103 h 4320"/>
                <a:gd name="T42" fmla="*/ 5 w 2719"/>
                <a:gd name="T43" fmla="*/ 1437 h 4320"/>
                <a:gd name="T44" fmla="*/ 39 w 2719"/>
                <a:gd name="T45" fmla="*/ 1790 h 4320"/>
                <a:gd name="T46" fmla="*/ 202 w 2719"/>
                <a:gd name="T47" fmla="*/ 2097 h 4320"/>
                <a:gd name="T48" fmla="*/ 468 w 2719"/>
                <a:gd name="T49" fmla="*/ 2321 h 4320"/>
                <a:gd name="T50" fmla="*/ 778 w 2719"/>
                <a:gd name="T51" fmla="*/ 2423 h 4320"/>
                <a:gd name="T52" fmla="*/ 350 w 2719"/>
                <a:gd name="T53" fmla="*/ 3163 h 4320"/>
                <a:gd name="T54" fmla="*/ 244 w 2719"/>
                <a:gd name="T55" fmla="*/ 3184 h 4320"/>
                <a:gd name="T56" fmla="*/ 123 w 2719"/>
                <a:gd name="T57" fmla="*/ 3284 h 4320"/>
                <a:gd name="T58" fmla="*/ 84 w 2719"/>
                <a:gd name="T59" fmla="*/ 3373 h 4320"/>
                <a:gd name="T60" fmla="*/ 102 w 2719"/>
                <a:gd name="T61" fmla="*/ 3534 h 4320"/>
                <a:gd name="T62" fmla="*/ 160 w 2719"/>
                <a:gd name="T63" fmla="*/ 3621 h 4320"/>
                <a:gd name="T64" fmla="*/ 269 w 2719"/>
                <a:gd name="T65" fmla="*/ 3685 h 4320"/>
                <a:gd name="T66" fmla="*/ 1091 w 2719"/>
                <a:gd name="T67" fmla="*/ 4059 h 4320"/>
                <a:gd name="T68" fmla="*/ 1120 w 2719"/>
                <a:gd name="T69" fmla="*/ 4178 h 4320"/>
                <a:gd name="T70" fmla="*/ 1212 w 2719"/>
                <a:gd name="T71" fmla="*/ 4278 h 4320"/>
                <a:gd name="T72" fmla="*/ 1360 w 2719"/>
                <a:gd name="T73" fmla="*/ 4320 h 4320"/>
                <a:gd name="T74" fmla="*/ 1506 w 2719"/>
                <a:gd name="T75" fmla="*/ 4278 h 4320"/>
                <a:gd name="T76" fmla="*/ 1595 w 2719"/>
                <a:gd name="T77" fmla="*/ 4178 h 4320"/>
                <a:gd name="T78" fmla="*/ 1624 w 2719"/>
                <a:gd name="T79" fmla="*/ 4059 h 4320"/>
                <a:gd name="T80" fmla="*/ 2025 w 2719"/>
                <a:gd name="T81" fmla="*/ 3676 h 4320"/>
                <a:gd name="T82" fmla="*/ 2323 w 2719"/>
                <a:gd name="T83" fmla="*/ 3542 h 4320"/>
                <a:gd name="T84" fmla="*/ 2516 w 2719"/>
                <a:gd name="T85" fmla="*/ 3365 h 4320"/>
                <a:gd name="T86" fmla="*/ 2680 w 2719"/>
                <a:gd name="T87" fmla="*/ 3062 h 4320"/>
                <a:gd name="T88" fmla="*/ 2719 w 2719"/>
                <a:gd name="T89" fmla="*/ 2793 h 4320"/>
                <a:gd name="T90" fmla="*/ 956 w 2719"/>
                <a:gd name="T91" fmla="*/ 1893 h 4320"/>
                <a:gd name="T92" fmla="*/ 820 w 2719"/>
                <a:gd name="T93" fmla="*/ 1859 h 4320"/>
                <a:gd name="T94" fmla="*/ 711 w 2719"/>
                <a:gd name="T95" fmla="*/ 1785 h 4320"/>
                <a:gd name="T96" fmla="*/ 624 w 2719"/>
                <a:gd name="T97" fmla="*/ 1667 h 4320"/>
                <a:gd name="T98" fmla="*/ 598 w 2719"/>
                <a:gd name="T99" fmla="*/ 1529 h 4320"/>
                <a:gd name="T100" fmla="*/ 624 w 2719"/>
                <a:gd name="T101" fmla="*/ 1390 h 4320"/>
                <a:gd name="T102" fmla="*/ 711 w 2719"/>
                <a:gd name="T103" fmla="*/ 1269 h 4320"/>
                <a:gd name="T104" fmla="*/ 820 w 2719"/>
                <a:gd name="T105" fmla="*/ 1189 h 4320"/>
                <a:gd name="T106" fmla="*/ 956 w 2719"/>
                <a:gd name="T107" fmla="*/ 1160 h 4320"/>
                <a:gd name="T108" fmla="*/ 2221 w 2719"/>
                <a:gd name="T109" fmla="*/ 2783 h 4320"/>
                <a:gd name="T110" fmla="*/ 2197 w 2719"/>
                <a:gd name="T111" fmla="*/ 2927 h 4320"/>
                <a:gd name="T112" fmla="*/ 2118 w 2719"/>
                <a:gd name="T113" fmla="*/ 3044 h 4320"/>
                <a:gd name="T114" fmla="*/ 2020 w 2719"/>
                <a:gd name="T115" fmla="*/ 3122 h 4320"/>
                <a:gd name="T116" fmla="*/ 1896 w 2719"/>
                <a:gd name="T117" fmla="*/ 3151 h 4320"/>
                <a:gd name="T118" fmla="*/ 1923 w 2719"/>
                <a:gd name="T119" fmla="*/ 2421 h 4320"/>
                <a:gd name="T120" fmla="*/ 2047 w 2719"/>
                <a:gd name="T121" fmla="*/ 2460 h 4320"/>
                <a:gd name="T122" fmla="*/ 2142 w 2719"/>
                <a:gd name="T123" fmla="*/ 2551 h 4320"/>
                <a:gd name="T124" fmla="*/ 2210 w 2719"/>
                <a:gd name="T125" fmla="*/ 267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9" h="4320">
                  <a:moveTo>
                    <a:pt x="2701" y="2616"/>
                  </a:moveTo>
                  <a:lnTo>
                    <a:pt x="2680" y="2527"/>
                  </a:lnTo>
                  <a:lnTo>
                    <a:pt x="2651" y="2447"/>
                  </a:lnTo>
                  <a:lnTo>
                    <a:pt x="2613" y="2366"/>
                  </a:lnTo>
                  <a:lnTo>
                    <a:pt x="2568" y="2295"/>
                  </a:lnTo>
                  <a:lnTo>
                    <a:pt x="2516" y="2228"/>
                  </a:lnTo>
                  <a:lnTo>
                    <a:pt x="2453" y="2160"/>
                  </a:lnTo>
                  <a:lnTo>
                    <a:pt x="2390" y="2102"/>
                  </a:lnTo>
                  <a:lnTo>
                    <a:pt x="2323" y="2050"/>
                  </a:lnTo>
                  <a:lnTo>
                    <a:pt x="2252" y="2005"/>
                  </a:lnTo>
                  <a:lnTo>
                    <a:pt x="2179" y="1967"/>
                  </a:lnTo>
                  <a:lnTo>
                    <a:pt x="2101" y="1938"/>
                  </a:lnTo>
                  <a:lnTo>
                    <a:pt x="2025" y="1917"/>
                  </a:lnTo>
                  <a:lnTo>
                    <a:pt x="1936" y="1904"/>
                  </a:lnTo>
                  <a:lnTo>
                    <a:pt x="1856" y="1896"/>
                  </a:lnTo>
                  <a:lnTo>
                    <a:pt x="1624" y="1896"/>
                  </a:lnTo>
                  <a:lnTo>
                    <a:pt x="1624" y="1158"/>
                  </a:lnTo>
                  <a:lnTo>
                    <a:pt x="2252" y="1158"/>
                  </a:lnTo>
                  <a:lnTo>
                    <a:pt x="2307" y="1155"/>
                  </a:lnTo>
                  <a:lnTo>
                    <a:pt x="2331" y="1150"/>
                  </a:lnTo>
                  <a:lnTo>
                    <a:pt x="2357" y="1142"/>
                  </a:lnTo>
                  <a:lnTo>
                    <a:pt x="2378" y="1129"/>
                  </a:lnTo>
                  <a:lnTo>
                    <a:pt x="2399" y="1116"/>
                  </a:lnTo>
                  <a:lnTo>
                    <a:pt x="2440" y="1082"/>
                  </a:lnTo>
                  <a:lnTo>
                    <a:pt x="2479" y="1041"/>
                  </a:lnTo>
                  <a:lnTo>
                    <a:pt x="2492" y="1020"/>
                  </a:lnTo>
                  <a:lnTo>
                    <a:pt x="2500" y="994"/>
                  </a:lnTo>
                  <a:lnTo>
                    <a:pt x="2508" y="973"/>
                  </a:lnTo>
                  <a:lnTo>
                    <a:pt x="2516" y="949"/>
                  </a:lnTo>
                  <a:lnTo>
                    <a:pt x="2521" y="897"/>
                  </a:lnTo>
                  <a:lnTo>
                    <a:pt x="2516" y="839"/>
                  </a:lnTo>
                  <a:lnTo>
                    <a:pt x="2508" y="813"/>
                  </a:lnTo>
                  <a:lnTo>
                    <a:pt x="2500" y="792"/>
                  </a:lnTo>
                  <a:lnTo>
                    <a:pt x="2492" y="767"/>
                  </a:lnTo>
                  <a:lnTo>
                    <a:pt x="2479" y="746"/>
                  </a:lnTo>
                  <a:lnTo>
                    <a:pt x="2440" y="704"/>
                  </a:lnTo>
                  <a:lnTo>
                    <a:pt x="2399" y="670"/>
                  </a:lnTo>
                  <a:lnTo>
                    <a:pt x="2378" y="657"/>
                  </a:lnTo>
                  <a:lnTo>
                    <a:pt x="2357" y="644"/>
                  </a:lnTo>
                  <a:lnTo>
                    <a:pt x="2331" y="636"/>
                  </a:lnTo>
                  <a:lnTo>
                    <a:pt x="2307" y="633"/>
                  </a:lnTo>
                  <a:lnTo>
                    <a:pt x="2252" y="628"/>
                  </a:lnTo>
                  <a:lnTo>
                    <a:pt x="1624" y="628"/>
                  </a:lnTo>
                  <a:lnTo>
                    <a:pt x="1624" y="271"/>
                  </a:lnTo>
                  <a:lnTo>
                    <a:pt x="1621" y="219"/>
                  </a:lnTo>
                  <a:lnTo>
                    <a:pt x="1613" y="190"/>
                  </a:lnTo>
                  <a:lnTo>
                    <a:pt x="1603" y="164"/>
                  </a:lnTo>
                  <a:lnTo>
                    <a:pt x="1595" y="143"/>
                  </a:lnTo>
                  <a:lnTo>
                    <a:pt x="1582" y="122"/>
                  </a:lnTo>
                  <a:lnTo>
                    <a:pt x="1566" y="101"/>
                  </a:lnTo>
                  <a:lnTo>
                    <a:pt x="1548" y="81"/>
                  </a:lnTo>
                  <a:lnTo>
                    <a:pt x="1506" y="43"/>
                  </a:lnTo>
                  <a:lnTo>
                    <a:pt x="1485" y="31"/>
                  </a:lnTo>
                  <a:lnTo>
                    <a:pt x="1461" y="18"/>
                  </a:lnTo>
                  <a:lnTo>
                    <a:pt x="1435" y="10"/>
                  </a:lnTo>
                  <a:lnTo>
                    <a:pt x="1410" y="5"/>
                  </a:lnTo>
                  <a:lnTo>
                    <a:pt x="1360" y="0"/>
                  </a:lnTo>
                  <a:lnTo>
                    <a:pt x="1310" y="5"/>
                  </a:lnTo>
                  <a:lnTo>
                    <a:pt x="1279" y="10"/>
                  </a:lnTo>
                  <a:lnTo>
                    <a:pt x="1255" y="18"/>
                  </a:lnTo>
                  <a:lnTo>
                    <a:pt x="1233" y="31"/>
                  </a:lnTo>
                  <a:lnTo>
                    <a:pt x="1212" y="43"/>
                  </a:lnTo>
                  <a:lnTo>
                    <a:pt x="1191" y="64"/>
                  </a:lnTo>
                  <a:lnTo>
                    <a:pt x="1170" y="81"/>
                  </a:lnTo>
                  <a:lnTo>
                    <a:pt x="1154" y="101"/>
                  </a:lnTo>
                  <a:lnTo>
                    <a:pt x="1136" y="122"/>
                  </a:lnTo>
                  <a:lnTo>
                    <a:pt x="1120" y="143"/>
                  </a:lnTo>
                  <a:lnTo>
                    <a:pt x="1112" y="164"/>
                  </a:lnTo>
                  <a:lnTo>
                    <a:pt x="1102" y="190"/>
                  </a:lnTo>
                  <a:lnTo>
                    <a:pt x="1094" y="219"/>
                  </a:lnTo>
                  <a:lnTo>
                    <a:pt x="1091" y="271"/>
                  </a:lnTo>
                  <a:lnTo>
                    <a:pt x="1091" y="628"/>
                  </a:lnTo>
                  <a:lnTo>
                    <a:pt x="867" y="628"/>
                  </a:lnTo>
                  <a:lnTo>
                    <a:pt x="778" y="633"/>
                  </a:lnTo>
                  <a:lnTo>
                    <a:pt x="699" y="644"/>
                  </a:lnTo>
                  <a:lnTo>
                    <a:pt x="614" y="665"/>
                  </a:lnTo>
                  <a:lnTo>
                    <a:pt x="543" y="696"/>
                  </a:lnTo>
                  <a:lnTo>
                    <a:pt x="468" y="738"/>
                  </a:lnTo>
                  <a:lnTo>
                    <a:pt x="397" y="780"/>
                  </a:lnTo>
                  <a:lnTo>
                    <a:pt x="332" y="830"/>
                  </a:lnTo>
                  <a:lnTo>
                    <a:pt x="261" y="894"/>
                  </a:lnTo>
                  <a:lnTo>
                    <a:pt x="202" y="957"/>
                  </a:lnTo>
                  <a:lnTo>
                    <a:pt x="147" y="1028"/>
                  </a:lnTo>
                  <a:lnTo>
                    <a:pt x="102" y="1103"/>
                  </a:lnTo>
                  <a:lnTo>
                    <a:pt x="63" y="1179"/>
                  </a:lnTo>
                  <a:lnTo>
                    <a:pt x="39" y="1264"/>
                  </a:lnTo>
                  <a:lnTo>
                    <a:pt x="17" y="1348"/>
                  </a:lnTo>
                  <a:lnTo>
                    <a:pt x="5" y="1437"/>
                  </a:lnTo>
                  <a:lnTo>
                    <a:pt x="0" y="1529"/>
                  </a:lnTo>
                  <a:lnTo>
                    <a:pt x="5" y="1622"/>
                  </a:lnTo>
                  <a:lnTo>
                    <a:pt x="17" y="1706"/>
                  </a:lnTo>
                  <a:lnTo>
                    <a:pt x="39" y="1790"/>
                  </a:lnTo>
                  <a:lnTo>
                    <a:pt x="63" y="1870"/>
                  </a:lnTo>
                  <a:lnTo>
                    <a:pt x="102" y="1951"/>
                  </a:lnTo>
                  <a:lnTo>
                    <a:pt x="147" y="2026"/>
                  </a:lnTo>
                  <a:lnTo>
                    <a:pt x="202" y="2097"/>
                  </a:lnTo>
                  <a:lnTo>
                    <a:pt x="261" y="2165"/>
                  </a:lnTo>
                  <a:lnTo>
                    <a:pt x="332" y="2228"/>
                  </a:lnTo>
                  <a:lnTo>
                    <a:pt x="397" y="2279"/>
                  </a:lnTo>
                  <a:lnTo>
                    <a:pt x="468" y="2321"/>
                  </a:lnTo>
                  <a:lnTo>
                    <a:pt x="543" y="2355"/>
                  </a:lnTo>
                  <a:lnTo>
                    <a:pt x="614" y="2389"/>
                  </a:lnTo>
                  <a:lnTo>
                    <a:pt x="699" y="2410"/>
                  </a:lnTo>
                  <a:lnTo>
                    <a:pt x="778" y="2423"/>
                  </a:lnTo>
                  <a:lnTo>
                    <a:pt x="867" y="2431"/>
                  </a:lnTo>
                  <a:lnTo>
                    <a:pt x="1091" y="2431"/>
                  </a:lnTo>
                  <a:lnTo>
                    <a:pt x="1091" y="3163"/>
                  </a:lnTo>
                  <a:lnTo>
                    <a:pt x="350" y="3163"/>
                  </a:lnTo>
                  <a:lnTo>
                    <a:pt x="324" y="3163"/>
                  </a:lnTo>
                  <a:lnTo>
                    <a:pt x="295" y="3167"/>
                  </a:lnTo>
                  <a:lnTo>
                    <a:pt x="269" y="3175"/>
                  </a:lnTo>
                  <a:lnTo>
                    <a:pt x="244" y="3184"/>
                  </a:lnTo>
                  <a:lnTo>
                    <a:pt x="224" y="3192"/>
                  </a:lnTo>
                  <a:lnTo>
                    <a:pt x="202" y="3205"/>
                  </a:lnTo>
                  <a:lnTo>
                    <a:pt x="160" y="3242"/>
                  </a:lnTo>
                  <a:lnTo>
                    <a:pt x="123" y="3284"/>
                  </a:lnTo>
                  <a:lnTo>
                    <a:pt x="110" y="3305"/>
                  </a:lnTo>
                  <a:lnTo>
                    <a:pt x="102" y="3326"/>
                  </a:lnTo>
                  <a:lnTo>
                    <a:pt x="94" y="3352"/>
                  </a:lnTo>
                  <a:lnTo>
                    <a:pt x="84" y="3373"/>
                  </a:lnTo>
                  <a:lnTo>
                    <a:pt x="81" y="3432"/>
                  </a:lnTo>
                  <a:lnTo>
                    <a:pt x="84" y="3482"/>
                  </a:lnTo>
                  <a:lnTo>
                    <a:pt x="94" y="3508"/>
                  </a:lnTo>
                  <a:lnTo>
                    <a:pt x="102" y="3534"/>
                  </a:lnTo>
                  <a:lnTo>
                    <a:pt x="110" y="3558"/>
                  </a:lnTo>
                  <a:lnTo>
                    <a:pt x="123" y="3579"/>
                  </a:lnTo>
                  <a:lnTo>
                    <a:pt x="139" y="3600"/>
                  </a:lnTo>
                  <a:lnTo>
                    <a:pt x="160" y="3621"/>
                  </a:lnTo>
                  <a:lnTo>
                    <a:pt x="202" y="3655"/>
                  </a:lnTo>
                  <a:lnTo>
                    <a:pt x="224" y="3668"/>
                  </a:lnTo>
                  <a:lnTo>
                    <a:pt x="244" y="3676"/>
                  </a:lnTo>
                  <a:lnTo>
                    <a:pt x="269" y="3685"/>
                  </a:lnTo>
                  <a:lnTo>
                    <a:pt x="295" y="3693"/>
                  </a:lnTo>
                  <a:lnTo>
                    <a:pt x="350" y="3698"/>
                  </a:lnTo>
                  <a:lnTo>
                    <a:pt x="1091" y="3698"/>
                  </a:lnTo>
                  <a:lnTo>
                    <a:pt x="1091" y="4059"/>
                  </a:lnTo>
                  <a:lnTo>
                    <a:pt x="1094" y="4111"/>
                  </a:lnTo>
                  <a:lnTo>
                    <a:pt x="1102" y="4132"/>
                  </a:lnTo>
                  <a:lnTo>
                    <a:pt x="1112" y="4157"/>
                  </a:lnTo>
                  <a:lnTo>
                    <a:pt x="1120" y="4178"/>
                  </a:lnTo>
                  <a:lnTo>
                    <a:pt x="1136" y="4202"/>
                  </a:lnTo>
                  <a:lnTo>
                    <a:pt x="1154" y="4223"/>
                  </a:lnTo>
                  <a:lnTo>
                    <a:pt x="1170" y="4244"/>
                  </a:lnTo>
                  <a:lnTo>
                    <a:pt x="1212" y="4278"/>
                  </a:lnTo>
                  <a:lnTo>
                    <a:pt x="1233" y="4291"/>
                  </a:lnTo>
                  <a:lnTo>
                    <a:pt x="1255" y="4304"/>
                  </a:lnTo>
                  <a:lnTo>
                    <a:pt x="1310" y="4317"/>
                  </a:lnTo>
                  <a:lnTo>
                    <a:pt x="1360" y="4320"/>
                  </a:lnTo>
                  <a:lnTo>
                    <a:pt x="1410" y="4317"/>
                  </a:lnTo>
                  <a:lnTo>
                    <a:pt x="1461" y="4304"/>
                  </a:lnTo>
                  <a:lnTo>
                    <a:pt x="1485" y="4291"/>
                  </a:lnTo>
                  <a:lnTo>
                    <a:pt x="1506" y="4278"/>
                  </a:lnTo>
                  <a:lnTo>
                    <a:pt x="1548" y="4244"/>
                  </a:lnTo>
                  <a:lnTo>
                    <a:pt x="1566" y="4223"/>
                  </a:lnTo>
                  <a:lnTo>
                    <a:pt x="1582" y="4202"/>
                  </a:lnTo>
                  <a:lnTo>
                    <a:pt x="1595" y="4178"/>
                  </a:lnTo>
                  <a:lnTo>
                    <a:pt x="1603" y="4157"/>
                  </a:lnTo>
                  <a:lnTo>
                    <a:pt x="1613" y="4132"/>
                  </a:lnTo>
                  <a:lnTo>
                    <a:pt x="1621" y="4111"/>
                  </a:lnTo>
                  <a:lnTo>
                    <a:pt x="1624" y="4059"/>
                  </a:lnTo>
                  <a:lnTo>
                    <a:pt x="1624" y="3698"/>
                  </a:lnTo>
                  <a:lnTo>
                    <a:pt x="1856" y="3698"/>
                  </a:lnTo>
                  <a:lnTo>
                    <a:pt x="1940" y="3689"/>
                  </a:lnTo>
                  <a:lnTo>
                    <a:pt x="2025" y="3676"/>
                  </a:lnTo>
                  <a:lnTo>
                    <a:pt x="2101" y="3655"/>
                  </a:lnTo>
                  <a:lnTo>
                    <a:pt x="2179" y="3626"/>
                  </a:lnTo>
                  <a:lnTo>
                    <a:pt x="2252" y="3589"/>
                  </a:lnTo>
                  <a:lnTo>
                    <a:pt x="2323" y="3542"/>
                  </a:lnTo>
                  <a:lnTo>
                    <a:pt x="2386" y="3495"/>
                  </a:lnTo>
                  <a:lnTo>
                    <a:pt x="2448" y="3436"/>
                  </a:lnTo>
                  <a:lnTo>
                    <a:pt x="2453" y="3432"/>
                  </a:lnTo>
                  <a:lnTo>
                    <a:pt x="2516" y="3365"/>
                  </a:lnTo>
                  <a:lnTo>
                    <a:pt x="2568" y="3294"/>
                  </a:lnTo>
                  <a:lnTo>
                    <a:pt x="2613" y="3221"/>
                  </a:lnTo>
                  <a:lnTo>
                    <a:pt x="2651" y="3141"/>
                  </a:lnTo>
                  <a:lnTo>
                    <a:pt x="2680" y="3062"/>
                  </a:lnTo>
                  <a:lnTo>
                    <a:pt x="2701" y="2978"/>
                  </a:lnTo>
                  <a:lnTo>
                    <a:pt x="2714" y="2890"/>
                  </a:lnTo>
                  <a:lnTo>
                    <a:pt x="2719" y="2796"/>
                  </a:lnTo>
                  <a:lnTo>
                    <a:pt x="2719" y="2793"/>
                  </a:lnTo>
                  <a:lnTo>
                    <a:pt x="2714" y="2700"/>
                  </a:lnTo>
                  <a:lnTo>
                    <a:pt x="2701" y="2616"/>
                  </a:lnTo>
                  <a:close/>
                  <a:moveTo>
                    <a:pt x="1175" y="1893"/>
                  </a:moveTo>
                  <a:lnTo>
                    <a:pt x="956" y="1893"/>
                  </a:lnTo>
                  <a:lnTo>
                    <a:pt x="922" y="1889"/>
                  </a:lnTo>
                  <a:lnTo>
                    <a:pt x="891" y="1885"/>
                  </a:lnTo>
                  <a:lnTo>
                    <a:pt x="851" y="1872"/>
                  </a:lnTo>
                  <a:lnTo>
                    <a:pt x="820" y="1859"/>
                  </a:lnTo>
                  <a:lnTo>
                    <a:pt x="794" y="1848"/>
                  </a:lnTo>
                  <a:lnTo>
                    <a:pt x="764" y="1830"/>
                  </a:lnTo>
                  <a:lnTo>
                    <a:pt x="738" y="1809"/>
                  </a:lnTo>
                  <a:lnTo>
                    <a:pt x="711" y="1785"/>
                  </a:lnTo>
                  <a:lnTo>
                    <a:pt x="680" y="1759"/>
                  </a:lnTo>
                  <a:lnTo>
                    <a:pt x="659" y="1730"/>
                  </a:lnTo>
                  <a:lnTo>
                    <a:pt x="641" y="1696"/>
                  </a:lnTo>
                  <a:lnTo>
                    <a:pt x="624" y="1667"/>
                  </a:lnTo>
                  <a:lnTo>
                    <a:pt x="611" y="1633"/>
                  </a:lnTo>
                  <a:lnTo>
                    <a:pt x="603" y="1599"/>
                  </a:lnTo>
                  <a:lnTo>
                    <a:pt x="598" y="1566"/>
                  </a:lnTo>
                  <a:lnTo>
                    <a:pt x="598" y="1529"/>
                  </a:lnTo>
                  <a:lnTo>
                    <a:pt x="598" y="1492"/>
                  </a:lnTo>
                  <a:lnTo>
                    <a:pt x="603" y="1458"/>
                  </a:lnTo>
                  <a:lnTo>
                    <a:pt x="611" y="1424"/>
                  </a:lnTo>
                  <a:lnTo>
                    <a:pt x="624" y="1390"/>
                  </a:lnTo>
                  <a:lnTo>
                    <a:pt x="641" y="1353"/>
                  </a:lnTo>
                  <a:lnTo>
                    <a:pt x="659" y="1322"/>
                  </a:lnTo>
                  <a:lnTo>
                    <a:pt x="680" y="1293"/>
                  </a:lnTo>
                  <a:lnTo>
                    <a:pt x="711" y="1269"/>
                  </a:lnTo>
                  <a:lnTo>
                    <a:pt x="738" y="1243"/>
                  </a:lnTo>
                  <a:lnTo>
                    <a:pt x="764" y="1227"/>
                  </a:lnTo>
                  <a:lnTo>
                    <a:pt x="794" y="1206"/>
                  </a:lnTo>
                  <a:lnTo>
                    <a:pt x="820" y="1189"/>
                  </a:lnTo>
                  <a:lnTo>
                    <a:pt x="851" y="1176"/>
                  </a:lnTo>
                  <a:lnTo>
                    <a:pt x="891" y="1168"/>
                  </a:lnTo>
                  <a:lnTo>
                    <a:pt x="922" y="1165"/>
                  </a:lnTo>
                  <a:lnTo>
                    <a:pt x="956" y="1160"/>
                  </a:lnTo>
                  <a:lnTo>
                    <a:pt x="1175" y="1160"/>
                  </a:lnTo>
                  <a:lnTo>
                    <a:pt x="1175" y="1893"/>
                  </a:lnTo>
                  <a:close/>
                  <a:moveTo>
                    <a:pt x="2221" y="2780"/>
                  </a:moveTo>
                  <a:lnTo>
                    <a:pt x="2221" y="2783"/>
                  </a:lnTo>
                  <a:lnTo>
                    <a:pt x="2221" y="2822"/>
                  </a:lnTo>
                  <a:lnTo>
                    <a:pt x="2218" y="2856"/>
                  </a:lnTo>
                  <a:lnTo>
                    <a:pt x="2205" y="2893"/>
                  </a:lnTo>
                  <a:lnTo>
                    <a:pt x="2197" y="2927"/>
                  </a:lnTo>
                  <a:lnTo>
                    <a:pt x="2183" y="2957"/>
                  </a:lnTo>
                  <a:lnTo>
                    <a:pt x="2167" y="2986"/>
                  </a:lnTo>
                  <a:lnTo>
                    <a:pt x="2142" y="3015"/>
                  </a:lnTo>
                  <a:lnTo>
                    <a:pt x="2118" y="3044"/>
                  </a:lnTo>
                  <a:lnTo>
                    <a:pt x="2094" y="3070"/>
                  </a:lnTo>
                  <a:lnTo>
                    <a:pt x="2072" y="3088"/>
                  </a:lnTo>
                  <a:lnTo>
                    <a:pt x="2047" y="3104"/>
                  </a:lnTo>
                  <a:lnTo>
                    <a:pt x="2020" y="3122"/>
                  </a:lnTo>
                  <a:lnTo>
                    <a:pt x="1988" y="3133"/>
                  </a:lnTo>
                  <a:lnTo>
                    <a:pt x="1956" y="3143"/>
                  </a:lnTo>
                  <a:lnTo>
                    <a:pt x="1928" y="3146"/>
                  </a:lnTo>
                  <a:lnTo>
                    <a:pt x="1896" y="3151"/>
                  </a:lnTo>
                  <a:lnTo>
                    <a:pt x="1698" y="3151"/>
                  </a:lnTo>
                  <a:lnTo>
                    <a:pt x="1698" y="2418"/>
                  </a:lnTo>
                  <a:lnTo>
                    <a:pt x="1896" y="2418"/>
                  </a:lnTo>
                  <a:lnTo>
                    <a:pt x="1923" y="2421"/>
                  </a:lnTo>
                  <a:lnTo>
                    <a:pt x="1956" y="2426"/>
                  </a:lnTo>
                  <a:lnTo>
                    <a:pt x="1988" y="2434"/>
                  </a:lnTo>
                  <a:lnTo>
                    <a:pt x="2020" y="2447"/>
                  </a:lnTo>
                  <a:lnTo>
                    <a:pt x="2047" y="2460"/>
                  </a:lnTo>
                  <a:lnTo>
                    <a:pt x="2072" y="2481"/>
                  </a:lnTo>
                  <a:lnTo>
                    <a:pt x="2094" y="2497"/>
                  </a:lnTo>
                  <a:lnTo>
                    <a:pt x="2118" y="2522"/>
                  </a:lnTo>
                  <a:lnTo>
                    <a:pt x="2142" y="2551"/>
                  </a:lnTo>
                  <a:lnTo>
                    <a:pt x="2167" y="2582"/>
                  </a:lnTo>
                  <a:lnTo>
                    <a:pt x="2183" y="2611"/>
                  </a:lnTo>
                  <a:lnTo>
                    <a:pt x="2197" y="2640"/>
                  </a:lnTo>
                  <a:lnTo>
                    <a:pt x="2210" y="2674"/>
                  </a:lnTo>
                  <a:lnTo>
                    <a:pt x="2218" y="2708"/>
                  </a:lnTo>
                  <a:lnTo>
                    <a:pt x="2221" y="2746"/>
                  </a:lnTo>
                  <a:lnTo>
                    <a:pt x="2221" y="278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0" name="Group 19">
              <a:extLst>
                <a:ext uri="{FF2B5EF4-FFF2-40B4-BE49-F238E27FC236}">
                  <a16:creationId xmlns:a16="http://schemas.microsoft.com/office/drawing/2014/main" id="{1B40589E-6FF8-4351-81AB-6A4FB7FF54F2}"/>
                </a:ext>
              </a:extLst>
            </p:cNvPr>
            <p:cNvGrpSpPr/>
            <p:nvPr/>
          </p:nvGrpSpPr>
          <p:grpSpPr>
            <a:xfrm>
              <a:off x="3171353" y="5521163"/>
              <a:ext cx="968599" cy="873018"/>
              <a:chOff x="3171353" y="5521163"/>
              <a:chExt cx="968599" cy="873018"/>
            </a:xfrm>
          </p:grpSpPr>
          <p:sp>
            <p:nvSpPr>
              <p:cNvPr id="243" name="TextBox 242">
                <a:extLst>
                  <a:ext uri="{FF2B5EF4-FFF2-40B4-BE49-F238E27FC236}">
                    <a16:creationId xmlns:a16="http://schemas.microsoft.com/office/drawing/2014/main" id="{A7D31147-0A96-4D9F-818F-C29E858C0984}"/>
                  </a:ext>
                </a:extLst>
              </p:cNvPr>
              <p:cNvSpPr txBox="1"/>
              <p:nvPr/>
            </p:nvSpPr>
            <p:spPr>
              <a:xfrm>
                <a:off x="3171353" y="6227982"/>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Smart meters</a:t>
                </a:r>
              </a:p>
            </p:txBody>
          </p:sp>
          <p:sp>
            <p:nvSpPr>
              <p:cNvPr id="379" name="Freeform: Shape 378">
                <a:extLst>
                  <a:ext uri="{FF2B5EF4-FFF2-40B4-BE49-F238E27FC236}">
                    <a16:creationId xmlns:a16="http://schemas.microsoft.com/office/drawing/2014/main" id="{009B0735-F226-4A1F-AC24-E255CAF51593}"/>
                  </a:ext>
                </a:extLst>
              </p:cNvPr>
              <p:cNvSpPr/>
              <p:nvPr/>
            </p:nvSpPr>
            <p:spPr bwMode="auto">
              <a:xfrm>
                <a:off x="3520315" y="5521163"/>
                <a:ext cx="269077" cy="677391"/>
              </a:xfrm>
              <a:custGeom>
                <a:avLst/>
                <a:gdLst>
                  <a:gd name="connsiteX0" fmla="*/ 147140 w 269077"/>
                  <a:gd name="connsiteY0" fmla="*/ 177466 h 677391"/>
                  <a:gd name="connsiteX1" fmla="*/ 146522 w 269077"/>
                  <a:gd name="connsiteY1" fmla="*/ 177635 h 677391"/>
                  <a:gd name="connsiteX2" fmla="*/ 145737 w 269077"/>
                  <a:gd name="connsiteY2" fmla="*/ 177915 h 677391"/>
                  <a:gd name="connsiteX3" fmla="*/ 133670 w 269077"/>
                  <a:gd name="connsiteY3" fmla="*/ 183640 h 677391"/>
                  <a:gd name="connsiteX4" fmla="*/ 121324 w 269077"/>
                  <a:gd name="connsiteY4" fmla="*/ 179038 h 677391"/>
                  <a:gd name="connsiteX5" fmla="*/ 120594 w 269077"/>
                  <a:gd name="connsiteY5" fmla="*/ 178757 h 677391"/>
                  <a:gd name="connsiteX6" fmla="*/ 119752 w 269077"/>
                  <a:gd name="connsiteY6" fmla="*/ 178645 h 677391"/>
                  <a:gd name="connsiteX7" fmla="*/ 119079 w 269077"/>
                  <a:gd name="connsiteY7" fmla="*/ 178645 h 677391"/>
                  <a:gd name="connsiteX8" fmla="*/ 118237 w 269077"/>
                  <a:gd name="connsiteY8" fmla="*/ 178757 h 677391"/>
                  <a:gd name="connsiteX9" fmla="*/ 117451 w 269077"/>
                  <a:gd name="connsiteY9" fmla="*/ 179038 h 677391"/>
                  <a:gd name="connsiteX10" fmla="*/ 116778 w 269077"/>
                  <a:gd name="connsiteY10" fmla="*/ 179374 h 677391"/>
                  <a:gd name="connsiteX11" fmla="*/ 116160 w 269077"/>
                  <a:gd name="connsiteY11" fmla="*/ 179711 h 677391"/>
                  <a:gd name="connsiteX12" fmla="*/ 115543 w 269077"/>
                  <a:gd name="connsiteY12" fmla="*/ 180385 h 677391"/>
                  <a:gd name="connsiteX13" fmla="*/ 106564 w 269077"/>
                  <a:gd name="connsiteY13" fmla="*/ 190038 h 677391"/>
                  <a:gd name="connsiteX14" fmla="*/ 93319 w 269077"/>
                  <a:gd name="connsiteY14" fmla="*/ 190487 h 677391"/>
                  <a:gd name="connsiteX15" fmla="*/ 92365 w 269077"/>
                  <a:gd name="connsiteY15" fmla="*/ 190599 h 677391"/>
                  <a:gd name="connsiteX16" fmla="*/ 91747 w 269077"/>
                  <a:gd name="connsiteY16" fmla="*/ 190767 h 677391"/>
                  <a:gd name="connsiteX17" fmla="*/ 91018 w 269077"/>
                  <a:gd name="connsiteY17" fmla="*/ 191048 h 677391"/>
                  <a:gd name="connsiteX18" fmla="*/ 90288 w 269077"/>
                  <a:gd name="connsiteY18" fmla="*/ 191553 h 677391"/>
                  <a:gd name="connsiteX19" fmla="*/ 90401 w 269077"/>
                  <a:gd name="connsiteY19" fmla="*/ 191553 h 677391"/>
                  <a:gd name="connsiteX20" fmla="*/ 89783 w 269077"/>
                  <a:gd name="connsiteY20" fmla="*/ 192002 h 677391"/>
                  <a:gd name="connsiteX21" fmla="*/ 89166 w 269077"/>
                  <a:gd name="connsiteY21" fmla="*/ 192563 h 677391"/>
                  <a:gd name="connsiteX22" fmla="*/ 88885 w 269077"/>
                  <a:gd name="connsiteY22" fmla="*/ 193180 h 677391"/>
                  <a:gd name="connsiteX23" fmla="*/ 88492 w 269077"/>
                  <a:gd name="connsiteY23" fmla="*/ 193910 h 677391"/>
                  <a:gd name="connsiteX24" fmla="*/ 84003 w 269077"/>
                  <a:gd name="connsiteY24" fmla="*/ 206425 h 677391"/>
                  <a:gd name="connsiteX25" fmla="*/ 71880 w 269077"/>
                  <a:gd name="connsiteY25" fmla="*/ 211925 h 677391"/>
                  <a:gd name="connsiteX26" fmla="*/ 71151 w 269077"/>
                  <a:gd name="connsiteY26" fmla="*/ 212262 h 677391"/>
                  <a:gd name="connsiteX27" fmla="*/ 70590 w 269077"/>
                  <a:gd name="connsiteY27" fmla="*/ 212711 h 677391"/>
                  <a:gd name="connsiteX28" fmla="*/ 70084 w 269077"/>
                  <a:gd name="connsiteY28" fmla="*/ 213272 h 677391"/>
                  <a:gd name="connsiteX29" fmla="*/ 69636 w 269077"/>
                  <a:gd name="connsiteY29" fmla="*/ 213889 h 677391"/>
                  <a:gd name="connsiteX30" fmla="*/ 69187 w 269077"/>
                  <a:gd name="connsiteY30" fmla="*/ 214619 h 677391"/>
                  <a:gd name="connsiteX31" fmla="*/ 68906 w 269077"/>
                  <a:gd name="connsiteY31" fmla="*/ 215348 h 677391"/>
                  <a:gd name="connsiteX32" fmla="*/ 68794 w 269077"/>
                  <a:gd name="connsiteY32" fmla="*/ 216078 h 677391"/>
                  <a:gd name="connsiteX33" fmla="*/ 68738 w 269077"/>
                  <a:gd name="connsiteY33" fmla="*/ 216808 h 677391"/>
                  <a:gd name="connsiteX34" fmla="*/ 69355 w 269077"/>
                  <a:gd name="connsiteY34" fmla="*/ 229996 h 677391"/>
                  <a:gd name="connsiteX35" fmla="*/ 60375 w 269077"/>
                  <a:gd name="connsiteY35" fmla="*/ 239649 h 677391"/>
                  <a:gd name="connsiteX36" fmla="*/ 59870 w 269077"/>
                  <a:gd name="connsiteY36" fmla="*/ 240210 h 677391"/>
                  <a:gd name="connsiteX37" fmla="*/ 59421 w 269077"/>
                  <a:gd name="connsiteY37" fmla="*/ 241052 h 677391"/>
                  <a:gd name="connsiteX38" fmla="*/ 59141 w 269077"/>
                  <a:gd name="connsiteY38" fmla="*/ 241670 h 677391"/>
                  <a:gd name="connsiteX39" fmla="*/ 58972 w 269077"/>
                  <a:gd name="connsiteY39" fmla="*/ 242399 h 677391"/>
                  <a:gd name="connsiteX40" fmla="*/ 58860 w 269077"/>
                  <a:gd name="connsiteY40" fmla="*/ 243185 h 677391"/>
                  <a:gd name="connsiteX41" fmla="*/ 58972 w 269077"/>
                  <a:gd name="connsiteY41" fmla="*/ 243914 h 677391"/>
                  <a:gd name="connsiteX42" fmla="*/ 59028 w 269077"/>
                  <a:gd name="connsiteY42" fmla="*/ 244756 h 677391"/>
                  <a:gd name="connsiteX43" fmla="*/ 59421 w 269077"/>
                  <a:gd name="connsiteY43" fmla="*/ 245430 h 677391"/>
                  <a:gd name="connsiteX44" fmla="*/ 65034 w 269077"/>
                  <a:gd name="connsiteY44" fmla="*/ 257496 h 677391"/>
                  <a:gd name="connsiteX45" fmla="*/ 60375 w 269077"/>
                  <a:gd name="connsiteY45" fmla="*/ 269787 h 677391"/>
                  <a:gd name="connsiteX46" fmla="*/ 60151 w 269077"/>
                  <a:gd name="connsiteY46" fmla="*/ 270572 h 677391"/>
                  <a:gd name="connsiteX47" fmla="*/ 60039 w 269077"/>
                  <a:gd name="connsiteY47" fmla="*/ 271414 h 677391"/>
                  <a:gd name="connsiteX48" fmla="*/ 60039 w 269077"/>
                  <a:gd name="connsiteY48" fmla="*/ 272144 h 677391"/>
                  <a:gd name="connsiteX49" fmla="*/ 60207 w 269077"/>
                  <a:gd name="connsiteY49" fmla="*/ 272817 h 677391"/>
                  <a:gd name="connsiteX50" fmla="*/ 60488 w 269077"/>
                  <a:gd name="connsiteY50" fmla="*/ 273659 h 677391"/>
                  <a:gd name="connsiteX51" fmla="*/ 60768 w 269077"/>
                  <a:gd name="connsiteY51" fmla="*/ 274389 h 677391"/>
                  <a:gd name="connsiteX52" fmla="*/ 61217 w 269077"/>
                  <a:gd name="connsiteY52" fmla="*/ 274950 h 677391"/>
                  <a:gd name="connsiteX53" fmla="*/ 61666 w 269077"/>
                  <a:gd name="connsiteY53" fmla="*/ 275567 h 677391"/>
                  <a:gd name="connsiteX54" fmla="*/ 71488 w 269077"/>
                  <a:gd name="connsiteY54" fmla="*/ 284434 h 677391"/>
                  <a:gd name="connsiteX55" fmla="*/ 71993 w 269077"/>
                  <a:gd name="connsiteY55" fmla="*/ 297679 h 677391"/>
                  <a:gd name="connsiteX56" fmla="*/ 72049 w 269077"/>
                  <a:gd name="connsiteY56" fmla="*/ 298521 h 677391"/>
                  <a:gd name="connsiteX57" fmla="*/ 72217 w 269077"/>
                  <a:gd name="connsiteY57" fmla="*/ 299138 h 677391"/>
                  <a:gd name="connsiteX58" fmla="*/ 72610 w 269077"/>
                  <a:gd name="connsiteY58" fmla="*/ 299868 h 677391"/>
                  <a:gd name="connsiteX59" fmla="*/ 72947 w 269077"/>
                  <a:gd name="connsiteY59" fmla="*/ 300598 h 677391"/>
                  <a:gd name="connsiteX60" fmla="*/ 73508 w 269077"/>
                  <a:gd name="connsiteY60" fmla="*/ 301159 h 677391"/>
                  <a:gd name="connsiteX61" fmla="*/ 74125 w 269077"/>
                  <a:gd name="connsiteY61" fmla="*/ 301664 h 677391"/>
                  <a:gd name="connsiteX62" fmla="*/ 74743 w 269077"/>
                  <a:gd name="connsiteY62" fmla="*/ 302057 h 677391"/>
                  <a:gd name="connsiteX63" fmla="*/ 75416 w 269077"/>
                  <a:gd name="connsiteY63" fmla="*/ 302393 h 677391"/>
                  <a:gd name="connsiteX64" fmla="*/ 87875 w 269077"/>
                  <a:gd name="connsiteY64" fmla="*/ 306995 h 677391"/>
                  <a:gd name="connsiteX65" fmla="*/ 93487 w 269077"/>
                  <a:gd name="connsiteY65" fmla="*/ 318837 h 677391"/>
                  <a:gd name="connsiteX66" fmla="*/ 93824 w 269077"/>
                  <a:gd name="connsiteY66" fmla="*/ 319567 h 677391"/>
                  <a:gd name="connsiteX67" fmla="*/ 94273 w 269077"/>
                  <a:gd name="connsiteY67" fmla="*/ 320240 h 677391"/>
                  <a:gd name="connsiteX68" fmla="*/ 94834 w 269077"/>
                  <a:gd name="connsiteY68" fmla="*/ 320857 h 677391"/>
                  <a:gd name="connsiteX69" fmla="*/ 95452 w 269077"/>
                  <a:gd name="connsiteY69" fmla="*/ 321194 h 677391"/>
                  <a:gd name="connsiteX70" fmla="*/ 96181 w 269077"/>
                  <a:gd name="connsiteY70" fmla="*/ 321587 h 677391"/>
                  <a:gd name="connsiteX71" fmla="*/ 96911 w 269077"/>
                  <a:gd name="connsiteY71" fmla="*/ 321868 h 677391"/>
                  <a:gd name="connsiteX72" fmla="*/ 97640 w 269077"/>
                  <a:gd name="connsiteY72" fmla="*/ 321924 h 677391"/>
                  <a:gd name="connsiteX73" fmla="*/ 98426 w 269077"/>
                  <a:gd name="connsiteY73" fmla="*/ 321924 h 677391"/>
                  <a:gd name="connsiteX74" fmla="*/ 111671 w 269077"/>
                  <a:gd name="connsiteY74" fmla="*/ 321363 h 677391"/>
                  <a:gd name="connsiteX75" fmla="*/ 121492 w 269077"/>
                  <a:gd name="connsiteY75" fmla="*/ 330454 h 677391"/>
                  <a:gd name="connsiteX76" fmla="*/ 122053 w 269077"/>
                  <a:gd name="connsiteY76" fmla="*/ 330959 h 677391"/>
                  <a:gd name="connsiteX77" fmla="*/ 122839 w 269077"/>
                  <a:gd name="connsiteY77" fmla="*/ 331352 h 677391"/>
                  <a:gd name="connsiteX78" fmla="*/ 123512 w 269077"/>
                  <a:gd name="connsiteY78" fmla="*/ 331521 h 677391"/>
                  <a:gd name="connsiteX79" fmla="*/ 124186 w 269077"/>
                  <a:gd name="connsiteY79" fmla="*/ 331801 h 677391"/>
                  <a:gd name="connsiteX80" fmla="*/ 125028 w 269077"/>
                  <a:gd name="connsiteY80" fmla="*/ 331801 h 677391"/>
                  <a:gd name="connsiteX81" fmla="*/ 125813 w 269077"/>
                  <a:gd name="connsiteY81" fmla="*/ 331801 h 677391"/>
                  <a:gd name="connsiteX82" fmla="*/ 126543 w 269077"/>
                  <a:gd name="connsiteY82" fmla="*/ 331577 h 677391"/>
                  <a:gd name="connsiteX83" fmla="*/ 127273 w 269077"/>
                  <a:gd name="connsiteY83" fmla="*/ 331352 h 677391"/>
                  <a:gd name="connsiteX84" fmla="*/ 139395 w 269077"/>
                  <a:gd name="connsiteY84" fmla="*/ 325740 h 677391"/>
                  <a:gd name="connsiteX85" fmla="*/ 151798 w 269077"/>
                  <a:gd name="connsiteY85" fmla="*/ 330454 h 677391"/>
                  <a:gd name="connsiteX86" fmla="*/ 152584 w 269077"/>
                  <a:gd name="connsiteY86" fmla="*/ 330623 h 677391"/>
                  <a:gd name="connsiteX87" fmla="*/ 153425 w 269077"/>
                  <a:gd name="connsiteY87" fmla="*/ 330679 h 677391"/>
                  <a:gd name="connsiteX88" fmla="*/ 154043 w 269077"/>
                  <a:gd name="connsiteY88" fmla="*/ 330679 h 677391"/>
                  <a:gd name="connsiteX89" fmla="*/ 154828 w 269077"/>
                  <a:gd name="connsiteY89" fmla="*/ 330510 h 677391"/>
                  <a:gd name="connsiteX90" fmla="*/ 155670 w 269077"/>
                  <a:gd name="connsiteY90" fmla="*/ 330342 h 677391"/>
                  <a:gd name="connsiteX91" fmla="*/ 156288 w 269077"/>
                  <a:gd name="connsiteY91" fmla="*/ 330061 h 677391"/>
                  <a:gd name="connsiteX92" fmla="*/ 156905 w 269077"/>
                  <a:gd name="connsiteY92" fmla="*/ 329500 h 677391"/>
                  <a:gd name="connsiteX93" fmla="*/ 157466 w 269077"/>
                  <a:gd name="connsiteY93" fmla="*/ 328995 h 677391"/>
                  <a:gd name="connsiteX94" fmla="*/ 166502 w 269077"/>
                  <a:gd name="connsiteY94" fmla="*/ 319230 h 677391"/>
                  <a:gd name="connsiteX95" fmla="*/ 179803 w 269077"/>
                  <a:gd name="connsiteY95" fmla="*/ 318781 h 677391"/>
                  <a:gd name="connsiteX96" fmla="*/ 180588 w 269077"/>
                  <a:gd name="connsiteY96" fmla="*/ 318781 h 677391"/>
                  <a:gd name="connsiteX97" fmla="*/ 181262 w 269077"/>
                  <a:gd name="connsiteY97" fmla="*/ 318613 h 677391"/>
                  <a:gd name="connsiteX98" fmla="*/ 182047 w 269077"/>
                  <a:gd name="connsiteY98" fmla="*/ 318220 h 677391"/>
                  <a:gd name="connsiteX99" fmla="*/ 182665 w 269077"/>
                  <a:gd name="connsiteY99" fmla="*/ 317771 h 677391"/>
                  <a:gd name="connsiteX100" fmla="*/ 183226 w 269077"/>
                  <a:gd name="connsiteY100" fmla="*/ 317322 h 677391"/>
                  <a:gd name="connsiteX101" fmla="*/ 183787 w 269077"/>
                  <a:gd name="connsiteY101" fmla="*/ 316761 h 677391"/>
                  <a:gd name="connsiteX102" fmla="*/ 184236 w 269077"/>
                  <a:gd name="connsiteY102" fmla="*/ 316031 h 677391"/>
                  <a:gd name="connsiteX103" fmla="*/ 184517 w 269077"/>
                  <a:gd name="connsiteY103" fmla="*/ 315414 h 677391"/>
                  <a:gd name="connsiteX104" fmla="*/ 189119 w 269077"/>
                  <a:gd name="connsiteY104" fmla="*/ 302955 h 677391"/>
                  <a:gd name="connsiteX105" fmla="*/ 201241 w 269077"/>
                  <a:gd name="connsiteY105" fmla="*/ 297511 h 677391"/>
                  <a:gd name="connsiteX106" fmla="*/ 201915 w 269077"/>
                  <a:gd name="connsiteY106" fmla="*/ 297174 h 677391"/>
                  <a:gd name="connsiteX107" fmla="*/ 202588 w 269077"/>
                  <a:gd name="connsiteY107" fmla="*/ 296613 h 677391"/>
                  <a:gd name="connsiteX108" fmla="*/ 203037 w 269077"/>
                  <a:gd name="connsiteY108" fmla="*/ 296052 h 677391"/>
                  <a:gd name="connsiteX109" fmla="*/ 203486 w 269077"/>
                  <a:gd name="connsiteY109" fmla="*/ 295547 h 677391"/>
                  <a:gd name="connsiteX110" fmla="*/ 203542 w 269077"/>
                  <a:gd name="connsiteY110" fmla="*/ 295547 h 677391"/>
                  <a:gd name="connsiteX111" fmla="*/ 203823 w 269077"/>
                  <a:gd name="connsiteY111" fmla="*/ 294705 h 677391"/>
                  <a:gd name="connsiteX112" fmla="*/ 204103 w 269077"/>
                  <a:gd name="connsiteY112" fmla="*/ 294087 h 677391"/>
                  <a:gd name="connsiteX113" fmla="*/ 204216 w 269077"/>
                  <a:gd name="connsiteY113" fmla="*/ 293302 h 677391"/>
                  <a:gd name="connsiteX114" fmla="*/ 204272 w 269077"/>
                  <a:gd name="connsiteY114" fmla="*/ 292572 h 677391"/>
                  <a:gd name="connsiteX115" fmla="*/ 203654 w 269077"/>
                  <a:gd name="connsiteY115" fmla="*/ 279271 h 677391"/>
                  <a:gd name="connsiteX116" fmla="*/ 212802 w 269077"/>
                  <a:gd name="connsiteY116" fmla="*/ 269618 h 677391"/>
                  <a:gd name="connsiteX117" fmla="*/ 213251 w 269077"/>
                  <a:gd name="connsiteY117" fmla="*/ 269057 h 677391"/>
                  <a:gd name="connsiteX118" fmla="*/ 213700 w 269077"/>
                  <a:gd name="connsiteY118" fmla="*/ 268440 h 677391"/>
                  <a:gd name="connsiteX119" fmla="*/ 213869 w 269077"/>
                  <a:gd name="connsiteY119" fmla="*/ 267710 h 677391"/>
                  <a:gd name="connsiteX120" fmla="*/ 214037 w 269077"/>
                  <a:gd name="connsiteY120" fmla="*/ 266868 h 677391"/>
                  <a:gd name="connsiteX121" fmla="*/ 214149 w 269077"/>
                  <a:gd name="connsiteY121" fmla="*/ 266083 h 677391"/>
                  <a:gd name="connsiteX122" fmla="*/ 214037 w 269077"/>
                  <a:gd name="connsiteY122" fmla="*/ 265353 h 677391"/>
                  <a:gd name="connsiteX123" fmla="*/ 213869 w 269077"/>
                  <a:gd name="connsiteY123" fmla="*/ 264623 h 677391"/>
                  <a:gd name="connsiteX124" fmla="*/ 213700 w 269077"/>
                  <a:gd name="connsiteY124" fmla="*/ 263782 h 677391"/>
                  <a:gd name="connsiteX125" fmla="*/ 208200 w 269077"/>
                  <a:gd name="connsiteY125" fmla="*/ 251884 h 677391"/>
                  <a:gd name="connsiteX126" fmla="*/ 212802 w 269077"/>
                  <a:gd name="connsiteY126" fmla="*/ 239481 h 677391"/>
                  <a:gd name="connsiteX127" fmla="*/ 212971 w 269077"/>
                  <a:gd name="connsiteY127" fmla="*/ 238751 h 677391"/>
                  <a:gd name="connsiteX128" fmla="*/ 213083 w 269077"/>
                  <a:gd name="connsiteY128" fmla="*/ 238022 h 677391"/>
                  <a:gd name="connsiteX129" fmla="*/ 213083 w 269077"/>
                  <a:gd name="connsiteY129" fmla="*/ 237124 h 677391"/>
                  <a:gd name="connsiteX130" fmla="*/ 212858 w 269077"/>
                  <a:gd name="connsiteY130" fmla="*/ 236394 h 677391"/>
                  <a:gd name="connsiteX131" fmla="*/ 212690 w 269077"/>
                  <a:gd name="connsiteY131" fmla="*/ 235665 h 677391"/>
                  <a:gd name="connsiteX132" fmla="*/ 212353 w 269077"/>
                  <a:gd name="connsiteY132" fmla="*/ 234991 h 677391"/>
                  <a:gd name="connsiteX133" fmla="*/ 211904 w 269077"/>
                  <a:gd name="connsiteY133" fmla="*/ 234430 h 677391"/>
                  <a:gd name="connsiteX134" fmla="*/ 211455 w 269077"/>
                  <a:gd name="connsiteY134" fmla="*/ 233813 h 677391"/>
                  <a:gd name="connsiteX135" fmla="*/ 201466 w 269077"/>
                  <a:gd name="connsiteY135" fmla="*/ 224945 h 677391"/>
                  <a:gd name="connsiteX136" fmla="*/ 201129 w 269077"/>
                  <a:gd name="connsiteY136" fmla="*/ 211757 h 677391"/>
                  <a:gd name="connsiteX137" fmla="*/ 201017 w 269077"/>
                  <a:gd name="connsiteY137" fmla="*/ 210915 h 677391"/>
                  <a:gd name="connsiteX138" fmla="*/ 200736 w 269077"/>
                  <a:gd name="connsiteY138" fmla="*/ 210129 h 677391"/>
                  <a:gd name="connsiteX139" fmla="*/ 200512 w 269077"/>
                  <a:gd name="connsiteY139" fmla="*/ 209456 h 677391"/>
                  <a:gd name="connsiteX140" fmla="*/ 200119 w 269077"/>
                  <a:gd name="connsiteY140" fmla="*/ 208838 h 677391"/>
                  <a:gd name="connsiteX141" fmla="*/ 199614 w 269077"/>
                  <a:gd name="connsiteY141" fmla="*/ 208221 h 677391"/>
                  <a:gd name="connsiteX142" fmla="*/ 199052 w 269077"/>
                  <a:gd name="connsiteY142" fmla="*/ 207660 h 677391"/>
                  <a:gd name="connsiteX143" fmla="*/ 198435 w 269077"/>
                  <a:gd name="connsiteY143" fmla="*/ 207323 h 677391"/>
                  <a:gd name="connsiteX144" fmla="*/ 197705 w 269077"/>
                  <a:gd name="connsiteY144" fmla="*/ 206930 h 677391"/>
                  <a:gd name="connsiteX145" fmla="*/ 197593 w 269077"/>
                  <a:gd name="connsiteY145" fmla="*/ 206930 h 677391"/>
                  <a:gd name="connsiteX146" fmla="*/ 185190 w 269077"/>
                  <a:gd name="connsiteY146" fmla="*/ 202440 h 677391"/>
                  <a:gd name="connsiteX147" fmla="*/ 179634 w 269077"/>
                  <a:gd name="connsiteY147" fmla="*/ 190318 h 677391"/>
                  <a:gd name="connsiteX148" fmla="*/ 179241 w 269077"/>
                  <a:gd name="connsiteY148" fmla="*/ 189701 h 677391"/>
                  <a:gd name="connsiteX149" fmla="*/ 178792 w 269077"/>
                  <a:gd name="connsiteY149" fmla="*/ 189027 h 677391"/>
                  <a:gd name="connsiteX150" fmla="*/ 178175 w 269077"/>
                  <a:gd name="connsiteY150" fmla="*/ 188578 h 677391"/>
                  <a:gd name="connsiteX151" fmla="*/ 177558 w 269077"/>
                  <a:gd name="connsiteY151" fmla="*/ 188073 h 677391"/>
                  <a:gd name="connsiteX152" fmla="*/ 177558 w 269077"/>
                  <a:gd name="connsiteY152" fmla="*/ 187961 h 677391"/>
                  <a:gd name="connsiteX153" fmla="*/ 176828 w 269077"/>
                  <a:gd name="connsiteY153" fmla="*/ 187680 h 677391"/>
                  <a:gd name="connsiteX154" fmla="*/ 176155 w 269077"/>
                  <a:gd name="connsiteY154" fmla="*/ 187512 h 677391"/>
                  <a:gd name="connsiteX155" fmla="*/ 175369 w 269077"/>
                  <a:gd name="connsiteY155" fmla="*/ 187344 h 677391"/>
                  <a:gd name="connsiteX156" fmla="*/ 174527 w 269077"/>
                  <a:gd name="connsiteY156" fmla="*/ 187344 h 677391"/>
                  <a:gd name="connsiteX157" fmla="*/ 161282 w 269077"/>
                  <a:gd name="connsiteY157" fmla="*/ 187849 h 677391"/>
                  <a:gd name="connsiteX158" fmla="*/ 151517 w 269077"/>
                  <a:gd name="connsiteY158" fmla="*/ 178925 h 677391"/>
                  <a:gd name="connsiteX159" fmla="*/ 150956 w 269077"/>
                  <a:gd name="connsiteY159" fmla="*/ 178364 h 677391"/>
                  <a:gd name="connsiteX160" fmla="*/ 150226 w 269077"/>
                  <a:gd name="connsiteY160" fmla="*/ 178027 h 677391"/>
                  <a:gd name="connsiteX161" fmla="*/ 149609 w 269077"/>
                  <a:gd name="connsiteY161" fmla="*/ 177635 h 677391"/>
                  <a:gd name="connsiteX162" fmla="*/ 148879 w 269077"/>
                  <a:gd name="connsiteY162" fmla="*/ 177466 h 677391"/>
                  <a:gd name="connsiteX163" fmla="*/ 147982 w 269077"/>
                  <a:gd name="connsiteY163" fmla="*/ 177466 h 677391"/>
                  <a:gd name="connsiteX164" fmla="*/ 176577 w 269077"/>
                  <a:gd name="connsiteY164" fmla="*/ 81430 h 677391"/>
                  <a:gd name="connsiteX165" fmla="*/ 182682 w 269077"/>
                  <a:gd name="connsiteY165" fmla="*/ 84002 h 677391"/>
                  <a:gd name="connsiteX166" fmla="*/ 184912 w 269077"/>
                  <a:gd name="connsiteY166" fmla="*/ 91197 h 677391"/>
                  <a:gd name="connsiteX167" fmla="*/ 166908 w 269077"/>
                  <a:gd name="connsiteY167" fmla="*/ 91197 h 677391"/>
                  <a:gd name="connsiteX168" fmla="*/ 170164 w 269077"/>
                  <a:gd name="connsiteY168" fmla="*/ 84132 h 677391"/>
                  <a:gd name="connsiteX169" fmla="*/ 176577 w 269077"/>
                  <a:gd name="connsiteY169" fmla="*/ 81430 h 677391"/>
                  <a:gd name="connsiteX170" fmla="*/ 119427 w 269077"/>
                  <a:gd name="connsiteY170" fmla="*/ 81430 h 677391"/>
                  <a:gd name="connsiteX171" fmla="*/ 125532 w 269077"/>
                  <a:gd name="connsiteY171" fmla="*/ 84002 h 677391"/>
                  <a:gd name="connsiteX172" fmla="*/ 127762 w 269077"/>
                  <a:gd name="connsiteY172" fmla="*/ 91197 h 677391"/>
                  <a:gd name="connsiteX173" fmla="*/ 109758 w 269077"/>
                  <a:gd name="connsiteY173" fmla="*/ 91197 h 677391"/>
                  <a:gd name="connsiteX174" fmla="*/ 113014 w 269077"/>
                  <a:gd name="connsiteY174" fmla="*/ 84132 h 677391"/>
                  <a:gd name="connsiteX175" fmla="*/ 119427 w 269077"/>
                  <a:gd name="connsiteY175" fmla="*/ 81430 h 677391"/>
                  <a:gd name="connsiteX176" fmla="*/ 215882 w 269077"/>
                  <a:gd name="connsiteY176" fmla="*/ 77133 h 677391"/>
                  <a:gd name="connsiteX177" fmla="*/ 210640 w 269077"/>
                  <a:gd name="connsiteY177" fmla="*/ 79102 h 677391"/>
                  <a:gd name="connsiteX178" fmla="*/ 207157 w 269077"/>
                  <a:gd name="connsiteY178" fmla="*/ 84588 h 677391"/>
                  <a:gd name="connsiteX179" fmla="*/ 207027 w 269077"/>
                  <a:gd name="connsiteY179" fmla="*/ 84588 h 677391"/>
                  <a:gd name="connsiteX180" fmla="*/ 207027 w 269077"/>
                  <a:gd name="connsiteY180" fmla="*/ 77719 h 677391"/>
                  <a:gd name="connsiteX181" fmla="*/ 201687 w 269077"/>
                  <a:gd name="connsiteY181" fmla="*/ 77719 h 677391"/>
                  <a:gd name="connsiteX182" fmla="*/ 201687 w 269077"/>
                  <a:gd name="connsiteY182" fmla="*/ 111056 h 677391"/>
                  <a:gd name="connsiteX183" fmla="*/ 207027 w 269077"/>
                  <a:gd name="connsiteY183" fmla="*/ 111056 h 677391"/>
                  <a:gd name="connsiteX184" fmla="*/ 207027 w 269077"/>
                  <a:gd name="connsiteY184" fmla="*/ 94062 h 677391"/>
                  <a:gd name="connsiteX185" fmla="*/ 209322 w 269077"/>
                  <a:gd name="connsiteY185" fmla="*/ 85272 h 677391"/>
                  <a:gd name="connsiteX186" fmla="*/ 215035 w 269077"/>
                  <a:gd name="connsiteY186" fmla="*/ 82049 h 677391"/>
                  <a:gd name="connsiteX187" fmla="*/ 219072 w 269077"/>
                  <a:gd name="connsiteY187" fmla="*/ 83123 h 677391"/>
                  <a:gd name="connsiteX188" fmla="*/ 219072 w 269077"/>
                  <a:gd name="connsiteY188" fmla="*/ 77589 h 677391"/>
                  <a:gd name="connsiteX189" fmla="*/ 215882 w 269077"/>
                  <a:gd name="connsiteY189" fmla="*/ 77133 h 677391"/>
                  <a:gd name="connsiteX190" fmla="*/ 176675 w 269077"/>
                  <a:gd name="connsiteY190" fmla="*/ 76937 h 677391"/>
                  <a:gd name="connsiteX191" fmla="*/ 165720 w 269077"/>
                  <a:gd name="connsiteY191" fmla="*/ 81837 h 677391"/>
                  <a:gd name="connsiteX192" fmla="*/ 161309 w 269077"/>
                  <a:gd name="connsiteY192" fmla="*/ 94518 h 677391"/>
                  <a:gd name="connsiteX193" fmla="*/ 165345 w 269077"/>
                  <a:gd name="connsiteY193" fmla="*/ 107296 h 677391"/>
                  <a:gd name="connsiteX194" fmla="*/ 176447 w 269077"/>
                  <a:gd name="connsiteY194" fmla="*/ 111838 h 677391"/>
                  <a:gd name="connsiteX195" fmla="*/ 188070 w 269077"/>
                  <a:gd name="connsiteY195" fmla="*/ 108647 h 677391"/>
                  <a:gd name="connsiteX196" fmla="*/ 188070 w 269077"/>
                  <a:gd name="connsiteY196" fmla="*/ 103633 h 677391"/>
                  <a:gd name="connsiteX197" fmla="*/ 177717 w 269077"/>
                  <a:gd name="connsiteY197" fmla="*/ 107345 h 677391"/>
                  <a:gd name="connsiteX198" fmla="*/ 169838 w 269077"/>
                  <a:gd name="connsiteY198" fmla="*/ 104317 h 677391"/>
                  <a:gd name="connsiteX199" fmla="*/ 166843 w 269077"/>
                  <a:gd name="connsiteY199" fmla="*/ 95722 h 677391"/>
                  <a:gd name="connsiteX200" fmla="*/ 190381 w 269077"/>
                  <a:gd name="connsiteY200" fmla="*/ 95722 h 677391"/>
                  <a:gd name="connsiteX201" fmla="*/ 190381 w 269077"/>
                  <a:gd name="connsiteY201" fmla="*/ 92922 h 677391"/>
                  <a:gd name="connsiteX202" fmla="*/ 186800 w 269077"/>
                  <a:gd name="connsiteY202" fmla="*/ 81170 h 677391"/>
                  <a:gd name="connsiteX203" fmla="*/ 176675 w 269077"/>
                  <a:gd name="connsiteY203" fmla="*/ 76937 h 677391"/>
                  <a:gd name="connsiteX204" fmla="*/ 119525 w 269077"/>
                  <a:gd name="connsiteY204" fmla="*/ 76937 h 677391"/>
                  <a:gd name="connsiteX205" fmla="*/ 108570 w 269077"/>
                  <a:gd name="connsiteY205" fmla="*/ 81837 h 677391"/>
                  <a:gd name="connsiteX206" fmla="*/ 104159 w 269077"/>
                  <a:gd name="connsiteY206" fmla="*/ 94518 h 677391"/>
                  <a:gd name="connsiteX207" fmla="*/ 108195 w 269077"/>
                  <a:gd name="connsiteY207" fmla="*/ 107296 h 677391"/>
                  <a:gd name="connsiteX208" fmla="*/ 119297 w 269077"/>
                  <a:gd name="connsiteY208" fmla="*/ 111838 h 677391"/>
                  <a:gd name="connsiteX209" fmla="*/ 130920 w 269077"/>
                  <a:gd name="connsiteY209" fmla="*/ 108647 h 677391"/>
                  <a:gd name="connsiteX210" fmla="*/ 130920 w 269077"/>
                  <a:gd name="connsiteY210" fmla="*/ 103633 h 677391"/>
                  <a:gd name="connsiteX211" fmla="*/ 120567 w 269077"/>
                  <a:gd name="connsiteY211" fmla="*/ 107345 h 677391"/>
                  <a:gd name="connsiteX212" fmla="*/ 112688 w 269077"/>
                  <a:gd name="connsiteY212" fmla="*/ 104317 h 677391"/>
                  <a:gd name="connsiteX213" fmla="*/ 109693 w 269077"/>
                  <a:gd name="connsiteY213" fmla="*/ 95722 h 677391"/>
                  <a:gd name="connsiteX214" fmla="*/ 133231 w 269077"/>
                  <a:gd name="connsiteY214" fmla="*/ 95722 h 677391"/>
                  <a:gd name="connsiteX215" fmla="*/ 133231 w 269077"/>
                  <a:gd name="connsiteY215" fmla="*/ 92922 h 677391"/>
                  <a:gd name="connsiteX216" fmla="*/ 129650 w 269077"/>
                  <a:gd name="connsiteY216" fmla="*/ 81170 h 677391"/>
                  <a:gd name="connsiteX217" fmla="*/ 119525 w 269077"/>
                  <a:gd name="connsiteY217" fmla="*/ 76937 h 677391"/>
                  <a:gd name="connsiteX218" fmla="*/ 151602 w 269077"/>
                  <a:gd name="connsiteY218" fmla="*/ 67854 h 677391"/>
                  <a:gd name="connsiteX219" fmla="*/ 146263 w 269077"/>
                  <a:gd name="connsiteY219" fmla="*/ 69580 h 677391"/>
                  <a:gd name="connsiteX220" fmla="*/ 146263 w 269077"/>
                  <a:gd name="connsiteY220" fmla="*/ 77719 h 677391"/>
                  <a:gd name="connsiteX221" fmla="*/ 140533 w 269077"/>
                  <a:gd name="connsiteY221" fmla="*/ 77719 h 677391"/>
                  <a:gd name="connsiteX222" fmla="*/ 140533 w 269077"/>
                  <a:gd name="connsiteY222" fmla="*/ 82277 h 677391"/>
                  <a:gd name="connsiteX223" fmla="*/ 146263 w 269077"/>
                  <a:gd name="connsiteY223" fmla="*/ 82277 h 677391"/>
                  <a:gd name="connsiteX224" fmla="*/ 146263 w 269077"/>
                  <a:gd name="connsiteY224" fmla="*/ 102006 h 677391"/>
                  <a:gd name="connsiteX225" fmla="*/ 155021 w 269077"/>
                  <a:gd name="connsiteY225" fmla="*/ 111772 h 677391"/>
                  <a:gd name="connsiteX226" fmla="*/ 160002 w 269077"/>
                  <a:gd name="connsiteY226" fmla="*/ 110731 h 677391"/>
                  <a:gd name="connsiteX227" fmla="*/ 160002 w 269077"/>
                  <a:gd name="connsiteY227" fmla="*/ 106173 h 677391"/>
                  <a:gd name="connsiteX228" fmla="*/ 156518 w 269077"/>
                  <a:gd name="connsiteY228" fmla="*/ 107280 h 677391"/>
                  <a:gd name="connsiteX229" fmla="*/ 152742 w 269077"/>
                  <a:gd name="connsiteY229" fmla="*/ 105847 h 677391"/>
                  <a:gd name="connsiteX230" fmla="*/ 151602 w 269077"/>
                  <a:gd name="connsiteY230" fmla="*/ 101062 h 677391"/>
                  <a:gd name="connsiteX231" fmla="*/ 151602 w 269077"/>
                  <a:gd name="connsiteY231" fmla="*/ 82277 h 677391"/>
                  <a:gd name="connsiteX232" fmla="*/ 160002 w 269077"/>
                  <a:gd name="connsiteY232" fmla="*/ 82277 h 677391"/>
                  <a:gd name="connsiteX233" fmla="*/ 160002 w 269077"/>
                  <a:gd name="connsiteY233" fmla="*/ 77719 h 677391"/>
                  <a:gd name="connsiteX234" fmla="*/ 151602 w 269077"/>
                  <a:gd name="connsiteY234" fmla="*/ 77719 h 677391"/>
                  <a:gd name="connsiteX235" fmla="*/ 50004 w 269077"/>
                  <a:gd name="connsiteY235" fmla="*/ 64371 h 677391"/>
                  <a:gd name="connsiteX236" fmla="*/ 50004 w 269077"/>
                  <a:gd name="connsiteY236" fmla="*/ 111056 h 677391"/>
                  <a:gd name="connsiteX237" fmla="*/ 55278 w 269077"/>
                  <a:gd name="connsiteY237" fmla="*/ 111056 h 677391"/>
                  <a:gd name="connsiteX238" fmla="*/ 55278 w 269077"/>
                  <a:gd name="connsiteY238" fmla="*/ 79802 h 677391"/>
                  <a:gd name="connsiteX239" fmla="*/ 55017 w 269077"/>
                  <a:gd name="connsiteY239" fmla="*/ 70654 h 677391"/>
                  <a:gd name="connsiteX240" fmla="*/ 55148 w 269077"/>
                  <a:gd name="connsiteY240" fmla="*/ 70654 h 677391"/>
                  <a:gd name="connsiteX241" fmla="*/ 56547 w 269077"/>
                  <a:gd name="connsiteY241" fmla="*/ 75440 h 677391"/>
                  <a:gd name="connsiteX242" fmla="*/ 72467 w 269077"/>
                  <a:gd name="connsiteY242" fmla="*/ 111056 h 677391"/>
                  <a:gd name="connsiteX243" fmla="*/ 75137 w 269077"/>
                  <a:gd name="connsiteY243" fmla="*/ 111056 h 677391"/>
                  <a:gd name="connsiteX244" fmla="*/ 91090 w 269077"/>
                  <a:gd name="connsiteY244" fmla="*/ 75179 h 677391"/>
                  <a:gd name="connsiteX245" fmla="*/ 92489 w 269077"/>
                  <a:gd name="connsiteY245" fmla="*/ 70654 h 677391"/>
                  <a:gd name="connsiteX246" fmla="*/ 92620 w 269077"/>
                  <a:gd name="connsiteY246" fmla="*/ 70654 h 677391"/>
                  <a:gd name="connsiteX247" fmla="*/ 92164 w 269077"/>
                  <a:gd name="connsiteY247" fmla="*/ 79737 h 677391"/>
                  <a:gd name="connsiteX248" fmla="*/ 92164 w 269077"/>
                  <a:gd name="connsiteY248" fmla="*/ 111056 h 677391"/>
                  <a:gd name="connsiteX249" fmla="*/ 97601 w 269077"/>
                  <a:gd name="connsiteY249" fmla="*/ 111056 h 677391"/>
                  <a:gd name="connsiteX250" fmla="*/ 97601 w 269077"/>
                  <a:gd name="connsiteY250" fmla="*/ 64371 h 677391"/>
                  <a:gd name="connsiteX251" fmla="*/ 90764 w 269077"/>
                  <a:gd name="connsiteY251" fmla="*/ 64371 h 677391"/>
                  <a:gd name="connsiteX252" fmla="*/ 76146 w 269077"/>
                  <a:gd name="connsiteY252" fmla="*/ 96797 h 677391"/>
                  <a:gd name="connsiteX253" fmla="*/ 73900 w 269077"/>
                  <a:gd name="connsiteY253" fmla="*/ 102527 h 677391"/>
                  <a:gd name="connsiteX254" fmla="*/ 73705 w 269077"/>
                  <a:gd name="connsiteY254" fmla="*/ 102527 h 677391"/>
                  <a:gd name="connsiteX255" fmla="*/ 71556 w 269077"/>
                  <a:gd name="connsiteY255" fmla="*/ 96927 h 677391"/>
                  <a:gd name="connsiteX256" fmla="*/ 57231 w 269077"/>
                  <a:gd name="connsiteY256" fmla="*/ 64371 h 677391"/>
                  <a:gd name="connsiteX257" fmla="*/ 44847 w 269077"/>
                  <a:gd name="connsiteY257" fmla="*/ 0 h 677391"/>
                  <a:gd name="connsiteX258" fmla="*/ 224230 w 269077"/>
                  <a:gd name="connsiteY258" fmla="*/ 0 h 677391"/>
                  <a:gd name="connsiteX259" fmla="*/ 269077 w 269077"/>
                  <a:gd name="connsiteY259" fmla="*/ 44847 h 677391"/>
                  <a:gd name="connsiteX260" fmla="*/ 269077 w 269077"/>
                  <a:gd name="connsiteY260" fmla="*/ 328724 h 677391"/>
                  <a:gd name="connsiteX261" fmla="*/ 224230 w 269077"/>
                  <a:gd name="connsiteY261" fmla="*/ 373571 h 677391"/>
                  <a:gd name="connsiteX262" fmla="*/ 189016 w 269077"/>
                  <a:gd name="connsiteY262" fmla="*/ 373571 h 677391"/>
                  <a:gd name="connsiteX263" fmla="*/ 189016 w 269077"/>
                  <a:gd name="connsiteY263" fmla="*/ 677391 h 677391"/>
                  <a:gd name="connsiteX264" fmla="*/ 96146 w 269077"/>
                  <a:gd name="connsiteY264" fmla="*/ 677391 h 677391"/>
                  <a:gd name="connsiteX265" fmla="*/ 96146 w 269077"/>
                  <a:gd name="connsiteY265" fmla="*/ 373571 h 677391"/>
                  <a:gd name="connsiteX266" fmla="*/ 44847 w 269077"/>
                  <a:gd name="connsiteY266" fmla="*/ 373571 h 677391"/>
                  <a:gd name="connsiteX267" fmla="*/ 0 w 269077"/>
                  <a:gd name="connsiteY267" fmla="*/ 328724 h 677391"/>
                  <a:gd name="connsiteX268" fmla="*/ 0 w 269077"/>
                  <a:gd name="connsiteY268" fmla="*/ 44847 h 677391"/>
                  <a:gd name="connsiteX269" fmla="*/ 44847 w 269077"/>
                  <a:gd name="connsiteY269" fmla="*/ 0 h 67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269077" h="677391">
                    <a:moveTo>
                      <a:pt x="147140" y="177466"/>
                    </a:moveTo>
                    <a:lnTo>
                      <a:pt x="146522" y="177635"/>
                    </a:lnTo>
                    <a:lnTo>
                      <a:pt x="145737" y="177915"/>
                    </a:lnTo>
                    <a:lnTo>
                      <a:pt x="133670" y="183640"/>
                    </a:lnTo>
                    <a:lnTo>
                      <a:pt x="121324" y="179038"/>
                    </a:lnTo>
                    <a:lnTo>
                      <a:pt x="120594" y="178757"/>
                    </a:lnTo>
                    <a:lnTo>
                      <a:pt x="119752" y="178645"/>
                    </a:lnTo>
                    <a:lnTo>
                      <a:pt x="119079" y="178645"/>
                    </a:lnTo>
                    <a:lnTo>
                      <a:pt x="118237" y="178757"/>
                    </a:lnTo>
                    <a:lnTo>
                      <a:pt x="117451" y="179038"/>
                    </a:lnTo>
                    <a:lnTo>
                      <a:pt x="116778" y="179374"/>
                    </a:lnTo>
                    <a:lnTo>
                      <a:pt x="116160" y="179711"/>
                    </a:lnTo>
                    <a:lnTo>
                      <a:pt x="115543" y="180385"/>
                    </a:lnTo>
                    <a:lnTo>
                      <a:pt x="106564" y="190038"/>
                    </a:lnTo>
                    <a:lnTo>
                      <a:pt x="93319" y="190487"/>
                    </a:lnTo>
                    <a:lnTo>
                      <a:pt x="92365" y="190599"/>
                    </a:lnTo>
                    <a:lnTo>
                      <a:pt x="91747" y="190767"/>
                    </a:lnTo>
                    <a:lnTo>
                      <a:pt x="91018" y="191048"/>
                    </a:lnTo>
                    <a:lnTo>
                      <a:pt x="90288" y="191553"/>
                    </a:lnTo>
                    <a:lnTo>
                      <a:pt x="90401" y="191553"/>
                    </a:lnTo>
                    <a:lnTo>
                      <a:pt x="89783" y="192002"/>
                    </a:lnTo>
                    <a:lnTo>
                      <a:pt x="89166" y="192563"/>
                    </a:lnTo>
                    <a:lnTo>
                      <a:pt x="88885" y="193180"/>
                    </a:lnTo>
                    <a:lnTo>
                      <a:pt x="88492" y="193910"/>
                    </a:lnTo>
                    <a:lnTo>
                      <a:pt x="84003" y="206425"/>
                    </a:lnTo>
                    <a:lnTo>
                      <a:pt x="71880" y="211925"/>
                    </a:lnTo>
                    <a:lnTo>
                      <a:pt x="71151" y="212262"/>
                    </a:lnTo>
                    <a:lnTo>
                      <a:pt x="70590" y="212711"/>
                    </a:lnTo>
                    <a:lnTo>
                      <a:pt x="70084" y="213272"/>
                    </a:lnTo>
                    <a:lnTo>
                      <a:pt x="69636" y="213889"/>
                    </a:lnTo>
                    <a:lnTo>
                      <a:pt x="69187" y="214619"/>
                    </a:lnTo>
                    <a:lnTo>
                      <a:pt x="68906" y="215348"/>
                    </a:lnTo>
                    <a:lnTo>
                      <a:pt x="68794" y="216078"/>
                    </a:lnTo>
                    <a:lnTo>
                      <a:pt x="68738" y="216808"/>
                    </a:lnTo>
                    <a:lnTo>
                      <a:pt x="69355" y="229996"/>
                    </a:lnTo>
                    <a:lnTo>
                      <a:pt x="60375" y="239649"/>
                    </a:lnTo>
                    <a:lnTo>
                      <a:pt x="59870" y="240210"/>
                    </a:lnTo>
                    <a:lnTo>
                      <a:pt x="59421" y="241052"/>
                    </a:lnTo>
                    <a:lnTo>
                      <a:pt x="59141" y="241670"/>
                    </a:lnTo>
                    <a:lnTo>
                      <a:pt x="58972" y="242399"/>
                    </a:lnTo>
                    <a:lnTo>
                      <a:pt x="58860" y="243185"/>
                    </a:lnTo>
                    <a:lnTo>
                      <a:pt x="58972" y="243914"/>
                    </a:lnTo>
                    <a:lnTo>
                      <a:pt x="59028" y="244756"/>
                    </a:lnTo>
                    <a:lnTo>
                      <a:pt x="59421" y="245430"/>
                    </a:lnTo>
                    <a:lnTo>
                      <a:pt x="65034" y="257496"/>
                    </a:lnTo>
                    <a:lnTo>
                      <a:pt x="60375" y="269787"/>
                    </a:lnTo>
                    <a:lnTo>
                      <a:pt x="60151" y="270572"/>
                    </a:lnTo>
                    <a:lnTo>
                      <a:pt x="60039" y="271414"/>
                    </a:lnTo>
                    <a:lnTo>
                      <a:pt x="60039" y="272144"/>
                    </a:lnTo>
                    <a:lnTo>
                      <a:pt x="60207" y="272817"/>
                    </a:lnTo>
                    <a:lnTo>
                      <a:pt x="60488" y="273659"/>
                    </a:lnTo>
                    <a:lnTo>
                      <a:pt x="60768" y="274389"/>
                    </a:lnTo>
                    <a:lnTo>
                      <a:pt x="61217" y="274950"/>
                    </a:lnTo>
                    <a:lnTo>
                      <a:pt x="61666" y="275567"/>
                    </a:lnTo>
                    <a:lnTo>
                      <a:pt x="71488" y="284434"/>
                    </a:lnTo>
                    <a:lnTo>
                      <a:pt x="71993" y="297679"/>
                    </a:lnTo>
                    <a:lnTo>
                      <a:pt x="72049" y="298521"/>
                    </a:lnTo>
                    <a:lnTo>
                      <a:pt x="72217" y="299138"/>
                    </a:lnTo>
                    <a:lnTo>
                      <a:pt x="72610" y="299868"/>
                    </a:lnTo>
                    <a:lnTo>
                      <a:pt x="72947" y="300598"/>
                    </a:lnTo>
                    <a:lnTo>
                      <a:pt x="73508" y="301159"/>
                    </a:lnTo>
                    <a:lnTo>
                      <a:pt x="74125" y="301664"/>
                    </a:lnTo>
                    <a:lnTo>
                      <a:pt x="74743" y="302057"/>
                    </a:lnTo>
                    <a:lnTo>
                      <a:pt x="75416" y="302393"/>
                    </a:lnTo>
                    <a:lnTo>
                      <a:pt x="87875" y="306995"/>
                    </a:lnTo>
                    <a:lnTo>
                      <a:pt x="93487" y="318837"/>
                    </a:lnTo>
                    <a:lnTo>
                      <a:pt x="93824" y="319567"/>
                    </a:lnTo>
                    <a:lnTo>
                      <a:pt x="94273" y="320240"/>
                    </a:lnTo>
                    <a:lnTo>
                      <a:pt x="94834" y="320857"/>
                    </a:lnTo>
                    <a:lnTo>
                      <a:pt x="95452" y="321194"/>
                    </a:lnTo>
                    <a:lnTo>
                      <a:pt x="96181" y="321587"/>
                    </a:lnTo>
                    <a:lnTo>
                      <a:pt x="96911" y="321868"/>
                    </a:lnTo>
                    <a:lnTo>
                      <a:pt x="97640" y="321924"/>
                    </a:lnTo>
                    <a:lnTo>
                      <a:pt x="98426" y="321924"/>
                    </a:lnTo>
                    <a:lnTo>
                      <a:pt x="111671" y="321363"/>
                    </a:lnTo>
                    <a:lnTo>
                      <a:pt x="121492" y="330454"/>
                    </a:lnTo>
                    <a:lnTo>
                      <a:pt x="122053" y="330959"/>
                    </a:lnTo>
                    <a:lnTo>
                      <a:pt x="122839" y="331352"/>
                    </a:lnTo>
                    <a:lnTo>
                      <a:pt x="123512" y="331521"/>
                    </a:lnTo>
                    <a:lnTo>
                      <a:pt x="124186" y="331801"/>
                    </a:lnTo>
                    <a:lnTo>
                      <a:pt x="125028" y="331801"/>
                    </a:lnTo>
                    <a:lnTo>
                      <a:pt x="125813" y="331801"/>
                    </a:lnTo>
                    <a:lnTo>
                      <a:pt x="126543" y="331577"/>
                    </a:lnTo>
                    <a:lnTo>
                      <a:pt x="127273" y="331352"/>
                    </a:lnTo>
                    <a:lnTo>
                      <a:pt x="139395" y="325740"/>
                    </a:lnTo>
                    <a:lnTo>
                      <a:pt x="151798" y="330454"/>
                    </a:lnTo>
                    <a:lnTo>
                      <a:pt x="152584" y="330623"/>
                    </a:lnTo>
                    <a:lnTo>
                      <a:pt x="153425" y="330679"/>
                    </a:lnTo>
                    <a:lnTo>
                      <a:pt x="154043" y="330679"/>
                    </a:lnTo>
                    <a:lnTo>
                      <a:pt x="154828" y="330510"/>
                    </a:lnTo>
                    <a:lnTo>
                      <a:pt x="155670" y="330342"/>
                    </a:lnTo>
                    <a:lnTo>
                      <a:pt x="156288" y="330061"/>
                    </a:lnTo>
                    <a:lnTo>
                      <a:pt x="156905" y="329500"/>
                    </a:lnTo>
                    <a:lnTo>
                      <a:pt x="157466" y="328995"/>
                    </a:lnTo>
                    <a:lnTo>
                      <a:pt x="166502" y="319230"/>
                    </a:lnTo>
                    <a:lnTo>
                      <a:pt x="179803" y="318781"/>
                    </a:lnTo>
                    <a:lnTo>
                      <a:pt x="180588" y="318781"/>
                    </a:lnTo>
                    <a:lnTo>
                      <a:pt x="181262" y="318613"/>
                    </a:lnTo>
                    <a:lnTo>
                      <a:pt x="182047" y="318220"/>
                    </a:lnTo>
                    <a:lnTo>
                      <a:pt x="182665" y="317771"/>
                    </a:lnTo>
                    <a:lnTo>
                      <a:pt x="183226" y="317322"/>
                    </a:lnTo>
                    <a:lnTo>
                      <a:pt x="183787" y="316761"/>
                    </a:lnTo>
                    <a:lnTo>
                      <a:pt x="184236" y="316031"/>
                    </a:lnTo>
                    <a:lnTo>
                      <a:pt x="184517" y="315414"/>
                    </a:lnTo>
                    <a:lnTo>
                      <a:pt x="189119" y="302955"/>
                    </a:lnTo>
                    <a:lnTo>
                      <a:pt x="201241" y="297511"/>
                    </a:lnTo>
                    <a:lnTo>
                      <a:pt x="201915" y="297174"/>
                    </a:lnTo>
                    <a:lnTo>
                      <a:pt x="202588" y="296613"/>
                    </a:lnTo>
                    <a:lnTo>
                      <a:pt x="203037" y="296052"/>
                    </a:lnTo>
                    <a:lnTo>
                      <a:pt x="203486" y="295547"/>
                    </a:lnTo>
                    <a:lnTo>
                      <a:pt x="203542" y="295547"/>
                    </a:lnTo>
                    <a:lnTo>
                      <a:pt x="203823" y="294705"/>
                    </a:lnTo>
                    <a:lnTo>
                      <a:pt x="204103" y="294087"/>
                    </a:lnTo>
                    <a:lnTo>
                      <a:pt x="204216" y="293302"/>
                    </a:lnTo>
                    <a:lnTo>
                      <a:pt x="204272" y="292572"/>
                    </a:lnTo>
                    <a:lnTo>
                      <a:pt x="203654" y="279271"/>
                    </a:lnTo>
                    <a:lnTo>
                      <a:pt x="212802" y="269618"/>
                    </a:lnTo>
                    <a:lnTo>
                      <a:pt x="213251" y="269057"/>
                    </a:lnTo>
                    <a:lnTo>
                      <a:pt x="213700" y="268440"/>
                    </a:lnTo>
                    <a:lnTo>
                      <a:pt x="213869" y="267710"/>
                    </a:lnTo>
                    <a:lnTo>
                      <a:pt x="214037" y="266868"/>
                    </a:lnTo>
                    <a:lnTo>
                      <a:pt x="214149" y="266083"/>
                    </a:lnTo>
                    <a:lnTo>
                      <a:pt x="214037" y="265353"/>
                    </a:lnTo>
                    <a:lnTo>
                      <a:pt x="213869" y="264623"/>
                    </a:lnTo>
                    <a:lnTo>
                      <a:pt x="213700" y="263782"/>
                    </a:lnTo>
                    <a:lnTo>
                      <a:pt x="208200" y="251884"/>
                    </a:lnTo>
                    <a:lnTo>
                      <a:pt x="212802" y="239481"/>
                    </a:lnTo>
                    <a:lnTo>
                      <a:pt x="212971" y="238751"/>
                    </a:lnTo>
                    <a:lnTo>
                      <a:pt x="213083" y="238022"/>
                    </a:lnTo>
                    <a:lnTo>
                      <a:pt x="213083" y="237124"/>
                    </a:lnTo>
                    <a:lnTo>
                      <a:pt x="212858" y="236394"/>
                    </a:lnTo>
                    <a:lnTo>
                      <a:pt x="212690" y="235665"/>
                    </a:lnTo>
                    <a:lnTo>
                      <a:pt x="212353" y="234991"/>
                    </a:lnTo>
                    <a:lnTo>
                      <a:pt x="211904" y="234430"/>
                    </a:lnTo>
                    <a:lnTo>
                      <a:pt x="211455" y="233813"/>
                    </a:lnTo>
                    <a:lnTo>
                      <a:pt x="201466" y="224945"/>
                    </a:lnTo>
                    <a:lnTo>
                      <a:pt x="201129" y="211757"/>
                    </a:lnTo>
                    <a:lnTo>
                      <a:pt x="201017" y="210915"/>
                    </a:lnTo>
                    <a:lnTo>
                      <a:pt x="200736" y="210129"/>
                    </a:lnTo>
                    <a:lnTo>
                      <a:pt x="200512" y="209456"/>
                    </a:lnTo>
                    <a:lnTo>
                      <a:pt x="200119" y="208838"/>
                    </a:lnTo>
                    <a:lnTo>
                      <a:pt x="199614" y="208221"/>
                    </a:lnTo>
                    <a:lnTo>
                      <a:pt x="199052" y="207660"/>
                    </a:lnTo>
                    <a:lnTo>
                      <a:pt x="198435" y="207323"/>
                    </a:lnTo>
                    <a:lnTo>
                      <a:pt x="197705" y="206930"/>
                    </a:lnTo>
                    <a:lnTo>
                      <a:pt x="197593" y="206930"/>
                    </a:lnTo>
                    <a:lnTo>
                      <a:pt x="185190" y="202440"/>
                    </a:lnTo>
                    <a:lnTo>
                      <a:pt x="179634" y="190318"/>
                    </a:lnTo>
                    <a:lnTo>
                      <a:pt x="179241" y="189701"/>
                    </a:lnTo>
                    <a:lnTo>
                      <a:pt x="178792" y="189027"/>
                    </a:lnTo>
                    <a:lnTo>
                      <a:pt x="178175" y="188578"/>
                    </a:lnTo>
                    <a:lnTo>
                      <a:pt x="177558" y="188073"/>
                    </a:lnTo>
                    <a:lnTo>
                      <a:pt x="177558" y="187961"/>
                    </a:lnTo>
                    <a:lnTo>
                      <a:pt x="176828" y="187680"/>
                    </a:lnTo>
                    <a:lnTo>
                      <a:pt x="176155" y="187512"/>
                    </a:lnTo>
                    <a:lnTo>
                      <a:pt x="175369" y="187344"/>
                    </a:lnTo>
                    <a:lnTo>
                      <a:pt x="174527" y="187344"/>
                    </a:lnTo>
                    <a:lnTo>
                      <a:pt x="161282" y="187849"/>
                    </a:lnTo>
                    <a:lnTo>
                      <a:pt x="151517" y="178925"/>
                    </a:lnTo>
                    <a:lnTo>
                      <a:pt x="150956" y="178364"/>
                    </a:lnTo>
                    <a:lnTo>
                      <a:pt x="150226" y="178027"/>
                    </a:lnTo>
                    <a:lnTo>
                      <a:pt x="149609" y="177635"/>
                    </a:lnTo>
                    <a:lnTo>
                      <a:pt x="148879" y="177466"/>
                    </a:lnTo>
                    <a:lnTo>
                      <a:pt x="147982" y="177466"/>
                    </a:lnTo>
                    <a:close/>
                    <a:moveTo>
                      <a:pt x="176577" y="81430"/>
                    </a:moveTo>
                    <a:cubicBezTo>
                      <a:pt x="179182" y="81430"/>
                      <a:pt x="181217" y="82287"/>
                      <a:pt x="182682" y="84002"/>
                    </a:cubicBezTo>
                    <a:cubicBezTo>
                      <a:pt x="184147" y="85717"/>
                      <a:pt x="184890" y="88115"/>
                      <a:pt x="184912" y="91197"/>
                    </a:cubicBezTo>
                    <a:lnTo>
                      <a:pt x="166908" y="91197"/>
                    </a:lnTo>
                    <a:cubicBezTo>
                      <a:pt x="167321" y="88289"/>
                      <a:pt x="168406" y="85934"/>
                      <a:pt x="170164" y="84132"/>
                    </a:cubicBezTo>
                    <a:cubicBezTo>
                      <a:pt x="171922" y="82331"/>
                      <a:pt x="174060" y="81430"/>
                      <a:pt x="176577" y="81430"/>
                    </a:cubicBezTo>
                    <a:close/>
                    <a:moveTo>
                      <a:pt x="119427" y="81430"/>
                    </a:moveTo>
                    <a:cubicBezTo>
                      <a:pt x="122032" y="81430"/>
                      <a:pt x="124067" y="82287"/>
                      <a:pt x="125532" y="84002"/>
                    </a:cubicBezTo>
                    <a:cubicBezTo>
                      <a:pt x="126997" y="85717"/>
                      <a:pt x="127740" y="88115"/>
                      <a:pt x="127762" y="91197"/>
                    </a:cubicBezTo>
                    <a:lnTo>
                      <a:pt x="109758" y="91197"/>
                    </a:lnTo>
                    <a:cubicBezTo>
                      <a:pt x="110171" y="88289"/>
                      <a:pt x="111256" y="85934"/>
                      <a:pt x="113014" y="84132"/>
                    </a:cubicBezTo>
                    <a:cubicBezTo>
                      <a:pt x="114772" y="82331"/>
                      <a:pt x="116910" y="81430"/>
                      <a:pt x="119427" y="81430"/>
                    </a:cubicBezTo>
                    <a:close/>
                    <a:moveTo>
                      <a:pt x="215882" y="77133"/>
                    </a:moveTo>
                    <a:cubicBezTo>
                      <a:pt x="213950" y="77133"/>
                      <a:pt x="212203" y="77789"/>
                      <a:pt x="210640" y="79102"/>
                    </a:cubicBezTo>
                    <a:cubicBezTo>
                      <a:pt x="209078" y="80415"/>
                      <a:pt x="207917" y="82244"/>
                      <a:pt x="207157" y="84588"/>
                    </a:cubicBezTo>
                    <a:lnTo>
                      <a:pt x="207027" y="84588"/>
                    </a:lnTo>
                    <a:lnTo>
                      <a:pt x="207027" y="77719"/>
                    </a:lnTo>
                    <a:lnTo>
                      <a:pt x="201687" y="77719"/>
                    </a:lnTo>
                    <a:lnTo>
                      <a:pt x="201687" y="111056"/>
                    </a:lnTo>
                    <a:lnTo>
                      <a:pt x="207027" y="111056"/>
                    </a:lnTo>
                    <a:lnTo>
                      <a:pt x="207027" y="94062"/>
                    </a:lnTo>
                    <a:cubicBezTo>
                      <a:pt x="207027" y="90351"/>
                      <a:pt x="207792" y="87420"/>
                      <a:pt x="209322" y="85272"/>
                    </a:cubicBezTo>
                    <a:cubicBezTo>
                      <a:pt x="210852" y="83123"/>
                      <a:pt x="212757" y="82049"/>
                      <a:pt x="215035" y="82049"/>
                    </a:cubicBezTo>
                    <a:cubicBezTo>
                      <a:pt x="216794" y="82049"/>
                      <a:pt x="218139" y="82407"/>
                      <a:pt x="219072" y="83123"/>
                    </a:cubicBezTo>
                    <a:lnTo>
                      <a:pt x="219072" y="77589"/>
                    </a:lnTo>
                    <a:cubicBezTo>
                      <a:pt x="218334" y="77285"/>
                      <a:pt x="217271" y="77133"/>
                      <a:pt x="215882" y="77133"/>
                    </a:cubicBezTo>
                    <a:close/>
                    <a:moveTo>
                      <a:pt x="176675" y="76937"/>
                    </a:moveTo>
                    <a:cubicBezTo>
                      <a:pt x="172313" y="76937"/>
                      <a:pt x="168661" y="78571"/>
                      <a:pt x="165720" y="81837"/>
                    </a:cubicBezTo>
                    <a:cubicBezTo>
                      <a:pt x="162779" y="85104"/>
                      <a:pt x="161309" y="89330"/>
                      <a:pt x="161309" y="94518"/>
                    </a:cubicBezTo>
                    <a:cubicBezTo>
                      <a:pt x="161309" y="100009"/>
                      <a:pt x="162654" y="104268"/>
                      <a:pt x="165345" y="107296"/>
                    </a:cubicBezTo>
                    <a:cubicBezTo>
                      <a:pt x="168037" y="110324"/>
                      <a:pt x="171737" y="111838"/>
                      <a:pt x="176447" y="111838"/>
                    </a:cubicBezTo>
                    <a:cubicBezTo>
                      <a:pt x="181265" y="111838"/>
                      <a:pt x="185140" y="110774"/>
                      <a:pt x="188070" y="108647"/>
                    </a:cubicBezTo>
                    <a:lnTo>
                      <a:pt x="188070" y="103633"/>
                    </a:lnTo>
                    <a:cubicBezTo>
                      <a:pt x="184923" y="106108"/>
                      <a:pt x="181472" y="107345"/>
                      <a:pt x="177717" y="107345"/>
                    </a:cubicBezTo>
                    <a:cubicBezTo>
                      <a:pt x="174374" y="107345"/>
                      <a:pt x="171748" y="106336"/>
                      <a:pt x="169838" y="104317"/>
                    </a:cubicBezTo>
                    <a:cubicBezTo>
                      <a:pt x="167928" y="102299"/>
                      <a:pt x="166930" y="99434"/>
                      <a:pt x="166843" y="95722"/>
                    </a:cubicBezTo>
                    <a:lnTo>
                      <a:pt x="190381" y="95722"/>
                    </a:lnTo>
                    <a:lnTo>
                      <a:pt x="190381" y="92922"/>
                    </a:lnTo>
                    <a:cubicBezTo>
                      <a:pt x="190381" y="87909"/>
                      <a:pt x="189187" y="83991"/>
                      <a:pt x="186800" y="81170"/>
                    </a:cubicBezTo>
                    <a:cubicBezTo>
                      <a:pt x="184413" y="78348"/>
                      <a:pt x="181038" y="76937"/>
                      <a:pt x="176675" y="76937"/>
                    </a:cubicBezTo>
                    <a:close/>
                    <a:moveTo>
                      <a:pt x="119525" y="76937"/>
                    </a:moveTo>
                    <a:cubicBezTo>
                      <a:pt x="115162" y="76937"/>
                      <a:pt x="111511" y="78571"/>
                      <a:pt x="108570" y="81837"/>
                    </a:cubicBezTo>
                    <a:cubicBezTo>
                      <a:pt x="105629" y="85104"/>
                      <a:pt x="104159" y="89330"/>
                      <a:pt x="104159" y="94518"/>
                    </a:cubicBezTo>
                    <a:cubicBezTo>
                      <a:pt x="104159" y="100009"/>
                      <a:pt x="105504" y="104268"/>
                      <a:pt x="108195" y="107296"/>
                    </a:cubicBezTo>
                    <a:cubicBezTo>
                      <a:pt x="110887" y="110324"/>
                      <a:pt x="114587" y="111838"/>
                      <a:pt x="119297" y="111838"/>
                    </a:cubicBezTo>
                    <a:cubicBezTo>
                      <a:pt x="124115" y="111838"/>
                      <a:pt x="127990" y="110774"/>
                      <a:pt x="130920" y="108647"/>
                    </a:cubicBezTo>
                    <a:lnTo>
                      <a:pt x="130920" y="103633"/>
                    </a:lnTo>
                    <a:cubicBezTo>
                      <a:pt x="127773" y="106108"/>
                      <a:pt x="124322" y="107345"/>
                      <a:pt x="120567" y="107345"/>
                    </a:cubicBezTo>
                    <a:cubicBezTo>
                      <a:pt x="117224" y="107345"/>
                      <a:pt x="114598" y="106336"/>
                      <a:pt x="112688" y="104317"/>
                    </a:cubicBezTo>
                    <a:cubicBezTo>
                      <a:pt x="110778" y="102299"/>
                      <a:pt x="109780" y="99434"/>
                      <a:pt x="109693" y="95722"/>
                    </a:cubicBezTo>
                    <a:lnTo>
                      <a:pt x="133231" y="95722"/>
                    </a:lnTo>
                    <a:lnTo>
                      <a:pt x="133231" y="92922"/>
                    </a:lnTo>
                    <a:cubicBezTo>
                      <a:pt x="133231" y="87909"/>
                      <a:pt x="132037" y="83991"/>
                      <a:pt x="129650" y="81170"/>
                    </a:cubicBezTo>
                    <a:cubicBezTo>
                      <a:pt x="127263" y="78348"/>
                      <a:pt x="123888" y="76937"/>
                      <a:pt x="119525" y="76937"/>
                    </a:cubicBezTo>
                    <a:close/>
                    <a:moveTo>
                      <a:pt x="151602" y="67854"/>
                    </a:moveTo>
                    <a:lnTo>
                      <a:pt x="146263" y="69580"/>
                    </a:lnTo>
                    <a:lnTo>
                      <a:pt x="146263" y="77719"/>
                    </a:lnTo>
                    <a:lnTo>
                      <a:pt x="140533" y="77719"/>
                    </a:lnTo>
                    <a:lnTo>
                      <a:pt x="140533" y="82277"/>
                    </a:lnTo>
                    <a:lnTo>
                      <a:pt x="146263" y="82277"/>
                    </a:lnTo>
                    <a:lnTo>
                      <a:pt x="146263" y="102006"/>
                    </a:lnTo>
                    <a:cubicBezTo>
                      <a:pt x="146263" y="108517"/>
                      <a:pt x="149182" y="111772"/>
                      <a:pt x="155021" y="111772"/>
                    </a:cubicBezTo>
                    <a:cubicBezTo>
                      <a:pt x="157082" y="111772"/>
                      <a:pt x="158743" y="111425"/>
                      <a:pt x="160002" y="110731"/>
                    </a:cubicBezTo>
                    <a:lnTo>
                      <a:pt x="160002" y="106173"/>
                    </a:lnTo>
                    <a:cubicBezTo>
                      <a:pt x="159025" y="106911"/>
                      <a:pt x="157864" y="107280"/>
                      <a:pt x="156518" y="107280"/>
                    </a:cubicBezTo>
                    <a:cubicBezTo>
                      <a:pt x="154760" y="107280"/>
                      <a:pt x="153501" y="106802"/>
                      <a:pt x="152742" y="105847"/>
                    </a:cubicBezTo>
                    <a:cubicBezTo>
                      <a:pt x="151982" y="104892"/>
                      <a:pt x="151602" y="103297"/>
                      <a:pt x="151602" y="101062"/>
                    </a:cubicBezTo>
                    <a:lnTo>
                      <a:pt x="151602" y="82277"/>
                    </a:lnTo>
                    <a:lnTo>
                      <a:pt x="160002" y="82277"/>
                    </a:lnTo>
                    <a:lnTo>
                      <a:pt x="160002" y="77719"/>
                    </a:lnTo>
                    <a:lnTo>
                      <a:pt x="151602" y="77719"/>
                    </a:lnTo>
                    <a:close/>
                    <a:moveTo>
                      <a:pt x="50004" y="64371"/>
                    </a:moveTo>
                    <a:lnTo>
                      <a:pt x="50004" y="111056"/>
                    </a:lnTo>
                    <a:lnTo>
                      <a:pt x="55278" y="111056"/>
                    </a:lnTo>
                    <a:lnTo>
                      <a:pt x="55278" y="79802"/>
                    </a:lnTo>
                    <a:cubicBezTo>
                      <a:pt x="55278" y="75570"/>
                      <a:pt x="55191" y="72521"/>
                      <a:pt x="55017" y="70654"/>
                    </a:cubicBezTo>
                    <a:lnTo>
                      <a:pt x="55148" y="70654"/>
                    </a:lnTo>
                    <a:cubicBezTo>
                      <a:pt x="55625" y="72803"/>
                      <a:pt x="56092" y="74398"/>
                      <a:pt x="56547" y="75440"/>
                    </a:cubicBezTo>
                    <a:lnTo>
                      <a:pt x="72467" y="111056"/>
                    </a:lnTo>
                    <a:lnTo>
                      <a:pt x="75137" y="111056"/>
                    </a:lnTo>
                    <a:lnTo>
                      <a:pt x="91090" y="75179"/>
                    </a:lnTo>
                    <a:cubicBezTo>
                      <a:pt x="91502" y="74268"/>
                      <a:pt x="91969" y="72759"/>
                      <a:pt x="92489" y="70654"/>
                    </a:cubicBezTo>
                    <a:lnTo>
                      <a:pt x="92620" y="70654"/>
                    </a:lnTo>
                    <a:cubicBezTo>
                      <a:pt x="92316" y="74235"/>
                      <a:pt x="92164" y="77263"/>
                      <a:pt x="92164" y="79737"/>
                    </a:cubicBezTo>
                    <a:lnTo>
                      <a:pt x="92164" y="111056"/>
                    </a:lnTo>
                    <a:lnTo>
                      <a:pt x="97601" y="111056"/>
                    </a:lnTo>
                    <a:lnTo>
                      <a:pt x="97601" y="64371"/>
                    </a:lnTo>
                    <a:lnTo>
                      <a:pt x="90764" y="64371"/>
                    </a:lnTo>
                    <a:lnTo>
                      <a:pt x="76146" y="96797"/>
                    </a:lnTo>
                    <a:cubicBezTo>
                      <a:pt x="75582" y="98055"/>
                      <a:pt x="74833" y="99965"/>
                      <a:pt x="73900" y="102527"/>
                    </a:cubicBezTo>
                    <a:lnTo>
                      <a:pt x="73705" y="102527"/>
                    </a:lnTo>
                    <a:cubicBezTo>
                      <a:pt x="73379" y="101289"/>
                      <a:pt x="72663" y="99423"/>
                      <a:pt x="71556" y="96927"/>
                    </a:cubicBezTo>
                    <a:lnTo>
                      <a:pt x="57231" y="64371"/>
                    </a:lnTo>
                    <a:close/>
                    <a:moveTo>
                      <a:pt x="44847" y="0"/>
                    </a:moveTo>
                    <a:lnTo>
                      <a:pt x="224230" y="0"/>
                    </a:lnTo>
                    <a:cubicBezTo>
                      <a:pt x="248998" y="0"/>
                      <a:pt x="269077" y="20079"/>
                      <a:pt x="269077" y="44847"/>
                    </a:cubicBezTo>
                    <a:lnTo>
                      <a:pt x="269077" y="328724"/>
                    </a:lnTo>
                    <a:cubicBezTo>
                      <a:pt x="269077" y="353492"/>
                      <a:pt x="248998" y="373571"/>
                      <a:pt x="224230" y="373571"/>
                    </a:cubicBezTo>
                    <a:lnTo>
                      <a:pt x="189016" y="373571"/>
                    </a:lnTo>
                    <a:lnTo>
                      <a:pt x="189016" y="677391"/>
                    </a:lnTo>
                    <a:lnTo>
                      <a:pt x="96146" y="677391"/>
                    </a:lnTo>
                    <a:lnTo>
                      <a:pt x="96146" y="373571"/>
                    </a:lnTo>
                    <a:lnTo>
                      <a:pt x="44847" y="373571"/>
                    </a:lnTo>
                    <a:cubicBezTo>
                      <a:pt x="20079" y="373571"/>
                      <a:pt x="0" y="353492"/>
                      <a:pt x="0" y="328724"/>
                    </a:cubicBezTo>
                    <a:lnTo>
                      <a:pt x="0" y="44847"/>
                    </a:lnTo>
                    <a:cubicBezTo>
                      <a:pt x="0" y="20079"/>
                      <a:pt x="20079" y="0"/>
                      <a:pt x="44847"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27" name="Surveillance">
            <a:extLst>
              <a:ext uri="{FF2B5EF4-FFF2-40B4-BE49-F238E27FC236}">
                <a16:creationId xmlns:a16="http://schemas.microsoft.com/office/drawing/2014/main" id="{39C1F5FF-9102-4006-89E1-1541C622F563}"/>
              </a:ext>
            </a:extLst>
          </p:cNvPr>
          <p:cNvGrpSpPr/>
          <p:nvPr/>
        </p:nvGrpSpPr>
        <p:grpSpPr>
          <a:xfrm>
            <a:off x="4833356" y="5071750"/>
            <a:ext cx="968599" cy="680599"/>
            <a:chOff x="4833356" y="5071750"/>
            <a:chExt cx="968599" cy="680599"/>
          </a:xfrm>
        </p:grpSpPr>
        <p:sp>
          <p:nvSpPr>
            <p:cNvPr id="377" name="Freeform: Shape 376">
              <a:extLst>
                <a:ext uri="{FF2B5EF4-FFF2-40B4-BE49-F238E27FC236}">
                  <a16:creationId xmlns:a16="http://schemas.microsoft.com/office/drawing/2014/main" id="{FFB35247-AF32-450C-8849-E80EBB352F2F}"/>
                </a:ext>
              </a:extLst>
            </p:cNvPr>
            <p:cNvSpPr>
              <a:spLocks/>
            </p:cNvSpPr>
            <p:nvPr/>
          </p:nvSpPr>
          <p:spPr bwMode="auto">
            <a:xfrm flipH="1">
              <a:off x="5011548" y="5071750"/>
              <a:ext cx="635952" cy="465817"/>
            </a:xfrm>
            <a:custGeom>
              <a:avLst/>
              <a:gdLst>
                <a:gd name="connsiteX0" fmla="*/ 635952 w 635952"/>
                <a:gd name="connsiteY0" fmla="*/ 0 h 465817"/>
                <a:gd name="connsiteX1" fmla="*/ 0 w 635952"/>
                <a:gd name="connsiteY1" fmla="*/ 0 h 465817"/>
                <a:gd name="connsiteX2" fmla="*/ 3293 w 635952"/>
                <a:gd name="connsiteY2" fmla="*/ 2787 h 465817"/>
                <a:gd name="connsiteX3" fmla="*/ 6473 w 635952"/>
                <a:gd name="connsiteY3" fmla="*/ 5574 h 465817"/>
                <a:gd name="connsiteX4" fmla="*/ 13287 w 635952"/>
                <a:gd name="connsiteY4" fmla="*/ 11148 h 465817"/>
                <a:gd name="connsiteX5" fmla="*/ 20328 w 635952"/>
                <a:gd name="connsiteY5" fmla="*/ 16606 h 465817"/>
                <a:gd name="connsiteX6" fmla="*/ 27596 w 635952"/>
                <a:gd name="connsiteY6" fmla="*/ 21716 h 465817"/>
                <a:gd name="connsiteX7" fmla="*/ 35204 w 635952"/>
                <a:gd name="connsiteY7" fmla="*/ 26941 h 465817"/>
                <a:gd name="connsiteX8" fmla="*/ 43040 w 635952"/>
                <a:gd name="connsiteY8" fmla="*/ 31935 h 465817"/>
                <a:gd name="connsiteX9" fmla="*/ 51103 w 635952"/>
                <a:gd name="connsiteY9" fmla="*/ 36812 h 465817"/>
                <a:gd name="connsiteX10" fmla="*/ 59393 w 635952"/>
                <a:gd name="connsiteY10" fmla="*/ 41457 h 465817"/>
                <a:gd name="connsiteX11" fmla="*/ 68024 w 635952"/>
                <a:gd name="connsiteY11" fmla="*/ 46102 h 465817"/>
                <a:gd name="connsiteX12" fmla="*/ 76882 w 635952"/>
                <a:gd name="connsiteY12" fmla="*/ 50515 h 465817"/>
                <a:gd name="connsiteX13" fmla="*/ 85853 w 635952"/>
                <a:gd name="connsiteY13" fmla="*/ 54696 h 465817"/>
                <a:gd name="connsiteX14" fmla="*/ 95052 w 635952"/>
                <a:gd name="connsiteY14" fmla="*/ 58760 h 465817"/>
                <a:gd name="connsiteX15" fmla="*/ 104705 w 635952"/>
                <a:gd name="connsiteY15" fmla="*/ 62708 h 465817"/>
                <a:gd name="connsiteX16" fmla="*/ 114358 w 635952"/>
                <a:gd name="connsiteY16" fmla="*/ 66425 h 465817"/>
                <a:gd name="connsiteX17" fmla="*/ 124124 w 635952"/>
                <a:gd name="connsiteY17" fmla="*/ 70141 h 465817"/>
                <a:gd name="connsiteX18" fmla="*/ 134345 w 635952"/>
                <a:gd name="connsiteY18" fmla="*/ 73508 h 465817"/>
                <a:gd name="connsiteX19" fmla="*/ 144566 w 635952"/>
                <a:gd name="connsiteY19" fmla="*/ 76760 h 465817"/>
                <a:gd name="connsiteX20" fmla="*/ 155127 w 635952"/>
                <a:gd name="connsiteY20" fmla="*/ 79779 h 465817"/>
                <a:gd name="connsiteX21" fmla="*/ 165802 w 635952"/>
                <a:gd name="connsiteY21" fmla="*/ 82566 h 465817"/>
                <a:gd name="connsiteX22" fmla="*/ 176590 w 635952"/>
                <a:gd name="connsiteY22" fmla="*/ 85237 h 465817"/>
                <a:gd name="connsiteX23" fmla="*/ 187606 w 635952"/>
                <a:gd name="connsiteY23" fmla="*/ 87676 h 465817"/>
                <a:gd name="connsiteX24" fmla="*/ 198735 w 635952"/>
                <a:gd name="connsiteY24" fmla="*/ 90115 h 465817"/>
                <a:gd name="connsiteX25" fmla="*/ 210092 w 635952"/>
                <a:gd name="connsiteY25" fmla="*/ 92089 h 465817"/>
                <a:gd name="connsiteX26" fmla="*/ 221561 w 635952"/>
                <a:gd name="connsiteY26" fmla="*/ 93947 h 465817"/>
                <a:gd name="connsiteX27" fmla="*/ 233145 w 635952"/>
                <a:gd name="connsiteY27" fmla="*/ 95573 h 465817"/>
                <a:gd name="connsiteX28" fmla="*/ 244955 w 635952"/>
                <a:gd name="connsiteY28" fmla="*/ 97198 h 465817"/>
                <a:gd name="connsiteX29" fmla="*/ 256766 w 635952"/>
                <a:gd name="connsiteY29" fmla="*/ 98360 h 465817"/>
                <a:gd name="connsiteX30" fmla="*/ 268917 w 635952"/>
                <a:gd name="connsiteY30" fmla="*/ 99405 h 465817"/>
                <a:gd name="connsiteX31" fmla="*/ 280955 w 635952"/>
                <a:gd name="connsiteY31" fmla="*/ 100218 h 465817"/>
                <a:gd name="connsiteX32" fmla="*/ 293161 w 635952"/>
                <a:gd name="connsiteY32" fmla="*/ 100795 h 465817"/>
                <a:gd name="connsiteX33" fmla="*/ 297814 w 635952"/>
                <a:gd name="connsiteY33" fmla="*/ 204261 h 465817"/>
                <a:gd name="connsiteX34" fmla="*/ 294835 w 635952"/>
                <a:gd name="connsiteY34" fmla="*/ 206010 h 465817"/>
                <a:gd name="connsiteX35" fmla="*/ 291975 w 635952"/>
                <a:gd name="connsiteY35" fmla="*/ 207991 h 465817"/>
                <a:gd name="connsiteX36" fmla="*/ 289472 w 635952"/>
                <a:gd name="connsiteY36" fmla="*/ 210088 h 465817"/>
                <a:gd name="connsiteX37" fmla="*/ 286969 w 635952"/>
                <a:gd name="connsiteY37" fmla="*/ 212536 h 465817"/>
                <a:gd name="connsiteX38" fmla="*/ 284705 w 635952"/>
                <a:gd name="connsiteY38" fmla="*/ 214983 h 465817"/>
                <a:gd name="connsiteX39" fmla="*/ 282560 w 635952"/>
                <a:gd name="connsiteY39" fmla="*/ 217663 h 465817"/>
                <a:gd name="connsiteX40" fmla="*/ 280653 w 635952"/>
                <a:gd name="connsiteY40" fmla="*/ 220460 h 465817"/>
                <a:gd name="connsiteX41" fmla="*/ 278866 w 635952"/>
                <a:gd name="connsiteY41" fmla="*/ 223257 h 465817"/>
                <a:gd name="connsiteX42" fmla="*/ 277316 w 635952"/>
                <a:gd name="connsiteY42" fmla="*/ 226287 h 465817"/>
                <a:gd name="connsiteX43" fmla="*/ 275886 w 635952"/>
                <a:gd name="connsiteY43" fmla="*/ 229433 h 465817"/>
                <a:gd name="connsiteX44" fmla="*/ 274814 w 635952"/>
                <a:gd name="connsiteY44" fmla="*/ 232696 h 465817"/>
                <a:gd name="connsiteX45" fmla="*/ 273860 w 635952"/>
                <a:gd name="connsiteY45" fmla="*/ 235960 h 465817"/>
                <a:gd name="connsiteX46" fmla="*/ 273757 w 635952"/>
                <a:gd name="connsiteY46" fmla="*/ 236465 h 465817"/>
                <a:gd name="connsiteX47" fmla="*/ 182615 w 635952"/>
                <a:gd name="connsiteY47" fmla="*/ 186852 h 465817"/>
                <a:gd name="connsiteX48" fmla="*/ 121438 w 635952"/>
                <a:gd name="connsiteY48" fmla="*/ 311732 h 465817"/>
                <a:gd name="connsiteX49" fmla="*/ 218706 w 635952"/>
                <a:gd name="connsiteY49" fmla="*/ 364711 h 465817"/>
                <a:gd name="connsiteX50" fmla="*/ 212365 w 635952"/>
                <a:gd name="connsiteY50" fmla="*/ 377616 h 465817"/>
                <a:gd name="connsiteX51" fmla="*/ 211898 w 635952"/>
                <a:gd name="connsiteY51" fmla="*/ 378683 h 465817"/>
                <a:gd name="connsiteX52" fmla="*/ 211525 w 635952"/>
                <a:gd name="connsiteY52" fmla="*/ 379750 h 465817"/>
                <a:gd name="connsiteX53" fmla="*/ 211339 w 635952"/>
                <a:gd name="connsiteY53" fmla="*/ 381012 h 465817"/>
                <a:gd name="connsiteX54" fmla="*/ 211152 w 635952"/>
                <a:gd name="connsiteY54" fmla="*/ 382079 h 465817"/>
                <a:gd name="connsiteX55" fmla="*/ 211152 w 635952"/>
                <a:gd name="connsiteY55" fmla="*/ 383244 h 465817"/>
                <a:gd name="connsiteX56" fmla="*/ 211246 w 635952"/>
                <a:gd name="connsiteY56" fmla="*/ 384311 h 465817"/>
                <a:gd name="connsiteX57" fmla="*/ 211432 w 635952"/>
                <a:gd name="connsiteY57" fmla="*/ 385378 h 465817"/>
                <a:gd name="connsiteX58" fmla="*/ 211712 w 635952"/>
                <a:gd name="connsiteY58" fmla="*/ 386543 h 465817"/>
                <a:gd name="connsiteX59" fmla="*/ 212085 w 635952"/>
                <a:gd name="connsiteY59" fmla="*/ 387610 h 465817"/>
                <a:gd name="connsiteX60" fmla="*/ 212458 w 635952"/>
                <a:gd name="connsiteY60" fmla="*/ 388580 h 465817"/>
                <a:gd name="connsiteX61" fmla="*/ 213017 w 635952"/>
                <a:gd name="connsiteY61" fmla="*/ 389551 h 465817"/>
                <a:gd name="connsiteX62" fmla="*/ 213670 w 635952"/>
                <a:gd name="connsiteY62" fmla="*/ 390424 h 465817"/>
                <a:gd name="connsiteX63" fmla="*/ 214416 w 635952"/>
                <a:gd name="connsiteY63" fmla="*/ 391200 h 465817"/>
                <a:gd name="connsiteX64" fmla="*/ 215256 w 635952"/>
                <a:gd name="connsiteY64" fmla="*/ 391976 h 465817"/>
                <a:gd name="connsiteX65" fmla="*/ 216095 w 635952"/>
                <a:gd name="connsiteY65" fmla="*/ 392753 h 465817"/>
                <a:gd name="connsiteX66" fmla="*/ 217121 w 635952"/>
                <a:gd name="connsiteY66" fmla="*/ 393335 h 465817"/>
                <a:gd name="connsiteX67" fmla="*/ 300493 w 635952"/>
                <a:gd name="connsiteY67" fmla="*/ 438843 h 465817"/>
                <a:gd name="connsiteX68" fmla="*/ 301612 w 635952"/>
                <a:gd name="connsiteY68" fmla="*/ 439328 h 465817"/>
                <a:gd name="connsiteX69" fmla="*/ 302638 w 635952"/>
                <a:gd name="connsiteY69" fmla="*/ 439619 h 465817"/>
                <a:gd name="connsiteX70" fmla="*/ 303757 w 635952"/>
                <a:gd name="connsiteY70" fmla="*/ 439910 h 465817"/>
                <a:gd name="connsiteX71" fmla="*/ 304783 w 635952"/>
                <a:gd name="connsiteY71" fmla="*/ 440007 h 465817"/>
                <a:gd name="connsiteX72" fmla="*/ 305809 w 635952"/>
                <a:gd name="connsiteY72" fmla="*/ 440104 h 465817"/>
                <a:gd name="connsiteX73" fmla="*/ 306928 w 635952"/>
                <a:gd name="connsiteY73" fmla="*/ 440007 h 465817"/>
                <a:gd name="connsiteX74" fmla="*/ 307954 w 635952"/>
                <a:gd name="connsiteY74" fmla="*/ 439813 h 465817"/>
                <a:gd name="connsiteX75" fmla="*/ 308980 w 635952"/>
                <a:gd name="connsiteY75" fmla="*/ 439522 h 465817"/>
                <a:gd name="connsiteX76" fmla="*/ 310006 w 635952"/>
                <a:gd name="connsiteY76" fmla="*/ 439134 h 465817"/>
                <a:gd name="connsiteX77" fmla="*/ 310938 w 635952"/>
                <a:gd name="connsiteY77" fmla="*/ 438648 h 465817"/>
                <a:gd name="connsiteX78" fmla="*/ 311778 w 635952"/>
                <a:gd name="connsiteY78" fmla="*/ 438066 h 465817"/>
                <a:gd name="connsiteX79" fmla="*/ 312710 w 635952"/>
                <a:gd name="connsiteY79" fmla="*/ 437387 h 465817"/>
                <a:gd name="connsiteX80" fmla="*/ 313456 w 635952"/>
                <a:gd name="connsiteY80" fmla="*/ 436514 h 465817"/>
                <a:gd name="connsiteX81" fmla="*/ 314202 w 635952"/>
                <a:gd name="connsiteY81" fmla="*/ 435738 h 465817"/>
                <a:gd name="connsiteX82" fmla="*/ 314855 w 635952"/>
                <a:gd name="connsiteY82" fmla="*/ 434767 h 465817"/>
                <a:gd name="connsiteX83" fmla="*/ 315415 w 635952"/>
                <a:gd name="connsiteY83" fmla="*/ 433797 h 465817"/>
                <a:gd name="connsiteX84" fmla="*/ 321663 w 635952"/>
                <a:gd name="connsiteY84" fmla="*/ 420892 h 465817"/>
                <a:gd name="connsiteX85" fmla="*/ 404289 w 635952"/>
                <a:gd name="connsiteY85" fmla="*/ 465817 h 465817"/>
                <a:gd name="connsiteX86" fmla="*/ 431707 w 635952"/>
                <a:gd name="connsiteY86" fmla="*/ 441365 h 465817"/>
                <a:gd name="connsiteX87" fmla="*/ 453809 w 635952"/>
                <a:gd name="connsiteY87" fmla="*/ 453494 h 465817"/>
                <a:gd name="connsiteX88" fmla="*/ 460058 w 635952"/>
                <a:gd name="connsiteY88" fmla="*/ 440686 h 465817"/>
                <a:gd name="connsiteX89" fmla="*/ 468078 w 635952"/>
                <a:gd name="connsiteY89" fmla="*/ 445053 h 465817"/>
                <a:gd name="connsiteX90" fmla="*/ 485983 w 635952"/>
                <a:gd name="connsiteY90" fmla="*/ 408375 h 465817"/>
                <a:gd name="connsiteX91" fmla="*/ 478056 w 635952"/>
                <a:gd name="connsiteY91" fmla="*/ 404008 h 465817"/>
                <a:gd name="connsiteX92" fmla="*/ 481414 w 635952"/>
                <a:gd name="connsiteY92" fmla="*/ 397022 h 465817"/>
                <a:gd name="connsiteX93" fmla="*/ 514520 w 635952"/>
                <a:gd name="connsiteY93" fmla="*/ 367525 h 465817"/>
                <a:gd name="connsiteX94" fmla="*/ 359483 w 635952"/>
                <a:gd name="connsiteY94" fmla="*/ 283130 h 465817"/>
                <a:gd name="connsiteX95" fmla="*/ 360024 w 635952"/>
                <a:gd name="connsiteY95" fmla="*/ 282574 h 465817"/>
                <a:gd name="connsiteX96" fmla="*/ 362288 w 635952"/>
                <a:gd name="connsiteY96" fmla="*/ 280127 h 465817"/>
                <a:gd name="connsiteX97" fmla="*/ 364433 w 635952"/>
                <a:gd name="connsiteY97" fmla="*/ 277330 h 465817"/>
                <a:gd name="connsiteX98" fmla="*/ 366340 w 635952"/>
                <a:gd name="connsiteY98" fmla="*/ 274650 h 465817"/>
                <a:gd name="connsiteX99" fmla="*/ 368008 w 635952"/>
                <a:gd name="connsiteY99" fmla="*/ 271736 h 465817"/>
                <a:gd name="connsiteX100" fmla="*/ 369558 w 635952"/>
                <a:gd name="connsiteY100" fmla="*/ 268590 h 465817"/>
                <a:gd name="connsiteX101" fmla="*/ 370034 w 635952"/>
                <a:gd name="connsiteY101" fmla="*/ 267658 h 465817"/>
                <a:gd name="connsiteX102" fmla="*/ 371226 w 635952"/>
                <a:gd name="connsiteY102" fmla="*/ 264861 h 465817"/>
                <a:gd name="connsiteX103" fmla="*/ 371822 w 635952"/>
                <a:gd name="connsiteY103" fmla="*/ 262763 h 465817"/>
                <a:gd name="connsiteX104" fmla="*/ 372537 w 635952"/>
                <a:gd name="connsiteY104" fmla="*/ 260316 h 465817"/>
                <a:gd name="connsiteX105" fmla="*/ 373133 w 635952"/>
                <a:gd name="connsiteY105" fmla="*/ 257635 h 465817"/>
                <a:gd name="connsiteX106" fmla="*/ 373610 w 635952"/>
                <a:gd name="connsiteY106" fmla="*/ 254489 h 465817"/>
                <a:gd name="connsiteX107" fmla="*/ 373967 w 635952"/>
                <a:gd name="connsiteY107" fmla="*/ 251226 h 465817"/>
                <a:gd name="connsiteX108" fmla="*/ 374086 w 635952"/>
                <a:gd name="connsiteY108" fmla="*/ 247497 h 465817"/>
                <a:gd name="connsiteX109" fmla="*/ 374086 w 635952"/>
                <a:gd name="connsiteY109" fmla="*/ 245632 h 465817"/>
                <a:gd name="connsiteX110" fmla="*/ 373967 w 635952"/>
                <a:gd name="connsiteY110" fmla="*/ 243651 h 465817"/>
                <a:gd name="connsiteX111" fmla="*/ 373729 w 635952"/>
                <a:gd name="connsiteY111" fmla="*/ 241670 h 465817"/>
                <a:gd name="connsiteX112" fmla="*/ 373490 w 635952"/>
                <a:gd name="connsiteY112" fmla="*/ 239689 h 465817"/>
                <a:gd name="connsiteX113" fmla="*/ 373133 w 635952"/>
                <a:gd name="connsiteY113" fmla="*/ 237591 h 465817"/>
                <a:gd name="connsiteX114" fmla="*/ 372656 w 635952"/>
                <a:gd name="connsiteY114" fmla="*/ 235377 h 465817"/>
                <a:gd name="connsiteX115" fmla="*/ 372060 w 635952"/>
                <a:gd name="connsiteY115" fmla="*/ 233279 h 465817"/>
                <a:gd name="connsiteX116" fmla="*/ 371345 w 635952"/>
                <a:gd name="connsiteY116" fmla="*/ 231065 h 465817"/>
                <a:gd name="connsiteX117" fmla="*/ 370511 w 635952"/>
                <a:gd name="connsiteY117" fmla="*/ 228851 h 465817"/>
                <a:gd name="connsiteX118" fmla="*/ 369558 w 635952"/>
                <a:gd name="connsiteY118" fmla="*/ 226637 h 465817"/>
                <a:gd name="connsiteX119" fmla="*/ 368485 w 635952"/>
                <a:gd name="connsiteY119" fmla="*/ 224306 h 465817"/>
                <a:gd name="connsiteX120" fmla="*/ 367293 w 635952"/>
                <a:gd name="connsiteY120" fmla="*/ 221975 h 465817"/>
                <a:gd name="connsiteX121" fmla="*/ 366221 w 635952"/>
                <a:gd name="connsiteY121" fmla="*/ 220344 h 465817"/>
                <a:gd name="connsiteX122" fmla="*/ 365267 w 635952"/>
                <a:gd name="connsiteY122" fmla="*/ 218829 h 465817"/>
                <a:gd name="connsiteX123" fmla="*/ 364076 w 635952"/>
                <a:gd name="connsiteY123" fmla="*/ 217314 h 465817"/>
                <a:gd name="connsiteX124" fmla="*/ 363003 w 635952"/>
                <a:gd name="connsiteY124" fmla="*/ 215682 h 465817"/>
                <a:gd name="connsiteX125" fmla="*/ 361692 w 635952"/>
                <a:gd name="connsiteY125" fmla="*/ 214284 h 465817"/>
                <a:gd name="connsiteX126" fmla="*/ 360381 w 635952"/>
                <a:gd name="connsiteY126" fmla="*/ 212885 h 465817"/>
                <a:gd name="connsiteX127" fmla="*/ 359070 w 635952"/>
                <a:gd name="connsiteY127" fmla="*/ 211487 h 465817"/>
                <a:gd name="connsiteX128" fmla="*/ 357640 w 635952"/>
                <a:gd name="connsiteY128" fmla="*/ 210088 h 465817"/>
                <a:gd name="connsiteX129" fmla="*/ 356210 w 635952"/>
                <a:gd name="connsiteY129" fmla="*/ 208923 h 465817"/>
                <a:gd name="connsiteX130" fmla="*/ 354661 w 635952"/>
                <a:gd name="connsiteY130" fmla="*/ 207758 h 465817"/>
                <a:gd name="connsiteX131" fmla="*/ 353111 w 635952"/>
                <a:gd name="connsiteY131" fmla="*/ 206592 h 465817"/>
                <a:gd name="connsiteX132" fmla="*/ 351443 w 635952"/>
                <a:gd name="connsiteY132" fmla="*/ 205543 h 465817"/>
                <a:gd name="connsiteX133" fmla="*/ 348225 w 635952"/>
                <a:gd name="connsiteY133" fmla="*/ 203562 h 465817"/>
                <a:gd name="connsiteX134" fmla="*/ 344769 w 635952"/>
                <a:gd name="connsiteY134" fmla="*/ 201814 h 465817"/>
                <a:gd name="connsiteX135" fmla="*/ 340287 w 635952"/>
                <a:gd name="connsiteY135" fmla="*/ 100870 h 465817"/>
                <a:gd name="connsiteX136" fmla="*/ 342847 w 635952"/>
                <a:gd name="connsiteY136" fmla="*/ 100798 h 465817"/>
                <a:gd name="connsiteX137" fmla="*/ 355111 w 635952"/>
                <a:gd name="connsiteY137" fmla="*/ 100218 h 465817"/>
                <a:gd name="connsiteX138" fmla="*/ 367149 w 635952"/>
                <a:gd name="connsiteY138" fmla="*/ 99405 h 465817"/>
                <a:gd name="connsiteX139" fmla="*/ 379187 w 635952"/>
                <a:gd name="connsiteY139" fmla="*/ 98360 h 465817"/>
                <a:gd name="connsiteX140" fmla="*/ 391111 w 635952"/>
                <a:gd name="connsiteY140" fmla="*/ 97198 h 465817"/>
                <a:gd name="connsiteX141" fmla="*/ 402808 w 635952"/>
                <a:gd name="connsiteY141" fmla="*/ 95573 h 465817"/>
                <a:gd name="connsiteX142" fmla="*/ 414505 w 635952"/>
                <a:gd name="connsiteY142" fmla="*/ 93947 h 465817"/>
                <a:gd name="connsiteX143" fmla="*/ 425975 w 635952"/>
                <a:gd name="connsiteY143" fmla="*/ 92089 h 465817"/>
                <a:gd name="connsiteX144" fmla="*/ 437217 w 635952"/>
                <a:gd name="connsiteY144" fmla="*/ 90115 h 465817"/>
                <a:gd name="connsiteX145" fmla="*/ 448460 w 635952"/>
                <a:gd name="connsiteY145" fmla="*/ 87676 h 465817"/>
                <a:gd name="connsiteX146" fmla="*/ 459362 w 635952"/>
                <a:gd name="connsiteY146" fmla="*/ 85237 h 465817"/>
                <a:gd name="connsiteX147" fmla="*/ 470264 w 635952"/>
                <a:gd name="connsiteY147" fmla="*/ 82566 h 465817"/>
                <a:gd name="connsiteX148" fmla="*/ 480939 w 635952"/>
                <a:gd name="connsiteY148" fmla="*/ 79779 h 465817"/>
                <a:gd name="connsiteX149" fmla="*/ 491387 w 635952"/>
                <a:gd name="connsiteY149" fmla="*/ 76760 h 465817"/>
                <a:gd name="connsiteX150" fmla="*/ 501721 w 635952"/>
                <a:gd name="connsiteY150" fmla="*/ 73508 h 465817"/>
                <a:gd name="connsiteX151" fmla="*/ 511828 w 635952"/>
                <a:gd name="connsiteY151" fmla="*/ 70141 h 465817"/>
                <a:gd name="connsiteX152" fmla="*/ 521708 w 635952"/>
                <a:gd name="connsiteY152" fmla="*/ 66425 h 465817"/>
                <a:gd name="connsiteX153" fmla="*/ 531474 w 635952"/>
                <a:gd name="connsiteY153" fmla="*/ 62708 h 465817"/>
                <a:gd name="connsiteX154" fmla="*/ 540900 w 635952"/>
                <a:gd name="connsiteY154" fmla="*/ 58760 h 465817"/>
                <a:gd name="connsiteX155" fmla="*/ 550099 w 635952"/>
                <a:gd name="connsiteY155" fmla="*/ 54696 h 465817"/>
                <a:gd name="connsiteX156" fmla="*/ 559184 w 635952"/>
                <a:gd name="connsiteY156" fmla="*/ 50515 h 465817"/>
                <a:gd name="connsiteX157" fmla="*/ 568042 w 635952"/>
                <a:gd name="connsiteY157" fmla="*/ 46102 h 465817"/>
                <a:gd name="connsiteX158" fmla="*/ 576559 w 635952"/>
                <a:gd name="connsiteY158" fmla="*/ 41457 h 465817"/>
                <a:gd name="connsiteX159" fmla="*/ 584962 w 635952"/>
                <a:gd name="connsiteY159" fmla="*/ 36812 h 465817"/>
                <a:gd name="connsiteX160" fmla="*/ 593025 w 635952"/>
                <a:gd name="connsiteY160" fmla="*/ 31935 h 465817"/>
                <a:gd name="connsiteX161" fmla="*/ 600861 w 635952"/>
                <a:gd name="connsiteY161" fmla="*/ 26941 h 465817"/>
                <a:gd name="connsiteX162" fmla="*/ 608356 w 635952"/>
                <a:gd name="connsiteY162" fmla="*/ 21716 h 465817"/>
                <a:gd name="connsiteX163" fmla="*/ 615738 w 635952"/>
                <a:gd name="connsiteY163" fmla="*/ 16606 h 465817"/>
                <a:gd name="connsiteX164" fmla="*/ 622779 w 635952"/>
                <a:gd name="connsiteY164" fmla="*/ 11148 h 465817"/>
                <a:gd name="connsiteX165" fmla="*/ 629479 w 635952"/>
                <a:gd name="connsiteY165" fmla="*/ 5574 h 465817"/>
                <a:gd name="connsiteX166" fmla="*/ 632772 w 635952"/>
                <a:gd name="connsiteY166" fmla="*/ 2787 h 46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35952" h="465817">
                  <a:moveTo>
                    <a:pt x="635952" y="0"/>
                  </a:moveTo>
                  <a:lnTo>
                    <a:pt x="0" y="0"/>
                  </a:lnTo>
                  <a:lnTo>
                    <a:pt x="3293" y="2787"/>
                  </a:lnTo>
                  <a:lnTo>
                    <a:pt x="6473" y="5574"/>
                  </a:lnTo>
                  <a:lnTo>
                    <a:pt x="13287" y="11148"/>
                  </a:lnTo>
                  <a:lnTo>
                    <a:pt x="20328" y="16606"/>
                  </a:lnTo>
                  <a:lnTo>
                    <a:pt x="27596" y="21716"/>
                  </a:lnTo>
                  <a:lnTo>
                    <a:pt x="35204" y="26941"/>
                  </a:lnTo>
                  <a:lnTo>
                    <a:pt x="43040" y="31935"/>
                  </a:lnTo>
                  <a:lnTo>
                    <a:pt x="51103" y="36812"/>
                  </a:lnTo>
                  <a:lnTo>
                    <a:pt x="59393" y="41457"/>
                  </a:lnTo>
                  <a:lnTo>
                    <a:pt x="68024" y="46102"/>
                  </a:lnTo>
                  <a:lnTo>
                    <a:pt x="76882" y="50515"/>
                  </a:lnTo>
                  <a:lnTo>
                    <a:pt x="85853" y="54696"/>
                  </a:lnTo>
                  <a:lnTo>
                    <a:pt x="95052" y="58760"/>
                  </a:lnTo>
                  <a:lnTo>
                    <a:pt x="104705" y="62708"/>
                  </a:lnTo>
                  <a:lnTo>
                    <a:pt x="114358" y="66425"/>
                  </a:lnTo>
                  <a:lnTo>
                    <a:pt x="124124" y="70141"/>
                  </a:lnTo>
                  <a:lnTo>
                    <a:pt x="134345" y="73508"/>
                  </a:lnTo>
                  <a:lnTo>
                    <a:pt x="144566" y="76760"/>
                  </a:lnTo>
                  <a:lnTo>
                    <a:pt x="155127" y="79779"/>
                  </a:lnTo>
                  <a:lnTo>
                    <a:pt x="165802" y="82566"/>
                  </a:lnTo>
                  <a:lnTo>
                    <a:pt x="176590" y="85237"/>
                  </a:lnTo>
                  <a:lnTo>
                    <a:pt x="187606" y="87676"/>
                  </a:lnTo>
                  <a:lnTo>
                    <a:pt x="198735" y="90115"/>
                  </a:lnTo>
                  <a:lnTo>
                    <a:pt x="210092" y="92089"/>
                  </a:lnTo>
                  <a:lnTo>
                    <a:pt x="221561" y="93947"/>
                  </a:lnTo>
                  <a:lnTo>
                    <a:pt x="233145" y="95573"/>
                  </a:lnTo>
                  <a:lnTo>
                    <a:pt x="244955" y="97198"/>
                  </a:lnTo>
                  <a:lnTo>
                    <a:pt x="256766" y="98360"/>
                  </a:lnTo>
                  <a:lnTo>
                    <a:pt x="268917" y="99405"/>
                  </a:lnTo>
                  <a:lnTo>
                    <a:pt x="280955" y="100218"/>
                  </a:lnTo>
                  <a:lnTo>
                    <a:pt x="293161" y="100795"/>
                  </a:lnTo>
                  <a:lnTo>
                    <a:pt x="297814" y="204261"/>
                  </a:lnTo>
                  <a:lnTo>
                    <a:pt x="294835" y="206010"/>
                  </a:lnTo>
                  <a:lnTo>
                    <a:pt x="291975" y="207991"/>
                  </a:lnTo>
                  <a:lnTo>
                    <a:pt x="289472" y="210088"/>
                  </a:lnTo>
                  <a:lnTo>
                    <a:pt x="286969" y="212536"/>
                  </a:lnTo>
                  <a:lnTo>
                    <a:pt x="284705" y="214983"/>
                  </a:lnTo>
                  <a:lnTo>
                    <a:pt x="282560" y="217663"/>
                  </a:lnTo>
                  <a:lnTo>
                    <a:pt x="280653" y="220460"/>
                  </a:lnTo>
                  <a:lnTo>
                    <a:pt x="278866" y="223257"/>
                  </a:lnTo>
                  <a:lnTo>
                    <a:pt x="277316" y="226287"/>
                  </a:lnTo>
                  <a:lnTo>
                    <a:pt x="275886" y="229433"/>
                  </a:lnTo>
                  <a:lnTo>
                    <a:pt x="274814" y="232696"/>
                  </a:lnTo>
                  <a:lnTo>
                    <a:pt x="273860" y="235960"/>
                  </a:lnTo>
                  <a:lnTo>
                    <a:pt x="273757" y="236465"/>
                  </a:lnTo>
                  <a:lnTo>
                    <a:pt x="182615" y="186852"/>
                  </a:lnTo>
                  <a:lnTo>
                    <a:pt x="121438" y="311732"/>
                  </a:lnTo>
                  <a:lnTo>
                    <a:pt x="218706" y="364711"/>
                  </a:lnTo>
                  <a:lnTo>
                    <a:pt x="212365" y="377616"/>
                  </a:lnTo>
                  <a:lnTo>
                    <a:pt x="211898" y="378683"/>
                  </a:lnTo>
                  <a:lnTo>
                    <a:pt x="211525" y="379750"/>
                  </a:lnTo>
                  <a:lnTo>
                    <a:pt x="211339" y="381012"/>
                  </a:lnTo>
                  <a:lnTo>
                    <a:pt x="211152" y="382079"/>
                  </a:lnTo>
                  <a:lnTo>
                    <a:pt x="211152" y="383244"/>
                  </a:lnTo>
                  <a:lnTo>
                    <a:pt x="211246" y="384311"/>
                  </a:lnTo>
                  <a:lnTo>
                    <a:pt x="211432" y="385378"/>
                  </a:lnTo>
                  <a:lnTo>
                    <a:pt x="211712" y="386543"/>
                  </a:lnTo>
                  <a:lnTo>
                    <a:pt x="212085" y="387610"/>
                  </a:lnTo>
                  <a:lnTo>
                    <a:pt x="212458" y="388580"/>
                  </a:lnTo>
                  <a:lnTo>
                    <a:pt x="213017" y="389551"/>
                  </a:lnTo>
                  <a:lnTo>
                    <a:pt x="213670" y="390424"/>
                  </a:lnTo>
                  <a:lnTo>
                    <a:pt x="214416" y="391200"/>
                  </a:lnTo>
                  <a:lnTo>
                    <a:pt x="215256" y="391976"/>
                  </a:lnTo>
                  <a:lnTo>
                    <a:pt x="216095" y="392753"/>
                  </a:lnTo>
                  <a:lnTo>
                    <a:pt x="217121" y="393335"/>
                  </a:lnTo>
                  <a:lnTo>
                    <a:pt x="300493" y="438843"/>
                  </a:lnTo>
                  <a:lnTo>
                    <a:pt x="301612" y="439328"/>
                  </a:lnTo>
                  <a:lnTo>
                    <a:pt x="302638" y="439619"/>
                  </a:lnTo>
                  <a:lnTo>
                    <a:pt x="303757" y="439910"/>
                  </a:lnTo>
                  <a:lnTo>
                    <a:pt x="304783" y="440007"/>
                  </a:lnTo>
                  <a:lnTo>
                    <a:pt x="305809" y="440104"/>
                  </a:lnTo>
                  <a:lnTo>
                    <a:pt x="306928" y="440007"/>
                  </a:lnTo>
                  <a:lnTo>
                    <a:pt x="307954" y="439813"/>
                  </a:lnTo>
                  <a:lnTo>
                    <a:pt x="308980" y="439522"/>
                  </a:lnTo>
                  <a:lnTo>
                    <a:pt x="310006" y="439134"/>
                  </a:lnTo>
                  <a:lnTo>
                    <a:pt x="310938" y="438648"/>
                  </a:lnTo>
                  <a:lnTo>
                    <a:pt x="311778" y="438066"/>
                  </a:lnTo>
                  <a:lnTo>
                    <a:pt x="312710" y="437387"/>
                  </a:lnTo>
                  <a:lnTo>
                    <a:pt x="313456" y="436514"/>
                  </a:lnTo>
                  <a:lnTo>
                    <a:pt x="314202" y="435738"/>
                  </a:lnTo>
                  <a:lnTo>
                    <a:pt x="314855" y="434767"/>
                  </a:lnTo>
                  <a:lnTo>
                    <a:pt x="315415" y="433797"/>
                  </a:lnTo>
                  <a:lnTo>
                    <a:pt x="321663" y="420892"/>
                  </a:lnTo>
                  <a:lnTo>
                    <a:pt x="404289" y="465817"/>
                  </a:lnTo>
                  <a:lnTo>
                    <a:pt x="431707" y="441365"/>
                  </a:lnTo>
                  <a:lnTo>
                    <a:pt x="453809" y="453494"/>
                  </a:lnTo>
                  <a:lnTo>
                    <a:pt x="460058" y="440686"/>
                  </a:lnTo>
                  <a:lnTo>
                    <a:pt x="468078" y="445053"/>
                  </a:lnTo>
                  <a:lnTo>
                    <a:pt x="485983" y="408375"/>
                  </a:lnTo>
                  <a:lnTo>
                    <a:pt x="478056" y="404008"/>
                  </a:lnTo>
                  <a:lnTo>
                    <a:pt x="481414" y="397022"/>
                  </a:lnTo>
                  <a:lnTo>
                    <a:pt x="514520" y="367525"/>
                  </a:lnTo>
                  <a:lnTo>
                    <a:pt x="359483" y="283130"/>
                  </a:lnTo>
                  <a:lnTo>
                    <a:pt x="360024" y="282574"/>
                  </a:lnTo>
                  <a:lnTo>
                    <a:pt x="362288" y="280127"/>
                  </a:lnTo>
                  <a:lnTo>
                    <a:pt x="364433" y="277330"/>
                  </a:lnTo>
                  <a:lnTo>
                    <a:pt x="366340" y="274650"/>
                  </a:lnTo>
                  <a:lnTo>
                    <a:pt x="368008" y="271736"/>
                  </a:lnTo>
                  <a:lnTo>
                    <a:pt x="369558" y="268590"/>
                  </a:lnTo>
                  <a:lnTo>
                    <a:pt x="370034" y="267658"/>
                  </a:lnTo>
                  <a:lnTo>
                    <a:pt x="371226" y="264861"/>
                  </a:lnTo>
                  <a:lnTo>
                    <a:pt x="371822" y="262763"/>
                  </a:lnTo>
                  <a:lnTo>
                    <a:pt x="372537" y="260316"/>
                  </a:lnTo>
                  <a:lnTo>
                    <a:pt x="373133" y="257635"/>
                  </a:lnTo>
                  <a:lnTo>
                    <a:pt x="373610" y="254489"/>
                  </a:lnTo>
                  <a:lnTo>
                    <a:pt x="373967" y="251226"/>
                  </a:lnTo>
                  <a:lnTo>
                    <a:pt x="374086" y="247497"/>
                  </a:lnTo>
                  <a:lnTo>
                    <a:pt x="374086" y="245632"/>
                  </a:lnTo>
                  <a:lnTo>
                    <a:pt x="373967" y="243651"/>
                  </a:lnTo>
                  <a:lnTo>
                    <a:pt x="373729" y="241670"/>
                  </a:lnTo>
                  <a:lnTo>
                    <a:pt x="373490" y="239689"/>
                  </a:lnTo>
                  <a:lnTo>
                    <a:pt x="373133" y="237591"/>
                  </a:lnTo>
                  <a:lnTo>
                    <a:pt x="372656" y="235377"/>
                  </a:lnTo>
                  <a:lnTo>
                    <a:pt x="372060" y="233279"/>
                  </a:lnTo>
                  <a:lnTo>
                    <a:pt x="371345" y="231065"/>
                  </a:lnTo>
                  <a:lnTo>
                    <a:pt x="370511" y="228851"/>
                  </a:lnTo>
                  <a:lnTo>
                    <a:pt x="369558" y="226637"/>
                  </a:lnTo>
                  <a:lnTo>
                    <a:pt x="368485" y="224306"/>
                  </a:lnTo>
                  <a:lnTo>
                    <a:pt x="367293" y="221975"/>
                  </a:lnTo>
                  <a:lnTo>
                    <a:pt x="366221" y="220344"/>
                  </a:lnTo>
                  <a:lnTo>
                    <a:pt x="365267" y="218829"/>
                  </a:lnTo>
                  <a:lnTo>
                    <a:pt x="364076" y="217314"/>
                  </a:lnTo>
                  <a:lnTo>
                    <a:pt x="363003" y="215682"/>
                  </a:lnTo>
                  <a:lnTo>
                    <a:pt x="361692" y="214284"/>
                  </a:lnTo>
                  <a:lnTo>
                    <a:pt x="360381" y="212885"/>
                  </a:lnTo>
                  <a:lnTo>
                    <a:pt x="359070" y="211487"/>
                  </a:lnTo>
                  <a:lnTo>
                    <a:pt x="357640" y="210088"/>
                  </a:lnTo>
                  <a:lnTo>
                    <a:pt x="356210" y="208923"/>
                  </a:lnTo>
                  <a:lnTo>
                    <a:pt x="354661" y="207758"/>
                  </a:lnTo>
                  <a:lnTo>
                    <a:pt x="353111" y="206592"/>
                  </a:lnTo>
                  <a:lnTo>
                    <a:pt x="351443" y="205543"/>
                  </a:lnTo>
                  <a:lnTo>
                    <a:pt x="348225" y="203562"/>
                  </a:lnTo>
                  <a:lnTo>
                    <a:pt x="344769" y="201814"/>
                  </a:lnTo>
                  <a:lnTo>
                    <a:pt x="340287" y="100870"/>
                  </a:lnTo>
                  <a:lnTo>
                    <a:pt x="342847" y="100798"/>
                  </a:lnTo>
                  <a:lnTo>
                    <a:pt x="355111" y="100218"/>
                  </a:lnTo>
                  <a:lnTo>
                    <a:pt x="367149" y="99405"/>
                  </a:lnTo>
                  <a:lnTo>
                    <a:pt x="379187" y="98360"/>
                  </a:lnTo>
                  <a:lnTo>
                    <a:pt x="391111" y="97198"/>
                  </a:lnTo>
                  <a:lnTo>
                    <a:pt x="402808" y="95573"/>
                  </a:lnTo>
                  <a:lnTo>
                    <a:pt x="414505" y="93947"/>
                  </a:lnTo>
                  <a:lnTo>
                    <a:pt x="425975" y="92089"/>
                  </a:lnTo>
                  <a:lnTo>
                    <a:pt x="437217" y="90115"/>
                  </a:lnTo>
                  <a:lnTo>
                    <a:pt x="448460" y="87676"/>
                  </a:lnTo>
                  <a:lnTo>
                    <a:pt x="459362" y="85237"/>
                  </a:lnTo>
                  <a:lnTo>
                    <a:pt x="470264" y="82566"/>
                  </a:lnTo>
                  <a:lnTo>
                    <a:pt x="480939" y="79779"/>
                  </a:lnTo>
                  <a:lnTo>
                    <a:pt x="491387" y="76760"/>
                  </a:lnTo>
                  <a:lnTo>
                    <a:pt x="501721" y="73508"/>
                  </a:lnTo>
                  <a:lnTo>
                    <a:pt x="511828" y="70141"/>
                  </a:lnTo>
                  <a:lnTo>
                    <a:pt x="521708" y="66425"/>
                  </a:lnTo>
                  <a:lnTo>
                    <a:pt x="531474" y="62708"/>
                  </a:lnTo>
                  <a:lnTo>
                    <a:pt x="540900" y="58760"/>
                  </a:lnTo>
                  <a:lnTo>
                    <a:pt x="550099" y="54696"/>
                  </a:lnTo>
                  <a:lnTo>
                    <a:pt x="559184" y="50515"/>
                  </a:lnTo>
                  <a:lnTo>
                    <a:pt x="568042" y="46102"/>
                  </a:lnTo>
                  <a:lnTo>
                    <a:pt x="576559" y="41457"/>
                  </a:lnTo>
                  <a:lnTo>
                    <a:pt x="584962" y="36812"/>
                  </a:lnTo>
                  <a:lnTo>
                    <a:pt x="593025" y="31935"/>
                  </a:lnTo>
                  <a:lnTo>
                    <a:pt x="600861" y="26941"/>
                  </a:lnTo>
                  <a:lnTo>
                    <a:pt x="608356" y="21716"/>
                  </a:lnTo>
                  <a:lnTo>
                    <a:pt x="615738" y="16606"/>
                  </a:lnTo>
                  <a:lnTo>
                    <a:pt x="622779" y="11148"/>
                  </a:lnTo>
                  <a:lnTo>
                    <a:pt x="629479" y="5574"/>
                  </a:lnTo>
                  <a:lnTo>
                    <a:pt x="632772" y="2787"/>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1" name="TextBox 250">
              <a:extLst>
                <a:ext uri="{FF2B5EF4-FFF2-40B4-BE49-F238E27FC236}">
                  <a16:creationId xmlns:a16="http://schemas.microsoft.com/office/drawing/2014/main" id="{93D5E6F1-8E4C-4667-B5C7-26409B624CF9}"/>
                </a:ext>
              </a:extLst>
            </p:cNvPr>
            <p:cNvSpPr txBox="1"/>
            <p:nvPr/>
          </p:nvSpPr>
          <p:spPr>
            <a:xfrm>
              <a:off x="4833356" y="5586150"/>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Surveillance</a:t>
              </a:r>
            </a:p>
          </p:txBody>
        </p:sp>
      </p:grpSp>
      <p:grpSp>
        <p:nvGrpSpPr>
          <p:cNvPr id="24" name="Smart grids">
            <a:extLst>
              <a:ext uri="{FF2B5EF4-FFF2-40B4-BE49-F238E27FC236}">
                <a16:creationId xmlns:a16="http://schemas.microsoft.com/office/drawing/2014/main" id="{45F701EC-00A0-4045-9DB8-346D48F8A418}"/>
              </a:ext>
            </a:extLst>
          </p:cNvPr>
          <p:cNvGrpSpPr/>
          <p:nvPr/>
        </p:nvGrpSpPr>
        <p:grpSpPr>
          <a:xfrm>
            <a:off x="5904634" y="5701859"/>
            <a:ext cx="968599" cy="607536"/>
            <a:chOff x="5904634" y="5701859"/>
            <a:chExt cx="968599" cy="607536"/>
          </a:xfrm>
        </p:grpSpPr>
        <p:sp>
          <p:nvSpPr>
            <p:cNvPr id="378" name="Freeform: Shape 377">
              <a:extLst>
                <a:ext uri="{FF2B5EF4-FFF2-40B4-BE49-F238E27FC236}">
                  <a16:creationId xmlns:a16="http://schemas.microsoft.com/office/drawing/2014/main" id="{CAD7EBC6-49C5-4517-8885-374B0A8AB43E}"/>
                </a:ext>
              </a:extLst>
            </p:cNvPr>
            <p:cNvSpPr/>
            <p:nvPr/>
          </p:nvSpPr>
          <p:spPr bwMode="auto">
            <a:xfrm>
              <a:off x="5978744" y="5701859"/>
              <a:ext cx="832474" cy="378179"/>
            </a:xfrm>
            <a:custGeom>
              <a:avLst/>
              <a:gdLst>
                <a:gd name="connsiteX0" fmla="*/ 728312 w 832474"/>
                <a:gd name="connsiteY0" fmla="*/ 273951 h 378179"/>
                <a:gd name="connsiteX1" fmla="*/ 649912 w 832474"/>
                <a:gd name="connsiteY1" fmla="*/ 330472 h 378179"/>
                <a:gd name="connsiteX2" fmla="*/ 737315 w 832474"/>
                <a:gd name="connsiteY2" fmla="*/ 330472 h 378179"/>
                <a:gd name="connsiteX3" fmla="*/ 208592 w 832474"/>
                <a:gd name="connsiteY3" fmla="*/ 273951 h 378179"/>
                <a:gd name="connsiteX4" fmla="*/ 130191 w 832474"/>
                <a:gd name="connsiteY4" fmla="*/ 330472 h 378179"/>
                <a:gd name="connsiteX5" fmla="*/ 217595 w 832474"/>
                <a:gd name="connsiteY5" fmla="*/ 330472 h 378179"/>
                <a:gd name="connsiteX6" fmla="*/ 633136 w 832474"/>
                <a:gd name="connsiteY6" fmla="*/ 213971 h 378179"/>
                <a:gd name="connsiteX7" fmla="*/ 615539 w 832474"/>
                <a:gd name="connsiteY7" fmla="*/ 324450 h 378179"/>
                <a:gd name="connsiteX8" fmla="*/ 699479 w 832474"/>
                <a:gd name="connsiteY8" fmla="*/ 264231 h 378179"/>
                <a:gd name="connsiteX9" fmla="*/ 113415 w 832474"/>
                <a:gd name="connsiteY9" fmla="*/ 213971 h 378179"/>
                <a:gd name="connsiteX10" fmla="*/ 95818 w 832474"/>
                <a:gd name="connsiteY10" fmla="*/ 324450 h 378179"/>
                <a:gd name="connsiteX11" fmla="*/ 179759 w 832474"/>
                <a:gd name="connsiteY11" fmla="*/ 264231 h 378179"/>
                <a:gd name="connsiteX12" fmla="*/ 710836 w 832474"/>
                <a:gd name="connsiteY12" fmla="*/ 164231 h 378179"/>
                <a:gd name="connsiteX13" fmla="*/ 656921 w 832474"/>
                <a:gd name="connsiteY13" fmla="*/ 200394 h 378179"/>
                <a:gd name="connsiteX14" fmla="*/ 724327 w 832474"/>
                <a:gd name="connsiteY14" fmla="*/ 248926 h 378179"/>
                <a:gd name="connsiteX15" fmla="*/ 191116 w 832474"/>
                <a:gd name="connsiteY15" fmla="*/ 164231 h 378179"/>
                <a:gd name="connsiteX16" fmla="*/ 137200 w 832474"/>
                <a:gd name="connsiteY16" fmla="*/ 200394 h 378179"/>
                <a:gd name="connsiteX17" fmla="*/ 204606 w 832474"/>
                <a:gd name="connsiteY17" fmla="*/ 248926 h 378179"/>
                <a:gd name="connsiteX18" fmla="*/ 125029 w 832474"/>
                <a:gd name="connsiteY18" fmla="*/ 141055 h 378179"/>
                <a:gd name="connsiteX19" fmla="*/ 118293 w 832474"/>
                <a:gd name="connsiteY19" fmla="*/ 183346 h 378179"/>
                <a:gd name="connsiteX20" fmla="*/ 168089 w 832474"/>
                <a:gd name="connsiteY20" fmla="*/ 151657 h 378179"/>
                <a:gd name="connsiteX21" fmla="*/ 162693 w 832474"/>
                <a:gd name="connsiteY21" fmla="*/ 147378 h 378179"/>
                <a:gd name="connsiteX22" fmla="*/ 129478 w 832474"/>
                <a:gd name="connsiteY22" fmla="*/ 142395 h 378179"/>
                <a:gd name="connsiteX23" fmla="*/ 672251 w 832474"/>
                <a:gd name="connsiteY23" fmla="*/ 139318 h 378179"/>
                <a:gd name="connsiteX24" fmla="*/ 644276 w 832474"/>
                <a:gd name="connsiteY24" fmla="*/ 144031 h 378179"/>
                <a:gd name="connsiteX25" fmla="*/ 638014 w 832474"/>
                <a:gd name="connsiteY25" fmla="*/ 183346 h 378179"/>
                <a:gd name="connsiteX26" fmla="*/ 687810 w 832474"/>
                <a:gd name="connsiteY26" fmla="*/ 151657 h 378179"/>
                <a:gd name="connsiteX27" fmla="*/ 645934 w 832474"/>
                <a:gd name="connsiteY27" fmla="*/ 133619 h 378179"/>
                <a:gd name="connsiteX28" fmla="*/ 644829 w 832474"/>
                <a:gd name="connsiteY28" fmla="*/ 140561 h 378179"/>
                <a:gd name="connsiteX29" fmla="*/ 669147 w 832474"/>
                <a:gd name="connsiteY29" fmla="*/ 136856 h 378179"/>
                <a:gd name="connsiteX30" fmla="*/ 665066 w 832474"/>
                <a:gd name="connsiteY30" fmla="*/ 133619 h 378179"/>
                <a:gd name="connsiteX31" fmla="*/ 126213 w 832474"/>
                <a:gd name="connsiteY31" fmla="*/ 133619 h 378179"/>
                <a:gd name="connsiteX32" fmla="*/ 125746 w 832474"/>
                <a:gd name="connsiteY32" fmla="*/ 136556 h 378179"/>
                <a:gd name="connsiteX33" fmla="*/ 155354 w 832474"/>
                <a:gd name="connsiteY33" fmla="*/ 141557 h 378179"/>
                <a:gd name="connsiteX34" fmla="*/ 145346 w 832474"/>
                <a:gd name="connsiteY34" fmla="*/ 133619 h 378179"/>
                <a:gd name="connsiteX35" fmla="*/ 524295 w 832474"/>
                <a:gd name="connsiteY35" fmla="*/ 124561 h 378179"/>
                <a:gd name="connsiteX36" fmla="*/ 508093 w 832474"/>
                <a:gd name="connsiteY36" fmla="*/ 128618 h 378179"/>
                <a:gd name="connsiteX37" fmla="*/ 440258 w 832474"/>
                <a:gd name="connsiteY37" fmla="*/ 142806 h 378179"/>
                <a:gd name="connsiteX38" fmla="*/ 428225 w 832474"/>
                <a:gd name="connsiteY38" fmla="*/ 144787 h 378179"/>
                <a:gd name="connsiteX39" fmla="*/ 470777 w 832474"/>
                <a:gd name="connsiteY39" fmla="*/ 151173 h 378179"/>
                <a:gd name="connsiteX40" fmla="*/ 588721 w 832474"/>
                <a:gd name="connsiteY40" fmla="*/ 149108 h 378179"/>
                <a:gd name="connsiteX41" fmla="*/ 625947 w 832474"/>
                <a:gd name="connsiteY41" fmla="*/ 143437 h 378179"/>
                <a:gd name="connsiteX42" fmla="*/ 627511 w 832474"/>
                <a:gd name="connsiteY42" fmla="*/ 133619 h 378179"/>
                <a:gd name="connsiteX43" fmla="*/ 532512 w 832474"/>
                <a:gd name="connsiteY43" fmla="*/ 133619 h 378179"/>
                <a:gd name="connsiteX44" fmla="*/ 47364 w 832474"/>
                <a:gd name="connsiteY44" fmla="*/ 117665 h 378179"/>
                <a:gd name="connsiteX45" fmla="*/ 47364 w 832474"/>
                <a:gd name="connsiteY45" fmla="*/ 119518 h 378179"/>
                <a:gd name="connsiteX46" fmla="*/ 53519 w 832474"/>
                <a:gd name="connsiteY46" fmla="*/ 119518 h 378179"/>
                <a:gd name="connsiteX47" fmla="*/ 552203 w 832474"/>
                <a:gd name="connsiteY47" fmla="*/ 117574 h 378179"/>
                <a:gd name="connsiteX48" fmla="*/ 544438 w 832474"/>
                <a:gd name="connsiteY48" fmla="*/ 119518 h 378179"/>
                <a:gd name="connsiteX49" fmla="*/ 552203 w 832474"/>
                <a:gd name="connsiteY49" fmla="*/ 119518 h 378179"/>
                <a:gd name="connsiteX50" fmla="*/ 276975 w 832474"/>
                <a:gd name="connsiteY50" fmla="*/ 115805 h 378179"/>
                <a:gd name="connsiteX51" fmla="*/ 276974 w 832474"/>
                <a:gd name="connsiteY51" fmla="*/ 119518 h 378179"/>
                <a:gd name="connsiteX52" fmla="*/ 288945 w 832474"/>
                <a:gd name="connsiteY52" fmla="*/ 119518 h 378179"/>
                <a:gd name="connsiteX53" fmla="*/ 781813 w 832474"/>
                <a:gd name="connsiteY53" fmla="*/ 115700 h 378179"/>
                <a:gd name="connsiteX54" fmla="*/ 766085 w 832474"/>
                <a:gd name="connsiteY54" fmla="*/ 119518 h 378179"/>
                <a:gd name="connsiteX55" fmla="*/ 781813 w 832474"/>
                <a:gd name="connsiteY55" fmla="*/ 119518 h 378179"/>
                <a:gd name="connsiteX56" fmla="*/ 168008 w 832474"/>
                <a:gd name="connsiteY56" fmla="*/ 82426 h 378179"/>
                <a:gd name="connsiteX57" fmla="*/ 144064 w 832474"/>
                <a:gd name="connsiteY57" fmla="*/ 103607 h 378179"/>
                <a:gd name="connsiteX58" fmla="*/ 166693 w 832474"/>
                <a:gd name="connsiteY58" fmla="*/ 119518 h 378179"/>
                <a:gd name="connsiteX59" fmla="*/ 183994 w 832474"/>
                <a:gd name="connsiteY59" fmla="*/ 119518 h 378179"/>
                <a:gd name="connsiteX60" fmla="*/ 178333 w 832474"/>
                <a:gd name="connsiteY60" fmla="*/ 83975 h 378179"/>
                <a:gd name="connsiteX61" fmla="*/ 655095 w 832474"/>
                <a:gd name="connsiteY61" fmla="*/ 79929 h 378179"/>
                <a:gd name="connsiteX62" fmla="*/ 654472 w 832474"/>
                <a:gd name="connsiteY62" fmla="*/ 80019 h 378179"/>
                <a:gd name="connsiteX63" fmla="*/ 654389 w 832474"/>
                <a:gd name="connsiteY63" fmla="*/ 80541 h 378179"/>
                <a:gd name="connsiteX64" fmla="*/ 135153 w 832474"/>
                <a:gd name="connsiteY64" fmla="*/ 77498 h 378179"/>
                <a:gd name="connsiteX65" fmla="*/ 134668 w 832474"/>
                <a:gd name="connsiteY65" fmla="*/ 80541 h 378179"/>
                <a:gd name="connsiteX66" fmla="*/ 137733 w 832474"/>
                <a:gd name="connsiteY66" fmla="*/ 77885 h 378179"/>
                <a:gd name="connsiteX67" fmla="*/ 696562 w 832474"/>
                <a:gd name="connsiteY67" fmla="*/ 74612 h 378179"/>
                <a:gd name="connsiteX68" fmla="*/ 663785 w 832474"/>
                <a:gd name="connsiteY68" fmla="*/ 103607 h 378179"/>
                <a:gd name="connsiteX69" fmla="*/ 686413 w 832474"/>
                <a:gd name="connsiteY69" fmla="*/ 119518 h 378179"/>
                <a:gd name="connsiteX70" fmla="*/ 703714 w 832474"/>
                <a:gd name="connsiteY70" fmla="*/ 119518 h 378179"/>
                <a:gd name="connsiteX71" fmla="*/ 176841 w 832474"/>
                <a:gd name="connsiteY71" fmla="*/ 74612 h 378179"/>
                <a:gd name="connsiteX72" fmla="*/ 172145 w 832474"/>
                <a:gd name="connsiteY72" fmla="*/ 78767 h 378179"/>
                <a:gd name="connsiteX73" fmla="*/ 177651 w 832474"/>
                <a:gd name="connsiteY73" fmla="*/ 79697 h 378179"/>
                <a:gd name="connsiteX74" fmla="*/ 656127 w 832474"/>
                <a:gd name="connsiteY74" fmla="*/ 69630 h 378179"/>
                <a:gd name="connsiteX75" fmla="*/ 654922 w 832474"/>
                <a:gd name="connsiteY75" fmla="*/ 77195 h 378179"/>
                <a:gd name="connsiteX76" fmla="*/ 658812 w 832474"/>
                <a:gd name="connsiteY76" fmla="*/ 76708 h 378179"/>
                <a:gd name="connsiteX77" fmla="*/ 666979 w 832474"/>
                <a:gd name="connsiteY77" fmla="*/ 69630 h 378179"/>
                <a:gd name="connsiteX78" fmla="*/ 136406 w 832474"/>
                <a:gd name="connsiteY78" fmla="*/ 69630 h 378179"/>
                <a:gd name="connsiteX79" fmla="*/ 135925 w 832474"/>
                <a:gd name="connsiteY79" fmla="*/ 72649 h 378179"/>
                <a:gd name="connsiteX80" fmla="*/ 142494 w 832474"/>
                <a:gd name="connsiteY80" fmla="*/ 73759 h 378179"/>
                <a:gd name="connsiteX81" fmla="*/ 147258 w 832474"/>
                <a:gd name="connsiteY81" fmla="*/ 69630 h 378179"/>
                <a:gd name="connsiteX82" fmla="*/ 306586 w 832474"/>
                <a:gd name="connsiteY82" fmla="*/ 62328 h 378179"/>
                <a:gd name="connsiteX83" fmla="*/ 299962 w 832474"/>
                <a:gd name="connsiteY83" fmla="*/ 69630 h 378179"/>
                <a:gd name="connsiteX84" fmla="*/ 194471 w 832474"/>
                <a:gd name="connsiteY84" fmla="*/ 69630 h 378179"/>
                <a:gd name="connsiteX85" fmla="*/ 196584 w 832474"/>
                <a:gd name="connsiteY85" fmla="*/ 82895 h 378179"/>
                <a:gd name="connsiteX86" fmla="*/ 199305 w 832474"/>
                <a:gd name="connsiteY86" fmla="*/ 83355 h 378179"/>
                <a:gd name="connsiteX87" fmla="*/ 352418 w 832474"/>
                <a:gd name="connsiteY87" fmla="*/ 84240 h 378179"/>
                <a:gd name="connsiteX88" fmla="*/ 372743 w 832474"/>
                <a:gd name="connsiteY88" fmla="*/ 82010 h 378179"/>
                <a:gd name="connsiteX89" fmla="*/ 381961 w 832474"/>
                <a:gd name="connsiteY89" fmla="*/ 83936 h 378179"/>
                <a:gd name="connsiteX90" fmla="*/ 370995 w 832474"/>
                <a:gd name="connsiteY90" fmla="*/ 85393 h 378179"/>
                <a:gd name="connsiteX91" fmla="*/ 209902 w 832474"/>
                <a:gd name="connsiteY91" fmla="*/ 88711 h 378179"/>
                <a:gd name="connsiteX92" fmla="*/ 197207 w 832474"/>
                <a:gd name="connsiteY92" fmla="*/ 86807 h 378179"/>
                <a:gd name="connsiteX93" fmla="*/ 202417 w 832474"/>
                <a:gd name="connsiteY93" fmla="*/ 119518 h 378179"/>
                <a:gd name="connsiteX94" fmla="*/ 231204 w 832474"/>
                <a:gd name="connsiteY94" fmla="*/ 119518 h 378179"/>
                <a:gd name="connsiteX95" fmla="*/ 231204 w 832474"/>
                <a:gd name="connsiteY95" fmla="*/ 111306 h 378179"/>
                <a:gd name="connsiteX96" fmla="*/ 238645 w 832474"/>
                <a:gd name="connsiteY96" fmla="*/ 103865 h 378179"/>
                <a:gd name="connsiteX97" fmla="*/ 246086 w 832474"/>
                <a:gd name="connsiteY97" fmla="*/ 111306 h 378179"/>
                <a:gd name="connsiteX98" fmla="*/ 246085 w 832474"/>
                <a:gd name="connsiteY98" fmla="*/ 119518 h 378179"/>
                <a:gd name="connsiteX99" fmla="*/ 262093 w 832474"/>
                <a:gd name="connsiteY99" fmla="*/ 119518 h 378179"/>
                <a:gd name="connsiteX100" fmla="*/ 262093 w 832474"/>
                <a:gd name="connsiteY100" fmla="*/ 111306 h 378179"/>
                <a:gd name="connsiteX101" fmla="*/ 269534 w 832474"/>
                <a:gd name="connsiteY101" fmla="*/ 103865 h 378179"/>
                <a:gd name="connsiteX102" fmla="*/ 276821 w 832474"/>
                <a:gd name="connsiteY102" fmla="*/ 111152 h 378179"/>
                <a:gd name="connsiteX103" fmla="*/ 303939 w 832474"/>
                <a:gd name="connsiteY103" fmla="*/ 119518 h 378179"/>
                <a:gd name="connsiteX104" fmla="*/ 312754 w 832474"/>
                <a:gd name="connsiteY104" fmla="*/ 119518 h 378179"/>
                <a:gd name="connsiteX105" fmla="*/ 310826 w 832474"/>
                <a:gd name="connsiteY105" fmla="*/ 121643 h 378179"/>
                <a:gd name="connsiteX106" fmla="*/ 345690 w 832474"/>
                <a:gd name="connsiteY106" fmla="*/ 132399 h 378179"/>
                <a:gd name="connsiteX107" fmla="*/ 418822 w 832474"/>
                <a:gd name="connsiteY107" fmla="*/ 143375 h 378179"/>
                <a:gd name="connsiteX108" fmla="*/ 421706 w 832474"/>
                <a:gd name="connsiteY108" fmla="*/ 142955 h 378179"/>
                <a:gd name="connsiteX109" fmla="*/ 519971 w 832474"/>
                <a:gd name="connsiteY109" fmla="*/ 119794 h 378179"/>
                <a:gd name="connsiteX110" fmla="*/ 519720 w 832474"/>
                <a:gd name="connsiteY110" fmla="*/ 119518 h 378179"/>
                <a:gd name="connsiteX111" fmla="*/ 521142 w 832474"/>
                <a:gd name="connsiteY111" fmla="*/ 119518 h 378179"/>
                <a:gd name="connsiteX112" fmla="*/ 552203 w 832474"/>
                <a:gd name="connsiteY112" fmla="*/ 112197 h 378179"/>
                <a:gd name="connsiteX113" fmla="*/ 552203 w 832474"/>
                <a:gd name="connsiteY113" fmla="*/ 111306 h 378179"/>
                <a:gd name="connsiteX114" fmla="*/ 559644 w 832474"/>
                <a:gd name="connsiteY114" fmla="*/ 103865 h 378179"/>
                <a:gd name="connsiteX115" fmla="*/ 567085 w 832474"/>
                <a:gd name="connsiteY115" fmla="*/ 111306 h 378179"/>
                <a:gd name="connsiteX116" fmla="*/ 567084 w 832474"/>
                <a:gd name="connsiteY116" fmla="*/ 119518 h 378179"/>
                <a:gd name="connsiteX117" fmla="*/ 583092 w 832474"/>
                <a:gd name="connsiteY117" fmla="*/ 119518 h 378179"/>
                <a:gd name="connsiteX118" fmla="*/ 583092 w 832474"/>
                <a:gd name="connsiteY118" fmla="*/ 111306 h 378179"/>
                <a:gd name="connsiteX119" fmla="*/ 590533 w 832474"/>
                <a:gd name="connsiteY119" fmla="*/ 103865 h 378179"/>
                <a:gd name="connsiteX120" fmla="*/ 597974 w 832474"/>
                <a:gd name="connsiteY120" fmla="*/ 111306 h 378179"/>
                <a:gd name="connsiteX121" fmla="*/ 597973 w 832474"/>
                <a:gd name="connsiteY121" fmla="*/ 119518 h 378179"/>
                <a:gd name="connsiteX122" fmla="*/ 629757 w 832474"/>
                <a:gd name="connsiteY122" fmla="*/ 119518 h 378179"/>
                <a:gd name="connsiteX123" fmla="*/ 635614 w 832474"/>
                <a:gd name="connsiteY123" fmla="*/ 82748 h 378179"/>
                <a:gd name="connsiteX124" fmla="*/ 575416 w 832474"/>
                <a:gd name="connsiteY124" fmla="*/ 91458 h 378179"/>
                <a:gd name="connsiteX125" fmla="*/ 351360 w 832474"/>
                <a:gd name="connsiteY125" fmla="*/ 76219 h 378179"/>
                <a:gd name="connsiteX126" fmla="*/ 521075 w 832474"/>
                <a:gd name="connsiteY126" fmla="*/ 57022 h 378179"/>
                <a:gd name="connsiteX127" fmla="*/ 501608 w 832474"/>
                <a:gd name="connsiteY127" fmla="*/ 61896 h 378179"/>
                <a:gd name="connsiteX128" fmla="*/ 433772 w 832474"/>
                <a:gd name="connsiteY128" fmla="*/ 76085 h 378179"/>
                <a:gd name="connsiteX129" fmla="*/ 408510 w 832474"/>
                <a:gd name="connsiteY129" fmla="*/ 80242 h 378179"/>
                <a:gd name="connsiteX130" fmla="*/ 455114 w 832474"/>
                <a:gd name="connsiteY130" fmla="*/ 87833 h 378179"/>
                <a:gd name="connsiteX131" fmla="*/ 557815 w 832474"/>
                <a:gd name="connsiteY131" fmla="*/ 89354 h 378179"/>
                <a:gd name="connsiteX132" fmla="*/ 636123 w 832474"/>
                <a:gd name="connsiteY132" fmla="*/ 79549 h 378179"/>
                <a:gd name="connsiteX133" fmla="*/ 637703 w 832474"/>
                <a:gd name="connsiteY133" fmla="*/ 69630 h 378179"/>
                <a:gd name="connsiteX134" fmla="*/ 532512 w 832474"/>
                <a:gd name="connsiteY134" fmla="*/ 69630 h 378179"/>
                <a:gd name="connsiteX135" fmla="*/ 781813 w 832474"/>
                <a:gd name="connsiteY135" fmla="*/ 54010 h 378179"/>
                <a:gd name="connsiteX136" fmla="*/ 775434 w 832474"/>
                <a:gd name="connsiteY136" fmla="*/ 55529 h 378179"/>
                <a:gd name="connsiteX137" fmla="*/ 781813 w 832474"/>
                <a:gd name="connsiteY137" fmla="*/ 55529 h 378179"/>
                <a:gd name="connsiteX138" fmla="*/ 276975 w 832474"/>
                <a:gd name="connsiteY138" fmla="*/ 53142 h 378179"/>
                <a:gd name="connsiteX139" fmla="*/ 276974 w 832474"/>
                <a:gd name="connsiteY139" fmla="*/ 55529 h 378179"/>
                <a:gd name="connsiteX140" fmla="*/ 284667 w 832474"/>
                <a:gd name="connsiteY140" fmla="*/ 55529 h 378179"/>
                <a:gd name="connsiteX141" fmla="*/ 47364 w 832474"/>
                <a:gd name="connsiteY141" fmla="*/ 52897 h 378179"/>
                <a:gd name="connsiteX142" fmla="*/ 47364 w 832474"/>
                <a:gd name="connsiteY142" fmla="*/ 55529 h 378179"/>
                <a:gd name="connsiteX143" fmla="*/ 56104 w 832474"/>
                <a:gd name="connsiteY143" fmla="*/ 55529 h 378179"/>
                <a:gd name="connsiteX144" fmla="*/ 552203 w 832474"/>
                <a:gd name="connsiteY144" fmla="*/ 49229 h 378179"/>
                <a:gd name="connsiteX145" fmla="*/ 527040 w 832474"/>
                <a:gd name="connsiteY145" fmla="*/ 55529 h 378179"/>
                <a:gd name="connsiteX146" fmla="*/ 552203 w 832474"/>
                <a:gd name="connsiteY146" fmla="*/ 55529 h 378179"/>
                <a:gd name="connsiteX147" fmla="*/ 664381 w 832474"/>
                <a:gd name="connsiteY147" fmla="*/ 17804 h 378179"/>
                <a:gd name="connsiteX148" fmla="*/ 658373 w 832474"/>
                <a:gd name="connsiteY148" fmla="*/ 55529 h 378179"/>
                <a:gd name="connsiteX149" fmla="*/ 683249 w 832474"/>
                <a:gd name="connsiteY149" fmla="*/ 55529 h 378179"/>
                <a:gd name="connsiteX150" fmla="*/ 691928 w 832474"/>
                <a:gd name="connsiteY150" fmla="*/ 48006 h 378179"/>
                <a:gd name="connsiteX151" fmla="*/ 692291 w 832474"/>
                <a:gd name="connsiteY151" fmla="*/ 47799 h 378179"/>
                <a:gd name="connsiteX152" fmla="*/ 687513 w 832474"/>
                <a:gd name="connsiteY152" fmla="*/ 17804 h 378179"/>
                <a:gd name="connsiteX153" fmla="*/ 144661 w 832474"/>
                <a:gd name="connsiteY153" fmla="*/ 17804 h 378179"/>
                <a:gd name="connsiteX154" fmla="*/ 138652 w 832474"/>
                <a:gd name="connsiteY154" fmla="*/ 55529 h 378179"/>
                <a:gd name="connsiteX155" fmla="*/ 163528 w 832474"/>
                <a:gd name="connsiteY155" fmla="*/ 55529 h 378179"/>
                <a:gd name="connsiteX156" fmla="*/ 172208 w 832474"/>
                <a:gd name="connsiteY156" fmla="*/ 48006 h 378179"/>
                <a:gd name="connsiteX157" fmla="*/ 172570 w 832474"/>
                <a:gd name="connsiteY157" fmla="*/ 47799 h 378179"/>
                <a:gd name="connsiteX158" fmla="*/ 167793 w 832474"/>
                <a:gd name="connsiteY158" fmla="*/ 17804 h 378179"/>
                <a:gd name="connsiteX159" fmla="*/ 129074 w 832474"/>
                <a:gd name="connsiteY159" fmla="*/ 0 h 378179"/>
                <a:gd name="connsiteX160" fmla="*/ 134401 w 832474"/>
                <a:gd name="connsiteY160" fmla="*/ 0 h 378179"/>
                <a:gd name="connsiteX161" fmla="*/ 147497 w 832474"/>
                <a:gd name="connsiteY161" fmla="*/ 0 h 378179"/>
                <a:gd name="connsiteX162" fmla="*/ 164957 w 832474"/>
                <a:gd name="connsiteY162" fmla="*/ 0 h 378179"/>
                <a:gd name="connsiteX163" fmla="*/ 176295 w 832474"/>
                <a:gd name="connsiteY163" fmla="*/ 0 h 378179"/>
                <a:gd name="connsiteX164" fmla="*/ 183380 w 832474"/>
                <a:gd name="connsiteY164" fmla="*/ 0 h 378179"/>
                <a:gd name="connsiteX165" fmla="*/ 192224 w 832474"/>
                <a:gd name="connsiteY165" fmla="*/ 55529 h 378179"/>
                <a:gd name="connsiteX166" fmla="*/ 231204 w 832474"/>
                <a:gd name="connsiteY166" fmla="*/ 55529 h 378179"/>
                <a:gd name="connsiteX167" fmla="*/ 231204 w 832474"/>
                <a:gd name="connsiteY167" fmla="*/ 48155 h 378179"/>
                <a:gd name="connsiteX168" fmla="*/ 238645 w 832474"/>
                <a:gd name="connsiteY168" fmla="*/ 40714 h 378179"/>
                <a:gd name="connsiteX169" fmla="*/ 246086 w 832474"/>
                <a:gd name="connsiteY169" fmla="*/ 48155 h 378179"/>
                <a:gd name="connsiteX170" fmla="*/ 246085 w 832474"/>
                <a:gd name="connsiteY170" fmla="*/ 55529 h 378179"/>
                <a:gd name="connsiteX171" fmla="*/ 262093 w 832474"/>
                <a:gd name="connsiteY171" fmla="*/ 55529 h 378179"/>
                <a:gd name="connsiteX172" fmla="*/ 262093 w 832474"/>
                <a:gd name="connsiteY172" fmla="*/ 48155 h 378179"/>
                <a:gd name="connsiteX173" fmla="*/ 269534 w 832474"/>
                <a:gd name="connsiteY173" fmla="*/ 40714 h 378179"/>
                <a:gd name="connsiteX174" fmla="*/ 276975 w 832474"/>
                <a:gd name="connsiteY174" fmla="*/ 48155 h 378179"/>
                <a:gd name="connsiteX175" fmla="*/ 276975 w 832474"/>
                <a:gd name="connsiteY175" fmla="*/ 48540 h 378179"/>
                <a:gd name="connsiteX176" fmla="*/ 299627 w 832474"/>
                <a:gd name="connsiteY176" fmla="*/ 55529 h 378179"/>
                <a:gd name="connsiteX177" fmla="*/ 312754 w 832474"/>
                <a:gd name="connsiteY177" fmla="*/ 55529 h 378179"/>
                <a:gd name="connsiteX178" fmla="*/ 309884 w 832474"/>
                <a:gd name="connsiteY178" fmla="*/ 58693 h 378179"/>
                <a:gd name="connsiteX179" fmla="*/ 347543 w 832474"/>
                <a:gd name="connsiteY179" fmla="*/ 70312 h 378179"/>
                <a:gd name="connsiteX180" fmla="*/ 398695 w 832474"/>
                <a:gd name="connsiteY180" fmla="*/ 78643 h 378179"/>
                <a:gd name="connsiteX181" fmla="*/ 415220 w 832474"/>
                <a:gd name="connsiteY181" fmla="*/ 76233 h 378179"/>
                <a:gd name="connsiteX182" fmla="*/ 552455 w 832474"/>
                <a:gd name="connsiteY182" fmla="*/ 43888 h 378179"/>
                <a:gd name="connsiteX183" fmla="*/ 553889 w 832474"/>
                <a:gd name="connsiteY183" fmla="*/ 46469 h 378179"/>
                <a:gd name="connsiteX184" fmla="*/ 559644 w 832474"/>
                <a:gd name="connsiteY184" fmla="*/ 40714 h 378179"/>
                <a:gd name="connsiteX185" fmla="*/ 567085 w 832474"/>
                <a:gd name="connsiteY185" fmla="*/ 48155 h 378179"/>
                <a:gd name="connsiteX186" fmla="*/ 567084 w 832474"/>
                <a:gd name="connsiteY186" fmla="*/ 55529 h 378179"/>
                <a:gd name="connsiteX187" fmla="*/ 583092 w 832474"/>
                <a:gd name="connsiteY187" fmla="*/ 55529 h 378179"/>
                <a:gd name="connsiteX188" fmla="*/ 583092 w 832474"/>
                <a:gd name="connsiteY188" fmla="*/ 48155 h 378179"/>
                <a:gd name="connsiteX189" fmla="*/ 590533 w 832474"/>
                <a:gd name="connsiteY189" fmla="*/ 40714 h 378179"/>
                <a:gd name="connsiteX190" fmla="*/ 597974 w 832474"/>
                <a:gd name="connsiteY190" fmla="*/ 48155 h 378179"/>
                <a:gd name="connsiteX191" fmla="*/ 597973 w 832474"/>
                <a:gd name="connsiteY191" fmla="*/ 55529 h 378179"/>
                <a:gd name="connsiteX192" fmla="*/ 639949 w 832474"/>
                <a:gd name="connsiteY192" fmla="*/ 55529 h 378179"/>
                <a:gd name="connsiteX193" fmla="*/ 648794 w 832474"/>
                <a:gd name="connsiteY193" fmla="*/ 0 h 378179"/>
                <a:gd name="connsiteX194" fmla="*/ 654121 w 832474"/>
                <a:gd name="connsiteY194" fmla="*/ 0 h 378179"/>
                <a:gd name="connsiteX195" fmla="*/ 667217 w 832474"/>
                <a:gd name="connsiteY195" fmla="*/ 0 h 378179"/>
                <a:gd name="connsiteX196" fmla="*/ 684677 w 832474"/>
                <a:gd name="connsiteY196" fmla="*/ 0 h 378179"/>
                <a:gd name="connsiteX197" fmla="*/ 696015 w 832474"/>
                <a:gd name="connsiteY197" fmla="*/ 0 h 378179"/>
                <a:gd name="connsiteX198" fmla="*/ 703100 w 832474"/>
                <a:gd name="connsiteY198" fmla="*/ 0 h 378179"/>
                <a:gd name="connsiteX199" fmla="*/ 711945 w 832474"/>
                <a:gd name="connsiteY199" fmla="*/ 55529 h 378179"/>
                <a:gd name="connsiteX200" fmla="*/ 750924 w 832474"/>
                <a:gd name="connsiteY200" fmla="*/ 55529 h 378179"/>
                <a:gd name="connsiteX201" fmla="*/ 750924 w 832474"/>
                <a:gd name="connsiteY201" fmla="*/ 48155 h 378179"/>
                <a:gd name="connsiteX202" fmla="*/ 758365 w 832474"/>
                <a:gd name="connsiteY202" fmla="*/ 40714 h 378179"/>
                <a:gd name="connsiteX203" fmla="*/ 765806 w 832474"/>
                <a:gd name="connsiteY203" fmla="*/ 48155 h 378179"/>
                <a:gd name="connsiteX204" fmla="*/ 765806 w 832474"/>
                <a:gd name="connsiteY204" fmla="*/ 52902 h 378179"/>
                <a:gd name="connsiteX205" fmla="*/ 781813 w 832474"/>
                <a:gd name="connsiteY205" fmla="*/ 48880 h 378179"/>
                <a:gd name="connsiteX206" fmla="*/ 781813 w 832474"/>
                <a:gd name="connsiteY206" fmla="*/ 48155 h 378179"/>
                <a:gd name="connsiteX207" fmla="*/ 789254 w 832474"/>
                <a:gd name="connsiteY207" fmla="*/ 40714 h 378179"/>
                <a:gd name="connsiteX208" fmla="*/ 796695 w 832474"/>
                <a:gd name="connsiteY208" fmla="*/ 48155 h 378179"/>
                <a:gd name="connsiteX209" fmla="*/ 796694 w 832474"/>
                <a:gd name="connsiteY209" fmla="*/ 55529 h 378179"/>
                <a:gd name="connsiteX210" fmla="*/ 832474 w 832474"/>
                <a:gd name="connsiteY210" fmla="*/ 55529 h 378179"/>
                <a:gd name="connsiteX211" fmla="*/ 819682 w 832474"/>
                <a:gd name="connsiteY211" fmla="*/ 69630 h 378179"/>
                <a:gd name="connsiteX212" fmla="*/ 716210 w 832474"/>
                <a:gd name="connsiteY212" fmla="*/ 69630 h 378179"/>
                <a:gd name="connsiteX213" fmla="*/ 714265 w 832474"/>
                <a:gd name="connsiteY213" fmla="*/ 70093 h 378179"/>
                <a:gd name="connsiteX214" fmla="*/ 722137 w 832474"/>
                <a:gd name="connsiteY214" fmla="*/ 119518 h 378179"/>
                <a:gd name="connsiteX215" fmla="*/ 747165 w 832474"/>
                <a:gd name="connsiteY215" fmla="*/ 119518 h 378179"/>
                <a:gd name="connsiteX216" fmla="*/ 750924 w 832474"/>
                <a:gd name="connsiteY216" fmla="*/ 118546 h 378179"/>
                <a:gd name="connsiteX217" fmla="*/ 750924 w 832474"/>
                <a:gd name="connsiteY217" fmla="*/ 111306 h 378179"/>
                <a:gd name="connsiteX218" fmla="*/ 758365 w 832474"/>
                <a:gd name="connsiteY218" fmla="*/ 103865 h 378179"/>
                <a:gd name="connsiteX219" fmla="*/ 765806 w 832474"/>
                <a:gd name="connsiteY219" fmla="*/ 111306 h 378179"/>
                <a:gd name="connsiteX220" fmla="*/ 765806 w 832474"/>
                <a:gd name="connsiteY220" fmla="*/ 114695 h 378179"/>
                <a:gd name="connsiteX221" fmla="*/ 782829 w 832474"/>
                <a:gd name="connsiteY221" fmla="*/ 110290 h 378179"/>
                <a:gd name="connsiteX222" fmla="*/ 789254 w 832474"/>
                <a:gd name="connsiteY222" fmla="*/ 103865 h 378179"/>
                <a:gd name="connsiteX223" fmla="*/ 796695 w 832474"/>
                <a:gd name="connsiteY223" fmla="*/ 111306 h 378179"/>
                <a:gd name="connsiteX224" fmla="*/ 796694 w 832474"/>
                <a:gd name="connsiteY224" fmla="*/ 119518 h 378179"/>
                <a:gd name="connsiteX225" fmla="*/ 832474 w 832474"/>
                <a:gd name="connsiteY225" fmla="*/ 119518 h 378179"/>
                <a:gd name="connsiteX226" fmla="*/ 819682 w 832474"/>
                <a:gd name="connsiteY226" fmla="*/ 133619 h 378179"/>
                <a:gd name="connsiteX227" fmla="*/ 724383 w 832474"/>
                <a:gd name="connsiteY227" fmla="*/ 133619 h 378179"/>
                <a:gd name="connsiteX228" fmla="*/ 755738 w 832474"/>
                <a:gd name="connsiteY228" fmla="*/ 330472 h 378179"/>
                <a:gd name="connsiteX229" fmla="*/ 795865 w 832474"/>
                <a:gd name="connsiteY229" fmla="*/ 330472 h 378179"/>
                <a:gd name="connsiteX230" fmla="*/ 803816 w 832474"/>
                <a:gd name="connsiteY230" fmla="*/ 338423 h 378179"/>
                <a:gd name="connsiteX231" fmla="*/ 803816 w 832474"/>
                <a:gd name="connsiteY231" fmla="*/ 370228 h 378179"/>
                <a:gd name="connsiteX232" fmla="*/ 795865 w 832474"/>
                <a:gd name="connsiteY232" fmla="*/ 378179 h 378179"/>
                <a:gd name="connsiteX233" fmla="*/ 554494 w 832474"/>
                <a:gd name="connsiteY233" fmla="*/ 378179 h 378179"/>
                <a:gd name="connsiteX234" fmla="*/ 546543 w 832474"/>
                <a:gd name="connsiteY234" fmla="*/ 370228 h 378179"/>
                <a:gd name="connsiteX235" fmla="*/ 546543 w 832474"/>
                <a:gd name="connsiteY235" fmla="*/ 338423 h 378179"/>
                <a:gd name="connsiteX236" fmla="*/ 554494 w 832474"/>
                <a:gd name="connsiteY236" fmla="*/ 330472 h 378179"/>
                <a:gd name="connsiteX237" fmla="*/ 596156 w 832474"/>
                <a:gd name="connsiteY237" fmla="*/ 330472 h 378179"/>
                <a:gd name="connsiteX238" fmla="*/ 625345 w 832474"/>
                <a:gd name="connsiteY238" fmla="*/ 147221 h 378179"/>
                <a:gd name="connsiteX239" fmla="*/ 607299 w 832474"/>
                <a:gd name="connsiteY239" fmla="*/ 150261 h 378179"/>
                <a:gd name="connsiteX240" fmla="*/ 349507 w 832474"/>
                <a:gd name="connsiteY240" fmla="*/ 138306 h 378179"/>
                <a:gd name="connsiteX241" fmla="*/ 307525 w 832474"/>
                <a:gd name="connsiteY241" fmla="*/ 125282 h 378179"/>
                <a:gd name="connsiteX242" fmla="*/ 299962 w 832474"/>
                <a:gd name="connsiteY242" fmla="*/ 133619 h 378179"/>
                <a:gd name="connsiteX243" fmla="*/ 204663 w 832474"/>
                <a:gd name="connsiteY243" fmla="*/ 133619 h 378179"/>
                <a:gd name="connsiteX244" fmla="*/ 207297 w 832474"/>
                <a:gd name="connsiteY244" fmla="*/ 150158 h 378179"/>
                <a:gd name="connsiteX245" fmla="*/ 284090 w 832474"/>
                <a:gd name="connsiteY245" fmla="*/ 154339 h 378179"/>
                <a:gd name="connsiteX246" fmla="*/ 358904 w 832474"/>
                <a:gd name="connsiteY246" fmla="*/ 150961 h 378179"/>
                <a:gd name="connsiteX247" fmla="*/ 388990 w 832474"/>
                <a:gd name="connsiteY247" fmla="*/ 147661 h 378179"/>
                <a:gd name="connsiteX248" fmla="*/ 397547 w 832474"/>
                <a:gd name="connsiteY248" fmla="*/ 149449 h 378179"/>
                <a:gd name="connsiteX249" fmla="*/ 377481 w 832474"/>
                <a:gd name="connsiteY249" fmla="*/ 152114 h 378179"/>
                <a:gd name="connsiteX250" fmla="*/ 216388 w 832474"/>
                <a:gd name="connsiteY250" fmla="*/ 155432 h 378179"/>
                <a:gd name="connsiteX251" fmla="*/ 207935 w 832474"/>
                <a:gd name="connsiteY251" fmla="*/ 154164 h 378179"/>
                <a:gd name="connsiteX252" fmla="*/ 236018 w 832474"/>
                <a:gd name="connsiteY252" fmla="*/ 330472 h 378179"/>
                <a:gd name="connsiteX253" fmla="*/ 276145 w 832474"/>
                <a:gd name="connsiteY253" fmla="*/ 330472 h 378179"/>
                <a:gd name="connsiteX254" fmla="*/ 284096 w 832474"/>
                <a:gd name="connsiteY254" fmla="*/ 338423 h 378179"/>
                <a:gd name="connsiteX255" fmla="*/ 284096 w 832474"/>
                <a:gd name="connsiteY255" fmla="*/ 370228 h 378179"/>
                <a:gd name="connsiteX256" fmla="*/ 276145 w 832474"/>
                <a:gd name="connsiteY256" fmla="*/ 378179 h 378179"/>
                <a:gd name="connsiteX257" fmla="*/ 34774 w 832474"/>
                <a:gd name="connsiteY257" fmla="*/ 378179 h 378179"/>
                <a:gd name="connsiteX258" fmla="*/ 26823 w 832474"/>
                <a:gd name="connsiteY258" fmla="*/ 370228 h 378179"/>
                <a:gd name="connsiteX259" fmla="*/ 26823 w 832474"/>
                <a:gd name="connsiteY259" fmla="*/ 338423 h 378179"/>
                <a:gd name="connsiteX260" fmla="*/ 34774 w 832474"/>
                <a:gd name="connsiteY260" fmla="*/ 330472 h 378179"/>
                <a:gd name="connsiteX261" fmla="*/ 76436 w 832474"/>
                <a:gd name="connsiteY261" fmla="*/ 330472 h 378179"/>
                <a:gd name="connsiteX262" fmla="*/ 107450 w 832474"/>
                <a:gd name="connsiteY262" fmla="*/ 135761 h 378179"/>
                <a:gd name="connsiteX263" fmla="*/ 100340 w 832474"/>
                <a:gd name="connsiteY263" fmla="*/ 133619 h 378179"/>
                <a:gd name="connsiteX264" fmla="*/ 12792 w 832474"/>
                <a:gd name="connsiteY264" fmla="*/ 133619 h 378179"/>
                <a:gd name="connsiteX265" fmla="*/ 0 w 832474"/>
                <a:gd name="connsiteY265" fmla="*/ 119518 h 378179"/>
                <a:gd name="connsiteX266" fmla="*/ 32483 w 832474"/>
                <a:gd name="connsiteY266" fmla="*/ 119518 h 378179"/>
                <a:gd name="connsiteX267" fmla="*/ 32483 w 832474"/>
                <a:gd name="connsiteY267" fmla="*/ 111306 h 378179"/>
                <a:gd name="connsiteX268" fmla="*/ 39924 w 832474"/>
                <a:gd name="connsiteY268" fmla="*/ 103865 h 378179"/>
                <a:gd name="connsiteX269" fmla="*/ 47365 w 832474"/>
                <a:gd name="connsiteY269" fmla="*/ 111306 h 378179"/>
                <a:gd name="connsiteX270" fmla="*/ 47365 w 832474"/>
                <a:gd name="connsiteY270" fmla="*/ 113080 h 378179"/>
                <a:gd name="connsiteX271" fmla="*/ 63372 w 832474"/>
                <a:gd name="connsiteY271" fmla="*/ 117895 h 378179"/>
                <a:gd name="connsiteX272" fmla="*/ 63372 w 832474"/>
                <a:gd name="connsiteY272" fmla="*/ 111306 h 378179"/>
                <a:gd name="connsiteX273" fmla="*/ 70813 w 832474"/>
                <a:gd name="connsiteY273" fmla="*/ 103865 h 378179"/>
                <a:gd name="connsiteX274" fmla="*/ 78254 w 832474"/>
                <a:gd name="connsiteY274" fmla="*/ 111306 h 378179"/>
                <a:gd name="connsiteX275" fmla="*/ 78253 w 832474"/>
                <a:gd name="connsiteY275" fmla="*/ 119518 h 378179"/>
                <a:gd name="connsiteX276" fmla="*/ 110037 w 832474"/>
                <a:gd name="connsiteY276" fmla="*/ 119518 h 378179"/>
                <a:gd name="connsiteX277" fmla="*/ 117294 w 832474"/>
                <a:gd name="connsiteY277" fmla="*/ 73957 h 378179"/>
                <a:gd name="connsiteX278" fmla="*/ 102925 w 832474"/>
                <a:gd name="connsiteY278" fmla="*/ 69630 h 378179"/>
                <a:gd name="connsiteX279" fmla="*/ 12792 w 832474"/>
                <a:gd name="connsiteY279" fmla="*/ 69630 h 378179"/>
                <a:gd name="connsiteX280" fmla="*/ 0 w 832474"/>
                <a:gd name="connsiteY280" fmla="*/ 55529 h 378179"/>
                <a:gd name="connsiteX281" fmla="*/ 32483 w 832474"/>
                <a:gd name="connsiteY281" fmla="*/ 55529 h 378179"/>
                <a:gd name="connsiteX282" fmla="*/ 32483 w 832474"/>
                <a:gd name="connsiteY282" fmla="*/ 48155 h 378179"/>
                <a:gd name="connsiteX283" fmla="*/ 39924 w 832474"/>
                <a:gd name="connsiteY283" fmla="*/ 40714 h 378179"/>
                <a:gd name="connsiteX284" fmla="*/ 47365 w 832474"/>
                <a:gd name="connsiteY284" fmla="*/ 48155 h 378179"/>
                <a:gd name="connsiteX285" fmla="*/ 47365 w 832474"/>
                <a:gd name="connsiteY285" fmla="*/ 48309 h 378179"/>
                <a:gd name="connsiteX286" fmla="*/ 63372 w 832474"/>
                <a:gd name="connsiteY286" fmla="*/ 53125 h 378179"/>
                <a:gd name="connsiteX287" fmla="*/ 63372 w 832474"/>
                <a:gd name="connsiteY287" fmla="*/ 48155 h 378179"/>
                <a:gd name="connsiteX288" fmla="*/ 70813 w 832474"/>
                <a:gd name="connsiteY288" fmla="*/ 40714 h 378179"/>
                <a:gd name="connsiteX289" fmla="*/ 78254 w 832474"/>
                <a:gd name="connsiteY289" fmla="*/ 48155 h 378179"/>
                <a:gd name="connsiteX290" fmla="*/ 78253 w 832474"/>
                <a:gd name="connsiteY290" fmla="*/ 55529 h 378179"/>
                <a:gd name="connsiteX291" fmla="*/ 120229 w 832474"/>
                <a:gd name="connsiteY291" fmla="*/ 55529 h 378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Lst>
              <a:rect l="l" t="t" r="r" b="b"/>
              <a:pathLst>
                <a:path w="832474" h="378179">
                  <a:moveTo>
                    <a:pt x="728312" y="273951"/>
                  </a:moveTo>
                  <a:lnTo>
                    <a:pt x="649912" y="330472"/>
                  </a:lnTo>
                  <a:lnTo>
                    <a:pt x="737315" y="330472"/>
                  </a:lnTo>
                  <a:close/>
                  <a:moveTo>
                    <a:pt x="208592" y="273951"/>
                  </a:moveTo>
                  <a:lnTo>
                    <a:pt x="130191" y="330472"/>
                  </a:lnTo>
                  <a:lnTo>
                    <a:pt x="217595" y="330472"/>
                  </a:lnTo>
                  <a:close/>
                  <a:moveTo>
                    <a:pt x="633136" y="213971"/>
                  </a:moveTo>
                  <a:lnTo>
                    <a:pt x="615539" y="324450"/>
                  </a:lnTo>
                  <a:lnTo>
                    <a:pt x="699479" y="264231"/>
                  </a:lnTo>
                  <a:close/>
                  <a:moveTo>
                    <a:pt x="113415" y="213971"/>
                  </a:moveTo>
                  <a:lnTo>
                    <a:pt x="95818" y="324450"/>
                  </a:lnTo>
                  <a:lnTo>
                    <a:pt x="179759" y="264231"/>
                  </a:lnTo>
                  <a:close/>
                  <a:moveTo>
                    <a:pt x="710836" y="164231"/>
                  </a:moveTo>
                  <a:lnTo>
                    <a:pt x="656921" y="200394"/>
                  </a:lnTo>
                  <a:lnTo>
                    <a:pt x="724327" y="248926"/>
                  </a:lnTo>
                  <a:close/>
                  <a:moveTo>
                    <a:pt x="191116" y="164231"/>
                  </a:moveTo>
                  <a:lnTo>
                    <a:pt x="137200" y="200394"/>
                  </a:lnTo>
                  <a:lnTo>
                    <a:pt x="204606" y="248926"/>
                  </a:lnTo>
                  <a:close/>
                  <a:moveTo>
                    <a:pt x="125029" y="141055"/>
                  </a:moveTo>
                  <a:lnTo>
                    <a:pt x="118293" y="183346"/>
                  </a:lnTo>
                  <a:lnTo>
                    <a:pt x="168089" y="151657"/>
                  </a:lnTo>
                  <a:lnTo>
                    <a:pt x="162693" y="147378"/>
                  </a:lnTo>
                  <a:lnTo>
                    <a:pt x="129478" y="142395"/>
                  </a:lnTo>
                  <a:close/>
                  <a:moveTo>
                    <a:pt x="672251" y="139318"/>
                  </a:moveTo>
                  <a:lnTo>
                    <a:pt x="644276" y="144031"/>
                  </a:lnTo>
                  <a:lnTo>
                    <a:pt x="638014" y="183346"/>
                  </a:lnTo>
                  <a:lnTo>
                    <a:pt x="687810" y="151657"/>
                  </a:lnTo>
                  <a:close/>
                  <a:moveTo>
                    <a:pt x="645934" y="133619"/>
                  </a:moveTo>
                  <a:lnTo>
                    <a:pt x="644829" y="140561"/>
                  </a:lnTo>
                  <a:lnTo>
                    <a:pt x="669147" y="136856"/>
                  </a:lnTo>
                  <a:lnTo>
                    <a:pt x="665066" y="133619"/>
                  </a:lnTo>
                  <a:close/>
                  <a:moveTo>
                    <a:pt x="126213" y="133619"/>
                  </a:moveTo>
                  <a:lnTo>
                    <a:pt x="125746" y="136556"/>
                  </a:lnTo>
                  <a:lnTo>
                    <a:pt x="155354" y="141557"/>
                  </a:lnTo>
                  <a:lnTo>
                    <a:pt x="145346" y="133619"/>
                  </a:lnTo>
                  <a:close/>
                  <a:moveTo>
                    <a:pt x="524295" y="124561"/>
                  </a:moveTo>
                  <a:lnTo>
                    <a:pt x="508093" y="128618"/>
                  </a:lnTo>
                  <a:cubicBezTo>
                    <a:pt x="487730" y="133429"/>
                    <a:pt x="464963" y="138376"/>
                    <a:pt x="440258" y="142806"/>
                  </a:cubicBezTo>
                  <a:lnTo>
                    <a:pt x="428225" y="144787"/>
                  </a:lnTo>
                  <a:lnTo>
                    <a:pt x="470777" y="151173"/>
                  </a:lnTo>
                  <a:cubicBezTo>
                    <a:pt x="511482" y="153593"/>
                    <a:pt x="550997" y="152539"/>
                    <a:pt x="588721" y="149108"/>
                  </a:cubicBezTo>
                  <a:lnTo>
                    <a:pt x="625947" y="143437"/>
                  </a:lnTo>
                  <a:lnTo>
                    <a:pt x="627511" y="133619"/>
                  </a:lnTo>
                  <a:lnTo>
                    <a:pt x="532512" y="133619"/>
                  </a:lnTo>
                  <a:close/>
                  <a:moveTo>
                    <a:pt x="47364" y="117665"/>
                  </a:moveTo>
                  <a:lnTo>
                    <a:pt x="47364" y="119518"/>
                  </a:lnTo>
                  <a:lnTo>
                    <a:pt x="53519" y="119518"/>
                  </a:lnTo>
                  <a:close/>
                  <a:moveTo>
                    <a:pt x="552203" y="117574"/>
                  </a:moveTo>
                  <a:lnTo>
                    <a:pt x="544438" y="119518"/>
                  </a:lnTo>
                  <a:lnTo>
                    <a:pt x="552203" y="119518"/>
                  </a:lnTo>
                  <a:close/>
                  <a:moveTo>
                    <a:pt x="276975" y="115805"/>
                  </a:moveTo>
                  <a:lnTo>
                    <a:pt x="276974" y="119518"/>
                  </a:lnTo>
                  <a:lnTo>
                    <a:pt x="288945" y="119518"/>
                  </a:lnTo>
                  <a:close/>
                  <a:moveTo>
                    <a:pt x="781813" y="115700"/>
                  </a:moveTo>
                  <a:lnTo>
                    <a:pt x="766085" y="119518"/>
                  </a:lnTo>
                  <a:lnTo>
                    <a:pt x="781813" y="119518"/>
                  </a:lnTo>
                  <a:close/>
                  <a:moveTo>
                    <a:pt x="168008" y="82426"/>
                  </a:moveTo>
                  <a:lnTo>
                    <a:pt x="144064" y="103607"/>
                  </a:lnTo>
                  <a:lnTo>
                    <a:pt x="166693" y="119518"/>
                  </a:lnTo>
                  <a:lnTo>
                    <a:pt x="183994" y="119518"/>
                  </a:lnTo>
                  <a:lnTo>
                    <a:pt x="178333" y="83975"/>
                  </a:lnTo>
                  <a:close/>
                  <a:moveTo>
                    <a:pt x="655095" y="79929"/>
                  </a:moveTo>
                  <a:lnTo>
                    <a:pt x="654472" y="80019"/>
                  </a:lnTo>
                  <a:lnTo>
                    <a:pt x="654389" y="80541"/>
                  </a:lnTo>
                  <a:close/>
                  <a:moveTo>
                    <a:pt x="135153" y="77498"/>
                  </a:moveTo>
                  <a:lnTo>
                    <a:pt x="134668" y="80541"/>
                  </a:lnTo>
                  <a:lnTo>
                    <a:pt x="137733" y="77885"/>
                  </a:lnTo>
                  <a:close/>
                  <a:moveTo>
                    <a:pt x="696562" y="74612"/>
                  </a:moveTo>
                  <a:lnTo>
                    <a:pt x="663785" y="103607"/>
                  </a:lnTo>
                  <a:lnTo>
                    <a:pt x="686413" y="119518"/>
                  </a:lnTo>
                  <a:lnTo>
                    <a:pt x="703714" y="119518"/>
                  </a:lnTo>
                  <a:close/>
                  <a:moveTo>
                    <a:pt x="176841" y="74612"/>
                  </a:moveTo>
                  <a:lnTo>
                    <a:pt x="172145" y="78767"/>
                  </a:lnTo>
                  <a:lnTo>
                    <a:pt x="177651" y="79697"/>
                  </a:lnTo>
                  <a:close/>
                  <a:moveTo>
                    <a:pt x="656127" y="69630"/>
                  </a:moveTo>
                  <a:lnTo>
                    <a:pt x="654922" y="77195"/>
                  </a:lnTo>
                  <a:lnTo>
                    <a:pt x="658812" y="76708"/>
                  </a:lnTo>
                  <a:lnTo>
                    <a:pt x="666979" y="69630"/>
                  </a:lnTo>
                  <a:close/>
                  <a:moveTo>
                    <a:pt x="136406" y="69630"/>
                  </a:moveTo>
                  <a:lnTo>
                    <a:pt x="135925" y="72649"/>
                  </a:lnTo>
                  <a:lnTo>
                    <a:pt x="142494" y="73759"/>
                  </a:lnTo>
                  <a:lnTo>
                    <a:pt x="147258" y="69630"/>
                  </a:lnTo>
                  <a:close/>
                  <a:moveTo>
                    <a:pt x="306586" y="62328"/>
                  </a:moveTo>
                  <a:lnTo>
                    <a:pt x="299962" y="69630"/>
                  </a:lnTo>
                  <a:lnTo>
                    <a:pt x="194471" y="69630"/>
                  </a:lnTo>
                  <a:lnTo>
                    <a:pt x="196584" y="82895"/>
                  </a:lnTo>
                  <a:lnTo>
                    <a:pt x="199305" y="83355"/>
                  </a:lnTo>
                  <a:cubicBezTo>
                    <a:pt x="252453" y="89132"/>
                    <a:pt x="303916" y="88651"/>
                    <a:pt x="352418" y="84240"/>
                  </a:cubicBezTo>
                  <a:lnTo>
                    <a:pt x="372743" y="82010"/>
                  </a:lnTo>
                  <a:lnTo>
                    <a:pt x="381961" y="83936"/>
                  </a:lnTo>
                  <a:lnTo>
                    <a:pt x="370995" y="85393"/>
                  </a:lnTo>
                  <a:cubicBezTo>
                    <a:pt x="321477" y="91129"/>
                    <a:pt x="266878" y="93503"/>
                    <a:pt x="209902" y="88711"/>
                  </a:cubicBezTo>
                  <a:lnTo>
                    <a:pt x="197207" y="86807"/>
                  </a:lnTo>
                  <a:lnTo>
                    <a:pt x="202417" y="119518"/>
                  </a:lnTo>
                  <a:lnTo>
                    <a:pt x="231204" y="119518"/>
                  </a:lnTo>
                  <a:lnTo>
                    <a:pt x="231204" y="111306"/>
                  </a:lnTo>
                  <a:cubicBezTo>
                    <a:pt x="231204" y="107196"/>
                    <a:pt x="234535" y="103865"/>
                    <a:pt x="238645" y="103865"/>
                  </a:cubicBezTo>
                  <a:cubicBezTo>
                    <a:pt x="242755" y="103865"/>
                    <a:pt x="246086" y="107196"/>
                    <a:pt x="246086" y="111306"/>
                  </a:cubicBezTo>
                  <a:lnTo>
                    <a:pt x="246085" y="119518"/>
                  </a:lnTo>
                  <a:lnTo>
                    <a:pt x="262093" y="119518"/>
                  </a:lnTo>
                  <a:lnTo>
                    <a:pt x="262093" y="111306"/>
                  </a:lnTo>
                  <a:cubicBezTo>
                    <a:pt x="262093" y="107196"/>
                    <a:pt x="265424" y="103865"/>
                    <a:pt x="269534" y="103865"/>
                  </a:cubicBezTo>
                  <a:lnTo>
                    <a:pt x="276821" y="111152"/>
                  </a:lnTo>
                  <a:lnTo>
                    <a:pt x="303939" y="119518"/>
                  </a:lnTo>
                  <a:lnTo>
                    <a:pt x="312754" y="119518"/>
                  </a:lnTo>
                  <a:lnTo>
                    <a:pt x="310826" y="121643"/>
                  </a:lnTo>
                  <a:lnTo>
                    <a:pt x="345690" y="132399"/>
                  </a:lnTo>
                  <a:lnTo>
                    <a:pt x="418822" y="143375"/>
                  </a:lnTo>
                  <a:lnTo>
                    <a:pt x="421706" y="142955"/>
                  </a:lnTo>
                  <a:lnTo>
                    <a:pt x="519971" y="119794"/>
                  </a:lnTo>
                  <a:lnTo>
                    <a:pt x="519720" y="119518"/>
                  </a:lnTo>
                  <a:lnTo>
                    <a:pt x="521142" y="119518"/>
                  </a:lnTo>
                  <a:lnTo>
                    <a:pt x="552203" y="112197"/>
                  </a:lnTo>
                  <a:lnTo>
                    <a:pt x="552203" y="111306"/>
                  </a:lnTo>
                  <a:cubicBezTo>
                    <a:pt x="552203" y="107196"/>
                    <a:pt x="555534" y="103865"/>
                    <a:pt x="559644" y="103865"/>
                  </a:cubicBezTo>
                  <a:cubicBezTo>
                    <a:pt x="563754" y="103865"/>
                    <a:pt x="567085" y="107196"/>
                    <a:pt x="567085" y="111306"/>
                  </a:cubicBezTo>
                  <a:lnTo>
                    <a:pt x="567084" y="119518"/>
                  </a:lnTo>
                  <a:lnTo>
                    <a:pt x="583092" y="119518"/>
                  </a:lnTo>
                  <a:lnTo>
                    <a:pt x="583092" y="111306"/>
                  </a:lnTo>
                  <a:cubicBezTo>
                    <a:pt x="583092" y="107196"/>
                    <a:pt x="586423" y="103865"/>
                    <a:pt x="590533" y="103865"/>
                  </a:cubicBezTo>
                  <a:cubicBezTo>
                    <a:pt x="594643" y="103865"/>
                    <a:pt x="597974" y="107196"/>
                    <a:pt x="597974" y="111306"/>
                  </a:cubicBezTo>
                  <a:lnTo>
                    <a:pt x="597973" y="119518"/>
                  </a:lnTo>
                  <a:lnTo>
                    <a:pt x="629757" y="119518"/>
                  </a:lnTo>
                  <a:lnTo>
                    <a:pt x="635614" y="82748"/>
                  </a:lnTo>
                  <a:lnTo>
                    <a:pt x="575416" y="91458"/>
                  </a:lnTo>
                  <a:cubicBezTo>
                    <a:pt x="506559" y="96864"/>
                    <a:pt x="429738" y="94788"/>
                    <a:pt x="351360" y="76219"/>
                  </a:cubicBezTo>
                  <a:close/>
                  <a:moveTo>
                    <a:pt x="521075" y="57022"/>
                  </a:moveTo>
                  <a:lnTo>
                    <a:pt x="501608" y="61896"/>
                  </a:lnTo>
                  <a:cubicBezTo>
                    <a:pt x="481244" y="66707"/>
                    <a:pt x="458477" y="71654"/>
                    <a:pt x="433772" y="76085"/>
                  </a:cubicBezTo>
                  <a:lnTo>
                    <a:pt x="408510" y="80242"/>
                  </a:lnTo>
                  <a:lnTo>
                    <a:pt x="455114" y="87833"/>
                  </a:lnTo>
                  <a:cubicBezTo>
                    <a:pt x="490285" y="90777"/>
                    <a:pt x="524645" y="91054"/>
                    <a:pt x="557815" y="89354"/>
                  </a:cubicBezTo>
                  <a:lnTo>
                    <a:pt x="636123" y="79549"/>
                  </a:lnTo>
                  <a:lnTo>
                    <a:pt x="637703" y="69630"/>
                  </a:lnTo>
                  <a:lnTo>
                    <a:pt x="532512" y="69630"/>
                  </a:lnTo>
                  <a:close/>
                  <a:moveTo>
                    <a:pt x="781813" y="54010"/>
                  </a:moveTo>
                  <a:lnTo>
                    <a:pt x="775434" y="55529"/>
                  </a:lnTo>
                  <a:lnTo>
                    <a:pt x="781813" y="55529"/>
                  </a:lnTo>
                  <a:close/>
                  <a:moveTo>
                    <a:pt x="276975" y="53142"/>
                  </a:moveTo>
                  <a:lnTo>
                    <a:pt x="276974" y="55529"/>
                  </a:lnTo>
                  <a:lnTo>
                    <a:pt x="284667" y="55529"/>
                  </a:lnTo>
                  <a:close/>
                  <a:moveTo>
                    <a:pt x="47364" y="52897"/>
                  </a:moveTo>
                  <a:lnTo>
                    <a:pt x="47364" y="55529"/>
                  </a:lnTo>
                  <a:lnTo>
                    <a:pt x="56104" y="55529"/>
                  </a:lnTo>
                  <a:close/>
                  <a:moveTo>
                    <a:pt x="552203" y="49229"/>
                  </a:moveTo>
                  <a:lnTo>
                    <a:pt x="527040" y="55529"/>
                  </a:lnTo>
                  <a:lnTo>
                    <a:pt x="552203" y="55529"/>
                  </a:lnTo>
                  <a:close/>
                  <a:moveTo>
                    <a:pt x="664381" y="17804"/>
                  </a:moveTo>
                  <a:lnTo>
                    <a:pt x="658373" y="55529"/>
                  </a:lnTo>
                  <a:lnTo>
                    <a:pt x="683249" y="55529"/>
                  </a:lnTo>
                  <a:lnTo>
                    <a:pt x="691928" y="48006"/>
                  </a:lnTo>
                  <a:lnTo>
                    <a:pt x="692291" y="47799"/>
                  </a:lnTo>
                  <a:lnTo>
                    <a:pt x="687513" y="17804"/>
                  </a:lnTo>
                  <a:close/>
                  <a:moveTo>
                    <a:pt x="144661" y="17804"/>
                  </a:moveTo>
                  <a:lnTo>
                    <a:pt x="138652" y="55529"/>
                  </a:lnTo>
                  <a:lnTo>
                    <a:pt x="163528" y="55529"/>
                  </a:lnTo>
                  <a:lnTo>
                    <a:pt x="172208" y="48006"/>
                  </a:lnTo>
                  <a:lnTo>
                    <a:pt x="172570" y="47799"/>
                  </a:lnTo>
                  <a:lnTo>
                    <a:pt x="167793" y="17804"/>
                  </a:lnTo>
                  <a:close/>
                  <a:moveTo>
                    <a:pt x="129074" y="0"/>
                  </a:moveTo>
                  <a:lnTo>
                    <a:pt x="134401" y="0"/>
                  </a:lnTo>
                  <a:lnTo>
                    <a:pt x="147497" y="0"/>
                  </a:lnTo>
                  <a:lnTo>
                    <a:pt x="164957" y="0"/>
                  </a:lnTo>
                  <a:lnTo>
                    <a:pt x="176295" y="0"/>
                  </a:lnTo>
                  <a:lnTo>
                    <a:pt x="183380" y="0"/>
                  </a:lnTo>
                  <a:lnTo>
                    <a:pt x="192224" y="55529"/>
                  </a:lnTo>
                  <a:lnTo>
                    <a:pt x="231204" y="55529"/>
                  </a:lnTo>
                  <a:lnTo>
                    <a:pt x="231204" y="48155"/>
                  </a:lnTo>
                  <a:cubicBezTo>
                    <a:pt x="231204" y="44045"/>
                    <a:pt x="234535" y="40714"/>
                    <a:pt x="238645" y="40714"/>
                  </a:cubicBezTo>
                  <a:cubicBezTo>
                    <a:pt x="242755" y="40714"/>
                    <a:pt x="246086" y="44045"/>
                    <a:pt x="246086" y="48155"/>
                  </a:cubicBezTo>
                  <a:lnTo>
                    <a:pt x="246085" y="55529"/>
                  </a:lnTo>
                  <a:lnTo>
                    <a:pt x="262093" y="55529"/>
                  </a:lnTo>
                  <a:lnTo>
                    <a:pt x="262093" y="48155"/>
                  </a:lnTo>
                  <a:cubicBezTo>
                    <a:pt x="262093" y="44045"/>
                    <a:pt x="265424" y="40714"/>
                    <a:pt x="269534" y="40714"/>
                  </a:cubicBezTo>
                  <a:cubicBezTo>
                    <a:pt x="273644" y="40714"/>
                    <a:pt x="276975" y="44045"/>
                    <a:pt x="276975" y="48155"/>
                  </a:cubicBezTo>
                  <a:lnTo>
                    <a:pt x="276975" y="48540"/>
                  </a:lnTo>
                  <a:lnTo>
                    <a:pt x="299627" y="55529"/>
                  </a:lnTo>
                  <a:lnTo>
                    <a:pt x="312754" y="55529"/>
                  </a:lnTo>
                  <a:lnTo>
                    <a:pt x="309884" y="58693"/>
                  </a:lnTo>
                  <a:lnTo>
                    <a:pt x="347543" y="70312"/>
                  </a:lnTo>
                  <a:lnTo>
                    <a:pt x="398695" y="78643"/>
                  </a:lnTo>
                  <a:lnTo>
                    <a:pt x="415220" y="76233"/>
                  </a:lnTo>
                  <a:cubicBezTo>
                    <a:pt x="465906" y="67961"/>
                    <a:pt x="512235" y="56115"/>
                    <a:pt x="552455" y="43888"/>
                  </a:cubicBezTo>
                  <a:lnTo>
                    <a:pt x="553889" y="46469"/>
                  </a:lnTo>
                  <a:lnTo>
                    <a:pt x="559644" y="40714"/>
                  </a:lnTo>
                  <a:cubicBezTo>
                    <a:pt x="563754" y="40714"/>
                    <a:pt x="567085" y="44045"/>
                    <a:pt x="567085" y="48155"/>
                  </a:cubicBezTo>
                  <a:lnTo>
                    <a:pt x="567084" y="55529"/>
                  </a:lnTo>
                  <a:lnTo>
                    <a:pt x="583092" y="55529"/>
                  </a:lnTo>
                  <a:lnTo>
                    <a:pt x="583092" y="48155"/>
                  </a:lnTo>
                  <a:cubicBezTo>
                    <a:pt x="583092" y="44045"/>
                    <a:pt x="586423" y="40714"/>
                    <a:pt x="590533" y="40714"/>
                  </a:cubicBezTo>
                  <a:cubicBezTo>
                    <a:pt x="594643" y="40714"/>
                    <a:pt x="597974" y="44045"/>
                    <a:pt x="597974" y="48155"/>
                  </a:cubicBezTo>
                  <a:lnTo>
                    <a:pt x="597973" y="55529"/>
                  </a:lnTo>
                  <a:lnTo>
                    <a:pt x="639949" y="55529"/>
                  </a:lnTo>
                  <a:lnTo>
                    <a:pt x="648794" y="0"/>
                  </a:lnTo>
                  <a:lnTo>
                    <a:pt x="654121" y="0"/>
                  </a:lnTo>
                  <a:lnTo>
                    <a:pt x="667217" y="0"/>
                  </a:lnTo>
                  <a:lnTo>
                    <a:pt x="684677" y="0"/>
                  </a:lnTo>
                  <a:lnTo>
                    <a:pt x="696015" y="0"/>
                  </a:lnTo>
                  <a:lnTo>
                    <a:pt x="703100" y="0"/>
                  </a:lnTo>
                  <a:lnTo>
                    <a:pt x="711945" y="55529"/>
                  </a:lnTo>
                  <a:lnTo>
                    <a:pt x="750924" y="55529"/>
                  </a:lnTo>
                  <a:lnTo>
                    <a:pt x="750924" y="48155"/>
                  </a:lnTo>
                  <a:cubicBezTo>
                    <a:pt x="750924" y="44045"/>
                    <a:pt x="754255" y="40714"/>
                    <a:pt x="758365" y="40714"/>
                  </a:cubicBezTo>
                  <a:cubicBezTo>
                    <a:pt x="762475" y="40714"/>
                    <a:pt x="765806" y="44045"/>
                    <a:pt x="765806" y="48155"/>
                  </a:cubicBezTo>
                  <a:lnTo>
                    <a:pt x="765806" y="52902"/>
                  </a:lnTo>
                  <a:lnTo>
                    <a:pt x="781813" y="48880"/>
                  </a:lnTo>
                  <a:lnTo>
                    <a:pt x="781813" y="48155"/>
                  </a:lnTo>
                  <a:cubicBezTo>
                    <a:pt x="781813" y="44045"/>
                    <a:pt x="785144" y="40714"/>
                    <a:pt x="789254" y="40714"/>
                  </a:cubicBezTo>
                  <a:cubicBezTo>
                    <a:pt x="793364" y="40714"/>
                    <a:pt x="796695" y="44045"/>
                    <a:pt x="796695" y="48155"/>
                  </a:cubicBezTo>
                  <a:lnTo>
                    <a:pt x="796694" y="55529"/>
                  </a:lnTo>
                  <a:lnTo>
                    <a:pt x="832474" y="55529"/>
                  </a:lnTo>
                  <a:lnTo>
                    <a:pt x="819682" y="69630"/>
                  </a:lnTo>
                  <a:lnTo>
                    <a:pt x="716210" y="69630"/>
                  </a:lnTo>
                  <a:lnTo>
                    <a:pt x="714265" y="70093"/>
                  </a:lnTo>
                  <a:lnTo>
                    <a:pt x="722137" y="119518"/>
                  </a:lnTo>
                  <a:lnTo>
                    <a:pt x="747165" y="119518"/>
                  </a:lnTo>
                  <a:lnTo>
                    <a:pt x="750924" y="118546"/>
                  </a:lnTo>
                  <a:lnTo>
                    <a:pt x="750924" y="111306"/>
                  </a:lnTo>
                  <a:cubicBezTo>
                    <a:pt x="750924" y="107196"/>
                    <a:pt x="754255" y="103865"/>
                    <a:pt x="758365" y="103865"/>
                  </a:cubicBezTo>
                  <a:cubicBezTo>
                    <a:pt x="762475" y="103865"/>
                    <a:pt x="765806" y="107196"/>
                    <a:pt x="765806" y="111306"/>
                  </a:cubicBezTo>
                  <a:lnTo>
                    <a:pt x="765806" y="114695"/>
                  </a:lnTo>
                  <a:lnTo>
                    <a:pt x="782829" y="110290"/>
                  </a:lnTo>
                  <a:lnTo>
                    <a:pt x="789254" y="103865"/>
                  </a:lnTo>
                  <a:cubicBezTo>
                    <a:pt x="793364" y="103865"/>
                    <a:pt x="796695" y="107196"/>
                    <a:pt x="796695" y="111306"/>
                  </a:cubicBezTo>
                  <a:lnTo>
                    <a:pt x="796694" y="119518"/>
                  </a:lnTo>
                  <a:lnTo>
                    <a:pt x="832474" y="119518"/>
                  </a:lnTo>
                  <a:lnTo>
                    <a:pt x="819682" y="133619"/>
                  </a:lnTo>
                  <a:lnTo>
                    <a:pt x="724383" y="133619"/>
                  </a:lnTo>
                  <a:lnTo>
                    <a:pt x="755738" y="330472"/>
                  </a:lnTo>
                  <a:lnTo>
                    <a:pt x="795865" y="330472"/>
                  </a:lnTo>
                  <a:cubicBezTo>
                    <a:pt x="800256" y="330472"/>
                    <a:pt x="803816" y="334032"/>
                    <a:pt x="803816" y="338423"/>
                  </a:cubicBezTo>
                  <a:lnTo>
                    <a:pt x="803816" y="370228"/>
                  </a:lnTo>
                  <a:cubicBezTo>
                    <a:pt x="803816" y="374619"/>
                    <a:pt x="800256" y="378179"/>
                    <a:pt x="795865" y="378179"/>
                  </a:cubicBezTo>
                  <a:lnTo>
                    <a:pt x="554494" y="378179"/>
                  </a:lnTo>
                  <a:cubicBezTo>
                    <a:pt x="550103" y="378179"/>
                    <a:pt x="546543" y="374619"/>
                    <a:pt x="546543" y="370228"/>
                  </a:cubicBezTo>
                  <a:lnTo>
                    <a:pt x="546543" y="338423"/>
                  </a:lnTo>
                  <a:cubicBezTo>
                    <a:pt x="546543" y="334032"/>
                    <a:pt x="550103" y="330472"/>
                    <a:pt x="554494" y="330472"/>
                  </a:cubicBezTo>
                  <a:lnTo>
                    <a:pt x="596156" y="330472"/>
                  </a:lnTo>
                  <a:lnTo>
                    <a:pt x="625345" y="147221"/>
                  </a:lnTo>
                  <a:lnTo>
                    <a:pt x="607299" y="150261"/>
                  </a:lnTo>
                  <a:cubicBezTo>
                    <a:pt x="530270" y="159185"/>
                    <a:pt x="440948" y="159971"/>
                    <a:pt x="349507" y="138306"/>
                  </a:cubicBezTo>
                  <a:lnTo>
                    <a:pt x="307525" y="125282"/>
                  </a:lnTo>
                  <a:lnTo>
                    <a:pt x="299962" y="133619"/>
                  </a:lnTo>
                  <a:lnTo>
                    <a:pt x="204663" y="133619"/>
                  </a:lnTo>
                  <a:lnTo>
                    <a:pt x="207297" y="150158"/>
                  </a:lnTo>
                  <a:lnTo>
                    <a:pt x="284090" y="154339"/>
                  </a:lnTo>
                  <a:cubicBezTo>
                    <a:pt x="309662" y="154390"/>
                    <a:pt x="334653" y="153167"/>
                    <a:pt x="358904" y="150961"/>
                  </a:cubicBezTo>
                  <a:lnTo>
                    <a:pt x="388990" y="147661"/>
                  </a:lnTo>
                  <a:lnTo>
                    <a:pt x="397547" y="149449"/>
                  </a:lnTo>
                  <a:lnTo>
                    <a:pt x="377481" y="152114"/>
                  </a:lnTo>
                  <a:cubicBezTo>
                    <a:pt x="327963" y="157851"/>
                    <a:pt x="273364" y="160224"/>
                    <a:pt x="216388" y="155432"/>
                  </a:cubicBezTo>
                  <a:lnTo>
                    <a:pt x="207935" y="154164"/>
                  </a:lnTo>
                  <a:lnTo>
                    <a:pt x="236018" y="330472"/>
                  </a:lnTo>
                  <a:lnTo>
                    <a:pt x="276145" y="330472"/>
                  </a:lnTo>
                  <a:cubicBezTo>
                    <a:pt x="280536" y="330472"/>
                    <a:pt x="284096" y="334032"/>
                    <a:pt x="284096" y="338423"/>
                  </a:cubicBezTo>
                  <a:lnTo>
                    <a:pt x="284096" y="370228"/>
                  </a:lnTo>
                  <a:cubicBezTo>
                    <a:pt x="284096" y="374619"/>
                    <a:pt x="280536" y="378179"/>
                    <a:pt x="276145" y="378179"/>
                  </a:cubicBezTo>
                  <a:lnTo>
                    <a:pt x="34774" y="378179"/>
                  </a:lnTo>
                  <a:cubicBezTo>
                    <a:pt x="30383" y="378179"/>
                    <a:pt x="26823" y="374619"/>
                    <a:pt x="26823" y="370228"/>
                  </a:cubicBezTo>
                  <a:lnTo>
                    <a:pt x="26823" y="338423"/>
                  </a:lnTo>
                  <a:cubicBezTo>
                    <a:pt x="26823" y="334032"/>
                    <a:pt x="30383" y="330472"/>
                    <a:pt x="34774" y="330472"/>
                  </a:cubicBezTo>
                  <a:lnTo>
                    <a:pt x="76436" y="330472"/>
                  </a:lnTo>
                  <a:lnTo>
                    <a:pt x="107450" y="135761"/>
                  </a:lnTo>
                  <a:lnTo>
                    <a:pt x="100340" y="133619"/>
                  </a:lnTo>
                  <a:lnTo>
                    <a:pt x="12792" y="133619"/>
                  </a:lnTo>
                  <a:lnTo>
                    <a:pt x="0" y="119518"/>
                  </a:lnTo>
                  <a:lnTo>
                    <a:pt x="32483" y="119518"/>
                  </a:lnTo>
                  <a:lnTo>
                    <a:pt x="32483" y="111306"/>
                  </a:lnTo>
                  <a:cubicBezTo>
                    <a:pt x="32483" y="107196"/>
                    <a:pt x="35814" y="103865"/>
                    <a:pt x="39924" y="103865"/>
                  </a:cubicBezTo>
                  <a:cubicBezTo>
                    <a:pt x="44034" y="103865"/>
                    <a:pt x="47365" y="107196"/>
                    <a:pt x="47365" y="111306"/>
                  </a:cubicBezTo>
                  <a:lnTo>
                    <a:pt x="47365" y="113080"/>
                  </a:lnTo>
                  <a:lnTo>
                    <a:pt x="63372" y="117895"/>
                  </a:lnTo>
                  <a:lnTo>
                    <a:pt x="63372" y="111306"/>
                  </a:lnTo>
                  <a:cubicBezTo>
                    <a:pt x="63372" y="107196"/>
                    <a:pt x="66703" y="103865"/>
                    <a:pt x="70813" y="103865"/>
                  </a:cubicBezTo>
                  <a:cubicBezTo>
                    <a:pt x="74923" y="103865"/>
                    <a:pt x="78254" y="107196"/>
                    <a:pt x="78254" y="111306"/>
                  </a:cubicBezTo>
                  <a:lnTo>
                    <a:pt x="78253" y="119518"/>
                  </a:lnTo>
                  <a:lnTo>
                    <a:pt x="110037" y="119518"/>
                  </a:lnTo>
                  <a:lnTo>
                    <a:pt x="117294" y="73957"/>
                  </a:lnTo>
                  <a:lnTo>
                    <a:pt x="102925" y="69630"/>
                  </a:lnTo>
                  <a:lnTo>
                    <a:pt x="12792" y="69630"/>
                  </a:lnTo>
                  <a:lnTo>
                    <a:pt x="0" y="55529"/>
                  </a:lnTo>
                  <a:lnTo>
                    <a:pt x="32483" y="55529"/>
                  </a:lnTo>
                  <a:lnTo>
                    <a:pt x="32483" y="48155"/>
                  </a:lnTo>
                  <a:cubicBezTo>
                    <a:pt x="32483" y="44045"/>
                    <a:pt x="35814" y="40714"/>
                    <a:pt x="39924" y="40714"/>
                  </a:cubicBezTo>
                  <a:cubicBezTo>
                    <a:pt x="44034" y="40714"/>
                    <a:pt x="47365" y="44045"/>
                    <a:pt x="47365" y="48155"/>
                  </a:cubicBezTo>
                  <a:lnTo>
                    <a:pt x="47365" y="48309"/>
                  </a:lnTo>
                  <a:lnTo>
                    <a:pt x="63372" y="53125"/>
                  </a:lnTo>
                  <a:lnTo>
                    <a:pt x="63372" y="48155"/>
                  </a:lnTo>
                  <a:cubicBezTo>
                    <a:pt x="63372" y="44045"/>
                    <a:pt x="66703" y="40714"/>
                    <a:pt x="70813" y="40714"/>
                  </a:cubicBezTo>
                  <a:cubicBezTo>
                    <a:pt x="74923" y="40714"/>
                    <a:pt x="78254" y="44045"/>
                    <a:pt x="78254" y="48155"/>
                  </a:cubicBezTo>
                  <a:lnTo>
                    <a:pt x="78253" y="55529"/>
                  </a:lnTo>
                  <a:lnTo>
                    <a:pt x="120229" y="5552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7" name="TextBox 256">
              <a:extLst>
                <a:ext uri="{FF2B5EF4-FFF2-40B4-BE49-F238E27FC236}">
                  <a16:creationId xmlns:a16="http://schemas.microsoft.com/office/drawing/2014/main" id="{11272715-DBD3-4089-A1BB-753A02BE9D12}"/>
                </a:ext>
              </a:extLst>
            </p:cNvPr>
            <p:cNvSpPr txBox="1"/>
            <p:nvPr/>
          </p:nvSpPr>
          <p:spPr>
            <a:xfrm>
              <a:off x="5904634" y="6143196"/>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Smart grids</a:t>
              </a:r>
            </a:p>
          </p:txBody>
        </p:sp>
      </p:grpSp>
      <p:grpSp>
        <p:nvGrpSpPr>
          <p:cNvPr id="294" name="Factory floor">
            <a:extLst>
              <a:ext uri="{FF2B5EF4-FFF2-40B4-BE49-F238E27FC236}">
                <a16:creationId xmlns:a16="http://schemas.microsoft.com/office/drawing/2014/main" id="{630345F7-C352-4D5C-A8E0-CC96A3F2ACFF}"/>
              </a:ext>
            </a:extLst>
          </p:cNvPr>
          <p:cNvGrpSpPr/>
          <p:nvPr/>
        </p:nvGrpSpPr>
        <p:grpSpPr>
          <a:xfrm>
            <a:off x="7309282" y="3550602"/>
            <a:ext cx="1039141" cy="824828"/>
            <a:chOff x="7313455" y="3994622"/>
            <a:chExt cx="1039141" cy="824828"/>
          </a:xfrm>
        </p:grpSpPr>
        <p:sp>
          <p:nvSpPr>
            <p:cNvPr id="295" name="Freeform 193">
              <a:extLst>
                <a:ext uri="{FF2B5EF4-FFF2-40B4-BE49-F238E27FC236}">
                  <a16:creationId xmlns:a16="http://schemas.microsoft.com/office/drawing/2014/main" id="{26C9D834-B192-4A84-9A0A-5720D7058523}"/>
                </a:ext>
              </a:extLst>
            </p:cNvPr>
            <p:cNvSpPr>
              <a:spLocks noChangeAspect="1" noEditPoints="1"/>
            </p:cNvSpPr>
            <p:nvPr/>
          </p:nvSpPr>
          <p:spPr bwMode="auto">
            <a:xfrm>
              <a:off x="7838096" y="3994622"/>
              <a:ext cx="514500" cy="634914"/>
            </a:xfrm>
            <a:custGeom>
              <a:avLst/>
              <a:gdLst>
                <a:gd name="T0" fmla="*/ 152 w 159"/>
                <a:gd name="T1" fmla="*/ 189 h 196"/>
                <a:gd name="T2" fmla="*/ 143 w 159"/>
                <a:gd name="T3" fmla="*/ 46 h 196"/>
                <a:gd name="T4" fmla="*/ 116 w 159"/>
                <a:gd name="T5" fmla="*/ 49 h 196"/>
                <a:gd name="T6" fmla="*/ 95 w 159"/>
                <a:gd name="T7" fmla="*/ 109 h 196"/>
                <a:gd name="T8" fmla="*/ 93 w 159"/>
                <a:gd name="T9" fmla="*/ 90 h 196"/>
                <a:gd name="T10" fmla="*/ 60 w 159"/>
                <a:gd name="T11" fmla="*/ 106 h 196"/>
                <a:gd name="T12" fmla="*/ 45 w 159"/>
                <a:gd name="T13" fmla="*/ 109 h 196"/>
                <a:gd name="T14" fmla="*/ 43 w 159"/>
                <a:gd name="T15" fmla="*/ 90 h 196"/>
                <a:gd name="T16" fmla="*/ 13 w 159"/>
                <a:gd name="T17" fmla="*/ 106 h 196"/>
                <a:gd name="T18" fmla="*/ 2 w 159"/>
                <a:gd name="T19" fmla="*/ 189 h 196"/>
                <a:gd name="T20" fmla="*/ 0 w 159"/>
                <a:gd name="T21" fmla="*/ 196 h 196"/>
                <a:gd name="T22" fmla="*/ 159 w 159"/>
                <a:gd name="T23" fmla="*/ 191 h 196"/>
                <a:gd name="T24" fmla="*/ 44 w 159"/>
                <a:gd name="T25" fmla="*/ 143 h 196"/>
                <a:gd name="T26" fmla="*/ 27 w 159"/>
                <a:gd name="T27" fmla="*/ 147 h 196"/>
                <a:gd name="T28" fmla="*/ 23 w 159"/>
                <a:gd name="T29" fmla="*/ 130 h 196"/>
                <a:gd name="T30" fmla="*/ 40 w 159"/>
                <a:gd name="T31" fmla="*/ 126 h 196"/>
                <a:gd name="T32" fmla="*/ 44 w 159"/>
                <a:gd name="T33" fmla="*/ 143 h 196"/>
                <a:gd name="T34" fmla="*/ 71 w 159"/>
                <a:gd name="T35" fmla="*/ 147 h 196"/>
                <a:gd name="T36" fmla="*/ 54 w 159"/>
                <a:gd name="T37" fmla="*/ 143 h 196"/>
                <a:gd name="T38" fmla="*/ 57 w 159"/>
                <a:gd name="T39" fmla="*/ 126 h 196"/>
                <a:gd name="T40" fmla="*/ 75 w 159"/>
                <a:gd name="T41" fmla="*/ 130 h 196"/>
                <a:gd name="T42" fmla="*/ 106 w 159"/>
                <a:gd name="T43" fmla="*/ 143 h 196"/>
                <a:gd name="T44" fmla="*/ 88 w 159"/>
                <a:gd name="T45" fmla="*/ 147 h 196"/>
                <a:gd name="T46" fmla="*/ 84 w 159"/>
                <a:gd name="T47" fmla="*/ 130 h 196"/>
                <a:gd name="T48" fmla="*/ 102 w 159"/>
                <a:gd name="T49" fmla="*/ 126 h 196"/>
                <a:gd name="T50" fmla="*/ 106 w 159"/>
                <a:gd name="T51" fmla="*/ 143 h 196"/>
                <a:gd name="T52" fmla="*/ 133 w 159"/>
                <a:gd name="T53" fmla="*/ 147 h 196"/>
                <a:gd name="T54" fmla="*/ 115 w 159"/>
                <a:gd name="T55" fmla="*/ 143 h 196"/>
                <a:gd name="T56" fmla="*/ 119 w 159"/>
                <a:gd name="T57" fmla="*/ 126 h 196"/>
                <a:gd name="T58" fmla="*/ 136 w 159"/>
                <a:gd name="T59" fmla="*/ 130 h 196"/>
                <a:gd name="T60" fmla="*/ 86 w 159"/>
                <a:gd name="T61" fmla="*/ 12 h 196"/>
                <a:gd name="T62" fmla="*/ 113 w 159"/>
                <a:gd name="T63" fmla="*/ 17 h 196"/>
                <a:gd name="T64" fmla="*/ 114 w 159"/>
                <a:gd name="T65" fmla="*/ 17 h 196"/>
                <a:gd name="T66" fmla="*/ 133 w 159"/>
                <a:gd name="T67" fmla="*/ 30 h 196"/>
                <a:gd name="T68" fmla="*/ 138 w 159"/>
                <a:gd name="T69" fmla="*/ 28 h 196"/>
                <a:gd name="T70" fmla="*/ 116 w 159"/>
                <a:gd name="T71" fmla="*/ 10 h 196"/>
                <a:gd name="T72" fmla="*/ 115 w 159"/>
                <a:gd name="T73" fmla="*/ 10 h 196"/>
                <a:gd name="T74" fmla="*/ 114 w 159"/>
                <a:gd name="T75" fmla="*/ 9 h 196"/>
                <a:gd name="T76" fmla="*/ 80 w 159"/>
                <a:gd name="T77" fmla="*/ 1 h 196"/>
                <a:gd name="T78" fmla="*/ 86 w 159"/>
                <a:gd name="T79" fmla="*/ 12 h 196"/>
                <a:gd name="T80" fmla="*/ 92 w 159"/>
                <a:gd name="T81" fmla="*/ 31 h 196"/>
                <a:gd name="T82" fmla="*/ 93 w 159"/>
                <a:gd name="T83" fmla="*/ 31 h 196"/>
                <a:gd name="T84" fmla="*/ 94 w 159"/>
                <a:gd name="T85" fmla="*/ 31 h 196"/>
                <a:gd name="T86" fmla="*/ 115 w 159"/>
                <a:gd name="T87" fmla="*/ 32 h 196"/>
                <a:gd name="T88" fmla="*/ 118 w 159"/>
                <a:gd name="T89" fmla="*/ 28 h 196"/>
                <a:gd name="T90" fmla="*/ 93 w 159"/>
                <a:gd name="T91" fmla="*/ 24 h 196"/>
                <a:gd name="T92" fmla="*/ 92 w 159"/>
                <a:gd name="T93" fmla="*/ 24 h 196"/>
                <a:gd name="T94" fmla="*/ 91 w 159"/>
                <a:gd name="T95" fmla="*/ 24 h 196"/>
                <a:gd name="T96" fmla="*/ 70 w 159"/>
                <a:gd name="T97" fmla="*/ 20 h 196"/>
                <a:gd name="T98" fmla="*/ 67 w 159"/>
                <a:gd name="T99" fmla="*/ 2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196">
                  <a:moveTo>
                    <a:pt x="157" y="189"/>
                  </a:moveTo>
                  <a:cubicBezTo>
                    <a:pt x="152" y="189"/>
                    <a:pt x="152" y="189"/>
                    <a:pt x="152" y="189"/>
                  </a:cubicBezTo>
                  <a:cubicBezTo>
                    <a:pt x="146" y="49"/>
                    <a:pt x="146" y="49"/>
                    <a:pt x="146" y="49"/>
                  </a:cubicBezTo>
                  <a:cubicBezTo>
                    <a:pt x="146" y="47"/>
                    <a:pt x="145" y="46"/>
                    <a:pt x="143" y="46"/>
                  </a:cubicBezTo>
                  <a:cubicBezTo>
                    <a:pt x="119" y="46"/>
                    <a:pt x="119" y="46"/>
                    <a:pt x="119" y="46"/>
                  </a:cubicBezTo>
                  <a:cubicBezTo>
                    <a:pt x="118" y="46"/>
                    <a:pt x="116" y="47"/>
                    <a:pt x="116" y="49"/>
                  </a:cubicBezTo>
                  <a:cubicBezTo>
                    <a:pt x="111" y="109"/>
                    <a:pt x="111" y="109"/>
                    <a:pt x="111" y="109"/>
                  </a:cubicBezTo>
                  <a:cubicBezTo>
                    <a:pt x="95" y="109"/>
                    <a:pt x="95" y="109"/>
                    <a:pt x="95" y="109"/>
                  </a:cubicBezTo>
                  <a:cubicBezTo>
                    <a:pt x="95" y="91"/>
                    <a:pt x="95" y="91"/>
                    <a:pt x="95" y="91"/>
                  </a:cubicBezTo>
                  <a:cubicBezTo>
                    <a:pt x="95" y="90"/>
                    <a:pt x="94" y="89"/>
                    <a:pt x="93" y="90"/>
                  </a:cubicBezTo>
                  <a:cubicBezTo>
                    <a:pt x="63" y="102"/>
                    <a:pt x="63" y="102"/>
                    <a:pt x="63" y="102"/>
                  </a:cubicBezTo>
                  <a:cubicBezTo>
                    <a:pt x="61" y="102"/>
                    <a:pt x="60" y="104"/>
                    <a:pt x="60" y="106"/>
                  </a:cubicBezTo>
                  <a:cubicBezTo>
                    <a:pt x="60" y="109"/>
                    <a:pt x="60" y="109"/>
                    <a:pt x="60" y="109"/>
                  </a:cubicBezTo>
                  <a:cubicBezTo>
                    <a:pt x="45" y="109"/>
                    <a:pt x="45" y="109"/>
                    <a:pt x="45" y="109"/>
                  </a:cubicBezTo>
                  <a:cubicBezTo>
                    <a:pt x="45" y="91"/>
                    <a:pt x="45" y="91"/>
                    <a:pt x="45" y="91"/>
                  </a:cubicBezTo>
                  <a:cubicBezTo>
                    <a:pt x="45" y="90"/>
                    <a:pt x="44" y="89"/>
                    <a:pt x="43" y="90"/>
                  </a:cubicBezTo>
                  <a:cubicBezTo>
                    <a:pt x="16" y="102"/>
                    <a:pt x="16" y="102"/>
                    <a:pt x="16" y="102"/>
                  </a:cubicBezTo>
                  <a:cubicBezTo>
                    <a:pt x="15" y="102"/>
                    <a:pt x="13" y="104"/>
                    <a:pt x="13" y="106"/>
                  </a:cubicBezTo>
                  <a:cubicBezTo>
                    <a:pt x="8" y="189"/>
                    <a:pt x="8" y="189"/>
                    <a:pt x="8" y="189"/>
                  </a:cubicBezTo>
                  <a:cubicBezTo>
                    <a:pt x="2" y="189"/>
                    <a:pt x="2" y="189"/>
                    <a:pt x="2" y="189"/>
                  </a:cubicBezTo>
                  <a:cubicBezTo>
                    <a:pt x="1" y="189"/>
                    <a:pt x="0" y="190"/>
                    <a:pt x="0" y="191"/>
                  </a:cubicBezTo>
                  <a:cubicBezTo>
                    <a:pt x="0" y="196"/>
                    <a:pt x="0" y="196"/>
                    <a:pt x="0" y="196"/>
                  </a:cubicBezTo>
                  <a:cubicBezTo>
                    <a:pt x="159" y="196"/>
                    <a:pt x="159" y="196"/>
                    <a:pt x="159" y="196"/>
                  </a:cubicBezTo>
                  <a:cubicBezTo>
                    <a:pt x="159" y="191"/>
                    <a:pt x="159" y="191"/>
                    <a:pt x="159" y="191"/>
                  </a:cubicBezTo>
                  <a:cubicBezTo>
                    <a:pt x="159" y="190"/>
                    <a:pt x="158" y="189"/>
                    <a:pt x="157" y="189"/>
                  </a:cubicBezTo>
                  <a:close/>
                  <a:moveTo>
                    <a:pt x="44" y="143"/>
                  </a:moveTo>
                  <a:cubicBezTo>
                    <a:pt x="44" y="145"/>
                    <a:pt x="42" y="147"/>
                    <a:pt x="40" y="147"/>
                  </a:cubicBezTo>
                  <a:cubicBezTo>
                    <a:pt x="27" y="147"/>
                    <a:pt x="27" y="147"/>
                    <a:pt x="27" y="147"/>
                  </a:cubicBezTo>
                  <a:cubicBezTo>
                    <a:pt x="25" y="147"/>
                    <a:pt x="23" y="145"/>
                    <a:pt x="23" y="143"/>
                  </a:cubicBezTo>
                  <a:cubicBezTo>
                    <a:pt x="23" y="130"/>
                    <a:pt x="23" y="130"/>
                    <a:pt x="23" y="130"/>
                  </a:cubicBezTo>
                  <a:cubicBezTo>
                    <a:pt x="23" y="127"/>
                    <a:pt x="25" y="126"/>
                    <a:pt x="27" y="126"/>
                  </a:cubicBezTo>
                  <a:cubicBezTo>
                    <a:pt x="40" y="126"/>
                    <a:pt x="40" y="126"/>
                    <a:pt x="40" y="126"/>
                  </a:cubicBezTo>
                  <a:cubicBezTo>
                    <a:pt x="42" y="126"/>
                    <a:pt x="44" y="127"/>
                    <a:pt x="44" y="130"/>
                  </a:cubicBezTo>
                  <a:lnTo>
                    <a:pt x="44" y="143"/>
                  </a:lnTo>
                  <a:close/>
                  <a:moveTo>
                    <a:pt x="75" y="143"/>
                  </a:moveTo>
                  <a:cubicBezTo>
                    <a:pt x="75" y="145"/>
                    <a:pt x="73" y="147"/>
                    <a:pt x="71" y="147"/>
                  </a:cubicBezTo>
                  <a:cubicBezTo>
                    <a:pt x="57" y="147"/>
                    <a:pt x="57" y="147"/>
                    <a:pt x="57" y="147"/>
                  </a:cubicBezTo>
                  <a:cubicBezTo>
                    <a:pt x="55" y="147"/>
                    <a:pt x="54" y="145"/>
                    <a:pt x="54" y="143"/>
                  </a:cubicBezTo>
                  <a:cubicBezTo>
                    <a:pt x="54" y="130"/>
                    <a:pt x="54" y="130"/>
                    <a:pt x="54" y="130"/>
                  </a:cubicBezTo>
                  <a:cubicBezTo>
                    <a:pt x="54" y="127"/>
                    <a:pt x="55" y="126"/>
                    <a:pt x="57" y="126"/>
                  </a:cubicBezTo>
                  <a:cubicBezTo>
                    <a:pt x="71" y="126"/>
                    <a:pt x="71" y="126"/>
                    <a:pt x="71" y="126"/>
                  </a:cubicBezTo>
                  <a:cubicBezTo>
                    <a:pt x="73" y="126"/>
                    <a:pt x="75" y="127"/>
                    <a:pt x="75" y="130"/>
                  </a:cubicBezTo>
                  <a:lnTo>
                    <a:pt x="75" y="143"/>
                  </a:lnTo>
                  <a:close/>
                  <a:moveTo>
                    <a:pt x="106" y="143"/>
                  </a:moveTo>
                  <a:cubicBezTo>
                    <a:pt x="106" y="145"/>
                    <a:pt x="104" y="147"/>
                    <a:pt x="102" y="147"/>
                  </a:cubicBezTo>
                  <a:cubicBezTo>
                    <a:pt x="88" y="147"/>
                    <a:pt x="88" y="147"/>
                    <a:pt x="88" y="147"/>
                  </a:cubicBezTo>
                  <a:cubicBezTo>
                    <a:pt x="86" y="147"/>
                    <a:pt x="84" y="145"/>
                    <a:pt x="84" y="143"/>
                  </a:cubicBezTo>
                  <a:cubicBezTo>
                    <a:pt x="84" y="130"/>
                    <a:pt x="84" y="130"/>
                    <a:pt x="84" y="130"/>
                  </a:cubicBezTo>
                  <a:cubicBezTo>
                    <a:pt x="84" y="127"/>
                    <a:pt x="86" y="126"/>
                    <a:pt x="88" y="126"/>
                  </a:cubicBezTo>
                  <a:cubicBezTo>
                    <a:pt x="102" y="126"/>
                    <a:pt x="102" y="126"/>
                    <a:pt x="102" y="126"/>
                  </a:cubicBezTo>
                  <a:cubicBezTo>
                    <a:pt x="104" y="126"/>
                    <a:pt x="106" y="127"/>
                    <a:pt x="106" y="130"/>
                  </a:cubicBezTo>
                  <a:lnTo>
                    <a:pt x="106" y="143"/>
                  </a:lnTo>
                  <a:close/>
                  <a:moveTo>
                    <a:pt x="136" y="143"/>
                  </a:moveTo>
                  <a:cubicBezTo>
                    <a:pt x="136" y="145"/>
                    <a:pt x="135" y="147"/>
                    <a:pt x="133" y="147"/>
                  </a:cubicBezTo>
                  <a:cubicBezTo>
                    <a:pt x="119" y="147"/>
                    <a:pt x="119" y="147"/>
                    <a:pt x="119" y="147"/>
                  </a:cubicBezTo>
                  <a:cubicBezTo>
                    <a:pt x="117" y="147"/>
                    <a:pt x="115" y="145"/>
                    <a:pt x="115" y="143"/>
                  </a:cubicBezTo>
                  <a:cubicBezTo>
                    <a:pt x="115" y="130"/>
                    <a:pt x="115" y="130"/>
                    <a:pt x="115" y="130"/>
                  </a:cubicBezTo>
                  <a:cubicBezTo>
                    <a:pt x="115" y="127"/>
                    <a:pt x="117" y="126"/>
                    <a:pt x="119" y="126"/>
                  </a:cubicBezTo>
                  <a:cubicBezTo>
                    <a:pt x="133" y="126"/>
                    <a:pt x="133" y="126"/>
                    <a:pt x="133" y="126"/>
                  </a:cubicBezTo>
                  <a:cubicBezTo>
                    <a:pt x="135" y="126"/>
                    <a:pt x="136" y="127"/>
                    <a:pt x="136" y="130"/>
                  </a:cubicBezTo>
                  <a:lnTo>
                    <a:pt x="136" y="143"/>
                  </a:lnTo>
                  <a:close/>
                  <a:moveTo>
                    <a:pt x="86" y="12"/>
                  </a:moveTo>
                  <a:cubicBezTo>
                    <a:pt x="94" y="16"/>
                    <a:pt x="104" y="15"/>
                    <a:pt x="113" y="17"/>
                  </a:cubicBezTo>
                  <a:cubicBezTo>
                    <a:pt x="113" y="17"/>
                    <a:pt x="113" y="17"/>
                    <a:pt x="113" y="17"/>
                  </a:cubicBezTo>
                  <a:cubicBezTo>
                    <a:pt x="114" y="17"/>
                    <a:pt x="114" y="17"/>
                    <a:pt x="114" y="17"/>
                  </a:cubicBezTo>
                  <a:cubicBezTo>
                    <a:pt x="114" y="17"/>
                    <a:pt x="114" y="17"/>
                    <a:pt x="114" y="17"/>
                  </a:cubicBezTo>
                  <a:cubicBezTo>
                    <a:pt x="114" y="17"/>
                    <a:pt x="114" y="17"/>
                    <a:pt x="114" y="17"/>
                  </a:cubicBezTo>
                  <a:cubicBezTo>
                    <a:pt x="123" y="19"/>
                    <a:pt x="129" y="24"/>
                    <a:pt x="133" y="30"/>
                  </a:cubicBezTo>
                  <a:cubicBezTo>
                    <a:pt x="137" y="36"/>
                    <a:pt x="139" y="40"/>
                    <a:pt x="140" y="40"/>
                  </a:cubicBezTo>
                  <a:cubicBezTo>
                    <a:pt x="141" y="39"/>
                    <a:pt x="141" y="35"/>
                    <a:pt x="138" y="28"/>
                  </a:cubicBezTo>
                  <a:cubicBezTo>
                    <a:pt x="136" y="24"/>
                    <a:pt x="134" y="20"/>
                    <a:pt x="130" y="17"/>
                  </a:cubicBezTo>
                  <a:cubicBezTo>
                    <a:pt x="126" y="13"/>
                    <a:pt x="121" y="11"/>
                    <a:pt x="116" y="10"/>
                  </a:cubicBezTo>
                  <a:cubicBezTo>
                    <a:pt x="116" y="10"/>
                    <a:pt x="116" y="10"/>
                    <a:pt x="116" y="10"/>
                  </a:cubicBezTo>
                  <a:cubicBezTo>
                    <a:pt x="115" y="10"/>
                    <a:pt x="115" y="10"/>
                    <a:pt x="115" y="10"/>
                  </a:cubicBezTo>
                  <a:cubicBezTo>
                    <a:pt x="114" y="9"/>
                    <a:pt x="114" y="9"/>
                    <a:pt x="114" y="9"/>
                  </a:cubicBezTo>
                  <a:cubicBezTo>
                    <a:pt x="114" y="9"/>
                    <a:pt x="114" y="9"/>
                    <a:pt x="114" y="9"/>
                  </a:cubicBezTo>
                  <a:cubicBezTo>
                    <a:pt x="104" y="8"/>
                    <a:pt x="94" y="9"/>
                    <a:pt x="89" y="7"/>
                  </a:cubicBezTo>
                  <a:cubicBezTo>
                    <a:pt x="83" y="5"/>
                    <a:pt x="81" y="0"/>
                    <a:pt x="80" y="1"/>
                  </a:cubicBezTo>
                  <a:cubicBezTo>
                    <a:pt x="80" y="1"/>
                    <a:pt x="80" y="2"/>
                    <a:pt x="80" y="4"/>
                  </a:cubicBezTo>
                  <a:cubicBezTo>
                    <a:pt x="81" y="6"/>
                    <a:pt x="83" y="10"/>
                    <a:pt x="86" y="12"/>
                  </a:cubicBezTo>
                  <a:close/>
                  <a:moveTo>
                    <a:pt x="78" y="30"/>
                  </a:moveTo>
                  <a:cubicBezTo>
                    <a:pt x="83" y="31"/>
                    <a:pt x="88" y="31"/>
                    <a:pt x="92" y="31"/>
                  </a:cubicBezTo>
                  <a:cubicBezTo>
                    <a:pt x="92" y="31"/>
                    <a:pt x="92" y="31"/>
                    <a:pt x="92" y="31"/>
                  </a:cubicBezTo>
                  <a:cubicBezTo>
                    <a:pt x="93" y="31"/>
                    <a:pt x="93" y="31"/>
                    <a:pt x="93" y="31"/>
                  </a:cubicBezTo>
                  <a:cubicBezTo>
                    <a:pt x="94" y="31"/>
                    <a:pt x="94" y="31"/>
                    <a:pt x="94" y="31"/>
                  </a:cubicBezTo>
                  <a:cubicBezTo>
                    <a:pt x="94" y="31"/>
                    <a:pt x="94" y="31"/>
                    <a:pt x="94" y="31"/>
                  </a:cubicBezTo>
                  <a:cubicBezTo>
                    <a:pt x="98" y="30"/>
                    <a:pt x="102" y="29"/>
                    <a:pt x="106" y="29"/>
                  </a:cubicBezTo>
                  <a:cubicBezTo>
                    <a:pt x="110" y="30"/>
                    <a:pt x="113" y="31"/>
                    <a:pt x="115" y="32"/>
                  </a:cubicBezTo>
                  <a:cubicBezTo>
                    <a:pt x="120" y="35"/>
                    <a:pt x="123" y="39"/>
                    <a:pt x="124" y="38"/>
                  </a:cubicBezTo>
                  <a:cubicBezTo>
                    <a:pt x="124" y="38"/>
                    <a:pt x="124" y="33"/>
                    <a:pt x="118" y="28"/>
                  </a:cubicBezTo>
                  <a:cubicBezTo>
                    <a:pt x="116" y="26"/>
                    <a:pt x="111" y="24"/>
                    <a:pt x="107" y="23"/>
                  </a:cubicBezTo>
                  <a:cubicBezTo>
                    <a:pt x="102" y="23"/>
                    <a:pt x="97" y="23"/>
                    <a:pt x="93" y="24"/>
                  </a:cubicBezTo>
                  <a:cubicBezTo>
                    <a:pt x="93" y="24"/>
                    <a:pt x="93" y="24"/>
                    <a:pt x="93" y="24"/>
                  </a:cubicBezTo>
                  <a:cubicBezTo>
                    <a:pt x="92" y="24"/>
                    <a:pt x="92" y="24"/>
                    <a:pt x="92" y="24"/>
                  </a:cubicBezTo>
                  <a:cubicBezTo>
                    <a:pt x="92" y="24"/>
                    <a:pt x="92" y="24"/>
                    <a:pt x="92" y="24"/>
                  </a:cubicBezTo>
                  <a:cubicBezTo>
                    <a:pt x="91" y="24"/>
                    <a:pt x="91" y="24"/>
                    <a:pt x="91" y="24"/>
                  </a:cubicBezTo>
                  <a:cubicBezTo>
                    <a:pt x="87" y="24"/>
                    <a:pt x="83" y="25"/>
                    <a:pt x="79" y="24"/>
                  </a:cubicBezTo>
                  <a:cubicBezTo>
                    <a:pt x="76" y="23"/>
                    <a:pt x="73" y="22"/>
                    <a:pt x="70" y="20"/>
                  </a:cubicBezTo>
                  <a:cubicBezTo>
                    <a:pt x="66" y="16"/>
                    <a:pt x="63" y="13"/>
                    <a:pt x="62" y="13"/>
                  </a:cubicBezTo>
                  <a:cubicBezTo>
                    <a:pt x="62" y="14"/>
                    <a:pt x="62" y="18"/>
                    <a:pt x="67" y="24"/>
                  </a:cubicBezTo>
                  <a:cubicBezTo>
                    <a:pt x="70" y="26"/>
                    <a:pt x="73" y="29"/>
                    <a:pt x="78" y="3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6" name="TextBox 295">
              <a:extLst>
                <a:ext uri="{FF2B5EF4-FFF2-40B4-BE49-F238E27FC236}">
                  <a16:creationId xmlns:a16="http://schemas.microsoft.com/office/drawing/2014/main" id="{79E450D7-66F0-4974-B944-85E74D1FA86D}"/>
                </a:ext>
              </a:extLst>
            </p:cNvPr>
            <p:cNvSpPr txBox="1"/>
            <p:nvPr/>
          </p:nvSpPr>
          <p:spPr>
            <a:xfrm>
              <a:off x="7313455" y="4653251"/>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Factory floor</a:t>
              </a:r>
            </a:p>
          </p:txBody>
        </p:sp>
      </p:grpSp>
      <p:grpSp>
        <p:nvGrpSpPr>
          <p:cNvPr id="297" name="Engines">
            <a:extLst>
              <a:ext uri="{FF2B5EF4-FFF2-40B4-BE49-F238E27FC236}">
                <a16:creationId xmlns:a16="http://schemas.microsoft.com/office/drawing/2014/main" id="{3455D6AD-03CB-4146-84AA-89C6FF241506}"/>
              </a:ext>
            </a:extLst>
          </p:cNvPr>
          <p:cNvGrpSpPr/>
          <p:nvPr/>
        </p:nvGrpSpPr>
        <p:grpSpPr>
          <a:xfrm>
            <a:off x="7624903" y="5417748"/>
            <a:ext cx="968599" cy="702117"/>
            <a:chOff x="7983769" y="6064722"/>
            <a:chExt cx="968599" cy="702117"/>
          </a:xfrm>
        </p:grpSpPr>
        <p:grpSp>
          <p:nvGrpSpPr>
            <p:cNvPr id="298" name="Group 297">
              <a:extLst>
                <a:ext uri="{FF2B5EF4-FFF2-40B4-BE49-F238E27FC236}">
                  <a16:creationId xmlns:a16="http://schemas.microsoft.com/office/drawing/2014/main" id="{1E2CF568-DE03-4F6B-8597-23BFD6E871D9}"/>
                </a:ext>
              </a:extLst>
            </p:cNvPr>
            <p:cNvGrpSpPr/>
            <p:nvPr/>
          </p:nvGrpSpPr>
          <p:grpSpPr>
            <a:xfrm>
              <a:off x="8091113" y="6064722"/>
              <a:ext cx="682748" cy="514643"/>
              <a:chOff x="14466548" y="3803109"/>
              <a:chExt cx="499020" cy="376151"/>
            </a:xfrm>
            <a:solidFill>
              <a:schemeClr val="accent2"/>
            </a:solidFill>
          </p:grpSpPr>
          <p:sp>
            <p:nvSpPr>
              <p:cNvPr id="300" name="Freeform 39">
                <a:extLst>
                  <a:ext uri="{FF2B5EF4-FFF2-40B4-BE49-F238E27FC236}">
                    <a16:creationId xmlns:a16="http://schemas.microsoft.com/office/drawing/2014/main" id="{34FED360-2463-43FD-B12B-A9DCB217DC0A}"/>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01" name="Freeform 40">
                <a:extLst>
                  <a:ext uri="{FF2B5EF4-FFF2-40B4-BE49-F238E27FC236}">
                    <a16:creationId xmlns:a16="http://schemas.microsoft.com/office/drawing/2014/main" id="{FE58BAA2-59AD-4FCC-9424-1D4ECA594254}"/>
                  </a:ext>
                </a:extLst>
              </p:cNvPr>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299" name="TextBox 298">
              <a:extLst>
                <a:ext uri="{FF2B5EF4-FFF2-40B4-BE49-F238E27FC236}">
                  <a16:creationId xmlns:a16="http://schemas.microsoft.com/office/drawing/2014/main" id="{6FCA2CCD-5D78-467C-ADC1-1ACFB647DBFF}"/>
                </a:ext>
              </a:extLst>
            </p:cNvPr>
            <p:cNvSpPr txBox="1"/>
            <p:nvPr/>
          </p:nvSpPr>
          <p:spPr>
            <a:xfrm>
              <a:off x="7983769" y="6600640"/>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Engines</a:t>
              </a:r>
            </a:p>
          </p:txBody>
        </p:sp>
      </p:grpSp>
      <p:grpSp>
        <p:nvGrpSpPr>
          <p:cNvPr id="302" name="Power tools">
            <a:extLst>
              <a:ext uri="{FF2B5EF4-FFF2-40B4-BE49-F238E27FC236}">
                <a16:creationId xmlns:a16="http://schemas.microsoft.com/office/drawing/2014/main" id="{EE7319BD-C9C9-47A0-AFDC-E667EFA6FE0B}"/>
              </a:ext>
            </a:extLst>
          </p:cNvPr>
          <p:cNvGrpSpPr/>
          <p:nvPr/>
        </p:nvGrpSpPr>
        <p:grpSpPr>
          <a:xfrm>
            <a:off x="6606858" y="4629971"/>
            <a:ext cx="990960" cy="790757"/>
            <a:chOff x="6675438" y="4652831"/>
            <a:chExt cx="990960" cy="790757"/>
          </a:xfrm>
        </p:grpSpPr>
        <p:sp>
          <p:nvSpPr>
            <p:cNvPr id="303" name="TextBox 302">
              <a:extLst>
                <a:ext uri="{FF2B5EF4-FFF2-40B4-BE49-F238E27FC236}">
                  <a16:creationId xmlns:a16="http://schemas.microsoft.com/office/drawing/2014/main" id="{A5836B32-00B5-47DC-B213-22E497085FBE}"/>
                </a:ext>
              </a:extLst>
            </p:cNvPr>
            <p:cNvSpPr txBox="1"/>
            <p:nvPr/>
          </p:nvSpPr>
          <p:spPr>
            <a:xfrm>
              <a:off x="6675438" y="5277389"/>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Power tools</a:t>
              </a:r>
            </a:p>
          </p:txBody>
        </p:sp>
        <p:sp>
          <p:nvSpPr>
            <p:cNvPr id="304" name="Freeform: Shape 303">
              <a:extLst>
                <a:ext uri="{FF2B5EF4-FFF2-40B4-BE49-F238E27FC236}">
                  <a16:creationId xmlns:a16="http://schemas.microsoft.com/office/drawing/2014/main" id="{BEEBB539-0DA8-461E-896B-3C8ACE139323}"/>
                </a:ext>
              </a:extLst>
            </p:cNvPr>
            <p:cNvSpPr/>
            <p:nvPr/>
          </p:nvSpPr>
          <p:spPr bwMode="auto">
            <a:xfrm rot="1151344">
              <a:off x="6893122" y="4652831"/>
              <a:ext cx="773276" cy="566598"/>
            </a:xfrm>
            <a:custGeom>
              <a:avLst/>
              <a:gdLst>
                <a:gd name="connsiteX0" fmla="*/ 3933303 w 4175565"/>
                <a:gd name="connsiteY0" fmla="*/ 8565 h 3059539"/>
                <a:gd name="connsiteX1" fmla="*/ 3957913 w 4175565"/>
                <a:gd name="connsiteY1" fmla="*/ 0 h 3059539"/>
                <a:gd name="connsiteX2" fmla="*/ 3958435 w 4175565"/>
                <a:gd name="connsiteY2" fmla="*/ 1500 h 3059539"/>
                <a:gd name="connsiteX3" fmla="*/ 4175565 w 4175565"/>
                <a:gd name="connsiteY3" fmla="*/ 13620 h 3059539"/>
                <a:gd name="connsiteX4" fmla="*/ 4012875 w 4175565"/>
                <a:gd name="connsiteY4" fmla="*/ 157925 h 3059539"/>
                <a:gd name="connsiteX5" fmla="*/ 4012874 w 4175565"/>
                <a:gd name="connsiteY5" fmla="*/ 157926 h 3059539"/>
                <a:gd name="connsiteX6" fmla="*/ 3914090 w 4175565"/>
                <a:gd name="connsiteY6" fmla="*/ 192305 h 3059539"/>
                <a:gd name="connsiteX7" fmla="*/ 3725853 w 4175565"/>
                <a:gd name="connsiteY7" fmla="*/ 80762 h 3059539"/>
                <a:gd name="connsiteX8" fmla="*/ 3874169 w 4175565"/>
                <a:gd name="connsiteY8" fmla="*/ 29145 h 3059539"/>
                <a:gd name="connsiteX9" fmla="*/ 3854955 w 4175565"/>
                <a:gd name="connsiteY9" fmla="*/ 212885 h 3059539"/>
                <a:gd name="connsiteX10" fmla="*/ 3706641 w 4175565"/>
                <a:gd name="connsiteY10" fmla="*/ 264502 h 3059539"/>
                <a:gd name="connsiteX11" fmla="*/ 3518405 w 4175565"/>
                <a:gd name="connsiteY11" fmla="*/ 152959 h 3059539"/>
                <a:gd name="connsiteX12" fmla="*/ 3666719 w 4175565"/>
                <a:gd name="connsiteY12" fmla="*/ 101342 h 3059539"/>
                <a:gd name="connsiteX13" fmla="*/ 3647506 w 4175565"/>
                <a:gd name="connsiteY13" fmla="*/ 285082 h 3059539"/>
                <a:gd name="connsiteX14" fmla="*/ 3499192 w 4175565"/>
                <a:gd name="connsiteY14" fmla="*/ 336699 h 3059539"/>
                <a:gd name="connsiteX15" fmla="*/ 3302507 w 4175565"/>
                <a:gd name="connsiteY15" fmla="*/ 228097 h 3059539"/>
                <a:gd name="connsiteX16" fmla="*/ 3459271 w 4175565"/>
                <a:gd name="connsiteY16" fmla="*/ 173539 h 3059539"/>
                <a:gd name="connsiteX17" fmla="*/ 3440058 w 4175565"/>
                <a:gd name="connsiteY17" fmla="*/ 357279 h 3059539"/>
                <a:gd name="connsiteX18" fmla="*/ 3283293 w 4175565"/>
                <a:gd name="connsiteY18" fmla="*/ 411837 h 3059539"/>
                <a:gd name="connsiteX19" fmla="*/ 3083791 w 4175565"/>
                <a:gd name="connsiteY19" fmla="*/ 304215 h 3059539"/>
                <a:gd name="connsiteX20" fmla="*/ 3243372 w 4175565"/>
                <a:gd name="connsiteY20" fmla="*/ 248677 h 3059539"/>
                <a:gd name="connsiteX21" fmla="*/ 3224159 w 4175565"/>
                <a:gd name="connsiteY21" fmla="*/ 432417 h 3059539"/>
                <a:gd name="connsiteX22" fmla="*/ 3064578 w 4175565"/>
                <a:gd name="connsiteY22" fmla="*/ 487955 h 3059539"/>
                <a:gd name="connsiteX23" fmla="*/ 2836439 w 4175565"/>
                <a:gd name="connsiteY23" fmla="*/ 390299 h 3059539"/>
                <a:gd name="connsiteX24" fmla="*/ 3024656 w 4175565"/>
                <a:gd name="connsiteY24" fmla="*/ 324795 h 3059539"/>
                <a:gd name="connsiteX25" fmla="*/ 3005443 w 4175565"/>
                <a:gd name="connsiteY25" fmla="*/ 508535 h 3059539"/>
                <a:gd name="connsiteX26" fmla="*/ 2891401 w 4175565"/>
                <a:gd name="connsiteY26" fmla="*/ 548224 h 3059539"/>
                <a:gd name="connsiteX27" fmla="*/ 2235933 w 4175565"/>
                <a:gd name="connsiteY27" fmla="*/ 324022 h 3059539"/>
                <a:gd name="connsiteX28" fmla="*/ 2491810 w 4175565"/>
                <a:gd name="connsiteY28" fmla="*/ 234971 h 3059539"/>
                <a:gd name="connsiteX29" fmla="*/ 2782152 w 4175565"/>
                <a:gd name="connsiteY29" fmla="*/ 521203 h 3059539"/>
                <a:gd name="connsiteX30" fmla="*/ 2727242 w 4175565"/>
                <a:gd name="connsiteY30" fmla="*/ 911454 h 3059539"/>
                <a:gd name="connsiteX31" fmla="*/ 2471365 w 4175565"/>
                <a:gd name="connsiteY31" fmla="*/ 1000505 h 3059539"/>
                <a:gd name="connsiteX32" fmla="*/ 2385130 w 4175565"/>
                <a:gd name="connsiteY32" fmla="*/ 958797 h 3059539"/>
                <a:gd name="connsiteX33" fmla="*/ 2194225 w 4175565"/>
                <a:gd name="connsiteY33" fmla="*/ 410258 h 3059539"/>
                <a:gd name="connsiteX34" fmla="*/ 2235933 w 4175565"/>
                <a:gd name="connsiteY34" fmla="*/ 324022 h 3059539"/>
                <a:gd name="connsiteX35" fmla="*/ 139998 w 4175565"/>
                <a:gd name="connsiteY35" fmla="*/ 770509 h 3059539"/>
                <a:gd name="connsiteX36" fmla="*/ 1384097 w 4175565"/>
                <a:gd name="connsiteY36" fmla="*/ 337534 h 3059539"/>
                <a:gd name="connsiteX37" fmla="*/ 2015361 w 4175565"/>
                <a:gd name="connsiteY37" fmla="*/ 330033 h 3059539"/>
                <a:gd name="connsiteX38" fmla="*/ 2287105 w 4175565"/>
                <a:gd name="connsiteY38" fmla="*/ 1101194 h 3059539"/>
                <a:gd name="connsiteX39" fmla="*/ 1795195 w 4175565"/>
                <a:gd name="connsiteY39" fmla="*/ 1518775 h 3059539"/>
                <a:gd name="connsiteX40" fmla="*/ 1197136 w 4175565"/>
                <a:gd name="connsiteY40" fmla="*/ 1726913 h 3059539"/>
                <a:gd name="connsiteX41" fmla="*/ 1207692 w 4175565"/>
                <a:gd name="connsiteY41" fmla="*/ 1757245 h 3059539"/>
                <a:gd name="connsiteX42" fmla="*/ 1493317 w 4175565"/>
                <a:gd name="connsiteY42" fmla="*/ 1975193 h 3059539"/>
                <a:gd name="connsiteX43" fmla="*/ 1306206 w 4175565"/>
                <a:gd name="connsiteY43" fmla="*/ 2040312 h 3059539"/>
                <a:gd name="connsiteX44" fmla="*/ 1435887 w 4175565"/>
                <a:gd name="connsiteY44" fmla="*/ 2412938 h 3059539"/>
                <a:gd name="connsiteX45" fmla="*/ 1318819 w 4175565"/>
                <a:gd name="connsiteY45" fmla="*/ 2734725 h 3059539"/>
                <a:gd name="connsiteX46" fmla="*/ 1298463 w 4175565"/>
                <a:gd name="connsiteY46" fmla="*/ 2744193 h 3059539"/>
                <a:gd name="connsiteX47" fmla="*/ 1315375 w 4175565"/>
                <a:gd name="connsiteY47" fmla="*/ 2788846 h 3059539"/>
                <a:gd name="connsiteX48" fmla="*/ 1678422 w 4175565"/>
                <a:gd name="connsiteY48" fmla="*/ 2989880 h 3059539"/>
                <a:gd name="connsiteX49" fmla="*/ 1938621 w 4175565"/>
                <a:gd name="connsiteY49" fmla="*/ 2760608 h 3059539"/>
                <a:gd name="connsiteX50" fmla="*/ 1950214 w 4175565"/>
                <a:gd name="connsiteY50" fmla="*/ 2542044 h 3059539"/>
                <a:gd name="connsiteX51" fmla="*/ 2218142 w 4175565"/>
                <a:gd name="connsiteY51" fmla="*/ 2347415 h 3059539"/>
                <a:gd name="connsiteX52" fmla="*/ 2629050 w 4175565"/>
                <a:gd name="connsiteY52" fmla="*/ 2657310 h 3059539"/>
                <a:gd name="connsiteX53" fmla="*/ 2616168 w 4175565"/>
                <a:gd name="connsiteY53" fmla="*/ 2899179 h 3059539"/>
                <a:gd name="connsiteX54" fmla="*/ 2545322 w 4175565"/>
                <a:gd name="connsiteY54" fmla="*/ 2865166 h 3059539"/>
                <a:gd name="connsiteX55" fmla="*/ 2520848 w 4175565"/>
                <a:gd name="connsiteY55" fmla="*/ 2574167 h 3059539"/>
                <a:gd name="connsiteX56" fmla="*/ 2240039 w 4175565"/>
                <a:gd name="connsiteY56" fmla="*/ 2411661 h 3059539"/>
                <a:gd name="connsiteX57" fmla="*/ 2013976 w 4175565"/>
                <a:gd name="connsiteY57" fmla="*/ 2580466 h 3059539"/>
                <a:gd name="connsiteX58" fmla="*/ 2008179 w 4175565"/>
                <a:gd name="connsiteY58" fmla="*/ 2758089 h 3059539"/>
                <a:gd name="connsiteX59" fmla="*/ 1674128 w 4175565"/>
                <a:gd name="connsiteY59" fmla="*/ 3055386 h 3059539"/>
                <a:gd name="connsiteX60" fmla="*/ 1283488 w 4175565"/>
                <a:gd name="connsiteY60" fmla="*/ 2879574 h 3059539"/>
                <a:gd name="connsiteX61" fmla="*/ 1239378 w 4175565"/>
                <a:gd name="connsiteY61" fmla="*/ 2764959 h 3059539"/>
                <a:gd name="connsiteX62" fmla="*/ 1215681 w 4175565"/>
                <a:gd name="connsiteY62" fmla="*/ 2770618 h 3059539"/>
                <a:gd name="connsiteX63" fmla="*/ 924127 w 4175565"/>
                <a:gd name="connsiteY63" fmla="*/ 2591041 h 3059539"/>
                <a:gd name="connsiteX64" fmla="*/ 685375 w 4175565"/>
                <a:gd name="connsiteY64" fmla="*/ 1905018 h 3059539"/>
                <a:gd name="connsiteX65" fmla="*/ 551096 w 4175565"/>
                <a:gd name="connsiteY65" fmla="*/ 1951750 h 3059539"/>
                <a:gd name="connsiteX66" fmla="*/ 285702 w 4175565"/>
                <a:gd name="connsiteY66" fmla="*/ 1823390 h 3059539"/>
                <a:gd name="connsiteX67" fmla="*/ 11639 w 4175565"/>
                <a:gd name="connsiteY67" fmla="*/ 1035905 h 3059539"/>
                <a:gd name="connsiteX68" fmla="*/ 139998 w 4175565"/>
                <a:gd name="connsiteY68" fmla="*/ 770509 h 305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175565" h="3059539">
                  <a:moveTo>
                    <a:pt x="3933303" y="8565"/>
                  </a:moveTo>
                  <a:lnTo>
                    <a:pt x="3957913" y="0"/>
                  </a:lnTo>
                  <a:lnTo>
                    <a:pt x="3958435" y="1500"/>
                  </a:lnTo>
                  <a:lnTo>
                    <a:pt x="4175565" y="13620"/>
                  </a:lnTo>
                  <a:lnTo>
                    <a:pt x="4012875" y="157925"/>
                  </a:lnTo>
                  <a:lnTo>
                    <a:pt x="4012874" y="157926"/>
                  </a:lnTo>
                  <a:lnTo>
                    <a:pt x="3914090" y="192305"/>
                  </a:lnTo>
                  <a:close/>
                  <a:moveTo>
                    <a:pt x="3725853" y="80762"/>
                  </a:moveTo>
                  <a:lnTo>
                    <a:pt x="3874169" y="29145"/>
                  </a:lnTo>
                  <a:lnTo>
                    <a:pt x="3854955" y="212885"/>
                  </a:lnTo>
                  <a:lnTo>
                    <a:pt x="3706641" y="264502"/>
                  </a:lnTo>
                  <a:close/>
                  <a:moveTo>
                    <a:pt x="3518405" y="152959"/>
                  </a:moveTo>
                  <a:lnTo>
                    <a:pt x="3666719" y="101342"/>
                  </a:lnTo>
                  <a:lnTo>
                    <a:pt x="3647506" y="285082"/>
                  </a:lnTo>
                  <a:lnTo>
                    <a:pt x="3499192" y="336699"/>
                  </a:lnTo>
                  <a:close/>
                  <a:moveTo>
                    <a:pt x="3302507" y="228097"/>
                  </a:moveTo>
                  <a:lnTo>
                    <a:pt x="3459271" y="173539"/>
                  </a:lnTo>
                  <a:lnTo>
                    <a:pt x="3440058" y="357279"/>
                  </a:lnTo>
                  <a:lnTo>
                    <a:pt x="3283293" y="411837"/>
                  </a:lnTo>
                  <a:close/>
                  <a:moveTo>
                    <a:pt x="3083791" y="304215"/>
                  </a:moveTo>
                  <a:lnTo>
                    <a:pt x="3243372" y="248677"/>
                  </a:lnTo>
                  <a:lnTo>
                    <a:pt x="3224159" y="432417"/>
                  </a:lnTo>
                  <a:lnTo>
                    <a:pt x="3064578" y="487955"/>
                  </a:lnTo>
                  <a:close/>
                  <a:moveTo>
                    <a:pt x="2836439" y="390299"/>
                  </a:moveTo>
                  <a:lnTo>
                    <a:pt x="3024656" y="324795"/>
                  </a:lnTo>
                  <a:lnTo>
                    <a:pt x="3005443" y="508535"/>
                  </a:lnTo>
                  <a:lnTo>
                    <a:pt x="2891401" y="548224"/>
                  </a:lnTo>
                  <a:close/>
                  <a:moveTo>
                    <a:pt x="2235933" y="324022"/>
                  </a:moveTo>
                  <a:lnTo>
                    <a:pt x="2491810" y="234971"/>
                  </a:lnTo>
                  <a:cubicBezTo>
                    <a:pt x="2618995" y="204268"/>
                    <a:pt x="2742914" y="408456"/>
                    <a:pt x="2782152" y="521203"/>
                  </a:cubicBezTo>
                  <a:cubicBezTo>
                    <a:pt x="2821391" y="633950"/>
                    <a:pt x="2833325" y="849098"/>
                    <a:pt x="2727242" y="911454"/>
                  </a:cubicBezTo>
                  <a:lnTo>
                    <a:pt x="2471365" y="1000505"/>
                  </a:lnTo>
                  <a:cubicBezTo>
                    <a:pt x="2436034" y="1012801"/>
                    <a:pt x="2397426" y="994128"/>
                    <a:pt x="2385130" y="958797"/>
                  </a:cubicBezTo>
                  <a:lnTo>
                    <a:pt x="2194225" y="410258"/>
                  </a:lnTo>
                  <a:cubicBezTo>
                    <a:pt x="2181930" y="374927"/>
                    <a:pt x="2200603" y="336318"/>
                    <a:pt x="2235933" y="324022"/>
                  </a:cubicBezTo>
                  <a:close/>
                  <a:moveTo>
                    <a:pt x="139998" y="770509"/>
                  </a:moveTo>
                  <a:lnTo>
                    <a:pt x="1384097" y="337534"/>
                  </a:lnTo>
                  <a:cubicBezTo>
                    <a:pt x="1696657" y="264122"/>
                    <a:pt x="1458713" y="280233"/>
                    <a:pt x="2015361" y="330033"/>
                  </a:cubicBezTo>
                  <a:lnTo>
                    <a:pt x="2287105" y="1101194"/>
                  </a:lnTo>
                  <a:cubicBezTo>
                    <a:pt x="1934648" y="1490887"/>
                    <a:pt x="1963090" y="1448816"/>
                    <a:pt x="1795195" y="1518775"/>
                  </a:cubicBezTo>
                  <a:lnTo>
                    <a:pt x="1197136" y="1726913"/>
                  </a:lnTo>
                  <a:lnTo>
                    <a:pt x="1207692" y="1757245"/>
                  </a:lnTo>
                  <a:lnTo>
                    <a:pt x="1493317" y="1975193"/>
                  </a:lnTo>
                  <a:lnTo>
                    <a:pt x="1306206" y="2040312"/>
                  </a:lnTo>
                  <a:lnTo>
                    <a:pt x="1435887" y="2412938"/>
                  </a:lnTo>
                  <a:cubicBezTo>
                    <a:pt x="1478922" y="2536592"/>
                    <a:pt x="1427116" y="2670285"/>
                    <a:pt x="1318819" y="2734725"/>
                  </a:cubicBezTo>
                  <a:lnTo>
                    <a:pt x="1298463" y="2744193"/>
                  </a:lnTo>
                  <a:lnTo>
                    <a:pt x="1315375" y="2788846"/>
                  </a:lnTo>
                  <a:cubicBezTo>
                    <a:pt x="1378464" y="2938093"/>
                    <a:pt x="1464163" y="3011500"/>
                    <a:pt x="1678422" y="2989880"/>
                  </a:cubicBezTo>
                  <a:cubicBezTo>
                    <a:pt x="1779324" y="2955027"/>
                    <a:pt x="1896972" y="2916395"/>
                    <a:pt x="1938621" y="2760608"/>
                  </a:cubicBezTo>
                  <a:cubicBezTo>
                    <a:pt x="1951502" y="2687753"/>
                    <a:pt x="1924452" y="2619938"/>
                    <a:pt x="1950214" y="2542044"/>
                  </a:cubicBezTo>
                  <a:cubicBezTo>
                    <a:pt x="2015264" y="2403893"/>
                    <a:pt x="2073873" y="2366521"/>
                    <a:pt x="2218142" y="2347415"/>
                  </a:cubicBezTo>
                  <a:cubicBezTo>
                    <a:pt x="2311744" y="2335657"/>
                    <a:pt x="2540599" y="2350354"/>
                    <a:pt x="2629050" y="2657310"/>
                  </a:cubicBezTo>
                  <a:cubicBezTo>
                    <a:pt x="2644078" y="2732894"/>
                    <a:pt x="2647513" y="2792102"/>
                    <a:pt x="2616168" y="2899179"/>
                  </a:cubicBezTo>
                  <a:cubicBezTo>
                    <a:pt x="2597706" y="2925633"/>
                    <a:pt x="2530294" y="2924374"/>
                    <a:pt x="2545322" y="2865166"/>
                  </a:cubicBezTo>
                  <a:cubicBezTo>
                    <a:pt x="2564215" y="2769426"/>
                    <a:pt x="2583107" y="2677466"/>
                    <a:pt x="2520848" y="2574167"/>
                  </a:cubicBezTo>
                  <a:cubicBezTo>
                    <a:pt x="2469753" y="2480947"/>
                    <a:pt x="2386455" y="2406622"/>
                    <a:pt x="2240039" y="2411661"/>
                  </a:cubicBezTo>
                  <a:cubicBezTo>
                    <a:pt x="2140211" y="2414601"/>
                    <a:pt x="2033941" y="2467930"/>
                    <a:pt x="2013976" y="2580466"/>
                  </a:cubicBezTo>
                  <a:cubicBezTo>
                    <a:pt x="2004959" y="2636944"/>
                    <a:pt x="2017196" y="2697201"/>
                    <a:pt x="2008179" y="2758089"/>
                  </a:cubicBezTo>
                  <a:cubicBezTo>
                    <a:pt x="2004959" y="2791892"/>
                    <a:pt x="1965242" y="2982741"/>
                    <a:pt x="1674128" y="3055386"/>
                  </a:cubicBezTo>
                  <a:cubicBezTo>
                    <a:pt x="1473934" y="3078271"/>
                    <a:pt x="1353442" y="3004787"/>
                    <a:pt x="1283488" y="2879574"/>
                  </a:cubicBezTo>
                  <a:lnTo>
                    <a:pt x="1239378" y="2764959"/>
                  </a:lnTo>
                  <a:lnTo>
                    <a:pt x="1215681" y="2770618"/>
                  </a:lnTo>
                  <a:cubicBezTo>
                    <a:pt x="1090777" y="2787338"/>
                    <a:pt x="967161" y="2714696"/>
                    <a:pt x="924127" y="2591041"/>
                  </a:cubicBezTo>
                  <a:lnTo>
                    <a:pt x="685375" y="1905018"/>
                  </a:lnTo>
                  <a:lnTo>
                    <a:pt x="551096" y="1951750"/>
                  </a:lnTo>
                  <a:cubicBezTo>
                    <a:pt x="442364" y="1989591"/>
                    <a:pt x="323543" y="1932123"/>
                    <a:pt x="285702" y="1823390"/>
                  </a:cubicBezTo>
                  <a:lnTo>
                    <a:pt x="11639" y="1035905"/>
                  </a:lnTo>
                  <a:cubicBezTo>
                    <a:pt x="-26203" y="927172"/>
                    <a:pt x="31265" y="808351"/>
                    <a:pt x="139998" y="770509"/>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28" name="Electric charging">
            <a:extLst>
              <a:ext uri="{FF2B5EF4-FFF2-40B4-BE49-F238E27FC236}">
                <a16:creationId xmlns:a16="http://schemas.microsoft.com/office/drawing/2014/main" id="{91EC6F7B-400C-4E35-8BB4-7080A254B2B5}"/>
              </a:ext>
            </a:extLst>
          </p:cNvPr>
          <p:cNvGrpSpPr/>
          <p:nvPr/>
        </p:nvGrpSpPr>
        <p:grpSpPr>
          <a:xfrm>
            <a:off x="10381989" y="1549243"/>
            <a:ext cx="968599" cy="1120653"/>
            <a:chOff x="10381989" y="1549243"/>
            <a:chExt cx="968599" cy="1120653"/>
          </a:xfrm>
        </p:grpSpPr>
        <p:sp>
          <p:nvSpPr>
            <p:cNvPr id="376" name="Freeform: Shape 375">
              <a:extLst>
                <a:ext uri="{FF2B5EF4-FFF2-40B4-BE49-F238E27FC236}">
                  <a16:creationId xmlns:a16="http://schemas.microsoft.com/office/drawing/2014/main" id="{8DB9B4CC-7091-40AC-AF77-D493BFC2DC3B}"/>
                </a:ext>
              </a:extLst>
            </p:cNvPr>
            <p:cNvSpPr>
              <a:spLocks noChangeArrowheads="1"/>
            </p:cNvSpPr>
            <p:nvPr/>
          </p:nvSpPr>
          <p:spPr bwMode="auto">
            <a:xfrm>
              <a:off x="10875021" y="1664926"/>
              <a:ext cx="162296" cy="400127"/>
            </a:xfrm>
            <a:custGeom>
              <a:avLst/>
              <a:gdLst>
                <a:gd name="connsiteX0" fmla="*/ 95268 w 162296"/>
                <a:gd name="connsiteY0" fmla="*/ 0 h 400127"/>
                <a:gd name="connsiteX1" fmla="*/ 112961 w 162296"/>
                <a:gd name="connsiteY1" fmla="*/ 0 h 400127"/>
                <a:gd name="connsiteX2" fmla="*/ 112961 w 162296"/>
                <a:gd name="connsiteY2" fmla="*/ 41169 h 400127"/>
                <a:gd name="connsiteX3" fmla="*/ 130653 w 162296"/>
                <a:gd name="connsiteY3" fmla="*/ 41169 h 400127"/>
                <a:gd name="connsiteX4" fmla="*/ 130653 w 162296"/>
                <a:gd name="connsiteY4" fmla="*/ 0 h 400127"/>
                <a:gd name="connsiteX5" fmla="*/ 148346 w 162296"/>
                <a:gd name="connsiteY5" fmla="*/ 0 h 400127"/>
                <a:gd name="connsiteX6" fmla="*/ 148346 w 162296"/>
                <a:gd name="connsiteY6" fmla="*/ 41169 h 400127"/>
                <a:gd name="connsiteX7" fmla="*/ 162296 w 162296"/>
                <a:gd name="connsiteY7" fmla="*/ 41169 h 400127"/>
                <a:gd name="connsiteX8" fmla="*/ 162296 w 162296"/>
                <a:gd name="connsiteY8" fmla="*/ 108537 h 400127"/>
                <a:gd name="connsiteX9" fmla="*/ 132015 w 162296"/>
                <a:gd name="connsiteY9" fmla="*/ 108537 h 400127"/>
                <a:gd name="connsiteX10" fmla="*/ 132015 w 162296"/>
                <a:gd name="connsiteY10" fmla="*/ 389920 h 400127"/>
                <a:gd name="connsiteX11" fmla="*/ 131675 w 162296"/>
                <a:gd name="connsiteY11" fmla="*/ 391961 h 400127"/>
                <a:gd name="connsiteX12" fmla="*/ 131335 w 162296"/>
                <a:gd name="connsiteY12" fmla="*/ 394003 h 400127"/>
                <a:gd name="connsiteX13" fmla="*/ 130314 w 162296"/>
                <a:gd name="connsiteY13" fmla="*/ 395704 h 400127"/>
                <a:gd name="connsiteX14" fmla="*/ 128953 w 162296"/>
                <a:gd name="connsiteY14" fmla="*/ 397065 h 400127"/>
                <a:gd name="connsiteX15" fmla="*/ 127592 w 162296"/>
                <a:gd name="connsiteY15" fmla="*/ 398426 h 400127"/>
                <a:gd name="connsiteX16" fmla="*/ 125891 w 162296"/>
                <a:gd name="connsiteY16" fmla="*/ 399447 h 400127"/>
                <a:gd name="connsiteX17" fmla="*/ 123849 w 162296"/>
                <a:gd name="connsiteY17" fmla="*/ 399787 h 400127"/>
                <a:gd name="connsiteX18" fmla="*/ 121808 w 162296"/>
                <a:gd name="connsiteY18" fmla="*/ 400127 h 400127"/>
                <a:gd name="connsiteX19" fmla="*/ 60564 w 162296"/>
                <a:gd name="connsiteY19" fmla="*/ 400127 h 400127"/>
                <a:gd name="connsiteX20" fmla="*/ 58522 w 162296"/>
                <a:gd name="connsiteY20" fmla="*/ 399787 h 400127"/>
                <a:gd name="connsiteX21" fmla="*/ 56481 w 162296"/>
                <a:gd name="connsiteY21" fmla="*/ 399447 h 400127"/>
                <a:gd name="connsiteX22" fmla="*/ 54779 w 162296"/>
                <a:gd name="connsiteY22" fmla="*/ 398426 h 400127"/>
                <a:gd name="connsiteX23" fmla="*/ 53418 w 162296"/>
                <a:gd name="connsiteY23" fmla="*/ 397065 h 400127"/>
                <a:gd name="connsiteX24" fmla="*/ 52057 w 162296"/>
                <a:gd name="connsiteY24" fmla="*/ 395704 h 400127"/>
                <a:gd name="connsiteX25" fmla="*/ 51037 w 162296"/>
                <a:gd name="connsiteY25" fmla="*/ 394003 h 400127"/>
                <a:gd name="connsiteX26" fmla="*/ 50696 w 162296"/>
                <a:gd name="connsiteY26" fmla="*/ 391961 h 400127"/>
                <a:gd name="connsiteX27" fmla="*/ 50356 w 162296"/>
                <a:gd name="connsiteY27" fmla="*/ 389920 h 400127"/>
                <a:gd name="connsiteX28" fmla="*/ 50356 w 162296"/>
                <a:gd name="connsiteY28" fmla="*/ 164678 h 400127"/>
                <a:gd name="connsiteX29" fmla="*/ 0 w 162296"/>
                <a:gd name="connsiteY29" fmla="*/ 164678 h 400127"/>
                <a:gd name="connsiteX30" fmla="*/ 0 w 162296"/>
                <a:gd name="connsiteY30" fmla="*/ 144264 h 400127"/>
                <a:gd name="connsiteX31" fmla="*/ 60564 w 162296"/>
                <a:gd name="connsiteY31" fmla="*/ 144264 h 400127"/>
                <a:gd name="connsiteX32" fmla="*/ 62605 w 162296"/>
                <a:gd name="connsiteY32" fmla="*/ 144604 h 400127"/>
                <a:gd name="connsiteX33" fmla="*/ 64647 w 162296"/>
                <a:gd name="connsiteY33" fmla="*/ 144944 h 400127"/>
                <a:gd name="connsiteX34" fmla="*/ 66348 w 162296"/>
                <a:gd name="connsiteY34" fmla="*/ 145965 h 400127"/>
                <a:gd name="connsiteX35" fmla="*/ 67709 w 162296"/>
                <a:gd name="connsiteY35" fmla="*/ 147326 h 400127"/>
                <a:gd name="connsiteX36" fmla="*/ 69070 w 162296"/>
                <a:gd name="connsiteY36" fmla="*/ 148687 h 400127"/>
                <a:gd name="connsiteX37" fmla="*/ 70090 w 162296"/>
                <a:gd name="connsiteY37" fmla="*/ 150388 h 400127"/>
                <a:gd name="connsiteX38" fmla="*/ 70431 w 162296"/>
                <a:gd name="connsiteY38" fmla="*/ 152429 h 400127"/>
                <a:gd name="connsiteX39" fmla="*/ 70771 w 162296"/>
                <a:gd name="connsiteY39" fmla="*/ 154471 h 400127"/>
                <a:gd name="connsiteX40" fmla="*/ 70771 w 162296"/>
                <a:gd name="connsiteY40" fmla="*/ 379712 h 400127"/>
                <a:gd name="connsiteX41" fmla="*/ 111600 w 162296"/>
                <a:gd name="connsiteY41" fmla="*/ 379712 h 400127"/>
                <a:gd name="connsiteX42" fmla="*/ 111600 w 162296"/>
                <a:gd name="connsiteY42" fmla="*/ 108537 h 400127"/>
                <a:gd name="connsiteX43" fmla="*/ 81318 w 162296"/>
                <a:gd name="connsiteY43" fmla="*/ 108537 h 400127"/>
                <a:gd name="connsiteX44" fmla="*/ 81318 w 162296"/>
                <a:gd name="connsiteY44" fmla="*/ 41169 h 400127"/>
                <a:gd name="connsiteX45" fmla="*/ 95268 w 162296"/>
                <a:gd name="connsiteY45" fmla="*/ 41169 h 40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62296" h="400127">
                  <a:moveTo>
                    <a:pt x="95268" y="0"/>
                  </a:moveTo>
                  <a:lnTo>
                    <a:pt x="112961" y="0"/>
                  </a:lnTo>
                  <a:lnTo>
                    <a:pt x="112961" y="41169"/>
                  </a:lnTo>
                  <a:lnTo>
                    <a:pt x="130653" y="41169"/>
                  </a:lnTo>
                  <a:lnTo>
                    <a:pt x="130653" y="0"/>
                  </a:lnTo>
                  <a:lnTo>
                    <a:pt x="148346" y="0"/>
                  </a:lnTo>
                  <a:lnTo>
                    <a:pt x="148346" y="41169"/>
                  </a:lnTo>
                  <a:lnTo>
                    <a:pt x="162296" y="41169"/>
                  </a:lnTo>
                  <a:lnTo>
                    <a:pt x="162296" y="108537"/>
                  </a:lnTo>
                  <a:lnTo>
                    <a:pt x="132015" y="108537"/>
                  </a:lnTo>
                  <a:lnTo>
                    <a:pt x="132015" y="389920"/>
                  </a:lnTo>
                  <a:lnTo>
                    <a:pt x="131675" y="391961"/>
                  </a:lnTo>
                  <a:lnTo>
                    <a:pt x="131335" y="394003"/>
                  </a:lnTo>
                  <a:lnTo>
                    <a:pt x="130314" y="395704"/>
                  </a:lnTo>
                  <a:lnTo>
                    <a:pt x="128953" y="397065"/>
                  </a:lnTo>
                  <a:lnTo>
                    <a:pt x="127592" y="398426"/>
                  </a:lnTo>
                  <a:lnTo>
                    <a:pt x="125891" y="399447"/>
                  </a:lnTo>
                  <a:lnTo>
                    <a:pt x="123849" y="399787"/>
                  </a:lnTo>
                  <a:lnTo>
                    <a:pt x="121808" y="400127"/>
                  </a:lnTo>
                  <a:lnTo>
                    <a:pt x="60564" y="400127"/>
                  </a:lnTo>
                  <a:lnTo>
                    <a:pt x="58522" y="399787"/>
                  </a:lnTo>
                  <a:lnTo>
                    <a:pt x="56481" y="399447"/>
                  </a:lnTo>
                  <a:lnTo>
                    <a:pt x="54779" y="398426"/>
                  </a:lnTo>
                  <a:lnTo>
                    <a:pt x="53418" y="397065"/>
                  </a:lnTo>
                  <a:lnTo>
                    <a:pt x="52057" y="395704"/>
                  </a:lnTo>
                  <a:lnTo>
                    <a:pt x="51037" y="394003"/>
                  </a:lnTo>
                  <a:lnTo>
                    <a:pt x="50696" y="391961"/>
                  </a:lnTo>
                  <a:lnTo>
                    <a:pt x="50356" y="389920"/>
                  </a:lnTo>
                  <a:lnTo>
                    <a:pt x="50356" y="164678"/>
                  </a:lnTo>
                  <a:lnTo>
                    <a:pt x="0" y="164678"/>
                  </a:lnTo>
                  <a:lnTo>
                    <a:pt x="0" y="144264"/>
                  </a:lnTo>
                  <a:lnTo>
                    <a:pt x="60564" y="144264"/>
                  </a:lnTo>
                  <a:lnTo>
                    <a:pt x="62605" y="144604"/>
                  </a:lnTo>
                  <a:lnTo>
                    <a:pt x="64647" y="144944"/>
                  </a:lnTo>
                  <a:lnTo>
                    <a:pt x="66348" y="145965"/>
                  </a:lnTo>
                  <a:lnTo>
                    <a:pt x="67709" y="147326"/>
                  </a:lnTo>
                  <a:lnTo>
                    <a:pt x="69070" y="148687"/>
                  </a:lnTo>
                  <a:lnTo>
                    <a:pt x="70090" y="150388"/>
                  </a:lnTo>
                  <a:lnTo>
                    <a:pt x="70431" y="152429"/>
                  </a:lnTo>
                  <a:lnTo>
                    <a:pt x="70771" y="154471"/>
                  </a:lnTo>
                  <a:lnTo>
                    <a:pt x="70771" y="379712"/>
                  </a:lnTo>
                  <a:lnTo>
                    <a:pt x="111600" y="379712"/>
                  </a:lnTo>
                  <a:lnTo>
                    <a:pt x="111600" y="108537"/>
                  </a:lnTo>
                  <a:lnTo>
                    <a:pt x="81318" y="108537"/>
                  </a:lnTo>
                  <a:lnTo>
                    <a:pt x="81318" y="41169"/>
                  </a:lnTo>
                  <a:lnTo>
                    <a:pt x="95268" y="4116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3" name="Group 22">
              <a:extLst>
                <a:ext uri="{FF2B5EF4-FFF2-40B4-BE49-F238E27FC236}">
                  <a16:creationId xmlns:a16="http://schemas.microsoft.com/office/drawing/2014/main" id="{C28DD944-E5CD-44A3-A9E1-DD93DA6B2A53}"/>
                </a:ext>
              </a:extLst>
            </p:cNvPr>
            <p:cNvGrpSpPr/>
            <p:nvPr/>
          </p:nvGrpSpPr>
          <p:grpSpPr>
            <a:xfrm>
              <a:off x="10381989" y="1549243"/>
              <a:ext cx="968599" cy="1120653"/>
              <a:chOff x="10381989" y="1549243"/>
              <a:chExt cx="968599" cy="1120653"/>
            </a:xfrm>
          </p:grpSpPr>
          <p:sp>
            <p:nvSpPr>
              <p:cNvPr id="308" name="Freeform 40">
                <a:extLst>
                  <a:ext uri="{FF2B5EF4-FFF2-40B4-BE49-F238E27FC236}">
                    <a16:creationId xmlns:a16="http://schemas.microsoft.com/office/drawing/2014/main" id="{C9F7C1AA-AB35-4318-9440-2068C963573A}"/>
                  </a:ext>
                </a:extLst>
              </p:cNvPr>
              <p:cNvSpPr>
                <a:spLocks noEditPoints="1"/>
              </p:cNvSpPr>
              <p:nvPr/>
            </p:nvSpPr>
            <p:spPr bwMode="auto">
              <a:xfrm>
                <a:off x="10530695" y="1549243"/>
                <a:ext cx="374268" cy="590663"/>
              </a:xfrm>
              <a:custGeom>
                <a:avLst/>
                <a:gdLst>
                  <a:gd name="T0" fmla="*/ 2088 w 2200"/>
                  <a:gd name="T1" fmla="*/ 156 h 3472"/>
                  <a:gd name="T2" fmla="*/ 2088 w 2200"/>
                  <a:gd name="T3" fmla="*/ 140 h 3472"/>
                  <a:gd name="T4" fmla="*/ 2080 w 2200"/>
                  <a:gd name="T5" fmla="*/ 110 h 3472"/>
                  <a:gd name="T6" fmla="*/ 2068 w 2200"/>
                  <a:gd name="T7" fmla="*/ 82 h 3472"/>
                  <a:gd name="T8" fmla="*/ 2050 w 2200"/>
                  <a:gd name="T9" fmla="*/ 56 h 3472"/>
                  <a:gd name="T10" fmla="*/ 2030 w 2200"/>
                  <a:gd name="T11" fmla="*/ 36 h 3472"/>
                  <a:gd name="T12" fmla="*/ 2004 w 2200"/>
                  <a:gd name="T13" fmla="*/ 18 h 3472"/>
                  <a:gd name="T14" fmla="*/ 1974 w 2200"/>
                  <a:gd name="T15" fmla="*/ 6 h 3472"/>
                  <a:gd name="T16" fmla="*/ 1944 w 2200"/>
                  <a:gd name="T17" fmla="*/ 0 h 3472"/>
                  <a:gd name="T18" fmla="*/ 280 w 2200"/>
                  <a:gd name="T19" fmla="*/ 0 h 3472"/>
                  <a:gd name="T20" fmla="*/ 264 w 2200"/>
                  <a:gd name="T21" fmla="*/ 0 h 3472"/>
                  <a:gd name="T22" fmla="*/ 232 w 2200"/>
                  <a:gd name="T23" fmla="*/ 6 h 3472"/>
                  <a:gd name="T24" fmla="*/ 204 w 2200"/>
                  <a:gd name="T25" fmla="*/ 18 h 3472"/>
                  <a:gd name="T26" fmla="*/ 178 w 2200"/>
                  <a:gd name="T27" fmla="*/ 36 h 3472"/>
                  <a:gd name="T28" fmla="*/ 156 w 2200"/>
                  <a:gd name="T29" fmla="*/ 56 h 3472"/>
                  <a:gd name="T30" fmla="*/ 140 w 2200"/>
                  <a:gd name="T31" fmla="*/ 82 h 3472"/>
                  <a:gd name="T32" fmla="*/ 128 w 2200"/>
                  <a:gd name="T33" fmla="*/ 110 h 3472"/>
                  <a:gd name="T34" fmla="*/ 120 w 2200"/>
                  <a:gd name="T35" fmla="*/ 140 h 3472"/>
                  <a:gd name="T36" fmla="*/ 120 w 2200"/>
                  <a:gd name="T37" fmla="*/ 3236 h 3472"/>
                  <a:gd name="T38" fmla="*/ 96 w 2200"/>
                  <a:gd name="T39" fmla="*/ 3244 h 3472"/>
                  <a:gd name="T40" fmla="*/ 54 w 2200"/>
                  <a:gd name="T41" fmla="*/ 3272 h 3472"/>
                  <a:gd name="T42" fmla="*/ 22 w 2200"/>
                  <a:gd name="T43" fmla="*/ 3310 h 3472"/>
                  <a:gd name="T44" fmla="*/ 2 w 2200"/>
                  <a:gd name="T45" fmla="*/ 3358 h 3472"/>
                  <a:gd name="T46" fmla="*/ 0 w 2200"/>
                  <a:gd name="T47" fmla="*/ 3386 h 3472"/>
                  <a:gd name="T48" fmla="*/ 2200 w 2200"/>
                  <a:gd name="T49" fmla="*/ 3472 h 3472"/>
                  <a:gd name="T50" fmla="*/ 2200 w 2200"/>
                  <a:gd name="T51" fmla="*/ 3386 h 3472"/>
                  <a:gd name="T52" fmla="*/ 2192 w 2200"/>
                  <a:gd name="T53" fmla="*/ 3334 h 3472"/>
                  <a:gd name="T54" fmla="*/ 2168 w 2200"/>
                  <a:gd name="T55" fmla="*/ 3290 h 3472"/>
                  <a:gd name="T56" fmla="*/ 2132 w 2200"/>
                  <a:gd name="T57" fmla="*/ 3256 h 3472"/>
                  <a:gd name="T58" fmla="*/ 2088 w 2200"/>
                  <a:gd name="T59" fmla="*/ 3236 h 3472"/>
                  <a:gd name="T60" fmla="*/ 1448 w 2200"/>
                  <a:gd name="T61" fmla="*/ 2122 h 3472"/>
                  <a:gd name="T62" fmla="*/ 976 w 2200"/>
                  <a:gd name="T63" fmla="*/ 2224 h 3472"/>
                  <a:gd name="T64" fmla="*/ 974 w 2200"/>
                  <a:gd name="T65" fmla="*/ 1712 h 3472"/>
                  <a:gd name="T66" fmla="*/ 1164 w 2200"/>
                  <a:gd name="T67" fmla="*/ 2110 h 3472"/>
                  <a:gd name="T68" fmla="*/ 1832 w 2200"/>
                  <a:gd name="T69" fmla="*/ 1272 h 3472"/>
                  <a:gd name="T70" fmla="*/ 376 w 2200"/>
                  <a:gd name="T71" fmla="*/ 264 h 3472"/>
                  <a:gd name="T72" fmla="*/ 1832 w 2200"/>
                  <a:gd name="T73" fmla="*/ 1272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0" h="3472">
                    <a:moveTo>
                      <a:pt x="2088" y="3236"/>
                    </a:moveTo>
                    <a:lnTo>
                      <a:pt x="2088" y="156"/>
                    </a:lnTo>
                    <a:lnTo>
                      <a:pt x="2088" y="156"/>
                    </a:lnTo>
                    <a:lnTo>
                      <a:pt x="2088" y="140"/>
                    </a:lnTo>
                    <a:lnTo>
                      <a:pt x="2084" y="124"/>
                    </a:lnTo>
                    <a:lnTo>
                      <a:pt x="2080" y="110"/>
                    </a:lnTo>
                    <a:lnTo>
                      <a:pt x="2076" y="94"/>
                    </a:lnTo>
                    <a:lnTo>
                      <a:pt x="2068" y="82"/>
                    </a:lnTo>
                    <a:lnTo>
                      <a:pt x="2060" y="68"/>
                    </a:lnTo>
                    <a:lnTo>
                      <a:pt x="2050" y="56"/>
                    </a:lnTo>
                    <a:lnTo>
                      <a:pt x="2040" y="46"/>
                    </a:lnTo>
                    <a:lnTo>
                      <a:pt x="2030" y="36"/>
                    </a:lnTo>
                    <a:lnTo>
                      <a:pt x="2016" y="26"/>
                    </a:lnTo>
                    <a:lnTo>
                      <a:pt x="2004" y="18"/>
                    </a:lnTo>
                    <a:lnTo>
                      <a:pt x="1990" y="12"/>
                    </a:lnTo>
                    <a:lnTo>
                      <a:pt x="1974" y="6"/>
                    </a:lnTo>
                    <a:lnTo>
                      <a:pt x="1960" y="4"/>
                    </a:lnTo>
                    <a:lnTo>
                      <a:pt x="1944" y="0"/>
                    </a:lnTo>
                    <a:lnTo>
                      <a:pt x="1926" y="0"/>
                    </a:lnTo>
                    <a:lnTo>
                      <a:pt x="280" y="0"/>
                    </a:lnTo>
                    <a:lnTo>
                      <a:pt x="280" y="0"/>
                    </a:lnTo>
                    <a:lnTo>
                      <a:pt x="264" y="0"/>
                    </a:lnTo>
                    <a:lnTo>
                      <a:pt x="248" y="4"/>
                    </a:lnTo>
                    <a:lnTo>
                      <a:pt x="232" y="6"/>
                    </a:lnTo>
                    <a:lnTo>
                      <a:pt x="218" y="12"/>
                    </a:lnTo>
                    <a:lnTo>
                      <a:pt x="204" y="18"/>
                    </a:lnTo>
                    <a:lnTo>
                      <a:pt x="190" y="26"/>
                    </a:lnTo>
                    <a:lnTo>
                      <a:pt x="178" y="36"/>
                    </a:lnTo>
                    <a:lnTo>
                      <a:pt x="166" y="46"/>
                    </a:lnTo>
                    <a:lnTo>
                      <a:pt x="156" y="56"/>
                    </a:lnTo>
                    <a:lnTo>
                      <a:pt x="148" y="68"/>
                    </a:lnTo>
                    <a:lnTo>
                      <a:pt x="140" y="82"/>
                    </a:lnTo>
                    <a:lnTo>
                      <a:pt x="132" y="94"/>
                    </a:lnTo>
                    <a:lnTo>
                      <a:pt x="128" y="110"/>
                    </a:lnTo>
                    <a:lnTo>
                      <a:pt x="124" y="124"/>
                    </a:lnTo>
                    <a:lnTo>
                      <a:pt x="120" y="140"/>
                    </a:lnTo>
                    <a:lnTo>
                      <a:pt x="120" y="156"/>
                    </a:lnTo>
                    <a:lnTo>
                      <a:pt x="120" y="3236"/>
                    </a:lnTo>
                    <a:lnTo>
                      <a:pt x="120" y="3236"/>
                    </a:lnTo>
                    <a:lnTo>
                      <a:pt x="96" y="3244"/>
                    </a:lnTo>
                    <a:lnTo>
                      <a:pt x="74" y="3256"/>
                    </a:lnTo>
                    <a:lnTo>
                      <a:pt x="54" y="3272"/>
                    </a:lnTo>
                    <a:lnTo>
                      <a:pt x="36" y="3290"/>
                    </a:lnTo>
                    <a:lnTo>
                      <a:pt x="22" y="3310"/>
                    </a:lnTo>
                    <a:lnTo>
                      <a:pt x="10" y="3334"/>
                    </a:lnTo>
                    <a:lnTo>
                      <a:pt x="2" y="3358"/>
                    </a:lnTo>
                    <a:lnTo>
                      <a:pt x="0" y="3372"/>
                    </a:lnTo>
                    <a:lnTo>
                      <a:pt x="0" y="3386"/>
                    </a:lnTo>
                    <a:lnTo>
                      <a:pt x="0" y="3472"/>
                    </a:lnTo>
                    <a:lnTo>
                      <a:pt x="2200" y="3472"/>
                    </a:lnTo>
                    <a:lnTo>
                      <a:pt x="2200" y="3386"/>
                    </a:lnTo>
                    <a:lnTo>
                      <a:pt x="2200" y="3386"/>
                    </a:lnTo>
                    <a:lnTo>
                      <a:pt x="2198" y="3358"/>
                    </a:lnTo>
                    <a:lnTo>
                      <a:pt x="2192" y="3334"/>
                    </a:lnTo>
                    <a:lnTo>
                      <a:pt x="2182" y="3310"/>
                    </a:lnTo>
                    <a:lnTo>
                      <a:pt x="2168" y="3290"/>
                    </a:lnTo>
                    <a:lnTo>
                      <a:pt x="2152" y="3272"/>
                    </a:lnTo>
                    <a:lnTo>
                      <a:pt x="2132" y="3256"/>
                    </a:lnTo>
                    <a:lnTo>
                      <a:pt x="2112" y="3244"/>
                    </a:lnTo>
                    <a:lnTo>
                      <a:pt x="2088" y="3236"/>
                    </a:lnTo>
                    <a:lnTo>
                      <a:pt x="2088" y="3236"/>
                    </a:lnTo>
                    <a:close/>
                    <a:moveTo>
                      <a:pt x="1448" y="2122"/>
                    </a:moveTo>
                    <a:lnTo>
                      <a:pt x="676" y="2814"/>
                    </a:lnTo>
                    <a:lnTo>
                      <a:pt x="976" y="2224"/>
                    </a:lnTo>
                    <a:lnTo>
                      <a:pt x="646" y="2224"/>
                    </a:lnTo>
                    <a:lnTo>
                      <a:pt x="974" y="1712"/>
                    </a:lnTo>
                    <a:lnTo>
                      <a:pt x="1558" y="1712"/>
                    </a:lnTo>
                    <a:lnTo>
                      <a:pt x="1164" y="2110"/>
                    </a:lnTo>
                    <a:lnTo>
                      <a:pt x="1448" y="2122"/>
                    </a:lnTo>
                    <a:close/>
                    <a:moveTo>
                      <a:pt x="1832" y="1272"/>
                    </a:moveTo>
                    <a:lnTo>
                      <a:pt x="376" y="1272"/>
                    </a:lnTo>
                    <a:lnTo>
                      <a:pt x="376" y="264"/>
                    </a:lnTo>
                    <a:lnTo>
                      <a:pt x="1832" y="264"/>
                    </a:lnTo>
                    <a:lnTo>
                      <a:pt x="1832" y="1272"/>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07" name="TextBox 306">
                <a:extLst>
                  <a:ext uri="{FF2B5EF4-FFF2-40B4-BE49-F238E27FC236}">
                    <a16:creationId xmlns:a16="http://schemas.microsoft.com/office/drawing/2014/main" id="{02F077B7-136C-4BD5-84C3-93F8B3DD0E85}"/>
                  </a:ext>
                </a:extLst>
              </p:cNvPr>
              <p:cNvSpPr txBox="1"/>
              <p:nvPr/>
            </p:nvSpPr>
            <p:spPr>
              <a:xfrm>
                <a:off x="10381989" y="2171298"/>
                <a:ext cx="968599" cy="498598"/>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Electric charging </a:t>
                </a:r>
                <a:b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b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stations</a:t>
                </a:r>
              </a:p>
            </p:txBody>
          </p:sp>
        </p:grpSp>
      </p:grpSp>
      <p:grpSp>
        <p:nvGrpSpPr>
          <p:cNvPr id="26" name="Oil equipment">
            <a:extLst>
              <a:ext uri="{FF2B5EF4-FFF2-40B4-BE49-F238E27FC236}">
                <a16:creationId xmlns:a16="http://schemas.microsoft.com/office/drawing/2014/main" id="{2F65720C-3492-448C-8871-E43C6F021A7F}"/>
              </a:ext>
            </a:extLst>
          </p:cNvPr>
          <p:cNvGrpSpPr/>
          <p:nvPr/>
        </p:nvGrpSpPr>
        <p:grpSpPr>
          <a:xfrm>
            <a:off x="7666395" y="2280089"/>
            <a:ext cx="968599" cy="835877"/>
            <a:chOff x="7666395" y="2280089"/>
            <a:chExt cx="968599" cy="835877"/>
          </a:xfrm>
        </p:grpSpPr>
        <p:grpSp>
          <p:nvGrpSpPr>
            <p:cNvPr id="25" name="Group 24">
              <a:extLst>
                <a:ext uri="{FF2B5EF4-FFF2-40B4-BE49-F238E27FC236}">
                  <a16:creationId xmlns:a16="http://schemas.microsoft.com/office/drawing/2014/main" id="{2EED2F4B-8D85-4944-BADE-EB7AF599A900}"/>
                </a:ext>
              </a:extLst>
            </p:cNvPr>
            <p:cNvGrpSpPr/>
            <p:nvPr/>
          </p:nvGrpSpPr>
          <p:grpSpPr>
            <a:xfrm>
              <a:off x="7702721" y="2280089"/>
              <a:ext cx="555446" cy="624876"/>
              <a:chOff x="7702721" y="2280089"/>
              <a:chExt cx="555446" cy="624876"/>
            </a:xfrm>
          </p:grpSpPr>
          <p:sp>
            <p:nvSpPr>
              <p:cNvPr id="316" name="Freeform 22">
                <a:extLst>
                  <a:ext uri="{FF2B5EF4-FFF2-40B4-BE49-F238E27FC236}">
                    <a16:creationId xmlns:a16="http://schemas.microsoft.com/office/drawing/2014/main" id="{9E72D66F-857C-4EA8-8E82-1B2F23A08D01}"/>
                  </a:ext>
                </a:extLst>
              </p:cNvPr>
              <p:cNvSpPr>
                <a:spLocks noEditPoints="1"/>
              </p:cNvSpPr>
              <p:nvPr/>
            </p:nvSpPr>
            <p:spPr bwMode="auto">
              <a:xfrm>
                <a:off x="7846501" y="2467842"/>
                <a:ext cx="276131" cy="437123"/>
              </a:xfrm>
              <a:custGeom>
                <a:avLst/>
                <a:gdLst>
                  <a:gd name="T0" fmla="*/ 1395 w 1909"/>
                  <a:gd name="T1" fmla="*/ 444 h 3022"/>
                  <a:gd name="T2" fmla="*/ 1306 w 1909"/>
                  <a:gd name="T3" fmla="*/ 333 h 3022"/>
                  <a:gd name="T4" fmla="*/ 1306 w 1909"/>
                  <a:gd name="T5" fmla="*/ 322 h 3022"/>
                  <a:gd name="T6" fmla="*/ 1302 w 1909"/>
                  <a:gd name="T7" fmla="*/ 299 h 3022"/>
                  <a:gd name="T8" fmla="*/ 1281 w 1909"/>
                  <a:gd name="T9" fmla="*/ 274 h 3022"/>
                  <a:gd name="T10" fmla="*/ 1251 w 1909"/>
                  <a:gd name="T11" fmla="*/ 265 h 3022"/>
                  <a:gd name="T12" fmla="*/ 1209 w 1909"/>
                  <a:gd name="T13" fmla="*/ 246 h 3022"/>
                  <a:gd name="T14" fmla="*/ 1209 w 1909"/>
                  <a:gd name="T15" fmla="*/ 170 h 3022"/>
                  <a:gd name="T16" fmla="*/ 1194 w 1909"/>
                  <a:gd name="T17" fmla="*/ 116 h 3022"/>
                  <a:gd name="T18" fmla="*/ 1166 w 1909"/>
                  <a:gd name="T19" fmla="*/ 68 h 3022"/>
                  <a:gd name="T20" fmla="*/ 1126 w 1909"/>
                  <a:gd name="T21" fmla="*/ 32 h 3022"/>
                  <a:gd name="T22" fmla="*/ 1075 w 1909"/>
                  <a:gd name="T23" fmla="*/ 8 h 3022"/>
                  <a:gd name="T24" fmla="*/ 1019 w 1909"/>
                  <a:gd name="T25" fmla="*/ 0 h 3022"/>
                  <a:gd name="T26" fmla="*/ 981 w 1909"/>
                  <a:gd name="T27" fmla="*/ 4 h 3022"/>
                  <a:gd name="T28" fmla="*/ 928 w 1909"/>
                  <a:gd name="T29" fmla="*/ 23 h 3022"/>
                  <a:gd name="T30" fmla="*/ 884 w 1909"/>
                  <a:gd name="T31" fmla="*/ 55 h 3022"/>
                  <a:gd name="T32" fmla="*/ 852 w 1909"/>
                  <a:gd name="T33" fmla="*/ 99 h 3022"/>
                  <a:gd name="T34" fmla="*/ 833 w 1909"/>
                  <a:gd name="T35" fmla="*/ 151 h 3022"/>
                  <a:gd name="T36" fmla="*/ 830 w 1909"/>
                  <a:gd name="T37" fmla="*/ 246 h 3022"/>
                  <a:gd name="T38" fmla="*/ 807 w 1909"/>
                  <a:gd name="T39" fmla="*/ 265 h 3022"/>
                  <a:gd name="T40" fmla="*/ 786 w 1909"/>
                  <a:gd name="T41" fmla="*/ 271 h 3022"/>
                  <a:gd name="T42" fmla="*/ 762 w 1909"/>
                  <a:gd name="T43" fmla="*/ 289 h 3022"/>
                  <a:gd name="T44" fmla="*/ 752 w 1909"/>
                  <a:gd name="T45" fmla="*/ 322 h 3022"/>
                  <a:gd name="T46" fmla="*/ 754 w 1909"/>
                  <a:gd name="T47" fmla="*/ 333 h 3022"/>
                  <a:gd name="T48" fmla="*/ 0 w 1909"/>
                  <a:gd name="T49" fmla="*/ 3003 h 3022"/>
                  <a:gd name="T50" fmla="*/ 641 w 1909"/>
                  <a:gd name="T51" fmla="*/ 2557 h 3022"/>
                  <a:gd name="T52" fmla="*/ 720 w 1909"/>
                  <a:gd name="T53" fmla="*/ 2546 h 3022"/>
                  <a:gd name="T54" fmla="*/ 1531 w 1909"/>
                  <a:gd name="T55" fmla="*/ 2971 h 3022"/>
                  <a:gd name="T56" fmla="*/ 1833 w 1909"/>
                  <a:gd name="T57" fmla="*/ 2979 h 3022"/>
                  <a:gd name="T58" fmla="*/ 350 w 1909"/>
                  <a:gd name="T59" fmla="*/ 1935 h 3022"/>
                  <a:gd name="T60" fmla="*/ 1270 w 1909"/>
                  <a:gd name="T61" fmla="*/ 1843 h 3022"/>
                  <a:gd name="T62" fmla="*/ 1192 w 1909"/>
                  <a:gd name="T63" fmla="*/ 1229 h 3022"/>
                  <a:gd name="T64" fmla="*/ 847 w 1909"/>
                  <a:gd name="T65" fmla="*/ 1920 h 3022"/>
                  <a:gd name="T66" fmla="*/ 847 w 1909"/>
                  <a:gd name="T67" fmla="*/ 1920 h 3022"/>
                  <a:gd name="T68" fmla="*/ 1315 w 1909"/>
                  <a:gd name="T69" fmla="*/ 2045 h 3022"/>
                  <a:gd name="T70" fmla="*/ 1289 w 1909"/>
                  <a:gd name="T71" fmla="*/ 1918 h 3022"/>
                  <a:gd name="T72" fmla="*/ 1383 w 1909"/>
                  <a:gd name="T73" fmla="*/ 2000 h 3022"/>
                  <a:gd name="T74" fmla="*/ 1361 w 1909"/>
                  <a:gd name="T75" fmla="*/ 1843 h 3022"/>
                  <a:gd name="T76" fmla="*/ 1603 w 1909"/>
                  <a:gd name="T77" fmla="*/ 1841 h 3022"/>
                  <a:gd name="T78" fmla="*/ 1257 w 1909"/>
                  <a:gd name="T79" fmla="*/ 1153 h 3022"/>
                  <a:gd name="T80" fmla="*/ 1181 w 1909"/>
                  <a:gd name="T81" fmla="*/ 1153 h 3022"/>
                  <a:gd name="T82" fmla="*/ 1181 w 1909"/>
                  <a:gd name="T83" fmla="*/ 1153 h 3022"/>
                  <a:gd name="T84" fmla="*/ 1019 w 1909"/>
                  <a:gd name="T85" fmla="*/ 219 h 3022"/>
                  <a:gd name="T86" fmla="*/ 1019 w 1909"/>
                  <a:gd name="T87" fmla="*/ 216 h 3022"/>
                  <a:gd name="T88" fmla="*/ 709 w 1909"/>
                  <a:gd name="T89" fmla="*/ 529 h 3022"/>
                  <a:gd name="T90" fmla="*/ 546 w 1909"/>
                  <a:gd name="T91" fmla="*/ 1170 h 3022"/>
                  <a:gd name="T92" fmla="*/ 782 w 1909"/>
                  <a:gd name="T93" fmla="*/ 1860 h 3022"/>
                  <a:gd name="T94" fmla="*/ 907 w 1909"/>
                  <a:gd name="T95" fmla="*/ 1246 h 3022"/>
                  <a:gd name="T96" fmla="*/ 658 w 1909"/>
                  <a:gd name="T97" fmla="*/ 2470 h 3022"/>
                  <a:gd name="T98" fmla="*/ 656 w 1909"/>
                  <a:gd name="T99" fmla="*/ 2482 h 3022"/>
                  <a:gd name="T100" fmla="*/ 1327 w 1909"/>
                  <a:gd name="T101" fmla="*/ 2128 h 3022"/>
                  <a:gd name="T102" fmla="*/ 1453 w 1909"/>
                  <a:gd name="T103" fmla="*/ 2463 h 3022"/>
                  <a:gd name="T104" fmla="*/ 1727 w 1909"/>
                  <a:gd name="T105" fmla="*/ 2461 h 3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09" h="3022">
                    <a:moveTo>
                      <a:pt x="1833" y="2979"/>
                    </a:moveTo>
                    <a:lnTo>
                      <a:pt x="1909" y="2963"/>
                    </a:lnTo>
                    <a:lnTo>
                      <a:pt x="1395" y="444"/>
                    </a:lnTo>
                    <a:lnTo>
                      <a:pt x="1393" y="444"/>
                    </a:lnTo>
                    <a:lnTo>
                      <a:pt x="1393" y="333"/>
                    </a:lnTo>
                    <a:lnTo>
                      <a:pt x="1306" y="333"/>
                    </a:lnTo>
                    <a:lnTo>
                      <a:pt x="1306" y="333"/>
                    </a:lnTo>
                    <a:lnTo>
                      <a:pt x="1306" y="322"/>
                    </a:lnTo>
                    <a:lnTo>
                      <a:pt x="1306" y="322"/>
                    </a:lnTo>
                    <a:lnTo>
                      <a:pt x="1306" y="322"/>
                    </a:lnTo>
                    <a:lnTo>
                      <a:pt x="1306" y="310"/>
                    </a:lnTo>
                    <a:lnTo>
                      <a:pt x="1302" y="299"/>
                    </a:lnTo>
                    <a:lnTo>
                      <a:pt x="1296" y="289"/>
                    </a:lnTo>
                    <a:lnTo>
                      <a:pt x="1291" y="282"/>
                    </a:lnTo>
                    <a:lnTo>
                      <a:pt x="1281" y="274"/>
                    </a:lnTo>
                    <a:lnTo>
                      <a:pt x="1272" y="271"/>
                    </a:lnTo>
                    <a:lnTo>
                      <a:pt x="1262" y="267"/>
                    </a:lnTo>
                    <a:lnTo>
                      <a:pt x="1251" y="265"/>
                    </a:lnTo>
                    <a:lnTo>
                      <a:pt x="1209" y="265"/>
                    </a:lnTo>
                    <a:lnTo>
                      <a:pt x="1209" y="265"/>
                    </a:lnTo>
                    <a:lnTo>
                      <a:pt x="1209" y="246"/>
                    </a:lnTo>
                    <a:lnTo>
                      <a:pt x="1209" y="189"/>
                    </a:lnTo>
                    <a:lnTo>
                      <a:pt x="1209" y="189"/>
                    </a:lnTo>
                    <a:lnTo>
                      <a:pt x="1209" y="170"/>
                    </a:lnTo>
                    <a:lnTo>
                      <a:pt x="1206" y="151"/>
                    </a:lnTo>
                    <a:lnTo>
                      <a:pt x="1202" y="133"/>
                    </a:lnTo>
                    <a:lnTo>
                      <a:pt x="1194" y="116"/>
                    </a:lnTo>
                    <a:lnTo>
                      <a:pt x="1187" y="99"/>
                    </a:lnTo>
                    <a:lnTo>
                      <a:pt x="1177" y="83"/>
                    </a:lnTo>
                    <a:lnTo>
                      <a:pt x="1166" y="68"/>
                    </a:lnTo>
                    <a:lnTo>
                      <a:pt x="1155" y="55"/>
                    </a:lnTo>
                    <a:lnTo>
                      <a:pt x="1140" y="44"/>
                    </a:lnTo>
                    <a:lnTo>
                      <a:pt x="1126" y="32"/>
                    </a:lnTo>
                    <a:lnTo>
                      <a:pt x="1109" y="23"/>
                    </a:lnTo>
                    <a:lnTo>
                      <a:pt x="1094" y="15"/>
                    </a:lnTo>
                    <a:lnTo>
                      <a:pt x="1075" y="8"/>
                    </a:lnTo>
                    <a:lnTo>
                      <a:pt x="1058" y="4"/>
                    </a:lnTo>
                    <a:lnTo>
                      <a:pt x="1039" y="0"/>
                    </a:lnTo>
                    <a:lnTo>
                      <a:pt x="1019" y="0"/>
                    </a:lnTo>
                    <a:lnTo>
                      <a:pt x="1019" y="0"/>
                    </a:lnTo>
                    <a:lnTo>
                      <a:pt x="1000" y="0"/>
                    </a:lnTo>
                    <a:lnTo>
                      <a:pt x="981" y="4"/>
                    </a:lnTo>
                    <a:lnTo>
                      <a:pt x="964" y="8"/>
                    </a:lnTo>
                    <a:lnTo>
                      <a:pt x="945" y="15"/>
                    </a:lnTo>
                    <a:lnTo>
                      <a:pt x="928" y="23"/>
                    </a:lnTo>
                    <a:lnTo>
                      <a:pt x="913" y="32"/>
                    </a:lnTo>
                    <a:lnTo>
                      <a:pt x="898" y="44"/>
                    </a:lnTo>
                    <a:lnTo>
                      <a:pt x="884" y="55"/>
                    </a:lnTo>
                    <a:lnTo>
                      <a:pt x="873" y="68"/>
                    </a:lnTo>
                    <a:lnTo>
                      <a:pt x="862" y="83"/>
                    </a:lnTo>
                    <a:lnTo>
                      <a:pt x="852" y="99"/>
                    </a:lnTo>
                    <a:lnTo>
                      <a:pt x="845" y="116"/>
                    </a:lnTo>
                    <a:lnTo>
                      <a:pt x="837" y="133"/>
                    </a:lnTo>
                    <a:lnTo>
                      <a:pt x="833" y="151"/>
                    </a:lnTo>
                    <a:lnTo>
                      <a:pt x="830" y="170"/>
                    </a:lnTo>
                    <a:lnTo>
                      <a:pt x="830" y="189"/>
                    </a:lnTo>
                    <a:lnTo>
                      <a:pt x="830" y="246"/>
                    </a:lnTo>
                    <a:lnTo>
                      <a:pt x="830" y="246"/>
                    </a:lnTo>
                    <a:lnTo>
                      <a:pt x="830" y="265"/>
                    </a:lnTo>
                    <a:lnTo>
                      <a:pt x="807" y="265"/>
                    </a:lnTo>
                    <a:lnTo>
                      <a:pt x="807" y="265"/>
                    </a:lnTo>
                    <a:lnTo>
                      <a:pt x="797" y="267"/>
                    </a:lnTo>
                    <a:lnTo>
                      <a:pt x="786" y="271"/>
                    </a:lnTo>
                    <a:lnTo>
                      <a:pt x="777" y="274"/>
                    </a:lnTo>
                    <a:lnTo>
                      <a:pt x="769" y="282"/>
                    </a:lnTo>
                    <a:lnTo>
                      <a:pt x="762" y="289"/>
                    </a:lnTo>
                    <a:lnTo>
                      <a:pt x="756" y="299"/>
                    </a:lnTo>
                    <a:lnTo>
                      <a:pt x="754" y="310"/>
                    </a:lnTo>
                    <a:lnTo>
                      <a:pt x="752" y="322"/>
                    </a:lnTo>
                    <a:lnTo>
                      <a:pt x="752" y="322"/>
                    </a:lnTo>
                    <a:lnTo>
                      <a:pt x="752" y="322"/>
                    </a:lnTo>
                    <a:lnTo>
                      <a:pt x="754" y="333"/>
                    </a:lnTo>
                    <a:lnTo>
                      <a:pt x="646" y="333"/>
                    </a:lnTo>
                    <a:lnTo>
                      <a:pt x="646" y="471"/>
                    </a:lnTo>
                    <a:lnTo>
                      <a:pt x="0" y="3003"/>
                    </a:lnTo>
                    <a:lnTo>
                      <a:pt x="74" y="3022"/>
                    </a:lnTo>
                    <a:lnTo>
                      <a:pt x="191" y="2561"/>
                    </a:lnTo>
                    <a:lnTo>
                      <a:pt x="641" y="2557"/>
                    </a:lnTo>
                    <a:lnTo>
                      <a:pt x="548" y="3005"/>
                    </a:lnTo>
                    <a:lnTo>
                      <a:pt x="624" y="3020"/>
                    </a:lnTo>
                    <a:lnTo>
                      <a:pt x="720" y="2546"/>
                    </a:lnTo>
                    <a:lnTo>
                      <a:pt x="1389" y="2540"/>
                    </a:lnTo>
                    <a:lnTo>
                      <a:pt x="1455" y="2982"/>
                    </a:lnTo>
                    <a:lnTo>
                      <a:pt x="1531" y="2971"/>
                    </a:lnTo>
                    <a:lnTo>
                      <a:pt x="1465" y="2538"/>
                    </a:lnTo>
                    <a:lnTo>
                      <a:pt x="1744" y="2536"/>
                    </a:lnTo>
                    <a:lnTo>
                      <a:pt x="1833" y="2979"/>
                    </a:lnTo>
                    <a:close/>
                    <a:moveTo>
                      <a:pt x="722" y="2160"/>
                    </a:moveTo>
                    <a:lnTo>
                      <a:pt x="219" y="2451"/>
                    </a:lnTo>
                    <a:lnTo>
                      <a:pt x="350" y="1935"/>
                    </a:lnTo>
                    <a:lnTo>
                      <a:pt x="767" y="1935"/>
                    </a:lnTo>
                    <a:lnTo>
                      <a:pt x="722" y="2160"/>
                    </a:lnTo>
                    <a:close/>
                    <a:moveTo>
                      <a:pt x="1270" y="1843"/>
                    </a:moveTo>
                    <a:lnTo>
                      <a:pt x="862" y="1845"/>
                    </a:lnTo>
                    <a:lnTo>
                      <a:pt x="988" y="1231"/>
                    </a:lnTo>
                    <a:lnTo>
                      <a:pt x="1192" y="1229"/>
                    </a:lnTo>
                    <a:lnTo>
                      <a:pt x="1283" y="1835"/>
                    </a:lnTo>
                    <a:lnTo>
                      <a:pt x="1270" y="1843"/>
                    </a:lnTo>
                    <a:close/>
                    <a:moveTo>
                      <a:pt x="847" y="1920"/>
                    </a:moveTo>
                    <a:lnTo>
                      <a:pt x="1138" y="1918"/>
                    </a:lnTo>
                    <a:lnTo>
                      <a:pt x="809" y="2109"/>
                    </a:lnTo>
                    <a:lnTo>
                      <a:pt x="847" y="1920"/>
                    </a:lnTo>
                    <a:close/>
                    <a:moveTo>
                      <a:pt x="1289" y="1918"/>
                    </a:moveTo>
                    <a:lnTo>
                      <a:pt x="1295" y="1918"/>
                    </a:lnTo>
                    <a:lnTo>
                      <a:pt x="1315" y="2045"/>
                    </a:lnTo>
                    <a:lnTo>
                      <a:pt x="745" y="2421"/>
                    </a:lnTo>
                    <a:lnTo>
                      <a:pt x="788" y="2209"/>
                    </a:lnTo>
                    <a:lnTo>
                      <a:pt x="1289" y="1918"/>
                    </a:lnTo>
                    <a:close/>
                    <a:moveTo>
                      <a:pt x="1372" y="1918"/>
                    </a:moveTo>
                    <a:lnTo>
                      <a:pt x="1510" y="1916"/>
                    </a:lnTo>
                    <a:lnTo>
                      <a:pt x="1383" y="2000"/>
                    </a:lnTo>
                    <a:lnTo>
                      <a:pt x="1372" y="1918"/>
                    </a:lnTo>
                    <a:close/>
                    <a:moveTo>
                      <a:pt x="1603" y="1841"/>
                    </a:moveTo>
                    <a:lnTo>
                      <a:pt x="1361" y="1843"/>
                    </a:lnTo>
                    <a:lnTo>
                      <a:pt x="1268" y="1229"/>
                    </a:lnTo>
                    <a:lnTo>
                      <a:pt x="1476" y="1227"/>
                    </a:lnTo>
                    <a:lnTo>
                      <a:pt x="1603" y="1841"/>
                    </a:lnTo>
                    <a:close/>
                    <a:moveTo>
                      <a:pt x="1334" y="529"/>
                    </a:moveTo>
                    <a:lnTo>
                      <a:pt x="1461" y="1151"/>
                    </a:lnTo>
                    <a:lnTo>
                      <a:pt x="1257" y="1153"/>
                    </a:lnTo>
                    <a:lnTo>
                      <a:pt x="1162" y="529"/>
                    </a:lnTo>
                    <a:lnTo>
                      <a:pt x="1334" y="529"/>
                    </a:lnTo>
                    <a:close/>
                    <a:moveTo>
                      <a:pt x="1181" y="1153"/>
                    </a:moveTo>
                    <a:lnTo>
                      <a:pt x="1003" y="1155"/>
                    </a:lnTo>
                    <a:lnTo>
                      <a:pt x="1106" y="654"/>
                    </a:lnTo>
                    <a:lnTo>
                      <a:pt x="1181" y="1153"/>
                    </a:lnTo>
                    <a:close/>
                    <a:moveTo>
                      <a:pt x="1028" y="218"/>
                    </a:moveTo>
                    <a:lnTo>
                      <a:pt x="1028" y="218"/>
                    </a:lnTo>
                    <a:lnTo>
                      <a:pt x="1019" y="219"/>
                    </a:lnTo>
                    <a:lnTo>
                      <a:pt x="1011" y="218"/>
                    </a:lnTo>
                    <a:lnTo>
                      <a:pt x="1011" y="218"/>
                    </a:lnTo>
                    <a:lnTo>
                      <a:pt x="1019" y="216"/>
                    </a:lnTo>
                    <a:lnTo>
                      <a:pt x="1028" y="218"/>
                    </a:lnTo>
                    <a:lnTo>
                      <a:pt x="1028" y="218"/>
                    </a:lnTo>
                    <a:close/>
                    <a:moveTo>
                      <a:pt x="709" y="529"/>
                    </a:moveTo>
                    <a:lnTo>
                      <a:pt x="1053" y="529"/>
                    </a:lnTo>
                    <a:lnTo>
                      <a:pt x="922" y="1170"/>
                    </a:lnTo>
                    <a:lnTo>
                      <a:pt x="546" y="1170"/>
                    </a:lnTo>
                    <a:lnTo>
                      <a:pt x="709" y="529"/>
                    </a:lnTo>
                    <a:close/>
                    <a:moveTo>
                      <a:pt x="907" y="1246"/>
                    </a:moveTo>
                    <a:lnTo>
                      <a:pt x="782" y="1860"/>
                    </a:lnTo>
                    <a:lnTo>
                      <a:pt x="370" y="1860"/>
                    </a:lnTo>
                    <a:lnTo>
                      <a:pt x="527" y="1246"/>
                    </a:lnTo>
                    <a:lnTo>
                      <a:pt x="907" y="1246"/>
                    </a:lnTo>
                    <a:close/>
                    <a:moveTo>
                      <a:pt x="314" y="2483"/>
                    </a:moveTo>
                    <a:lnTo>
                      <a:pt x="701" y="2259"/>
                    </a:lnTo>
                    <a:lnTo>
                      <a:pt x="658" y="2470"/>
                    </a:lnTo>
                    <a:lnTo>
                      <a:pt x="656" y="2470"/>
                    </a:lnTo>
                    <a:lnTo>
                      <a:pt x="656" y="2478"/>
                    </a:lnTo>
                    <a:lnTo>
                      <a:pt x="656" y="2482"/>
                    </a:lnTo>
                    <a:lnTo>
                      <a:pt x="314" y="2483"/>
                    </a:lnTo>
                    <a:close/>
                    <a:moveTo>
                      <a:pt x="809" y="2468"/>
                    </a:moveTo>
                    <a:lnTo>
                      <a:pt x="1327" y="2128"/>
                    </a:lnTo>
                    <a:lnTo>
                      <a:pt x="1378" y="2465"/>
                    </a:lnTo>
                    <a:lnTo>
                      <a:pt x="809" y="2468"/>
                    </a:lnTo>
                    <a:close/>
                    <a:moveTo>
                      <a:pt x="1453" y="2463"/>
                    </a:moveTo>
                    <a:lnTo>
                      <a:pt x="1397" y="2083"/>
                    </a:lnTo>
                    <a:lnTo>
                      <a:pt x="1621" y="1933"/>
                    </a:lnTo>
                    <a:lnTo>
                      <a:pt x="1727" y="2461"/>
                    </a:lnTo>
                    <a:lnTo>
                      <a:pt x="1453" y="2463"/>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7" name="Freeform 23">
                <a:extLst>
                  <a:ext uri="{FF2B5EF4-FFF2-40B4-BE49-F238E27FC236}">
                    <a16:creationId xmlns:a16="http://schemas.microsoft.com/office/drawing/2014/main" id="{8C31F156-170E-4D02-8883-8D27B6CFEE23}"/>
                  </a:ext>
                </a:extLst>
              </p:cNvPr>
              <p:cNvSpPr>
                <a:spLocks noEditPoints="1"/>
              </p:cNvSpPr>
              <p:nvPr/>
            </p:nvSpPr>
            <p:spPr bwMode="auto">
              <a:xfrm>
                <a:off x="7743946" y="2280089"/>
                <a:ext cx="450577" cy="313740"/>
              </a:xfrm>
              <a:custGeom>
                <a:avLst/>
                <a:gdLst>
                  <a:gd name="T0" fmla="*/ 2812 w 3115"/>
                  <a:gd name="T1" fmla="*/ 1856 h 2169"/>
                  <a:gd name="T2" fmla="*/ 633 w 3115"/>
                  <a:gd name="T3" fmla="*/ 565 h 2169"/>
                  <a:gd name="T4" fmla="*/ 675 w 3115"/>
                  <a:gd name="T5" fmla="*/ 446 h 2169"/>
                  <a:gd name="T6" fmla="*/ 713 w 3115"/>
                  <a:gd name="T7" fmla="*/ 257 h 2169"/>
                  <a:gd name="T8" fmla="*/ 718 w 3115"/>
                  <a:gd name="T9" fmla="*/ 60 h 2169"/>
                  <a:gd name="T10" fmla="*/ 584 w 3115"/>
                  <a:gd name="T11" fmla="*/ 17 h 2169"/>
                  <a:gd name="T12" fmla="*/ 465 w 3115"/>
                  <a:gd name="T13" fmla="*/ 72 h 2169"/>
                  <a:gd name="T14" fmla="*/ 359 w 3115"/>
                  <a:gd name="T15" fmla="*/ 136 h 2169"/>
                  <a:gd name="T16" fmla="*/ 267 w 3115"/>
                  <a:gd name="T17" fmla="*/ 210 h 2169"/>
                  <a:gd name="T18" fmla="*/ 187 w 3115"/>
                  <a:gd name="T19" fmla="*/ 295 h 2169"/>
                  <a:gd name="T20" fmla="*/ 123 w 3115"/>
                  <a:gd name="T21" fmla="*/ 389 h 2169"/>
                  <a:gd name="T22" fmla="*/ 72 w 3115"/>
                  <a:gd name="T23" fmla="*/ 493 h 2169"/>
                  <a:gd name="T24" fmla="*/ 34 w 3115"/>
                  <a:gd name="T25" fmla="*/ 607 h 2169"/>
                  <a:gd name="T26" fmla="*/ 10 w 3115"/>
                  <a:gd name="T27" fmla="*/ 729 h 2169"/>
                  <a:gd name="T28" fmla="*/ 0 w 3115"/>
                  <a:gd name="T29" fmla="*/ 862 h 2169"/>
                  <a:gd name="T30" fmla="*/ 4 w 3115"/>
                  <a:gd name="T31" fmla="*/ 1003 h 2169"/>
                  <a:gd name="T32" fmla="*/ 102 w 3115"/>
                  <a:gd name="T33" fmla="*/ 1109 h 2169"/>
                  <a:gd name="T34" fmla="*/ 199 w 3115"/>
                  <a:gd name="T35" fmla="*/ 1062 h 2169"/>
                  <a:gd name="T36" fmla="*/ 286 w 3115"/>
                  <a:gd name="T37" fmla="*/ 1005 h 2169"/>
                  <a:gd name="T38" fmla="*/ 367 w 3115"/>
                  <a:gd name="T39" fmla="*/ 939 h 2169"/>
                  <a:gd name="T40" fmla="*/ 441 w 3115"/>
                  <a:gd name="T41" fmla="*/ 866 h 2169"/>
                  <a:gd name="T42" fmla="*/ 507 w 3115"/>
                  <a:gd name="T43" fmla="*/ 784 h 2169"/>
                  <a:gd name="T44" fmla="*/ 2484 w 3115"/>
                  <a:gd name="T45" fmla="*/ 2107 h 2169"/>
                  <a:gd name="T46" fmla="*/ 3115 w 3115"/>
                  <a:gd name="T47" fmla="*/ 2139 h 2169"/>
                  <a:gd name="T48" fmla="*/ 584 w 3115"/>
                  <a:gd name="T49" fmla="*/ 164 h 2169"/>
                  <a:gd name="T50" fmla="*/ 571 w 3115"/>
                  <a:gd name="T51" fmla="*/ 293 h 2169"/>
                  <a:gd name="T52" fmla="*/ 543 w 3115"/>
                  <a:gd name="T53" fmla="*/ 416 h 2169"/>
                  <a:gd name="T54" fmla="*/ 499 w 3115"/>
                  <a:gd name="T55" fmla="*/ 486 h 2169"/>
                  <a:gd name="T56" fmla="*/ 528 w 3115"/>
                  <a:gd name="T57" fmla="*/ 433 h 2169"/>
                  <a:gd name="T58" fmla="*/ 529 w 3115"/>
                  <a:gd name="T59" fmla="*/ 376 h 2169"/>
                  <a:gd name="T60" fmla="*/ 499 w 3115"/>
                  <a:gd name="T61" fmla="*/ 325 h 2169"/>
                  <a:gd name="T62" fmla="*/ 465 w 3115"/>
                  <a:gd name="T63" fmla="*/ 306 h 2169"/>
                  <a:gd name="T64" fmla="*/ 407 w 3115"/>
                  <a:gd name="T65" fmla="*/ 302 h 2169"/>
                  <a:gd name="T66" fmla="*/ 358 w 3115"/>
                  <a:gd name="T67" fmla="*/ 333 h 2169"/>
                  <a:gd name="T68" fmla="*/ 303 w 3115"/>
                  <a:gd name="T69" fmla="*/ 369 h 2169"/>
                  <a:gd name="T70" fmla="*/ 359 w 3115"/>
                  <a:gd name="T71" fmla="*/ 310 h 2169"/>
                  <a:gd name="T72" fmla="*/ 461 w 3115"/>
                  <a:gd name="T73" fmla="*/ 231 h 2169"/>
                  <a:gd name="T74" fmla="*/ 584 w 3115"/>
                  <a:gd name="T75" fmla="*/ 164 h 2169"/>
                  <a:gd name="T76" fmla="*/ 136 w 3115"/>
                  <a:gd name="T77" fmla="*/ 939 h 2169"/>
                  <a:gd name="T78" fmla="*/ 140 w 3115"/>
                  <a:gd name="T79" fmla="*/ 784 h 2169"/>
                  <a:gd name="T80" fmla="*/ 165 w 3115"/>
                  <a:gd name="T81" fmla="*/ 643 h 2169"/>
                  <a:gd name="T82" fmla="*/ 214 w 3115"/>
                  <a:gd name="T83" fmla="*/ 573 h 2169"/>
                  <a:gd name="T84" fmla="*/ 184 w 3115"/>
                  <a:gd name="T85" fmla="*/ 629 h 2169"/>
                  <a:gd name="T86" fmla="*/ 182 w 3115"/>
                  <a:gd name="T87" fmla="*/ 686 h 2169"/>
                  <a:gd name="T88" fmla="*/ 212 w 3115"/>
                  <a:gd name="T89" fmla="*/ 735 h 2169"/>
                  <a:gd name="T90" fmla="*/ 227 w 3115"/>
                  <a:gd name="T91" fmla="*/ 748 h 2169"/>
                  <a:gd name="T92" fmla="*/ 286 w 3115"/>
                  <a:gd name="T93" fmla="*/ 762 h 2169"/>
                  <a:gd name="T94" fmla="*/ 339 w 3115"/>
                  <a:gd name="T95" fmla="*/ 743 h 2169"/>
                  <a:gd name="T96" fmla="*/ 388 w 3115"/>
                  <a:gd name="T97" fmla="*/ 675 h 2169"/>
                  <a:gd name="T98" fmla="*/ 382 w 3115"/>
                  <a:gd name="T99" fmla="*/ 726 h 2169"/>
                  <a:gd name="T100" fmla="*/ 288 w 3115"/>
                  <a:gd name="T101" fmla="*/ 828 h 2169"/>
                  <a:gd name="T102" fmla="*/ 176 w 3115"/>
                  <a:gd name="T103" fmla="*/ 91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5" h="2169">
                    <a:moveTo>
                      <a:pt x="3113" y="2086"/>
                    </a:moveTo>
                    <a:lnTo>
                      <a:pt x="2741" y="2100"/>
                    </a:lnTo>
                    <a:lnTo>
                      <a:pt x="2812" y="1856"/>
                    </a:lnTo>
                    <a:lnTo>
                      <a:pt x="2801" y="1856"/>
                    </a:lnTo>
                    <a:lnTo>
                      <a:pt x="2807" y="1846"/>
                    </a:lnTo>
                    <a:lnTo>
                      <a:pt x="633" y="565"/>
                    </a:lnTo>
                    <a:lnTo>
                      <a:pt x="633" y="565"/>
                    </a:lnTo>
                    <a:lnTo>
                      <a:pt x="656" y="506"/>
                    </a:lnTo>
                    <a:lnTo>
                      <a:pt x="675" y="446"/>
                    </a:lnTo>
                    <a:lnTo>
                      <a:pt x="692" y="384"/>
                    </a:lnTo>
                    <a:lnTo>
                      <a:pt x="705" y="321"/>
                    </a:lnTo>
                    <a:lnTo>
                      <a:pt x="713" y="257"/>
                    </a:lnTo>
                    <a:lnTo>
                      <a:pt x="718" y="191"/>
                    </a:lnTo>
                    <a:lnTo>
                      <a:pt x="720" y="127"/>
                    </a:lnTo>
                    <a:lnTo>
                      <a:pt x="718" y="60"/>
                    </a:lnTo>
                    <a:lnTo>
                      <a:pt x="628" y="0"/>
                    </a:lnTo>
                    <a:lnTo>
                      <a:pt x="628" y="0"/>
                    </a:lnTo>
                    <a:lnTo>
                      <a:pt x="584" y="17"/>
                    </a:lnTo>
                    <a:lnTo>
                      <a:pt x="543" y="34"/>
                    </a:lnTo>
                    <a:lnTo>
                      <a:pt x="503" y="51"/>
                    </a:lnTo>
                    <a:lnTo>
                      <a:pt x="465" y="72"/>
                    </a:lnTo>
                    <a:lnTo>
                      <a:pt x="427" y="91"/>
                    </a:lnTo>
                    <a:lnTo>
                      <a:pt x="393" y="113"/>
                    </a:lnTo>
                    <a:lnTo>
                      <a:pt x="359" y="136"/>
                    </a:lnTo>
                    <a:lnTo>
                      <a:pt x="327" y="159"/>
                    </a:lnTo>
                    <a:lnTo>
                      <a:pt x="295" y="183"/>
                    </a:lnTo>
                    <a:lnTo>
                      <a:pt x="267" y="210"/>
                    </a:lnTo>
                    <a:lnTo>
                      <a:pt x="238" y="236"/>
                    </a:lnTo>
                    <a:lnTo>
                      <a:pt x="212" y="265"/>
                    </a:lnTo>
                    <a:lnTo>
                      <a:pt x="187" y="295"/>
                    </a:lnTo>
                    <a:lnTo>
                      <a:pt x="165" y="325"/>
                    </a:lnTo>
                    <a:lnTo>
                      <a:pt x="144" y="355"/>
                    </a:lnTo>
                    <a:lnTo>
                      <a:pt x="123" y="389"/>
                    </a:lnTo>
                    <a:lnTo>
                      <a:pt x="104" y="421"/>
                    </a:lnTo>
                    <a:lnTo>
                      <a:pt x="87" y="457"/>
                    </a:lnTo>
                    <a:lnTo>
                      <a:pt x="72" y="493"/>
                    </a:lnTo>
                    <a:lnTo>
                      <a:pt x="57" y="529"/>
                    </a:lnTo>
                    <a:lnTo>
                      <a:pt x="46" y="567"/>
                    </a:lnTo>
                    <a:lnTo>
                      <a:pt x="34" y="607"/>
                    </a:lnTo>
                    <a:lnTo>
                      <a:pt x="25" y="646"/>
                    </a:lnTo>
                    <a:lnTo>
                      <a:pt x="17" y="688"/>
                    </a:lnTo>
                    <a:lnTo>
                      <a:pt x="10" y="729"/>
                    </a:lnTo>
                    <a:lnTo>
                      <a:pt x="6" y="773"/>
                    </a:lnTo>
                    <a:lnTo>
                      <a:pt x="2" y="816"/>
                    </a:lnTo>
                    <a:lnTo>
                      <a:pt x="0" y="862"/>
                    </a:lnTo>
                    <a:lnTo>
                      <a:pt x="0" y="909"/>
                    </a:lnTo>
                    <a:lnTo>
                      <a:pt x="0" y="956"/>
                    </a:lnTo>
                    <a:lnTo>
                      <a:pt x="4" y="1003"/>
                    </a:lnTo>
                    <a:lnTo>
                      <a:pt x="8" y="1054"/>
                    </a:lnTo>
                    <a:lnTo>
                      <a:pt x="102" y="1109"/>
                    </a:lnTo>
                    <a:lnTo>
                      <a:pt x="102" y="1109"/>
                    </a:lnTo>
                    <a:lnTo>
                      <a:pt x="136" y="1094"/>
                    </a:lnTo>
                    <a:lnTo>
                      <a:pt x="167" y="1079"/>
                    </a:lnTo>
                    <a:lnTo>
                      <a:pt x="199" y="1062"/>
                    </a:lnTo>
                    <a:lnTo>
                      <a:pt x="227" y="1043"/>
                    </a:lnTo>
                    <a:lnTo>
                      <a:pt x="257" y="1024"/>
                    </a:lnTo>
                    <a:lnTo>
                      <a:pt x="286" y="1005"/>
                    </a:lnTo>
                    <a:lnTo>
                      <a:pt x="314" y="983"/>
                    </a:lnTo>
                    <a:lnTo>
                      <a:pt x="341" y="962"/>
                    </a:lnTo>
                    <a:lnTo>
                      <a:pt x="367" y="939"/>
                    </a:lnTo>
                    <a:lnTo>
                      <a:pt x="393" y="915"/>
                    </a:lnTo>
                    <a:lnTo>
                      <a:pt x="418" y="890"/>
                    </a:lnTo>
                    <a:lnTo>
                      <a:pt x="441" y="866"/>
                    </a:lnTo>
                    <a:lnTo>
                      <a:pt x="463" y="839"/>
                    </a:lnTo>
                    <a:lnTo>
                      <a:pt x="486" y="813"/>
                    </a:lnTo>
                    <a:lnTo>
                      <a:pt x="507" y="784"/>
                    </a:lnTo>
                    <a:lnTo>
                      <a:pt x="528" y="756"/>
                    </a:lnTo>
                    <a:lnTo>
                      <a:pt x="2574" y="1965"/>
                    </a:lnTo>
                    <a:lnTo>
                      <a:pt x="2484" y="2107"/>
                    </a:lnTo>
                    <a:lnTo>
                      <a:pt x="2191" y="2117"/>
                    </a:lnTo>
                    <a:lnTo>
                      <a:pt x="2192" y="2169"/>
                    </a:lnTo>
                    <a:lnTo>
                      <a:pt x="3115" y="2139"/>
                    </a:lnTo>
                    <a:lnTo>
                      <a:pt x="3113" y="2086"/>
                    </a:lnTo>
                    <a:close/>
                    <a:moveTo>
                      <a:pt x="584" y="164"/>
                    </a:moveTo>
                    <a:lnTo>
                      <a:pt x="584" y="164"/>
                    </a:lnTo>
                    <a:lnTo>
                      <a:pt x="581" y="208"/>
                    </a:lnTo>
                    <a:lnTo>
                      <a:pt x="577" y="249"/>
                    </a:lnTo>
                    <a:lnTo>
                      <a:pt x="571" y="293"/>
                    </a:lnTo>
                    <a:lnTo>
                      <a:pt x="564" y="334"/>
                    </a:lnTo>
                    <a:lnTo>
                      <a:pt x="554" y="376"/>
                    </a:lnTo>
                    <a:lnTo>
                      <a:pt x="543" y="416"/>
                    </a:lnTo>
                    <a:lnTo>
                      <a:pt x="529" y="455"/>
                    </a:lnTo>
                    <a:lnTo>
                      <a:pt x="514" y="495"/>
                    </a:lnTo>
                    <a:lnTo>
                      <a:pt x="499" y="486"/>
                    </a:lnTo>
                    <a:lnTo>
                      <a:pt x="520" y="452"/>
                    </a:lnTo>
                    <a:lnTo>
                      <a:pt x="520" y="452"/>
                    </a:lnTo>
                    <a:lnTo>
                      <a:pt x="528" y="433"/>
                    </a:lnTo>
                    <a:lnTo>
                      <a:pt x="533" y="414"/>
                    </a:lnTo>
                    <a:lnTo>
                      <a:pt x="533" y="395"/>
                    </a:lnTo>
                    <a:lnTo>
                      <a:pt x="529" y="376"/>
                    </a:lnTo>
                    <a:lnTo>
                      <a:pt x="524" y="357"/>
                    </a:lnTo>
                    <a:lnTo>
                      <a:pt x="512" y="340"/>
                    </a:lnTo>
                    <a:lnTo>
                      <a:pt x="499" y="325"/>
                    </a:lnTo>
                    <a:lnTo>
                      <a:pt x="484" y="314"/>
                    </a:lnTo>
                    <a:lnTo>
                      <a:pt x="484" y="314"/>
                    </a:lnTo>
                    <a:lnTo>
                      <a:pt x="465" y="306"/>
                    </a:lnTo>
                    <a:lnTo>
                      <a:pt x="446" y="300"/>
                    </a:lnTo>
                    <a:lnTo>
                      <a:pt x="426" y="300"/>
                    </a:lnTo>
                    <a:lnTo>
                      <a:pt x="407" y="302"/>
                    </a:lnTo>
                    <a:lnTo>
                      <a:pt x="390" y="310"/>
                    </a:lnTo>
                    <a:lnTo>
                      <a:pt x="373" y="319"/>
                    </a:lnTo>
                    <a:lnTo>
                      <a:pt x="358" y="333"/>
                    </a:lnTo>
                    <a:lnTo>
                      <a:pt x="346" y="350"/>
                    </a:lnTo>
                    <a:lnTo>
                      <a:pt x="325" y="384"/>
                    </a:lnTo>
                    <a:lnTo>
                      <a:pt x="303" y="369"/>
                    </a:lnTo>
                    <a:lnTo>
                      <a:pt x="303" y="369"/>
                    </a:lnTo>
                    <a:lnTo>
                      <a:pt x="329" y="338"/>
                    </a:lnTo>
                    <a:lnTo>
                      <a:pt x="359" y="310"/>
                    </a:lnTo>
                    <a:lnTo>
                      <a:pt x="392" y="282"/>
                    </a:lnTo>
                    <a:lnTo>
                      <a:pt x="426" y="255"/>
                    </a:lnTo>
                    <a:lnTo>
                      <a:pt x="461" y="231"/>
                    </a:lnTo>
                    <a:lnTo>
                      <a:pt x="499" y="206"/>
                    </a:lnTo>
                    <a:lnTo>
                      <a:pt x="541" y="185"/>
                    </a:lnTo>
                    <a:lnTo>
                      <a:pt x="584" y="164"/>
                    </a:lnTo>
                    <a:lnTo>
                      <a:pt x="584" y="164"/>
                    </a:lnTo>
                    <a:close/>
                    <a:moveTo>
                      <a:pt x="136" y="939"/>
                    </a:moveTo>
                    <a:lnTo>
                      <a:pt x="136" y="939"/>
                    </a:lnTo>
                    <a:lnTo>
                      <a:pt x="136" y="886"/>
                    </a:lnTo>
                    <a:lnTo>
                      <a:pt x="136" y="833"/>
                    </a:lnTo>
                    <a:lnTo>
                      <a:pt x="140" y="784"/>
                    </a:lnTo>
                    <a:lnTo>
                      <a:pt x="146" y="735"/>
                    </a:lnTo>
                    <a:lnTo>
                      <a:pt x="153" y="688"/>
                    </a:lnTo>
                    <a:lnTo>
                      <a:pt x="165" y="643"/>
                    </a:lnTo>
                    <a:lnTo>
                      <a:pt x="176" y="601"/>
                    </a:lnTo>
                    <a:lnTo>
                      <a:pt x="191" y="559"/>
                    </a:lnTo>
                    <a:lnTo>
                      <a:pt x="214" y="573"/>
                    </a:lnTo>
                    <a:lnTo>
                      <a:pt x="193" y="610"/>
                    </a:lnTo>
                    <a:lnTo>
                      <a:pt x="193" y="610"/>
                    </a:lnTo>
                    <a:lnTo>
                      <a:pt x="184" y="629"/>
                    </a:lnTo>
                    <a:lnTo>
                      <a:pt x="180" y="648"/>
                    </a:lnTo>
                    <a:lnTo>
                      <a:pt x="178" y="667"/>
                    </a:lnTo>
                    <a:lnTo>
                      <a:pt x="182" y="686"/>
                    </a:lnTo>
                    <a:lnTo>
                      <a:pt x="187" y="705"/>
                    </a:lnTo>
                    <a:lnTo>
                      <a:pt x="199" y="722"/>
                    </a:lnTo>
                    <a:lnTo>
                      <a:pt x="212" y="735"/>
                    </a:lnTo>
                    <a:lnTo>
                      <a:pt x="227" y="748"/>
                    </a:lnTo>
                    <a:lnTo>
                      <a:pt x="227" y="748"/>
                    </a:lnTo>
                    <a:lnTo>
                      <a:pt x="227" y="748"/>
                    </a:lnTo>
                    <a:lnTo>
                      <a:pt x="246" y="756"/>
                    </a:lnTo>
                    <a:lnTo>
                      <a:pt x="265" y="762"/>
                    </a:lnTo>
                    <a:lnTo>
                      <a:pt x="286" y="762"/>
                    </a:lnTo>
                    <a:lnTo>
                      <a:pt x="305" y="758"/>
                    </a:lnTo>
                    <a:lnTo>
                      <a:pt x="322" y="752"/>
                    </a:lnTo>
                    <a:lnTo>
                      <a:pt x="339" y="743"/>
                    </a:lnTo>
                    <a:lnTo>
                      <a:pt x="354" y="729"/>
                    </a:lnTo>
                    <a:lnTo>
                      <a:pt x="365" y="712"/>
                    </a:lnTo>
                    <a:lnTo>
                      <a:pt x="388" y="675"/>
                    </a:lnTo>
                    <a:lnTo>
                      <a:pt x="410" y="688"/>
                    </a:lnTo>
                    <a:lnTo>
                      <a:pt x="410" y="688"/>
                    </a:lnTo>
                    <a:lnTo>
                      <a:pt x="382" y="726"/>
                    </a:lnTo>
                    <a:lnTo>
                      <a:pt x="352" y="762"/>
                    </a:lnTo>
                    <a:lnTo>
                      <a:pt x="320" y="796"/>
                    </a:lnTo>
                    <a:lnTo>
                      <a:pt x="288" y="828"/>
                    </a:lnTo>
                    <a:lnTo>
                      <a:pt x="252" y="860"/>
                    </a:lnTo>
                    <a:lnTo>
                      <a:pt x="216" y="888"/>
                    </a:lnTo>
                    <a:lnTo>
                      <a:pt x="176" y="915"/>
                    </a:lnTo>
                    <a:lnTo>
                      <a:pt x="136" y="939"/>
                    </a:lnTo>
                    <a:lnTo>
                      <a:pt x="136" y="93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8" name="Freeform 24">
                <a:extLst>
                  <a:ext uri="{FF2B5EF4-FFF2-40B4-BE49-F238E27FC236}">
                    <a16:creationId xmlns:a16="http://schemas.microsoft.com/office/drawing/2014/main" id="{6AFF031A-0BD2-4E8F-857D-1604E3CD51AA}"/>
                  </a:ext>
                </a:extLst>
              </p:cNvPr>
              <p:cNvSpPr>
                <a:spLocks/>
              </p:cNvSpPr>
              <p:nvPr/>
            </p:nvSpPr>
            <p:spPr bwMode="auto">
              <a:xfrm>
                <a:off x="8190617" y="2584571"/>
                <a:ext cx="57136" cy="167935"/>
              </a:xfrm>
              <a:custGeom>
                <a:avLst/>
                <a:gdLst>
                  <a:gd name="T0" fmla="*/ 373 w 395"/>
                  <a:gd name="T1" fmla="*/ 1161 h 1161"/>
                  <a:gd name="T2" fmla="*/ 0 w 395"/>
                  <a:gd name="T3" fmla="*/ 6 h 1161"/>
                  <a:gd name="T4" fmla="*/ 21 w 395"/>
                  <a:gd name="T5" fmla="*/ 0 h 1161"/>
                  <a:gd name="T6" fmla="*/ 395 w 395"/>
                  <a:gd name="T7" fmla="*/ 1153 h 1161"/>
                  <a:gd name="T8" fmla="*/ 373 w 395"/>
                  <a:gd name="T9" fmla="*/ 1161 h 1161"/>
                </a:gdLst>
                <a:ahLst/>
                <a:cxnLst>
                  <a:cxn ang="0">
                    <a:pos x="T0" y="T1"/>
                  </a:cxn>
                  <a:cxn ang="0">
                    <a:pos x="T2" y="T3"/>
                  </a:cxn>
                  <a:cxn ang="0">
                    <a:pos x="T4" y="T5"/>
                  </a:cxn>
                  <a:cxn ang="0">
                    <a:pos x="T6" y="T7"/>
                  </a:cxn>
                  <a:cxn ang="0">
                    <a:pos x="T8" y="T9"/>
                  </a:cxn>
                </a:cxnLst>
                <a:rect l="0" t="0" r="r" b="b"/>
                <a:pathLst>
                  <a:path w="395" h="1161">
                    <a:moveTo>
                      <a:pt x="373" y="1161"/>
                    </a:moveTo>
                    <a:lnTo>
                      <a:pt x="0" y="6"/>
                    </a:lnTo>
                    <a:lnTo>
                      <a:pt x="21" y="0"/>
                    </a:lnTo>
                    <a:lnTo>
                      <a:pt x="395" y="1153"/>
                    </a:lnTo>
                    <a:lnTo>
                      <a:pt x="373" y="1161"/>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9" name="Freeform 25">
                <a:extLst>
                  <a:ext uri="{FF2B5EF4-FFF2-40B4-BE49-F238E27FC236}">
                    <a16:creationId xmlns:a16="http://schemas.microsoft.com/office/drawing/2014/main" id="{E1DC5E1A-2E9C-4866-BE75-327122188B71}"/>
                  </a:ext>
                </a:extLst>
              </p:cNvPr>
              <p:cNvSpPr>
                <a:spLocks/>
              </p:cNvSpPr>
              <p:nvPr/>
            </p:nvSpPr>
            <p:spPr bwMode="auto">
              <a:xfrm>
                <a:off x="8059422" y="2587320"/>
                <a:ext cx="55545" cy="165187"/>
              </a:xfrm>
              <a:custGeom>
                <a:avLst/>
                <a:gdLst>
                  <a:gd name="T0" fmla="*/ 363 w 384"/>
                  <a:gd name="T1" fmla="*/ 1142 h 1142"/>
                  <a:gd name="T2" fmla="*/ 0 w 384"/>
                  <a:gd name="T3" fmla="*/ 8 h 1142"/>
                  <a:gd name="T4" fmla="*/ 21 w 384"/>
                  <a:gd name="T5" fmla="*/ 0 h 1142"/>
                  <a:gd name="T6" fmla="*/ 384 w 384"/>
                  <a:gd name="T7" fmla="*/ 1134 h 1142"/>
                  <a:gd name="T8" fmla="*/ 363 w 384"/>
                  <a:gd name="T9" fmla="*/ 1142 h 1142"/>
                </a:gdLst>
                <a:ahLst/>
                <a:cxnLst>
                  <a:cxn ang="0">
                    <a:pos x="T0" y="T1"/>
                  </a:cxn>
                  <a:cxn ang="0">
                    <a:pos x="T2" y="T3"/>
                  </a:cxn>
                  <a:cxn ang="0">
                    <a:pos x="T4" y="T5"/>
                  </a:cxn>
                  <a:cxn ang="0">
                    <a:pos x="T6" y="T7"/>
                  </a:cxn>
                  <a:cxn ang="0">
                    <a:pos x="T8" y="T9"/>
                  </a:cxn>
                </a:cxnLst>
                <a:rect l="0" t="0" r="r" b="b"/>
                <a:pathLst>
                  <a:path w="384" h="1142">
                    <a:moveTo>
                      <a:pt x="363" y="1142"/>
                    </a:moveTo>
                    <a:lnTo>
                      <a:pt x="0" y="8"/>
                    </a:lnTo>
                    <a:lnTo>
                      <a:pt x="21" y="0"/>
                    </a:lnTo>
                    <a:lnTo>
                      <a:pt x="384" y="1134"/>
                    </a:lnTo>
                    <a:lnTo>
                      <a:pt x="363" y="1142"/>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0" name="Freeform 26">
                <a:extLst>
                  <a:ext uri="{FF2B5EF4-FFF2-40B4-BE49-F238E27FC236}">
                    <a16:creationId xmlns:a16="http://schemas.microsoft.com/office/drawing/2014/main" id="{A7B9FFB0-703A-463E-B9CB-CBA785BF79E0}"/>
                  </a:ext>
                </a:extLst>
              </p:cNvPr>
              <p:cNvSpPr>
                <a:spLocks/>
              </p:cNvSpPr>
              <p:nvPr/>
            </p:nvSpPr>
            <p:spPr bwMode="auto">
              <a:xfrm>
                <a:off x="8100646" y="2730809"/>
                <a:ext cx="157521" cy="167935"/>
              </a:xfrm>
              <a:custGeom>
                <a:avLst/>
                <a:gdLst>
                  <a:gd name="T0" fmla="*/ 957 w 1089"/>
                  <a:gd name="T1" fmla="*/ 123 h 1161"/>
                  <a:gd name="T2" fmla="*/ 957 w 1089"/>
                  <a:gd name="T3" fmla="*/ 123 h 1161"/>
                  <a:gd name="T4" fmla="*/ 959 w 1089"/>
                  <a:gd name="T5" fmla="*/ 114 h 1161"/>
                  <a:gd name="T6" fmla="*/ 959 w 1089"/>
                  <a:gd name="T7" fmla="*/ 114 h 1161"/>
                  <a:gd name="T8" fmla="*/ 959 w 1089"/>
                  <a:gd name="T9" fmla="*/ 114 h 1161"/>
                  <a:gd name="T10" fmla="*/ 957 w 1089"/>
                  <a:gd name="T11" fmla="*/ 95 h 1161"/>
                  <a:gd name="T12" fmla="*/ 951 w 1089"/>
                  <a:gd name="T13" fmla="*/ 80 h 1161"/>
                  <a:gd name="T14" fmla="*/ 943 w 1089"/>
                  <a:gd name="T15" fmla="*/ 64 h 1161"/>
                  <a:gd name="T16" fmla="*/ 932 w 1089"/>
                  <a:gd name="T17" fmla="*/ 51 h 1161"/>
                  <a:gd name="T18" fmla="*/ 919 w 1089"/>
                  <a:gd name="T19" fmla="*/ 40 h 1161"/>
                  <a:gd name="T20" fmla="*/ 904 w 1089"/>
                  <a:gd name="T21" fmla="*/ 32 h 1161"/>
                  <a:gd name="T22" fmla="*/ 887 w 1089"/>
                  <a:gd name="T23" fmla="*/ 27 h 1161"/>
                  <a:gd name="T24" fmla="*/ 870 w 1089"/>
                  <a:gd name="T25" fmla="*/ 25 h 1161"/>
                  <a:gd name="T26" fmla="*/ 632 w 1089"/>
                  <a:gd name="T27" fmla="*/ 25 h 1161"/>
                  <a:gd name="T28" fmla="*/ 632 w 1089"/>
                  <a:gd name="T29" fmla="*/ 25 h 1161"/>
                  <a:gd name="T30" fmla="*/ 626 w 1089"/>
                  <a:gd name="T31" fmla="*/ 15 h 1161"/>
                  <a:gd name="T32" fmla="*/ 617 w 1089"/>
                  <a:gd name="T33" fmla="*/ 6 h 1161"/>
                  <a:gd name="T34" fmla="*/ 605 w 1089"/>
                  <a:gd name="T35" fmla="*/ 2 h 1161"/>
                  <a:gd name="T36" fmla="*/ 592 w 1089"/>
                  <a:gd name="T37" fmla="*/ 0 h 1161"/>
                  <a:gd name="T38" fmla="*/ 320 w 1089"/>
                  <a:gd name="T39" fmla="*/ 0 h 1161"/>
                  <a:gd name="T40" fmla="*/ 320 w 1089"/>
                  <a:gd name="T41" fmla="*/ 0 h 1161"/>
                  <a:gd name="T42" fmla="*/ 309 w 1089"/>
                  <a:gd name="T43" fmla="*/ 2 h 1161"/>
                  <a:gd name="T44" fmla="*/ 297 w 1089"/>
                  <a:gd name="T45" fmla="*/ 6 h 1161"/>
                  <a:gd name="T46" fmla="*/ 288 w 1089"/>
                  <a:gd name="T47" fmla="*/ 15 h 1161"/>
                  <a:gd name="T48" fmla="*/ 282 w 1089"/>
                  <a:gd name="T49" fmla="*/ 25 h 1161"/>
                  <a:gd name="T50" fmla="*/ 199 w 1089"/>
                  <a:gd name="T51" fmla="*/ 25 h 1161"/>
                  <a:gd name="T52" fmla="*/ 199 w 1089"/>
                  <a:gd name="T53" fmla="*/ 25 h 1161"/>
                  <a:gd name="T54" fmla="*/ 182 w 1089"/>
                  <a:gd name="T55" fmla="*/ 27 h 1161"/>
                  <a:gd name="T56" fmla="*/ 165 w 1089"/>
                  <a:gd name="T57" fmla="*/ 32 h 1161"/>
                  <a:gd name="T58" fmla="*/ 150 w 1089"/>
                  <a:gd name="T59" fmla="*/ 40 h 1161"/>
                  <a:gd name="T60" fmla="*/ 137 w 1089"/>
                  <a:gd name="T61" fmla="*/ 51 h 1161"/>
                  <a:gd name="T62" fmla="*/ 127 w 1089"/>
                  <a:gd name="T63" fmla="*/ 64 h 1161"/>
                  <a:gd name="T64" fmla="*/ 118 w 1089"/>
                  <a:gd name="T65" fmla="*/ 80 h 1161"/>
                  <a:gd name="T66" fmla="*/ 114 w 1089"/>
                  <a:gd name="T67" fmla="*/ 95 h 1161"/>
                  <a:gd name="T68" fmla="*/ 112 w 1089"/>
                  <a:gd name="T69" fmla="*/ 114 h 1161"/>
                  <a:gd name="T70" fmla="*/ 112 w 1089"/>
                  <a:gd name="T71" fmla="*/ 114 h 1161"/>
                  <a:gd name="T72" fmla="*/ 112 w 1089"/>
                  <a:gd name="T73" fmla="*/ 114 h 1161"/>
                  <a:gd name="T74" fmla="*/ 112 w 1089"/>
                  <a:gd name="T75" fmla="*/ 123 h 1161"/>
                  <a:gd name="T76" fmla="*/ 0 w 1089"/>
                  <a:gd name="T77" fmla="*/ 123 h 1161"/>
                  <a:gd name="T78" fmla="*/ 0 w 1089"/>
                  <a:gd name="T79" fmla="*/ 1161 h 1161"/>
                  <a:gd name="T80" fmla="*/ 1089 w 1089"/>
                  <a:gd name="T81" fmla="*/ 1161 h 1161"/>
                  <a:gd name="T82" fmla="*/ 1089 w 1089"/>
                  <a:gd name="T83" fmla="*/ 123 h 1161"/>
                  <a:gd name="T84" fmla="*/ 957 w 1089"/>
                  <a:gd name="T85"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9" h="1161">
                    <a:moveTo>
                      <a:pt x="957" y="123"/>
                    </a:moveTo>
                    <a:lnTo>
                      <a:pt x="957" y="123"/>
                    </a:lnTo>
                    <a:lnTo>
                      <a:pt x="959" y="114"/>
                    </a:lnTo>
                    <a:lnTo>
                      <a:pt x="959" y="114"/>
                    </a:lnTo>
                    <a:lnTo>
                      <a:pt x="959" y="114"/>
                    </a:lnTo>
                    <a:lnTo>
                      <a:pt x="957" y="95"/>
                    </a:lnTo>
                    <a:lnTo>
                      <a:pt x="951" y="80"/>
                    </a:lnTo>
                    <a:lnTo>
                      <a:pt x="943" y="64"/>
                    </a:lnTo>
                    <a:lnTo>
                      <a:pt x="932" y="51"/>
                    </a:lnTo>
                    <a:lnTo>
                      <a:pt x="919" y="40"/>
                    </a:lnTo>
                    <a:lnTo>
                      <a:pt x="904" y="32"/>
                    </a:lnTo>
                    <a:lnTo>
                      <a:pt x="887" y="27"/>
                    </a:lnTo>
                    <a:lnTo>
                      <a:pt x="870" y="25"/>
                    </a:lnTo>
                    <a:lnTo>
                      <a:pt x="632" y="25"/>
                    </a:lnTo>
                    <a:lnTo>
                      <a:pt x="632" y="25"/>
                    </a:lnTo>
                    <a:lnTo>
                      <a:pt x="626" y="15"/>
                    </a:lnTo>
                    <a:lnTo>
                      <a:pt x="617" y="6"/>
                    </a:lnTo>
                    <a:lnTo>
                      <a:pt x="605" y="2"/>
                    </a:lnTo>
                    <a:lnTo>
                      <a:pt x="592" y="0"/>
                    </a:lnTo>
                    <a:lnTo>
                      <a:pt x="320" y="0"/>
                    </a:lnTo>
                    <a:lnTo>
                      <a:pt x="320" y="0"/>
                    </a:lnTo>
                    <a:lnTo>
                      <a:pt x="309" y="2"/>
                    </a:lnTo>
                    <a:lnTo>
                      <a:pt x="297" y="6"/>
                    </a:lnTo>
                    <a:lnTo>
                      <a:pt x="288" y="15"/>
                    </a:lnTo>
                    <a:lnTo>
                      <a:pt x="282" y="25"/>
                    </a:lnTo>
                    <a:lnTo>
                      <a:pt x="199" y="25"/>
                    </a:lnTo>
                    <a:lnTo>
                      <a:pt x="199" y="25"/>
                    </a:lnTo>
                    <a:lnTo>
                      <a:pt x="182" y="27"/>
                    </a:lnTo>
                    <a:lnTo>
                      <a:pt x="165" y="32"/>
                    </a:lnTo>
                    <a:lnTo>
                      <a:pt x="150" y="40"/>
                    </a:lnTo>
                    <a:lnTo>
                      <a:pt x="137" y="51"/>
                    </a:lnTo>
                    <a:lnTo>
                      <a:pt x="127" y="64"/>
                    </a:lnTo>
                    <a:lnTo>
                      <a:pt x="118" y="80"/>
                    </a:lnTo>
                    <a:lnTo>
                      <a:pt x="114" y="95"/>
                    </a:lnTo>
                    <a:lnTo>
                      <a:pt x="112" y="114"/>
                    </a:lnTo>
                    <a:lnTo>
                      <a:pt x="112" y="114"/>
                    </a:lnTo>
                    <a:lnTo>
                      <a:pt x="112" y="114"/>
                    </a:lnTo>
                    <a:lnTo>
                      <a:pt x="112" y="123"/>
                    </a:lnTo>
                    <a:lnTo>
                      <a:pt x="0" y="123"/>
                    </a:lnTo>
                    <a:lnTo>
                      <a:pt x="0" y="1161"/>
                    </a:lnTo>
                    <a:lnTo>
                      <a:pt x="1089" y="1161"/>
                    </a:lnTo>
                    <a:lnTo>
                      <a:pt x="1089" y="123"/>
                    </a:lnTo>
                    <a:lnTo>
                      <a:pt x="957" y="123"/>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1" name="Freeform 27">
                <a:extLst>
                  <a:ext uri="{FF2B5EF4-FFF2-40B4-BE49-F238E27FC236}">
                    <a16:creationId xmlns:a16="http://schemas.microsoft.com/office/drawing/2014/main" id="{81323F95-36A9-4289-9498-189E1845374D}"/>
                  </a:ext>
                </a:extLst>
              </p:cNvPr>
              <p:cNvSpPr>
                <a:spLocks/>
              </p:cNvSpPr>
              <p:nvPr/>
            </p:nvSpPr>
            <p:spPr bwMode="auto">
              <a:xfrm>
                <a:off x="7744234" y="2430378"/>
                <a:ext cx="20830" cy="422949"/>
              </a:xfrm>
              <a:custGeom>
                <a:avLst/>
                <a:gdLst>
                  <a:gd name="T0" fmla="*/ 102 w 144"/>
                  <a:gd name="T1" fmla="*/ 1352 h 2924"/>
                  <a:gd name="T2" fmla="*/ 116 w 144"/>
                  <a:gd name="T3" fmla="*/ 21 h 2924"/>
                  <a:gd name="T4" fmla="*/ 100 w 144"/>
                  <a:gd name="T5" fmla="*/ 21 h 2924"/>
                  <a:gd name="T6" fmla="*/ 87 w 144"/>
                  <a:gd name="T7" fmla="*/ 1272 h 2924"/>
                  <a:gd name="T8" fmla="*/ 15 w 144"/>
                  <a:gd name="T9" fmla="*/ 0 h 2924"/>
                  <a:gd name="T10" fmla="*/ 0 w 144"/>
                  <a:gd name="T11" fmla="*/ 0 h 2924"/>
                  <a:gd name="T12" fmla="*/ 78 w 144"/>
                  <a:gd name="T13" fmla="*/ 1353 h 2924"/>
                  <a:gd name="T14" fmla="*/ 78 w 144"/>
                  <a:gd name="T15" fmla="*/ 1353 h 2924"/>
                  <a:gd name="T16" fmla="*/ 68 w 144"/>
                  <a:gd name="T17" fmla="*/ 1355 h 2924"/>
                  <a:gd name="T18" fmla="*/ 61 w 144"/>
                  <a:gd name="T19" fmla="*/ 1361 h 2924"/>
                  <a:gd name="T20" fmla="*/ 55 w 144"/>
                  <a:gd name="T21" fmla="*/ 1365 h 2924"/>
                  <a:gd name="T22" fmla="*/ 49 w 144"/>
                  <a:gd name="T23" fmla="*/ 1372 h 2924"/>
                  <a:gd name="T24" fmla="*/ 44 w 144"/>
                  <a:gd name="T25" fmla="*/ 1378 h 2924"/>
                  <a:gd name="T26" fmla="*/ 42 w 144"/>
                  <a:gd name="T27" fmla="*/ 1387 h 2924"/>
                  <a:gd name="T28" fmla="*/ 38 w 144"/>
                  <a:gd name="T29" fmla="*/ 1395 h 2924"/>
                  <a:gd name="T30" fmla="*/ 38 w 144"/>
                  <a:gd name="T31" fmla="*/ 1404 h 2924"/>
                  <a:gd name="T32" fmla="*/ 38 w 144"/>
                  <a:gd name="T33" fmla="*/ 1459 h 2924"/>
                  <a:gd name="T34" fmla="*/ 38 w 144"/>
                  <a:gd name="T35" fmla="*/ 1459 h 2924"/>
                  <a:gd name="T36" fmla="*/ 40 w 144"/>
                  <a:gd name="T37" fmla="*/ 1469 h 2924"/>
                  <a:gd name="T38" fmla="*/ 42 w 144"/>
                  <a:gd name="T39" fmla="*/ 1478 h 2924"/>
                  <a:gd name="T40" fmla="*/ 46 w 144"/>
                  <a:gd name="T41" fmla="*/ 1486 h 2924"/>
                  <a:gd name="T42" fmla="*/ 51 w 144"/>
                  <a:gd name="T43" fmla="*/ 1493 h 2924"/>
                  <a:gd name="T44" fmla="*/ 57 w 144"/>
                  <a:gd name="T45" fmla="*/ 1501 h 2924"/>
                  <a:gd name="T46" fmla="*/ 64 w 144"/>
                  <a:gd name="T47" fmla="*/ 1505 h 2924"/>
                  <a:gd name="T48" fmla="*/ 74 w 144"/>
                  <a:gd name="T49" fmla="*/ 1508 h 2924"/>
                  <a:gd name="T50" fmla="*/ 82 w 144"/>
                  <a:gd name="T51" fmla="*/ 1512 h 2924"/>
                  <a:gd name="T52" fmla="*/ 82 w 144"/>
                  <a:gd name="T53" fmla="*/ 2924 h 2924"/>
                  <a:gd name="T54" fmla="*/ 104 w 144"/>
                  <a:gd name="T55" fmla="*/ 2924 h 2924"/>
                  <a:gd name="T56" fmla="*/ 104 w 144"/>
                  <a:gd name="T57" fmla="*/ 1510 h 2924"/>
                  <a:gd name="T58" fmla="*/ 104 w 144"/>
                  <a:gd name="T59" fmla="*/ 1510 h 2924"/>
                  <a:gd name="T60" fmla="*/ 114 w 144"/>
                  <a:gd name="T61" fmla="*/ 1507 h 2924"/>
                  <a:gd name="T62" fmla="*/ 121 w 144"/>
                  <a:gd name="T63" fmla="*/ 1503 h 2924"/>
                  <a:gd name="T64" fmla="*/ 127 w 144"/>
                  <a:gd name="T65" fmla="*/ 1497 h 2924"/>
                  <a:gd name="T66" fmla="*/ 133 w 144"/>
                  <a:gd name="T67" fmla="*/ 1491 h 2924"/>
                  <a:gd name="T68" fmla="*/ 138 w 144"/>
                  <a:gd name="T69" fmla="*/ 1484 h 2924"/>
                  <a:gd name="T70" fmla="*/ 142 w 144"/>
                  <a:gd name="T71" fmla="*/ 1476 h 2924"/>
                  <a:gd name="T72" fmla="*/ 144 w 144"/>
                  <a:gd name="T73" fmla="*/ 1469 h 2924"/>
                  <a:gd name="T74" fmla="*/ 144 w 144"/>
                  <a:gd name="T75" fmla="*/ 1459 h 2924"/>
                  <a:gd name="T76" fmla="*/ 144 w 144"/>
                  <a:gd name="T77" fmla="*/ 1404 h 2924"/>
                  <a:gd name="T78" fmla="*/ 144 w 144"/>
                  <a:gd name="T79" fmla="*/ 1404 h 2924"/>
                  <a:gd name="T80" fmla="*/ 144 w 144"/>
                  <a:gd name="T81" fmla="*/ 1395 h 2924"/>
                  <a:gd name="T82" fmla="*/ 140 w 144"/>
                  <a:gd name="T83" fmla="*/ 1386 h 2924"/>
                  <a:gd name="T84" fmla="*/ 136 w 144"/>
                  <a:gd name="T85" fmla="*/ 1378 h 2924"/>
                  <a:gd name="T86" fmla="*/ 133 w 144"/>
                  <a:gd name="T87" fmla="*/ 1370 h 2924"/>
                  <a:gd name="T88" fmla="*/ 125 w 144"/>
                  <a:gd name="T89" fmla="*/ 1365 h 2924"/>
                  <a:gd name="T90" fmla="*/ 119 w 144"/>
                  <a:gd name="T91" fmla="*/ 1359 h 2924"/>
                  <a:gd name="T92" fmla="*/ 110 w 144"/>
                  <a:gd name="T93" fmla="*/ 1355 h 2924"/>
                  <a:gd name="T94" fmla="*/ 102 w 144"/>
                  <a:gd name="T95" fmla="*/ 1352 h 2924"/>
                  <a:gd name="T96" fmla="*/ 102 w 144"/>
                  <a:gd name="T97" fmla="*/ 1352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 h="2924">
                    <a:moveTo>
                      <a:pt x="102" y="1352"/>
                    </a:moveTo>
                    <a:lnTo>
                      <a:pt x="116" y="21"/>
                    </a:lnTo>
                    <a:lnTo>
                      <a:pt x="100" y="21"/>
                    </a:lnTo>
                    <a:lnTo>
                      <a:pt x="87" y="1272"/>
                    </a:lnTo>
                    <a:lnTo>
                      <a:pt x="15" y="0"/>
                    </a:lnTo>
                    <a:lnTo>
                      <a:pt x="0" y="0"/>
                    </a:lnTo>
                    <a:lnTo>
                      <a:pt x="78" y="1353"/>
                    </a:lnTo>
                    <a:lnTo>
                      <a:pt x="78" y="1353"/>
                    </a:lnTo>
                    <a:lnTo>
                      <a:pt x="68" y="1355"/>
                    </a:lnTo>
                    <a:lnTo>
                      <a:pt x="61" y="1361"/>
                    </a:lnTo>
                    <a:lnTo>
                      <a:pt x="55" y="1365"/>
                    </a:lnTo>
                    <a:lnTo>
                      <a:pt x="49" y="1372"/>
                    </a:lnTo>
                    <a:lnTo>
                      <a:pt x="44" y="1378"/>
                    </a:lnTo>
                    <a:lnTo>
                      <a:pt x="42" y="1387"/>
                    </a:lnTo>
                    <a:lnTo>
                      <a:pt x="38" y="1395"/>
                    </a:lnTo>
                    <a:lnTo>
                      <a:pt x="38" y="1404"/>
                    </a:lnTo>
                    <a:lnTo>
                      <a:pt x="38" y="1459"/>
                    </a:lnTo>
                    <a:lnTo>
                      <a:pt x="38" y="1459"/>
                    </a:lnTo>
                    <a:lnTo>
                      <a:pt x="40" y="1469"/>
                    </a:lnTo>
                    <a:lnTo>
                      <a:pt x="42" y="1478"/>
                    </a:lnTo>
                    <a:lnTo>
                      <a:pt x="46" y="1486"/>
                    </a:lnTo>
                    <a:lnTo>
                      <a:pt x="51" y="1493"/>
                    </a:lnTo>
                    <a:lnTo>
                      <a:pt x="57" y="1501"/>
                    </a:lnTo>
                    <a:lnTo>
                      <a:pt x="64" y="1505"/>
                    </a:lnTo>
                    <a:lnTo>
                      <a:pt x="74" y="1508"/>
                    </a:lnTo>
                    <a:lnTo>
                      <a:pt x="82" y="1512"/>
                    </a:lnTo>
                    <a:lnTo>
                      <a:pt x="82" y="2924"/>
                    </a:lnTo>
                    <a:lnTo>
                      <a:pt x="104" y="2924"/>
                    </a:lnTo>
                    <a:lnTo>
                      <a:pt x="104" y="1510"/>
                    </a:lnTo>
                    <a:lnTo>
                      <a:pt x="104" y="1510"/>
                    </a:lnTo>
                    <a:lnTo>
                      <a:pt x="114" y="1507"/>
                    </a:lnTo>
                    <a:lnTo>
                      <a:pt x="121" y="1503"/>
                    </a:lnTo>
                    <a:lnTo>
                      <a:pt x="127" y="1497"/>
                    </a:lnTo>
                    <a:lnTo>
                      <a:pt x="133" y="1491"/>
                    </a:lnTo>
                    <a:lnTo>
                      <a:pt x="138" y="1484"/>
                    </a:lnTo>
                    <a:lnTo>
                      <a:pt x="142" y="1476"/>
                    </a:lnTo>
                    <a:lnTo>
                      <a:pt x="144" y="1469"/>
                    </a:lnTo>
                    <a:lnTo>
                      <a:pt x="144" y="1459"/>
                    </a:lnTo>
                    <a:lnTo>
                      <a:pt x="144" y="1404"/>
                    </a:lnTo>
                    <a:lnTo>
                      <a:pt x="144" y="1404"/>
                    </a:lnTo>
                    <a:lnTo>
                      <a:pt x="144" y="1395"/>
                    </a:lnTo>
                    <a:lnTo>
                      <a:pt x="140" y="1386"/>
                    </a:lnTo>
                    <a:lnTo>
                      <a:pt x="136" y="1378"/>
                    </a:lnTo>
                    <a:lnTo>
                      <a:pt x="133" y="1370"/>
                    </a:lnTo>
                    <a:lnTo>
                      <a:pt x="125" y="1365"/>
                    </a:lnTo>
                    <a:lnTo>
                      <a:pt x="119" y="1359"/>
                    </a:lnTo>
                    <a:lnTo>
                      <a:pt x="110" y="1355"/>
                    </a:lnTo>
                    <a:lnTo>
                      <a:pt x="102" y="1352"/>
                    </a:lnTo>
                    <a:lnTo>
                      <a:pt x="102" y="1352"/>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2" name="Freeform 28">
                <a:extLst>
                  <a:ext uri="{FF2B5EF4-FFF2-40B4-BE49-F238E27FC236}">
                    <a16:creationId xmlns:a16="http://schemas.microsoft.com/office/drawing/2014/main" id="{40620BA0-5BF5-42D7-86AB-25C105FFF977}"/>
                  </a:ext>
                </a:extLst>
              </p:cNvPr>
              <p:cNvSpPr>
                <a:spLocks/>
              </p:cNvSpPr>
              <p:nvPr/>
            </p:nvSpPr>
            <p:spPr bwMode="auto">
              <a:xfrm>
                <a:off x="7716897" y="2849131"/>
                <a:ext cx="176326" cy="54532"/>
              </a:xfrm>
              <a:custGeom>
                <a:avLst/>
                <a:gdLst>
                  <a:gd name="T0" fmla="*/ 618 w 1219"/>
                  <a:gd name="T1" fmla="*/ 69 h 377"/>
                  <a:gd name="T2" fmla="*/ 618 w 1219"/>
                  <a:gd name="T3" fmla="*/ 23 h 377"/>
                  <a:gd name="T4" fmla="*/ 611 w 1219"/>
                  <a:gd name="T5" fmla="*/ 8 h 377"/>
                  <a:gd name="T6" fmla="*/ 596 w 1219"/>
                  <a:gd name="T7" fmla="*/ 0 h 377"/>
                  <a:gd name="T8" fmla="*/ 586 w 1219"/>
                  <a:gd name="T9" fmla="*/ 2 h 377"/>
                  <a:gd name="T10" fmla="*/ 575 w 1219"/>
                  <a:gd name="T11" fmla="*/ 14 h 377"/>
                  <a:gd name="T12" fmla="*/ 573 w 1219"/>
                  <a:gd name="T13" fmla="*/ 69 h 377"/>
                  <a:gd name="T14" fmla="*/ 391 w 1219"/>
                  <a:gd name="T15" fmla="*/ 69 h 377"/>
                  <a:gd name="T16" fmla="*/ 399 w 1219"/>
                  <a:gd name="T17" fmla="*/ 46 h 377"/>
                  <a:gd name="T18" fmla="*/ 397 w 1219"/>
                  <a:gd name="T19" fmla="*/ 38 h 377"/>
                  <a:gd name="T20" fmla="*/ 391 w 1219"/>
                  <a:gd name="T21" fmla="*/ 25 h 377"/>
                  <a:gd name="T22" fmla="*/ 382 w 1219"/>
                  <a:gd name="T23" fmla="*/ 14 h 377"/>
                  <a:gd name="T24" fmla="*/ 369 w 1219"/>
                  <a:gd name="T25" fmla="*/ 8 h 377"/>
                  <a:gd name="T26" fmla="*/ 189 w 1219"/>
                  <a:gd name="T27" fmla="*/ 8 h 377"/>
                  <a:gd name="T28" fmla="*/ 182 w 1219"/>
                  <a:gd name="T29" fmla="*/ 8 h 377"/>
                  <a:gd name="T30" fmla="*/ 168 w 1219"/>
                  <a:gd name="T31" fmla="*/ 14 h 377"/>
                  <a:gd name="T32" fmla="*/ 157 w 1219"/>
                  <a:gd name="T33" fmla="*/ 25 h 377"/>
                  <a:gd name="T34" fmla="*/ 151 w 1219"/>
                  <a:gd name="T35" fmla="*/ 38 h 377"/>
                  <a:gd name="T36" fmla="*/ 151 w 1219"/>
                  <a:gd name="T37" fmla="*/ 46 h 377"/>
                  <a:gd name="T38" fmla="*/ 159 w 1219"/>
                  <a:gd name="T39" fmla="*/ 69 h 377"/>
                  <a:gd name="T40" fmla="*/ 0 w 1219"/>
                  <a:gd name="T41" fmla="*/ 220 h 377"/>
                  <a:gd name="T42" fmla="*/ 573 w 1219"/>
                  <a:gd name="T43" fmla="*/ 265 h 377"/>
                  <a:gd name="T44" fmla="*/ 575 w 1219"/>
                  <a:gd name="T45" fmla="*/ 275 h 377"/>
                  <a:gd name="T46" fmla="*/ 586 w 1219"/>
                  <a:gd name="T47" fmla="*/ 286 h 377"/>
                  <a:gd name="T48" fmla="*/ 596 w 1219"/>
                  <a:gd name="T49" fmla="*/ 288 h 377"/>
                  <a:gd name="T50" fmla="*/ 611 w 1219"/>
                  <a:gd name="T51" fmla="*/ 282 h 377"/>
                  <a:gd name="T52" fmla="*/ 618 w 1219"/>
                  <a:gd name="T53" fmla="*/ 265 h 377"/>
                  <a:gd name="T54" fmla="*/ 1068 w 1219"/>
                  <a:gd name="T55" fmla="*/ 220 h 377"/>
                  <a:gd name="T56" fmla="*/ 1219 w 1219"/>
                  <a:gd name="T57" fmla="*/ 377 h 377"/>
                  <a:gd name="T58" fmla="*/ 1219 w 1219"/>
                  <a:gd name="T59" fmla="*/ 144 h 377"/>
                  <a:gd name="T60" fmla="*/ 1213 w 1219"/>
                  <a:gd name="T61" fmla="*/ 114 h 377"/>
                  <a:gd name="T62" fmla="*/ 1198 w 1219"/>
                  <a:gd name="T63" fmla="*/ 91 h 377"/>
                  <a:gd name="T64" fmla="*/ 1174 w 1219"/>
                  <a:gd name="T65" fmla="*/ 74 h 377"/>
                  <a:gd name="T66" fmla="*/ 1144 w 1219"/>
                  <a:gd name="T67" fmla="*/ 6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9" h="377">
                    <a:moveTo>
                      <a:pt x="1144" y="69"/>
                    </a:moveTo>
                    <a:lnTo>
                      <a:pt x="618" y="69"/>
                    </a:lnTo>
                    <a:lnTo>
                      <a:pt x="618" y="23"/>
                    </a:lnTo>
                    <a:lnTo>
                      <a:pt x="618" y="23"/>
                    </a:lnTo>
                    <a:lnTo>
                      <a:pt x="616" y="14"/>
                    </a:lnTo>
                    <a:lnTo>
                      <a:pt x="611" y="8"/>
                    </a:lnTo>
                    <a:lnTo>
                      <a:pt x="603" y="2"/>
                    </a:lnTo>
                    <a:lnTo>
                      <a:pt x="596" y="0"/>
                    </a:lnTo>
                    <a:lnTo>
                      <a:pt x="596" y="0"/>
                    </a:lnTo>
                    <a:lnTo>
                      <a:pt x="586" y="2"/>
                    </a:lnTo>
                    <a:lnTo>
                      <a:pt x="579" y="8"/>
                    </a:lnTo>
                    <a:lnTo>
                      <a:pt x="575" y="14"/>
                    </a:lnTo>
                    <a:lnTo>
                      <a:pt x="573" y="23"/>
                    </a:lnTo>
                    <a:lnTo>
                      <a:pt x="573" y="69"/>
                    </a:lnTo>
                    <a:lnTo>
                      <a:pt x="391" y="69"/>
                    </a:lnTo>
                    <a:lnTo>
                      <a:pt x="391" y="69"/>
                    </a:lnTo>
                    <a:lnTo>
                      <a:pt x="397" y="57"/>
                    </a:lnTo>
                    <a:lnTo>
                      <a:pt x="399" y="46"/>
                    </a:lnTo>
                    <a:lnTo>
                      <a:pt x="399" y="46"/>
                    </a:lnTo>
                    <a:lnTo>
                      <a:pt x="397" y="38"/>
                    </a:lnTo>
                    <a:lnTo>
                      <a:pt x="395" y="31"/>
                    </a:lnTo>
                    <a:lnTo>
                      <a:pt x="391" y="25"/>
                    </a:lnTo>
                    <a:lnTo>
                      <a:pt x="388" y="19"/>
                    </a:lnTo>
                    <a:lnTo>
                      <a:pt x="382" y="14"/>
                    </a:lnTo>
                    <a:lnTo>
                      <a:pt x="376" y="12"/>
                    </a:lnTo>
                    <a:lnTo>
                      <a:pt x="369" y="8"/>
                    </a:lnTo>
                    <a:lnTo>
                      <a:pt x="361" y="8"/>
                    </a:lnTo>
                    <a:lnTo>
                      <a:pt x="189" y="8"/>
                    </a:lnTo>
                    <a:lnTo>
                      <a:pt x="189" y="8"/>
                    </a:lnTo>
                    <a:lnTo>
                      <a:pt x="182" y="8"/>
                    </a:lnTo>
                    <a:lnTo>
                      <a:pt x="174" y="12"/>
                    </a:lnTo>
                    <a:lnTo>
                      <a:pt x="168" y="14"/>
                    </a:lnTo>
                    <a:lnTo>
                      <a:pt x="163" y="19"/>
                    </a:lnTo>
                    <a:lnTo>
                      <a:pt x="157" y="25"/>
                    </a:lnTo>
                    <a:lnTo>
                      <a:pt x="155" y="31"/>
                    </a:lnTo>
                    <a:lnTo>
                      <a:pt x="151" y="38"/>
                    </a:lnTo>
                    <a:lnTo>
                      <a:pt x="151" y="46"/>
                    </a:lnTo>
                    <a:lnTo>
                      <a:pt x="151" y="46"/>
                    </a:lnTo>
                    <a:lnTo>
                      <a:pt x="153" y="57"/>
                    </a:lnTo>
                    <a:lnTo>
                      <a:pt x="159" y="69"/>
                    </a:lnTo>
                    <a:lnTo>
                      <a:pt x="0" y="69"/>
                    </a:lnTo>
                    <a:lnTo>
                      <a:pt x="0" y="220"/>
                    </a:lnTo>
                    <a:lnTo>
                      <a:pt x="573" y="220"/>
                    </a:lnTo>
                    <a:lnTo>
                      <a:pt x="573" y="265"/>
                    </a:lnTo>
                    <a:lnTo>
                      <a:pt x="573" y="265"/>
                    </a:lnTo>
                    <a:lnTo>
                      <a:pt x="575" y="275"/>
                    </a:lnTo>
                    <a:lnTo>
                      <a:pt x="579" y="282"/>
                    </a:lnTo>
                    <a:lnTo>
                      <a:pt x="586" y="286"/>
                    </a:lnTo>
                    <a:lnTo>
                      <a:pt x="596" y="288"/>
                    </a:lnTo>
                    <a:lnTo>
                      <a:pt x="596" y="288"/>
                    </a:lnTo>
                    <a:lnTo>
                      <a:pt x="603" y="286"/>
                    </a:lnTo>
                    <a:lnTo>
                      <a:pt x="611" y="282"/>
                    </a:lnTo>
                    <a:lnTo>
                      <a:pt x="616" y="275"/>
                    </a:lnTo>
                    <a:lnTo>
                      <a:pt x="618" y="265"/>
                    </a:lnTo>
                    <a:lnTo>
                      <a:pt x="618" y="220"/>
                    </a:lnTo>
                    <a:lnTo>
                      <a:pt x="1068" y="220"/>
                    </a:lnTo>
                    <a:lnTo>
                      <a:pt x="1068" y="377"/>
                    </a:lnTo>
                    <a:lnTo>
                      <a:pt x="1219" y="377"/>
                    </a:lnTo>
                    <a:lnTo>
                      <a:pt x="1219" y="144"/>
                    </a:lnTo>
                    <a:lnTo>
                      <a:pt x="1219" y="144"/>
                    </a:lnTo>
                    <a:lnTo>
                      <a:pt x="1219" y="129"/>
                    </a:lnTo>
                    <a:lnTo>
                      <a:pt x="1213" y="114"/>
                    </a:lnTo>
                    <a:lnTo>
                      <a:pt x="1208" y="103"/>
                    </a:lnTo>
                    <a:lnTo>
                      <a:pt x="1198" y="91"/>
                    </a:lnTo>
                    <a:lnTo>
                      <a:pt x="1187" y="82"/>
                    </a:lnTo>
                    <a:lnTo>
                      <a:pt x="1174" y="74"/>
                    </a:lnTo>
                    <a:lnTo>
                      <a:pt x="1159" y="70"/>
                    </a:lnTo>
                    <a:lnTo>
                      <a:pt x="1144" y="69"/>
                    </a:lnTo>
                    <a:lnTo>
                      <a:pt x="1144" y="6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3" name="Freeform 29">
                <a:extLst>
                  <a:ext uri="{FF2B5EF4-FFF2-40B4-BE49-F238E27FC236}">
                    <a16:creationId xmlns:a16="http://schemas.microsoft.com/office/drawing/2014/main" id="{102453FA-F6CF-4A97-816A-48B015C8DD62}"/>
                  </a:ext>
                </a:extLst>
              </p:cNvPr>
              <p:cNvSpPr>
                <a:spLocks/>
              </p:cNvSpPr>
              <p:nvPr/>
            </p:nvSpPr>
            <p:spPr bwMode="auto">
              <a:xfrm>
                <a:off x="7710387" y="2843779"/>
                <a:ext cx="4339" cy="51639"/>
              </a:xfrm>
              <a:custGeom>
                <a:avLst/>
                <a:gdLst>
                  <a:gd name="T0" fmla="*/ 15 w 30"/>
                  <a:gd name="T1" fmla="*/ 0 h 357"/>
                  <a:gd name="T2" fmla="*/ 15 w 30"/>
                  <a:gd name="T3" fmla="*/ 0 h 357"/>
                  <a:gd name="T4" fmla="*/ 9 w 30"/>
                  <a:gd name="T5" fmla="*/ 2 h 357"/>
                  <a:gd name="T6" fmla="*/ 4 w 30"/>
                  <a:gd name="T7" fmla="*/ 3 h 357"/>
                  <a:gd name="T8" fmla="*/ 2 w 30"/>
                  <a:gd name="T9" fmla="*/ 9 h 357"/>
                  <a:gd name="T10" fmla="*/ 0 w 30"/>
                  <a:gd name="T11" fmla="*/ 15 h 357"/>
                  <a:gd name="T12" fmla="*/ 0 w 30"/>
                  <a:gd name="T13" fmla="*/ 342 h 357"/>
                  <a:gd name="T14" fmla="*/ 0 w 30"/>
                  <a:gd name="T15" fmla="*/ 342 h 357"/>
                  <a:gd name="T16" fmla="*/ 2 w 30"/>
                  <a:gd name="T17" fmla="*/ 349 h 357"/>
                  <a:gd name="T18" fmla="*/ 4 w 30"/>
                  <a:gd name="T19" fmla="*/ 353 h 357"/>
                  <a:gd name="T20" fmla="*/ 9 w 30"/>
                  <a:gd name="T21" fmla="*/ 357 h 357"/>
                  <a:gd name="T22" fmla="*/ 15 w 30"/>
                  <a:gd name="T23" fmla="*/ 357 h 357"/>
                  <a:gd name="T24" fmla="*/ 15 w 30"/>
                  <a:gd name="T25" fmla="*/ 357 h 357"/>
                  <a:gd name="T26" fmla="*/ 21 w 30"/>
                  <a:gd name="T27" fmla="*/ 357 h 357"/>
                  <a:gd name="T28" fmla="*/ 26 w 30"/>
                  <a:gd name="T29" fmla="*/ 353 h 357"/>
                  <a:gd name="T30" fmla="*/ 28 w 30"/>
                  <a:gd name="T31" fmla="*/ 349 h 357"/>
                  <a:gd name="T32" fmla="*/ 30 w 30"/>
                  <a:gd name="T33" fmla="*/ 342 h 357"/>
                  <a:gd name="T34" fmla="*/ 30 w 30"/>
                  <a:gd name="T35" fmla="*/ 15 h 357"/>
                  <a:gd name="T36" fmla="*/ 30 w 30"/>
                  <a:gd name="T37" fmla="*/ 15 h 357"/>
                  <a:gd name="T38" fmla="*/ 28 w 30"/>
                  <a:gd name="T39" fmla="*/ 9 h 357"/>
                  <a:gd name="T40" fmla="*/ 26 w 30"/>
                  <a:gd name="T41" fmla="*/ 3 h 357"/>
                  <a:gd name="T42" fmla="*/ 21 w 30"/>
                  <a:gd name="T43" fmla="*/ 2 h 357"/>
                  <a:gd name="T44" fmla="*/ 15 w 30"/>
                  <a:gd name="T45" fmla="*/ 0 h 357"/>
                  <a:gd name="T46" fmla="*/ 15 w 30"/>
                  <a:gd name="T4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57">
                    <a:moveTo>
                      <a:pt x="15" y="0"/>
                    </a:moveTo>
                    <a:lnTo>
                      <a:pt x="15" y="0"/>
                    </a:lnTo>
                    <a:lnTo>
                      <a:pt x="9" y="2"/>
                    </a:lnTo>
                    <a:lnTo>
                      <a:pt x="4" y="3"/>
                    </a:lnTo>
                    <a:lnTo>
                      <a:pt x="2" y="9"/>
                    </a:lnTo>
                    <a:lnTo>
                      <a:pt x="0" y="15"/>
                    </a:lnTo>
                    <a:lnTo>
                      <a:pt x="0" y="342"/>
                    </a:lnTo>
                    <a:lnTo>
                      <a:pt x="0" y="342"/>
                    </a:lnTo>
                    <a:lnTo>
                      <a:pt x="2" y="349"/>
                    </a:lnTo>
                    <a:lnTo>
                      <a:pt x="4" y="353"/>
                    </a:lnTo>
                    <a:lnTo>
                      <a:pt x="9" y="357"/>
                    </a:lnTo>
                    <a:lnTo>
                      <a:pt x="15" y="357"/>
                    </a:lnTo>
                    <a:lnTo>
                      <a:pt x="15" y="357"/>
                    </a:lnTo>
                    <a:lnTo>
                      <a:pt x="21" y="357"/>
                    </a:lnTo>
                    <a:lnTo>
                      <a:pt x="26" y="353"/>
                    </a:lnTo>
                    <a:lnTo>
                      <a:pt x="28" y="349"/>
                    </a:lnTo>
                    <a:lnTo>
                      <a:pt x="30" y="342"/>
                    </a:lnTo>
                    <a:lnTo>
                      <a:pt x="30" y="15"/>
                    </a:lnTo>
                    <a:lnTo>
                      <a:pt x="30" y="15"/>
                    </a:lnTo>
                    <a:lnTo>
                      <a:pt x="28" y="9"/>
                    </a:lnTo>
                    <a:lnTo>
                      <a:pt x="26" y="3"/>
                    </a:lnTo>
                    <a:lnTo>
                      <a:pt x="21" y="2"/>
                    </a:lnTo>
                    <a:lnTo>
                      <a:pt x="15" y="0"/>
                    </a:lnTo>
                    <a:lnTo>
                      <a:pt x="1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4" name="Freeform 30">
                <a:extLst>
                  <a:ext uri="{FF2B5EF4-FFF2-40B4-BE49-F238E27FC236}">
                    <a16:creationId xmlns:a16="http://schemas.microsoft.com/office/drawing/2014/main" id="{54C492C9-6656-44A1-BEB0-CDBF8734982B}"/>
                  </a:ext>
                </a:extLst>
              </p:cNvPr>
              <p:cNvSpPr>
                <a:spLocks/>
              </p:cNvSpPr>
              <p:nvPr/>
            </p:nvSpPr>
            <p:spPr bwMode="auto">
              <a:xfrm>
                <a:off x="7702721" y="2864753"/>
                <a:ext cx="5786" cy="10994"/>
              </a:xfrm>
              <a:custGeom>
                <a:avLst/>
                <a:gdLst>
                  <a:gd name="T0" fmla="*/ 21 w 40"/>
                  <a:gd name="T1" fmla="*/ 0 h 76"/>
                  <a:gd name="T2" fmla="*/ 21 w 40"/>
                  <a:gd name="T3" fmla="*/ 0 h 76"/>
                  <a:gd name="T4" fmla="*/ 13 w 40"/>
                  <a:gd name="T5" fmla="*/ 2 h 76"/>
                  <a:gd name="T6" fmla="*/ 6 w 40"/>
                  <a:gd name="T7" fmla="*/ 8 h 76"/>
                  <a:gd name="T8" fmla="*/ 2 w 40"/>
                  <a:gd name="T9" fmla="*/ 13 h 76"/>
                  <a:gd name="T10" fmla="*/ 0 w 40"/>
                  <a:gd name="T11" fmla="*/ 21 h 76"/>
                  <a:gd name="T12" fmla="*/ 0 w 40"/>
                  <a:gd name="T13" fmla="*/ 57 h 76"/>
                  <a:gd name="T14" fmla="*/ 0 w 40"/>
                  <a:gd name="T15" fmla="*/ 57 h 76"/>
                  <a:gd name="T16" fmla="*/ 2 w 40"/>
                  <a:gd name="T17" fmla="*/ 64 h 76"/>
                  <a:gd name="T18" fmla="*/ 6 w 40"/>
                  <a:gd name="T19" fmla="*/ 70 h 76"/>
                  <a:gd name="T20" fmla="*/ 13 w 40"/>
                  <a:gd name="T21" fmla="*/ 76 h 76"/>
                  <a:gd name="T22" fmla="*/ 21 w 40"/>
                  <a:gd name="T23" fmla="*/ 76 h 76"/>
                  <a:gd name="T24" fmla="*/ 21 w 40"/>
                  <a:gd name="T25" fmla="*/ 76 h 76"/>
                  <a:gd name="T26" fmla="*/ 28 w 40"/>
                  <a:gd name="T27" fmla="*/ 76 h 76"/>
                  <a:gd name="T28" fmla="*/ 34 w 40"/>
                  <a:gd name="T29" fmla="*/ 70 h 76"/>
                  <a:gd name="T30" fmla="*/ 40 w 40"/>
                  <a:gd name="T31" fmla="*/ 64 h 76"/>
                  <a:gd name="T32" fmla="*/ 40 w 40"/>
                  <a:gd name="T33" fmla="*/ 57 h 76"/>
                  <a:gd name="T34" fmla="*/ 40 w 40"/>
                  <a:gd name="T35" fmla="*/ 21 h 76"/>
                  <a:gd name="T36" fmla="*/ 40 w 40"/>
                  <a:gd name="T37" fmla="*/ 21 h 76"/>
                  <a:gd name="T38" fmla="*/ 40 w 40"/>
                  <a:gd name="T39" fmla="*/ 13 h 76"/>
                  <a:gd name="T40" fmla="*/ 34 w 40"/>
                  <a:gd name="T41" fmla="*/ 8 h 76"/>
                  <a:gd name="T42" fmla="*/ 28 w 40"/>
                  <a:gd name="T43" fmla="*/ 2 h 76"/>
                  <a:gd name="T44" fmla="*/ 21 w 40"/>
                  <a:gd name="T45" fmla="*/ 0 h 76"/>
                  <a:gd name="T46" fmla="*/ 21 w 40"/>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76">
                    <a:moveTo>
                      <a:pt x="21" y="0"/>
                    </a:moveTo>
                    <a:lnTo>
                      <a:pt x="21" y="0"/>
                    </a:lnTo>
                    <a:lnTo>
                      <a:pt x="13" y="2"/>
                    </a:lnTo>
                    <a:lnTo>
                      <a:pt x="6" y="8"/>
                    </a:lnTo>
                    <a:lnTo>
                      <a:pt x="2" y="13"/>
                    </a:lnTo>
                    <a:lnTo>
                      <a:pt x="0" y="21"/>
                    </a:lnTo>
                    <a:lnTo>
                      <a:pt x="0" y="57"/>
                    </a:lnTo>
                    <a:lnTo>
                      <a:pt x="0" y="57"/>
                    </a:lnTo>
                    <a:lnTo>
                      <a:pt x="2" y="64"/>
                    </a:lnTo>
                    <a:lnTo>
                      <a:pt x="6" y="70"/>
                    </a:lnTo>
                    <a:lnTo>
                      <a:pt x="13" y="76"/>
                    </a:lnTo>
                    <a:lnTo>
                      <a:pt x="21" y="76"/>
                    </a:lnTo>
                    <a:lnTo>
                      <a:pt x="21" y="76"/>
                    </a:lnTo>
                    <a:lnTo>
                      <a:pt x="28" y="76"/>
                    </a:lnTo>
                    <a:lnTo>
                      <a:pt x="34" y="70"/>
                    </a:lnTo>
                    <a:lnTo>
                      <a:pt x="40" y="64"/>
                    </a:lnTo>
                    <a:lnTo>
                      <a:pt x="40" y="57"/>
                    </a:lnTo>
                    <a:lnTo>
                      <a:pt x="40" y="21"/>
                    </a:lnTo>
                    <a:lnTo>
                      <a:pt x="40" y="21"/>
                    </a:lnTo>
                    <a:lnTo>
                      <a:pt x="40" y="13"/>
                    </a:lnTo>
                    <a:lnTo>
                      <a:pt x="34" y="8"/>
                    </a:lnTo>
                    <a:lnTo>
                      <a:pt x="28" y="2"/>
                    </a:lnTo>
                    <a:lnTo>
                      <a:pt x="21" y="0"/>
                    </a:lnTo>
                    <a:lnTo>
                      <a:pt x="21"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15" name="TextBox 314">
              <a:extLst>
                <a:ext uri="{FF2B5EF4-FFF2-40B4-BE49-F238E27FC236}">
                  <a16:creationId xmlns:a16="http://schemas.microsoft.com/office/drawing/2014/main" id="{1706447F-4B04-4441-B72D-7DE89F98DFB2}"/>
                </a:ext>
              </a:extLst>
            </p:cNvPr>
            <p:cNvSpPr txBox="1"/>
            <p:nvPr/>
          </p:nvSpPr>
          <p:spPr>
            <a:xfrm>
              <a:off x="7666395" y="2949767"/>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Oil equipment</a:t>
              </a:r>
            </a:p>
          </p:txBody>
        </p:sp>
      </p:grpSp>
      <p:grpSp>
        <p:nvGrpSpPr>
          <p:cNvPr id="325" name="Vending machines">
            <a:extLst>
              <a:ext uri="{FF2B5EF4-FFF2-40B4-BE49-F238E27FC236}">
                <a16:creationId xmlns:a16="http://schemas.microsoft.com/office/drawing/2014/main" id="{85A7820D-90FB-4DD4-9CB3-56A17CF96594}"/>
              </a:ext>
            </a:extLst>
          </p:cNvPr>
          <p:cNvGrpSpPr/>
          <p:nvPr/>
        </p:nvGrpSpPr>
        <p:grpSpPr>
          <a:xfrm>
            <a:off x="9494827" y="2500633"/>
            <a:ext cx="1153607" cy="717105"/>
            <a:chOff x="9911750" y="2320292"/>
            <a:chExt cx="1153607" cy="717105"/>
          </a:xfrm>
        </p:grpSpPr>
        <p:sp>
          <p:nvSpPr>
            <p:cNvPr id="326" name="Rectangle 2048">
              <a:extLst>
                <a:ext uri="{FF2B5EF4-FFF2-40B4-BE49-F238E27FC236}">
                  <a16:creationId xmlns:a16="http://schemas.microsoft.com/office/drawing/2014/main" id="{80337249-E372-47EC-BEED-D5E7F7779680}"/>
                </a:ext>
              </a:extLst>
            </p:cNvPr>
            <p:cNvSpPr>
              <a:spLocks noChangeAspect="1"/>
            </p:cNvSpPr>
            <p:nvPr/>
          </p:nvSpPr>
          <p:spPr bwMode="auto">
            <a:xfrm flipV="1">
              <a:off x="9911750" y="2320292"/>
              <a:ext cx="244943" cy="516861"/>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7" name="TextBox 326">
              <a:extLst>
                <a:ext uri="{FF2B5EF4-FFF2-40B4-BE49-F238E27FC236}">
                  <a16:creationId xmlns:a16="http://schemas.microsoft.com/office/drawing/2014/main" id="{0988CCF7-B278-490E-BE02-EE1B7B9F114F}"/>
                </a:ext>
              </a:extLst>
            </p:cNvPr>
            <p:cNvSpPr txBox="1"/>
            <p:nvPr/>
          </p:nvSpPr>
          <p:spPr>
            <a:xfrm>
              <a:off x="9991183" y="2704998"/>
              <a:ext cx="1074174" cy="3323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Vending machines</a:t>
              </a:r>
            </a:p>
          </p:txBody>
        </p:sp>
      </p:grpSp>
      <p:grpSp>
        <p:nvGrpSpPr>
          <p:cNvPr id="328" name="Buildings">
            <a:extLst>
              <a:ext uri="{FF2B5EF4-FFF2-40B4-BE49-F238E27FC236}">
                <a16:creationId xmlns:a16="http://schemas.microsoft.com/office/drawing/2014/main" id="{B19A0617-B254-4D03-A8FE-34C995C540DA}"/>
              </a:ext>
            </a:extLst>
          </p:cNvPr>
          <p:cNvGrpSpPr/>
          <p:nvPr/>
        </p:nvGrpSpPr>
        <p:grpSpPr>
          <a:xfrm>
            <a:off x="10889920" y="2938615"/>
            <a:ext cx="968599" cy="612811"/>
            <a:chOff x="10958500" y="2961475"/>
            <a:chExt cx="968599" cy="612811"/>
          </a:xfrm>
        </p:grpSpPr>
        <p:sp>
          <p:nvSpPr>
            <p:cNvPr id="329" name="Freeform 352">
              <a:extLst>
                <a:ext uri="{FF2B5EF4-FFF2-40B4-BE49-F238E27FC236}">
                  <a16:creationId xmlns:a16="http://schemas.microsoft.com/office/drawing/2014/main" id="{A0EF6011-9315-41AF-95BC-43E84EEB4BAC}"/>
                </a:ext>
              </a:extLst>
            </p:cNvPr>
            <p:cNvSpPr>
              <a:spLocks noChangeAspect="1" noEditPoints="1"/>
            </p:cNvSpPr>
            <p:nvPr/>
          </p:nvSpPr>
          <p:spPr bwMode="auto">
            <a:xfrm>
              <a:off x="11248716" y="2961475"/>
              <a:ext cx="447798" cy="396000"/>
            </a:xfrm>
            <a:custGeom>
              <a:avLst/>
              <a:gdLst>
                <a:gd name="T0" fmla="*/ 1263 w 1874"/>
                <a:gd name="T1" fmla="*/ 1435 h 1657"/>
                <a:gd name="T2" fmla="*/ 1264 w 1874"/>
                <a:gd name="T3" fmla="*/ 1426 h 1657"/>
                <a:gd name="T4" fmla="*/ 1271 w 1874"/>
                <a:gd name="T5" fmla="*/ 1409 h 1657"/>
                <a:gd name="T6" fmla="*/ 1284 w 1874"/>
                <a:gd name="T7" fmla="*/ 1396 h 1657"/>
                <a:gd name="T8" fmla="*/ 1301 w 1874"/>
                <a:gd name="T9" fmla="*/ 1389 h 1657"/>
                <a:gd name="T10" fmla="*/ 1492 w 1874"/>
                <a:gd name="T11" fmla="*/ 1388 h 1657"/>
                <a:gd name="T12" fmla="*/ 1501 w 1874"/>
                <a:gd name="T13" fmla="*/ 1389 h 1657"/>
                <a:gd name="T14" fmla="*/ 1518 w 1874"/>
                <a:gd name="T15" fmla="*/ 1396 h 1657"/>
                <a:gd name="T16" fmla="*/ 1531 w 1874"/>
                <a:gd name="T17" fmla="*/ 1409 h 1657"/>
                <a:gd name="T18" fmla="*/ 1538 w 1874"/>
                <a:gd name="T19" fmla="*/ 1426 h 1657"/>
                <a:gd name="T20" fmla="*/ 1539 w 1874"/>
                <a:gd name="T21" fmla="*/ 1657 h 1657"/>
                <a:gd name="T22" fmla="*/ 1873 w 1874"/>
                <a:gd name="T23" fmla="*/ 885 h 1657"/>
                <a:gd name="T24" fmla="*/ 930 w 1874"/>
                <a:gd name="T25" fmla="*/ 0 h 1657"/>
                <a:gd name="T26" fmla="*/ 0 w 1874"/>
                <a:gd name="T27" fmla="*/ 552 h 1657"/>
                <a:gd name="T28" fmla="*/ 1263 w 1874"/>
                <a:gd name="T29" fmla="*/ 1657 h 1657"/>
                <a:gd name="T30" fmla="*/ 1707 w 1874"/>
                <a:gd name="T31" fmla="*/ 220 h 1657"/>
                <a:gd name="T32" fmla="*/ 1472 w 1874"/>
                <a:gd name="T33" fmla="*/ 372 h 1657"/>
                <a:gd name="T34" fmla="*/ 1472 w 1874"/>
                <a:gd name="T35" fmla="*/ 490 h 1657"/>
                <a:gd name="T36" fmla="*/ 1707 w 1874"/>
                <a:gd name="T37" fmla="*/ 643 h 1657"/>
                <a:gd name="T38" fmla="*/ 1472 w 1874"/>
                <a:gd name="T39" fmla="*/ 490 h 1657"/>
                <a:gd name="T40" fmla="*/ 1707 w 1874"/>
                <a:gd name="T41" fmla="*/ 760 h 1657"/>
                <a:gd name="T42" fmla="*/ 1472 w 1874"/>
                <a:gd name="T43" fmla="*/ 914 h 1657"/>
                <a:gd name="T44" fmla="*/ 1472 w 1874"/>
                <a:gd name="T45" fmla="*/ 1031 h 1657"/>
                <a:gd name="T46" fmla="*/ 1707 w 1874"/>
                <a:gd name="T47" fmla="*/ 1185 h 1657"/>
                <a:gd name="T48" fmla="*/ 1472 w 1874"/>
                <a:gd name="T49" fmla="*/ 1031 h 1657"/>
                <a:gd name="T50" fmla="*/ 1331 w 1874"/>
                <a:gd name="T51" fmla="*/ 220 h 1657"/>
                <a:gd name="T52" fmla="*/ 1096 w 1874"/>
                <a:gd name="T53" fmla="*/ 372 h 1657"/>
                <a:gd name="T54" fmla="*/ 1096 w 1874"/>
                <a:gd name="T55" fmla="*/ 490 h 1657"/>
                <a:gd name="T56" fmla="*/ 1331 w 1874"/>
                <a:gd name="T57" fmla="*/ 643 h 1657"/>
                <a:gd name="T58" fmla="*/ 1096 w 1874"/>
                <a:gd name="T59" fmla="*/ 490 h 1657"/>
                <a:gd name="T60" fmla="*/ 1331 w 1874"/>
                <a:gd name="T61" fmla="*/ 760 h 1657"/>
                <a:gd name="T62" fmla="*/ 1096 w 1874"/>
                <a:gd name="T63" fmla="*/ 914 h 1657"/>
                <a:gd name="T64" fmla="*/ 1096 w 1874"/>
                <a:gd name="T65" fmla="*/ 1031 h 1657"/>
                <a:gd name="T66" fmla="*/ 1331 w 1874"/>
                <a:gd name="T67" fmla="*/ 1185 h 1657"/>
                <a:gd name="T68" fmla="*/ 1096 w 1874"/>
                <a:gd name="T69" fmla="*/ 1031 h 1657"/>
                <a:gd name="T70" fmla="*/ 866 w 1874"/>
                <a:gd name="T71" fmla="*/ 767 h 1657"/>
                <a:gd name="T72" fmla="*/ 690 w 1874"/>
                <a:gd name="T73" fmla="*/ 932 h 1657"/>
                <a:gd name="T74" fmla="*/ 690 w 1874"/>
                <a:gd name="T75" fmla="*/ 1058 h 1657"/>
                <a:gd name="T76" fmla="*/ 866 w 1874"/>
                <a:gd name="T77" fmla="*/ 1222 h 1657"/>
                <a:gd name="T78" fmla="*/ 690 w 1874"/>
                <a:gd name="T79" fmla="*/ 1058 h 1657"/>
                <a:gd name="T80" fmla="*/ 866 w 1874"/>
                <a:gd name="T81" fmla="*/ 1348 h 1657"/>
                <a:gd name="T82" fmla="*/ 690 w 1874"/>
                <a:gd name="T83" fmla="*/ 1512 h 1657"/>
                <a:gd name="T84" fmla="*/ 405 w 1874"/>
                <a:gd name="T85" fmla="*/ 767 h 1657"/>
                <a:gd name="T86" fmla="*/ 581 w 1874"/>
                <a:gd name="T87" fmla="*/ 932 h 1657"/>
                <a:gd name="T88" fmla="*/ 405 w 1874"/>
                <a:gd name="T89" fmla="*/ 767 h 1657"/>
                <a:gd name="T90" fmla="*/ 581 w 1874"/>
                <a:gd name="T91" fmla="*/ 1058 h 1657"/>
                <a:gd name="T92" fmla="*/ 405 w 1874"/>
                <a:gd name="T93" fmla="*/ 1222 h 1657"/>
                <a:gd name="T94" fmla="*/ 405 w 1874"/>
                <a:gd name="T95" fmla="*/ 1348 h 1657"/>
                <a:gd name="T96" fmla="*/ 581 w 1874"/>
                <a:gd name="T97" fmla="*/ 1512 h 1657"/>
                <a:gd name="T98" fmla="*/ 405 w 1874"/>
                <a:gd name="T99" fmla="*/ 1348 h 1657"/>
                <a:gd name="T100" fmla="*/ 295 w 1874"/>
                <a:gd name="T101" fmla="*/ 767 h 1657"/>
                <a:gd name="T102" fmla="*/ 119 w 1874"/>
                <a:gd name="T103" fmla="*/ 932 h 1657"/>
                <a:gd name="T104" fmla="*/ 119 w 1874"/>
                <a:gd name="T105" fmla="*/ 1058 h 1657"/>
                <a:gd name="T106" fmla="*/ 295 w 1874"/>
                <a:gd name="T107" fmla="*/ 1222 h 1657"/>
                <a:gd name="T108" fmla="*/ 119 w 1874"/>
                <a:gd name="T109" fmla="*/ 1058 h 1657"/>
                <a:gd name="T110" fmla="*/ 295 w 1874"/>
                <a:gd name="T111" fmla="*/ 1512 h 1657"/>
                <a:gd name="T112" fmla="*/ 119 w 1874"/>
                <a:gd name="T113" fmla="*/ 1348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4" h="1657">
                  <a:moveTo>
                    <a:pt x="1263" y="1657"/>
                  </a:moveTo>
                  <a:lnTo>
                    <a:pt x="1263" y="1435"/>
                  </a:lnTo>
                  <a:lnTo>
                    <a:pt x="1263" y="1435"/>
                  </a:lnTo>
                  <a:lnTo>
                    <a:pt x="1264" y="1426"/>
                  </a:lnTo>
                  <a:lnTo>
                    <a:pt x="1267" y="1417"/>
                  </a:lnTo>
                  <a:lnTo>
                    <a:pt x="1271" y="1409"/>
                  </a:lnTo>
                  <a:lnTo>
                    <a:pt x="1277" y="1402"/>
                  </a:lnTo>
                  <a:lnTo>
                    <a:pt x="1284" y="1396"/>
                  </a:lnTo>
                  <a:lnTo>
                    <a:pt x="1293" y="1392"/>
                  </a:lnTo>
                  <a:lnTo>
                    <a:pt x="1301" y="1389"/>
                  </a:lnTo>
                  <a:lnTo>
                    <a:pt x="1310" y="1388"/>
                  </a:lnTo>
                  <a:lnTo>
                    <a:pt x="1492" y="1388"/>
                  </a:lnTo>
                  <a:lnTo>
                    <a:pt x="1492" y="1388"/>
                  </a:lnTo>
                  <a:lnTo>
                    <a:pt x="1501" y="1389"/>
                  </a:lnTo>
                  <a:lnTo>
                    <a:pt x="1510" y="1392"/>
                  </a:lnTo>
                  <a:lnTo>
                    <a:pt x="1518" y="1396"/>
                  </a:lnTo>
                  <a:lnTo>
                    <a:pt x="1525" y="1402"/>
                  </a:lnTo>
                  <a:lnTo>
                    <a:pt x="1531" y="1409"/>
                  </a:lnTo>
                  <a:lnTo>
                    <a:pt x="1535" y="1417"/>
                  </a:lnTo>
                  <a:lnTo>
                    <a:pt x="1538" y="1426"/>
                  </a:lnTo>
                  <a:lnTo>
                    <a:pt x="1539" y="1435"/>
                  </a:lnTo>
                  <a:lnTo>
                    <a:pt x="1539" y="1657"/>
                  </a:lnTo>
                  <a:lnTo>
                    <a:pt x="1873" y="1657"/>
                  </a:lnTo>
                  <a:lnTo>
                    <a:pt x="1873" y="885"/>
                  </a:lnTo>
                  <a:lnTo>
                    <a:pt x="1874" y="0"/>
                  </a:lnTo>
                  <a:lnTo>
                    <a:pt x="930" y="0"/>
                  </a:lnTo>
                  <a:lnTo>
                    <a:pt x="928" y="552"/>
                  </a:lnTo>
                  <a:lnTo>
                    <a:pt x="0" y="552"/>
                  </a:lnTo>
                  <a:lnTo>
                    <a:pt x="3" y="1657"/>
                  </a:lnTo>
                  <a:lnTo>
                    <a:pt x="1263" y="1657"/>
                  </a:lnTo>
                  <a:close/>
                  <a:moveTo>
                    <a:pt x="1472" y="220"/>
                  </a:moveTo>
                  <a:lnTo>
                    <a:pt x="1707" y="220"/>
                  </a:lnTo>
                  <a:lnTo>
                    <a:pt x="1707" y="372"/>
                  </a:lnTo>
                  <a:lnTo>
                    <a:pt x="1472" y="372"/>
                  </a:lnTo>
                  <a:lnTo>
                    <a:pt x="1472" y="220"/>
                  </a:lnTo>
                  <a:close/>
                  <a:moveTo>
                    <a:pt x="1472" y="490"/>
                  </a:moveTo>
                  <a:lnTo>
                    <a:pt x="1707" y="490"/>
                  </a:lnTo>
                  <a:lnTo>
                    <a:pt x="1707" y="643"/>
                  </a:lnTo>
                  <a:lnTo>
                    <a:pt x="1472" y="643"/>
                  </a:lnTo>
                  <a:lnTo>
                    <a:pt x="1472" y="490"/>
                  </a:lnTo>
                  <a:close/>
                  <a:moveTo>
                    <a:pt x="1472" y="760"/>
                  </a:moveTo>
                  <a:lnTo>
                    <a:pt x="1707" y="760"/>
                  </a:lnTo>
                  <a:lnTo>
                    <a:pt x="1707" y="914"/>
                  </a:lnTo>
                  <a:lnTo>
                    <a:pt x="1472" y="914"/>
                  </a:lnTo>
                  <a:lnTo>
                    <a:pt x="1472" y="760"/>
                  </a:lnTo>
                  <a:close/>
                  <a:moveTo>
                    <a:pt x="1472" y="1031"/>
                  </a:moveTo>
                  <a:lnTo>
                    <a:pt x="1707" y="1031"/>
                  </a:lnTo>
                  <a:lnTo>
                    <a:pt x="1707" y="1185"/>
                  </a:lnTo>
                  <a:lnTo>
                    <a:pt x="1472" y="1185"/>
                  </a:lnTo>
                  <a:lnTo>
                    <a:pt x="1472" y="1031"/>
                  </a:lnTo>
                  <a:close/>
                  <a:moveTo>
                    <a:pt x="1096" y="220"/>
                  </a:moveTo>
                  <a:lnTo>
                    <a:pt x="1331" y="220"/>
                  </a:lnTo>
                  <a:lnTo>
                    <a:pt x="1331" y="372"/>
                  </a:lnTo>
                  <a:lnTo>
                    <a:pt x="1096" y="372"/>
                  </a:lnTo>
                  <a:lnTo>
                    <a:pt x="1096" y="220"/>
                  </a:lnTo>
                  <a:close/>
                  <a:moveTo>
                    <a:pt x="1096" y="490"/>
                  </a:moveTo>
                  <a:lnTo>
                    <a:pt x="1331" y="490"/>
                  </a:lnTo>
                  <a:lnTo>
                    <a:pt x="1331" y="643"/>
                  </a:lnTo>
                  <a:lnTo>
                    <a:pt x="1096" y="643"/>
                  </a:lnTo>
                  <a:lnTo>
                    <a:pt x="1096" y="490"/>
                  </a:lnTo>
                  <a:close/>
                  <a:moveTo>
                    <a:pt x="1096" y="760"/>
                  </a:moveTo>
                  <a:lnTo>
                    <a:pt x="1331" y="760"/>
                  </a:lnTo>
                  <a:lnTo>
                    <a:pt x="1331" y="914"/>
                  </a:lnTo>
                  <a:lnTo>
                    <a:pt x="1096" y="914"/>
                  </a:lnTo>
                  <a:lnTo>
                    <a:pt x="1096" y="760"/>
                  </a:lnTo>
                  <a:close/>
                  <a:moveTo>
                    <a:pt x="1096" y="1031"/>
                  </a:moveTo>
                  <a:lnTo>
                    <a:pt x="1331" y="1031"/>
                  </a:lnTo>
                  <a:lnTo>
                    <a:pt x="1331" y="1185"/>
                  </a:lnTo>
                  <a:lnTo>
                    <a:pt x="1096" y="1185"/>
                  </a:lnTo>
                  <a:lnTo>
                    <a:pt x="1096" y="1031"/>
                  </a:lnTo>
                  <a:close/>
                  <a:moveTo>
                    <a:pt x="690" y="767"/>
                  </a:moveTo>
                  <a:lnTo>
                    <a:pt x="866" y="767"/>
                  </a:lnTo>
                  <a:lnTo>
                    <a:pt x="866" y="932"/>
                  </a:lnTo>
                  <a:lnTo>
                    <a:pt x="690" y="932"/>
                  </a:lnTo>
                  <a:lnTo>
                    <a:pt x="690" y="767"/>
                  </a:lnTo>
                  <a:close/>
                  <a:moveTo>
                    <a:pt x="690" y="1058"/>
                  </a:moveTo>
                  <a:lnTo>
                    <a:pt x="866" y="1058"/>
                  </a:lnTo>
                  <a:lnTo>
                    <a:pt x="866" y="1222"/>
                  </a:lnTo>
                  <a:lnTo>
                    <a:pt x="690" y="1222"/>
                  </a:lnTo>
                  <a:lnTo>
                    <a:pt x="690" y="1058"/>
                  </a:lnTo>
                  <a:close/>
                  <a:moveTo>
                    <a:pt x="690" y="1348"/>
                  </a:moveTo>
                  <a:lnTo>
                    <a:pt x="866" y="1348"/>
                  </a:lnTo>
                  <a:lnTo>
                    <a:pt x="866" y="1512"/>
                  </a:lnTo>
                  <a:lnTo>
                    <a:pt x="690" y="1512"/>
                  </a:lnTo>
                  <a:lnTo>
                    <a:pt x="690" y="1348"/>
                  </a:lnTo>
                  <a:close/>
                  <a:moveTo>
                    <a:pt x="405" y="767"/>
                  </a:moveTo>
                  <a:lnTo>
                    <a:pt x="581" y="767"/>
                  </a:lnTo>
                  <a:lnTo>
                    <a:pt x="581" y="932"/>
                  </a:lnTo>
                  <a:lnTo>
                    <a:pt x="405" y="932"/>
                  </a:lnTo>
                  <a:lnTo>
                    <a:pt x="405" y="767"/>
                  </a:lnTo>
                  <a:close/>
                  <a:moveTo>
                    <a:pt x="405" y="1058"/>
                  </a:moveTo>
                  <a:lnTo>
                    <a:pt x="581" y="1058"/>
                  </a:lnTo>
                  <a:lnTo>
                    <a:pt x="581" y="1222"/>
                  </a:lnTo>
                  <a:lnTo>
                    <a:pt x="405" y="1222"/>
                  </a:lnTo>
                  <a:lnTo>
                    <a:pt x="405" y="1058"/>
                  </a:lnTo>
                  <a:close/>
                  <a:moveTo>
                    <a:pt x="405" y="1348"/>
                  </a:moveTo>
                  <a:lnTo>
                    <a:pt x="581" y="1348"/>
                  </a:lnTo>
                  <a:lnTo>
                    <a:pt x="581" y="1512"/>
                  </a:lnTo>
                  <a:lnTo>
                    <a:pt x="405" y="1512"/>
                  </a:lnTo>
                  <a:lnTo>
                    <a:pt x="405" y="1348"/>
                  </a:lnTo>
                  <a:close/>
                  <a:moveTo>
                    <a:pt x="119" y="767"/>
                  </a:moveTo>
                  <a:lnTo>
                    <a:pt x="295" y="767"/>
                  </a:lnTo>
                  <a:lnTo>
                    <a:pt x="295" y="932"/>
                  </a:lnTo>
                  <a:lnTo>
                    <a:pt x="119" y="932"/>
                  </a:lnTo>
                  <a:lnTo>
                    <a:pt x="119" y="767"/>
                  </a:lnTo>
                  <a:close/>
                  <a:moveTo>
                    <a:pt x="119" y="1058"/>
                  </a:moveTo>
                  <a:lnTo>
                    <a:pt x="295" y="1058"/>
                  </a:lnTo>
                  <a:lnTo>
                    <a:pt x="295" y="1222"/>
                  </a:lnTo>
                  <a:lnTo>
                    <a:pt x="119" y="1222"/>
                  </a:lnTo>
                  <a:lnTo>
                    <a:pt x="119" y="1058"/>
                  </a:lnTo>
                  <a:close/>
                  <a:moveTo>
                    <a:pt x="295" y="1348"/>
                  </a:moveTo>
                  <a:lnTo>
                    <a:pt x="295" y="1512"/>
                  </a:lnTo>
                  <a:lnTo>
                    <a:pt x="119" y="1512"/>
                  </a:lnTo>
                  <a:lnTo>
                    <a:pt x="119" y="1348"/>
                  </a:lnTo>
                  <a:lnTo>
                    <a:pt x="295" y="1348"/>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0" name="TextBox 329">
              <a:extLst>
                <a:ext uri="{FF2B5EF4-FFF2-40B4-BE49-F238E27FC236}">
                  <a16:creationId xmlns:a16="http://schemas.microsoft.com/office/drawing/2014/main" id="{D072FD77-14A3-4ADE-83F6-02D54828B8F9}"/>
                </a:ext>
              </a:extLst>
            </p:cNvPr>
            <p:cNvSpPr txBox="1"/>
            <p:nvPr/>
          </p:nvSpPr>
          <p:spPr>
            <a:xfrm>
              <a:off x="10958500" y="3408087"/>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Buildings</a:t>
              </a:r>
            </a:p>
          </p:txBody>
        </p:sp>
      </p:grpSp>
      <p:grpSp>
        <p:nvGrpSpPr>
          <p:cNvPr id="331" name="Fryers">
            <a:extLst>
              <a:ext uri="{FF2B5EF4-FFF2-40B4-BE49-F238E27FC236}">
                <a16:creationId xmlns:a16="http://schemas.microsoft.com/office/drawing/2014/main" id="{7A5D096E-7A8E-474A-95F9-A6134662C165}"/>
              </a:ext>
            </a:extLst>
          </p:cNvPr>
          <p:cNvGrpSpPr/>
          <p:nvPr/>
        </p:nvGrpSpPr>
        <p:grpSpPr>
          <a:xfrm>
            <a:off x="8222264" y="1641815"/>
            <a:ext cx="1362492" cy="796211"/>
            <a:chOff x="8914960" y="1271573"/>
            <a:chExt cx="1074174" cy="627724"/>
          </a:xfrm>
        </p:grpSpPr>
        <p:grpSp>
          <p:nvGrpSpPr>
            <p:cNvPr id="332" name="Group 331">
              <a:extLst>
                <a:ext uri="{FF2B5EF4-FFF2-40B4-BE49-F238E27FC236}">
                  <a16:creationId xmlns:a16="http://schemas.microsoft.com/office/drawing/2014/main" id="{E1A2D744-8FB6-44C4-B5E1-415F1177E5D9}"/>
                </a:ext>
              </a:extLst>
            </p:cNvPr>
            <p:cNvGrpSpPr/>
            <p:nvPr/>
          </p:nvGrpSpPr>
          <p:grpSpPr>
            <a:xfrm>
              <a:off x="9264202" y="1271573"/>
              <a:ext cx="401244" cy="399066"/>
              <a:chOff x="9993179" y="3108498"/>
              <a:chExt cx="342486" cy="340626"/>
            </a:xfrm>
            <a:solidFill>
              <a:schemeClr val="accent4"/>
            </a:solidFill>
          </p:grpSpPr>
          <p:sp>
            <p:nvSpPr>
              <p:cNvPr id="334" name="Freeform: Shape 234">
                <a:extLst>
                  <a:ext uri="{FF2B5EF4-FFF2-40B4-BE49-F238E27FC236}">
                    <a16:creationId xmlns:a16="http://schemas.microsoft.com/office/drawing/2014/main" id="{C60F2B71-376F-4311-969E-74AB102DCCD1}"/>
                  </a:ext>
                </a:extLst>
              </p:cNvPr>
              <p:cNvSpPr/>
              <p:nvPr/>
            </p:nvSpPr>
            <p:spPr bwMode="auto">
              <a:xfrm>
                <a:off x="10038666" y="3153983"/>
                <a:ext cx="245015" cy="105794"/>
              </a:xfrm>
              <a:custGeom>
                <a:avLst/>
                <a:gdLst>
                  <a:gd name="connsiteX0" fmla="*/ 187946 w 245015"/>
                  <a:gd name="connsiteY0" fmla="*/ 18128 h 105794"/>
                  <a:gd name="connsiteX1" fmla="*/ 187946 w 245015"/>
                  <a:gd name="connsiteY1" fmla="*/ 87665 h 105794"/>
                  <a:gd name="connsiteX2" fmla="*/ 210433 w 245015"/>
                  <a:gd name="connsiteY2" fmla="*/ 87665 h 105794"/>
                  <a:gd name="connsiteX3" fmla="*/ 210433 w 245015"/>
                  <a:gd name="connsiteY3" fmla="*/ 18128 h 105794"/>
                  <a:gd name="connsiteX4" fmla="*/ 149779 w 245015"/>
                  <a:gd name="connsiteY4" fmla="*/ 18128 h 105794"/>
                  <a:gd name="connsiteX5" fmla="*/ 149779 w 245015"/>
                  <a:gd name="connsiteY5" fmla="*/ 87665 h 105794"/>
                  <a:gd name="connsiteX6" fmla="*/ 172266 w 245015"/>
                  <a:gd name="connsiteY6" fmla="*/ 87665 h 105794"/>
                  <a:gd name="connsiteX7" fmla="*/ 172266 w 245015"/>
                  <a:gd name="connsiteY7" fmla="*/ 18128 h 105794"/>
                  <a:gd name="connsiteX8" fmla="*/ 111612 w 245015"/>
                  <a:gd name="connsiteY8" fmla="*/ 18128 h 105794"/>
                  <a:gd name="connsiteX9" fmla="*/ 111612 w 245015"/>
                  <a:gd name="connsiteY9" fmla="*/ 87665 h 105794"/>
                  <a:gd name="connsiteX10" fmla="*/ 134099 w 245015"/>
                  <a:gd name="connsiteY10" fmla="*/ 87665 h 105794"/>
                  <a:gd name="connsiteX11" fmla="*/ 134099 w 245015"/>
                  <a:gd name="connsiteY11" fmla="*/ 18128 h 105794"/>
                  <a:gd name="connsiteX12" fmla="*/ 73445 w 245015"/>
                  <a:gd name="connsiteY12" fmla="*/ 18128 h 105794"/>
                  <a:gd name="connsiteX13" fmla="*/ 73445 w 245015"/>
                  <a:gd name="connsiteY13" fmla="*/ 87665 h 105794"/>
                  <a:gd name="connsiteX14" fmla="*/ 95932 w 245015"/>
                  <a:gd name="connsiteY14" fmla="*/ 87665 h 105794"/>
                  <a:gd name="connsiteX15" fmla="*/ 95932 w 245015"/>
                  <a:gd name="connsiteY15" fmla="*/ 18128 h 105794"/>
                  <a:gd name="connsiteX16" fmla="*/ 35278 w 245015"/>
                  <a:gd name="connsiteY16" fmla="*/ 18128 h 105794"/>
                  <a:gd name="connsiteX17" fmla="*/ 35278 w 245015"/>
                  <a:gd name="connsiteY17" fmla="*/ 87665 h 105794"/>
                  <a:gd name="connsiteX18" fmla="*/ 57765 w 245015"/>
                  <a:gd name="connsiteY18" fmla="*/ 87665 h 105794"/>
                  <a:gd name="connsiteX19" fmla="*/ 57765 w 245015"/>
                  <a:gd name="connsiteY19" fmla="*/ 18128 h 105794"/>
                  <a:gd name="connsiteX20" fmla="*/ 0 w 245015"/>
                  <a:gd name="connsiteY20" fmla="*/ 0 h 105794"/>
                  <a:gd name="connsiteX21" fmla="*/ 245015 w 245015"/>
                  <a:gd name="connsiteY21" fmla="*/ 0 h 105794"/>
                  <a:gd name="connsiteX22" fmla="*/ 245015 w 245015"/>
                  <a:gd name="connsiteY22" fmla="*/ 105794 h 105794"/>
                  <a:gd name="connsiteX23" fmla="*/ 0 w 245015"/>
                  <a:gd name="connsiteY23" fmla="*/ 105794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5015" h="105794">
                    <a:moveTo>
                      <a:pt x="187946" y="18128"/>
                    </a:moveTo>
                    <a:lnTo>
                      <a:pt x="187946" y="87665"/>
                    </a:lnTo>
                    <a:lnTo>
                      <a:pt x="210433" y="87665"/>
                    </a:lnTo>
                    <a:lnTo>
                      <a:pt x="210433" y="18128"/>
                    </a:lnTo>
                    <a:close/>
                    <a:moveTo>
                      <a:pt x="149779" y="18128"/>
                    </a:moveTo>
                    <a:lnTo>
                      <a:pt x="149779" y="87665"/>
                    </a:lnTo>
                    <a:lnTo>
                      <a:pt x="172266" y="87665"/>
                    </a:lnTo>
                    <a:lnTo>
                      <a:pt x="172266" y="18128"/>
                    </a:lnTo>
                    <a:close/>
                    <a:moveTo>
                      <a:pt x="111612" y="18128"/>
                    </a:moveTo>
                    <a:lnTo>
                      <a:pt x="111612" y="87665"/>
                    </a:lnTo>
                    <a:lnTo>
                      <a:pt x="134099" y="87665"/>
                    </a:lnTo>
                    <a:lnTo>
                      <a:pt x="134099" y="18128"/>
                    </a:lnTo>
                    <a:close/>
                    <a:moveTo>
                      <a:pt x="73445" y="18128"/>
                    </a:moveTo>
                    <a:lnTo>
                      <a:pt x="73445" y="87665"/>
                    </a:lnTo>
                    <a:lnTo>
                      <a:pt x="95932" y="87665"/>
                    </a:lnTo>
                    <a:lnTo>
                      <a:pt x="95932" y="18128"/>
                    </a:lnTo>
                    <a:close/>
                    <a:moveTo>
                      <a:pt x="35278" y="18128"/>
                    </a:moveTo>
                    <a:lnTo>
                      <a:pt x="35278" y="87665"/>
                    </a:lnTo>
                    <a:lnTo>
                      <a:pt x="57765" y="87665"/>
                    </a:lnTo>
                    <a:lnTo>
                      <a:pt x="57765" y="18128"/>
                    </a:lnTo>
                    <a:close/>
                    <a:moveTo>
                      <a:pt x="0" y="0"/>
                    </a:moveTo>
                    <a:lnTo>
                      <a:pt x="245015" y="0"/>
                    </a:lnTo>
                    <a:lnTo>
                      <a:pt x="245015" y="105794"/>
                    </a:lnTo>
                    <a:lnTo>
                      <a:pt x="0" y="105794"/>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8" name="Rectangle 337">
                <a:extLst>
                  <a:ext uri="{FF2B5EF4-FFF2-40B4-BE49-F238E27FC236}">
                    <a16:creationId xmlns:a16="http://schemas.microsoft.com/office/drawing/2014/main" id="{AECB716A-6FF6-4AA6-A053-D7C4524194B2}"/>
                  </a:ext>
                </a:extLst>
              </p:cNvPr>
              <p:cNvSpPr/>
              <p:nvPr/>
            </p:nvSpPr>
            <p:spPr bwMode="auto">
              <a:xfrm>
                <a:off x="9993179" y="3108498"/>
                <a:ext cx="91441" cy="28965"/>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6" name="Freeform: Shape 235">
                <a:extLst>
                  <a:ext uri="{FF2B5EF4-FFF2-40B4-BE49-F238E27FC236}">
                    <a16:creationId xmlns:a16="http://schemas.microsoft.com/office/drawing/2014/main" id="{9B921BDC-6DD1-4042-AEB5-6A1B276FF5EC}"/>
                  </a:ext>
                </a:extLst>
              </p:cNvPr>
              <p:cNvSpPr/>
              <p:nvPr/>
            </p:nvSpPr>
            <p:spPr bwMode="auto">
              <a:xfrm>
                <a:off x="10009865" y="3276315"/>
                <a:ext cx="325800" cy="172809"/>
              </a:xfrm>
              <a:custGeom>
                <a:avLst/>
                <a:gdLst>
                  <a:gd name="connsiteX0" fmla="*/ 97661 w 325800"/>
                  <a:gd name="connsiteY0" fmla="*/ 38515 h 172809"/>
                  <a:gd name="connsiteX1" fmla="*/ 97661 w 325800"/>
                  <a:gd name="connsiteY1" fmla="*/ 74992 h 172809"/>
                  <a:gd name="connsiteX2" fmla="*/ 214113 w 325800"/>
                  <a:gd name="connsiteY2" fmla="*/ 74992 h 172809"/>
                  <a:gd name="connsiteX3" fmla="*/ 214113 w 325800"/>
                  <a:gd name="connsiteY3" fmla="*/ 38515 h 172809"/>
                  <a:gd name="connsiteX4" fmla="*/ 28802 w 325800"/>
                  <a:gd name="connsiteY4" fmla="*/ 0 h 172809"/>
                  <a:gd name="connsiteX5" fmla="*/ 296998 w 325800"/>
                  <a:gd name="connsiteY5" fmla="*/ 0 h 172809"/>
                  <a:gd name="connsiteX6" fmla="*/ 325800 w 325800"/>
                  <a:gd name="connsiteY6" fmla="*/ 28802 h 172809"/>
                  <a:gd name="connsiteX7" fmla="*/ 325800 w 325800"/>
                  <a:gd name="connsiteY7" fmla="*/ 144007 h 172809"/>
                  <a:gd name="connsiteX8" fmla="*/ 296998 w 325800"/>
                  <a:gd name="connsiteY8" fmla="*/ 172809 h 172809"/>
                  <a:gd name="connsiteX9" fmla="*/ 28802 w 325800"/>
                  <a:gd name="connsiteY9" fmla="*/ 172809 h 172809"/>
                  <a:gd name="connsiteX10" fmla="*/ 0 w 325800"/>
                  <a:gd name="connsiteY10" fmla="*/ 144007 h 172809"/>
                  <a:gd name="connsiteX11" fmla="*/ 0 w 325800"/>
                  <a:gd name="connsiteY11" fmla="*/ 28802 h 172809"/>
                  <a:gd name="connsiteX12" fmla="*/ 28802 w 325800"/>
                  <a:gd name="connsiteY12" fmla="*/ 0 h 17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5800" h="172809">
                    <a:moveTo>
                      <a:pt x="97661" y="38515"/>
                    </a:moveTo>
                    <a:lnTo>
                      <a:pt x="97661" y="74992"/>
                    </a:lnTo>
                    <a:lnTo>
                      <a:pt x="214113" y="74992"/>
                    </a:lnTo>
                    <a:lnTo>
                      <a:pt x="214113" y="38515"/>
                    </a:lnTo>
                    <a:close/>
                    <a:moveTo>
                      <a:pt x="28802" y="0"/>
                    </a:moveTo>
                    <a:lnTo>
                      <a:pt x="296998" y="0"/>
                    </a:lnTo>
                    <a:cubicBezTo>
                      <a:pt x="312905" y="0"/>
                      <a:pt x="325800" y="12895"/>
                      <a:pt x="325800" y="28802"/>
                    </a:cubicBezTo>
                    <a:lnTo>
                      <a:pt x="325800" y="144007"/>
                    </a:lnTo>
                    <a:cubicBezTo>
                      <a:pt x="325800" y="159914"/>
                      <a:pt x="312905" y="172809"/>
                      <a:pt x="296998" y="172809"/>
                    </a:cubicBezTo>
                    <a:lnTo>
                      <a:pt x="28802" y="172809"/>
                    </a:lnTo>
                    <a:cubicBezTo>
                      <a:pt x="12895" y="172809"/>
                      <a:pt x="0" y="159914"/>
                      <a:pt x="0" y="144007"/>
                    </a:cubicBezTo>
                    <a:lnTo>
                      <a:pt x="0" y="28802"/>
                    </a:lnTo>
                    <a:cubicBezTo>
                      <a:pt x="0" y="12895"/>
                      <a:pt x="12895" y="0"/>
                      <a:pt x="28802"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33" name="TextBox 332">
              <a:extLst>
                <a:ext uri="{FF2B5EF4-FFF2-40B4-BE49-F238E27FC236}">
                  <a16:creationId xmlns:a16="http://schemas.microsoft.com/office/drawing/2014/main" id="{2F912753-2D15-43AF-9687-11BE406AD311}"/>
                </a:ext>
              </a:extLst>
            </p:cNvPr>
            <p:cNvSpPr txBox="1"/>
            <p:nvPr/>
          </p:nvSpPr>
          <p:spPr>
            <a:xfrm>
              <a:off x="8914960" y="1733098"/>
              <a:ext cx="1074174"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Fryers</a:t>
              </a:r>
            </a:p>
          </p:txBody>
        </p:sp>
      </p:grpSp>
      <p:grpSp>
        <p:nvGrpSpPr>
          <p:cNvPr id="339" name="Medical devices">
            <a:extLst>
              <a:ext uri="{FF2B5EF4-FFF2-40B4-BE49-F238E27FC236}">
                <a16:creationId xmlns:a16="http://schemas.microsoft.com/office/drawing/2014/main" id="{E4C7FDBA-EA6F-4854-AFB7-1317D8DF2672}"/>
              </a:ext>
            </a:extLst>
          </p:cNvPr>
          <p:cNvGrpSpPr/>
          <p:nvPr/>
        </p:nvGrpSpPr>
        <p:grpSpPr>
          <a:xfrm>
            <a:off x="9877014" y="5760403"/>
            <a:ext cx="1074174" cy="563888"/>
            <a:chOff x="9771422" y="5899622"/>
            <a:chExt cx="1074174" cy="563888"/>
          </a:xfrm>
        </p:grpSpPr>
        <p:grpSp>
          <p:nvGrpSpPr>
            <p:cNvPr id="340" name="Group 339">
              <a:extLst>
                <a:ext uri="{FF2B5EF4-FFF2-40B4-BE49-F238E27FC236}">
                  <a16:creationId xmlns:a16="http://schemas.microsoft.com/office/drawing/2014/main" id="{53EE459B-39FB-4C5E-9965-15369F448774}"/>
                </a:ext>
              </a:extLst>
            </p:cNvPr>
            <p:cNvGrpSpPr>
              <a:grpSpLocks noChangeAspect="1"/>
            </p:cNvGrpSpPr>
            <p:nvPr/>
          </p:nvGrpSpPr>
          <p:grpSpPr>
            <a:xfrm>
              <a:off x="10093814" y="5899622"/>
              <a:ext cx="365167" cy="368280"/>
              <a:chOff x="4706938" y="2719388"/>
              <a:chExt cx="558800" cy="563563"/>
            </a:xfrm>
            <a:solidFill>
              <a:schemeClr val="tx1"/>
            </a:solidFill>
          </p:grpSpPr>
          <p:sp>
            <p:nvSpPr>
              <p:cNvPr id="342" name="Freeform 87">
                <a:extLst>
                  <a:ext uri="{FF2B5EF4-FFF2-40B4-BE49-F238E27FC236}">
                    <a16:creationId xmlns:a16="http://schemas.microsoft.com/office/drawing/2014/main" id="{5E352968-A83C-4640-8F46-241517286205}"/>
                  </a:ext>
                </a:extLst>
              </p:cNvPr>
              <p:cNvSpPr>
                <a:spLocks/>
              </p:cNvSpPr>
              <p:nvPr/>
            </p:nvSpPr>
            <p:spPr bwMode="auto">
              <a:xfrm>
                <a:off x="4849813" y="2719388"/>
                <a:ext cx="273050" cy="87313"/>
              </a:xfrm>
              <a:custGeom>
                <a:avLst/>
                <a:gdLst>
                  <a:gd name="T0" fmla="*/ 88 w 1028"/>
                  <a:gd name="T1" fmla="*/ 331 h 331"/>
                  <a:gd name="T2" fmla="*/ 111 w 1028"/>
                  <a:gd name="T3" fmla="*/ 325 h 331"/>
                  <a:gd name="T4" fmla="*/ 131 w 1028"/>
                  <a:gd name="T5" fmla="*/ 313 h 331"/>
                  <a:gd name="T6" fmla="*/ 146 w 1028"/>
                  <a:gd name="T7" fmla="*/ 295 h 331"/>
                  <a:gd name="T8" fmla="*/ 157 w 1028"/>
                  <a:gd name="T9" fmla="*/ 274 h 331"/>
                  <a:gd name="T10" fmla="*/ 160 w 1028"/>
                  <a:gd name="T11" fmla="*/ 251 h 331"/>
                  <a:gd name="T12" fmla="*/ 161 w 1028"/>
                  <a:gd name="T13" fmla="*/ 232 h 331"/>
                  <a:gd name="T14" fmla="*/ 171 w 1028"/>
                  <a:gd name="T15" fmla="*/ 208 h 331"/>
                  <a:gd name="T16" fmla="*/ 186 w 1028"/>
                  <a:gd name="T17" fmla="*/ 188 h 331"/>
                  <a:gd name="T18" fmla="*/ 207 w 1028"/>
                  <a:gd name="T19" fmla="*/ 172 h 331"/>
                  <a:gd name="T20" fmla="*/ 232 w 1028"/>
                  <a:gd name="T21" fmla="*/ 163 h 331"/>
                  <a:gd name="T22" fmla="*/ 777 w 1028"/>
                  <a:gd name="T23" fmla="*/ 162 h 331"/>
                  <a:gd name="T24" fmla="*/ 796 w 1028"/>
                  <a:gd name="T25" fmla="*/ 163 h 331"/>
                  <a:gd name="T26" fmla="*/ 821 w 1028"/>
                  <a:gd name="T27" fmla="*/ 172 h 331"/>
                  <a:gd name="T28" fmla="*/ 840 w 1028"/>
                  <a:gd name="T29" fmla="*/ 188 h 331"/>
                  <a:gd name="T30" fmla="*/ 857 w 1028"/>
                  <a:gd name="T31" fmla="*/ 208 h 331"/>
                  <a:gd name="T32" fmla="*/ 865 w 1028"/>
                  <a:gd name="T33" fmla="*/ 232 h 331"/>
                  <a:gd name="T34" fmla="*/ 867 w 1028"/>
                  <a:gd name="T35" fmla="*/ 251 h 331"/>
                  <a:gd name="T36" fmla="*/ 871 w 1028"/>
                  <a:gd name="T37" fmla="*/ 274 h 331"/>
                  <a:gd name="T38" fmla="*/ 880 w 1028"/>
                  <a:gd name="T39" fmla="*/ 295 h 331"/>
                  <a:gd name="T40" fmla="*/ 897 w 1028"/>
                  <a:gd name="T41" fmla="*/ 313 h 331"/>
                  <a:gd name="T42" fmla="*/ 917 w 1028"/>
                  <a:gd name="T43" fmla="*/ 325 h 331"/>
                  <a:gd name="T44" fmla="*/ 939 w 1028"/>
                  <a:gd name="T45" fmla="*/ 331 h 331"/>
                  <a:gd name="T46" fmla="*/ 955 w 1028"/>
                  <a:gd name="T47" fmla="*/ 331 h 331"/>
                  <a:gd name="T48" fmla="*/ 979 w 1028"/>
                  <a:gd name="T49" fmla="*/ 325 h 331"/>
                  <a:gd name="T50" fmla="*/ 998 w 1028"/>
                  <a:gd name="T51" fmla="*/ 313 h 331"/>
                  <a:gd name="T52" fmla="*/ 1014 w 1028"/>
                  <a:gd name="T53" fmla="*/ 295 h 331"/>
                  <a:gd name="T54" fmla="*/ 1024 w 1028"/>
                  <a:gd name="T55" fmla="*/ 274 h 331"/>
                  <a:gd name="T56" fmla="*/ 1028 w 1028"/>
                  <a:gd name="T57" fmla="*/ 251 h 331"/>
                  <a:gd name="T58" fmla="*/ 1023 w 1028"/>
                  <a:gd name="T59" fmla="*/ 201 h 331"/>
                  <a:gd name="T60" fmla="*/ 997 w 1028"/>
                  <a:gd name="T61" fmla="*/ 131 h 331"/>
                  <a:gd name="T62" fmla="*/ 954 w 1028"/>
                  <a:gd name="T63" fmla="*/ 74 h 331"/>
                  <a:gd name="T64" fmla="*/ 897 w 1028"/>
                  <a:gd name="T65" fmla="*/ 31 h 331"/>
                  <a:gd name="T66" fmla="*/ 828 w 1028"/>
                  <a:gd name="T67" fmla="*/ 6 h 331"/>
                  <a:gd name="T68" fmla="*/ 249 w 1028"/>
                  <a:gd name="T69" fmla="*/ 0 h 331"/>
                  <a:gd name="T70" fmla="*/ 199 w 1028"/>
                  <a:gd name="T71" fmla="*/ 6 h 331"/>
                  <a:gd name="T72" fmla="*/ 130 w 1028"/>
                  <a:gd name="T73" fmla="*/ 31 h 331"/>
                  <a:gd name="T74" fmla="*/ 72 w 1028"/>
                  <a:gd name="T75" fmla="*/ 74 h 331"/>
                  <a:gd name="T76" fmla="*/ 30 w 1028"/>
                  <a:gd name="T77" fmla="*/ 131 h 331"/>
                  <a:gd name="T78" fmla="*/ 4 w 1028"/>
                  <a:gd name="T79" fmla="*/ 201 h 331"/>
                  <a:gd name="T80" fmla="*/ 0 w 1028"/>
                  <a:gd name="T81" fmla="*/ 251 h 331"/>
                  <a:gd name="T82" fmla="*/ 3 w 1028"/>
                  <a:gd name="T83" fmla="*/ 274 h 331"/>
                  <a:gd name="T84" fmla="*/ 13 w 1028"/>
                  <a:gd name="T85" fmla="*/ 295 h 331"/>
                  <a:gd name="T86" fmla="*/ 29 w 1028"/>
                  <a:gd name="T87" fmla="*/ 313 h 331"/>
                  <a:gd name="T88" fmla="*/ 49 w 1028"/>
                  <a:gd name="T89" fmla="*/ 325 h 331"/>
                  <a:gd name="T90" fmla="*/ 71 w 1028"/>
                  <a:gd name="T9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8" h="331">
                    <a:moveTo>
                      <a:pt x="79" y="331"/>
                    </a:moveTo>
                    <a:lnTo>
                      <a:pt x="79" y="331"/>
                    </a:lnTo>
                    <a:lnTo>
                      <a:pt x="88" y="331"/>
                    </a:lnTo>
                    <a:lnTo>
                      <a:pt x="96" y="329"/>
                    </a:lnTo>
                    <a:lnTo>
                      <a:pt x="104" y="327"/>
                    </a:lnTo>
                    <a:lnTo>
                      <a:pt x="111" y="325"/>
                    </a:lnTo>
                    <a:lnTo>
                      <a:pt x="118" y="321"/>
                    </a:lnTo>
                    <a:lnTo>
                      <a:pt x="125" y="318"/>
                    </a:lnTo>
                    <a:lnTo>
                      <a:pt x="131" y="313"/>
                    </a:lnTo>
                    <a:lnTo>
                      <a:pt x="137" y="307"/>
                    </a:lnTo>
                    <a:lnTo>
                      <a:pt x="141" y="301"/>
                    </a:lnTo>
                    <a:lnTo>
                      <a:pt x="146" y="295"/>
                    </a:lnTo>
                    <a:lnTo>
                      <a:pt x="151" y="290"/>
                    </a:lnTo>
                    <a:lnTo>
                      <a:pt x="153" y="283"/>
                    </a:lnTo>
                    <a:lnTo>
                      <a:pt x="157" y="274"/>
                    </a:lnTo>
                    <a:lnTo>
                      <a:pt x="158" y="267"/>
                    </a:lnTo>
                    <a:lnTo>
                      <a:pt x="159" y="259"/>
                    </a:lnTo>
                    <a:lnTo>
                      <a:pt x="160" y="251"/>
                    </a:lnTo>
                    <a:lnTo>
                      <a:pt x="160" y="251"/>
                    </a:lnTo>
                    <a:lnTo>
                      <a:pt x="160" y="242"/>
                    </a:lnTo>
                    <a:lnTo>
                      <a:pt x="161" y="232"/>
                    </a:lnTo>
                    <a:lnTo>
                      <a:pt x="164" y="224"/>
                    </a:lnTo>
                    <a:lnTo>
                      <a:pt x="167" y="216"/>
                    </a:lnTo>
                    <a:lnTo>
                      <a:pt x="171" y="208"/>
                    </a:lnTo>
                    <a:lnTo>
                      <a:pt x="175" y="201"/>
                    </a:lnTo>
                    <a:lnTo>
                      <a:pt x="180" y="194"/>
                    </a:lnTo>
                    <a:lnTo>
                      <a:pt x="186" y="188"/>
                    </a:lnTo>
                    <a:lnTo>
                      <a:pt x="193" y="182"/>
                    </a:lnTo>
                    <a:lnTo>
                      <a:pt x="199" y="177"/>
                    </a:lnTo>
                    <a:lnTo>
                      <a:pt x="207" y="172"/>
                    </a:lnTo>
                    <a:lnTo>
                      <a:pt x="214" y="169"/>
                    </a:lnTo>
                    <a:lnTo>
                      <a:pt x="222" y="165"/>
                    </a:lnTo>
                    <a:lnTo>
                      <a:pt x="232" y="163"/>
                    </a:lnTo>
                    <a:lnTo>
                      <a:pt x="240" y="162"/>
                    </a:lnTo>
                    <a:lnTo>
                      <a:pt x="249" y="162"/>
                    </a:lnTo>
                    <a:lnTo>
                      <a:pt x="777" y="162"/>
                    </a:lnTo>
                    <a:lnTo>
                      <a:pt x="777" y="162"/>
                    </a:lnTo>
                    <a:lnTo>
                      <a:pt x="787" y="162"/>
                    </a:lnTo>
                    <a:lnTo>
                      <a:pt x="796" y="163"/>
                    </a:lnTo>
                    <a:lnTo>
                      <a:pt x="804" y="165"/>
                    </a:lnTo>
                    <a:lnTo>
                      <a:pt x="812" y="169"/>
                    </a:lnTo>
                    <a:lnTo>
                      <a:pt x="821" y="172"/>
                    </a:lnTo>
                    <a:lnTo>
                      <a:pt x="828" y="177"/>
                    </a:lnTo>
                    <a:lnTo>
                      <a:pt x="835" y="182"/>
                    </a:lnTo>
                    <a:lnTo>
                      <a:pt x="840" y="188"/>
                    </a:lnTo>
                    <a:lnTo>
                      <a:pt x="846" y="194"/>
                    </a:lnTo>
                    <a:lnTo>
                      <a:pt x="852" y="201"/>
                    </a:lnTo>
                    <a:lnTo>
                      <a:pt x="857" y="208"/>
                    </a:lnTo>
                    <a:lnTo>
                      <a:pt x="860" y="216"/>
                    </a:lnTo>
                    <a:lnTo>
                      <a:pt x="863" y="224"/>
                    </a:lnTo>
                    <a:lnTo>
                      <a:pt x="865" y="232"/>
                    </a:lnTo>
                    <a:lnTo>
                      <a:pt x="866" y="242"/>
                    </a:lnTo>
                    <a:lnTo>
                      <a:pt x="867" y="251"/>
                    </a:lnTo>
                    <a:lnTo>
                      <a:pt x="867" y="251"/>
                    </a:lnTo>
                    <a:lnTo>
                      <a:pt x="867" y="259"/>
                    </a:lnTo>
                    <a:lnTo>
                      <a:pt x="869" y="267"/>
                    </a:lnTo>
                    <a:lnTo>
                      <a:pt x="871" y="274"/>
                    </a:lnTo>
                    <a:lnTo>
                      <a:pt x="873" y="283"/>
                    </a:lnTo>
                    <a:lnTo>
                      <a:pt x="877" y="290"/>
                    </a:lnTo>
                    <a:lnTo>
                      <a:pt x="880" y="295"/>
                    </a:lnTo>
                    <a:lnTo>
                      <a:pt x="885" y="301"/>
                    </a:lnTo>
                    <a:lnTo>
                      <a:pt x="891" y="307"/>
                    </a:lnTo>
                    <a:lnTo>
                      <a:pt x="897" y="313"/>
                    </a:lnTo>
                    <a:lnTo>
                      <a:pt x="902" y="318"/>
                    </a:lnTo>
                    <a:lnTo>
                      <a:pt x="910" y="321"/>
                    </a:lnTo>
                    <a:lnTo>
                      <a:pt x="917" y="325"/>
                    </a:lnTo>
                    <a:lnTo>
                      <a:pt x="924" y="327"/>
                    </a:lnTo>
                    <a:lnTo>
                      <a:pt x="932" y="329"/>
                    </a:lnTo>
                    <a:lnTo>
                      <a:pt x="939" y="331"/>
                    </a:lnTo>
                    <a:lnTo>
                      <a:pt x="947" y="331"/>
                    </a:lnTo>
                    <a:lnTo>
                      <a:pt x="947" y="331"/>
                    </a:lnTo>
                    <a:lnTo>
                      <a:pt x="955" y="331"/>
                    </a:lnTo>
                    <a:lnTo>
                      <a:pt x="963" y="329"/>
                    </a:lnTo>
                    <a:lnTo>
                      <a:pt x="972" y="327"/>
                    </a:lnTo>
                    <a:lnTo>
                      <a:pt x="979" y="325"/>
                    </a:lnTo>
                    <a:lnTo>
                      <a:pt x="986" y="321"/>
                    </a:lnTo>
                    <a:lnTo>
                      <a:pt x="993" y="318"/>
                    </a:lnTo>
                    <a:lnTo>
                      <a:pt x="998" y="313"/>
                    </a:lnTo>
                    <a:lnTo>
                      <a:pt x="1004" y="307"/>
                    </a:lnTo>
                    <a:lnTo>
                      <a:pt x="1009" y="301"/>
                    </a:lnTo>
                    <a:lnTo>
                      <a:pt x="1014" y="295"/>
                    </a:lnTo>
                    <a:lnTo>
                      <a:pt x="1018" y="290"/>
                    </a:lnTo>
                    <a:lnTo>
                      <a:pt x="1021" y="283"/>
                    </a:lnTo>
                    <a:lnTo>
                      <a:pt x="1024" y="274"/>
                    </a:lnTo>
                    <a:lnTo>
                      <a:pt x="1025" y="267"/>
                    </a:lnTo>
                    <a:lnTo>
                      <a:pt x="1028" y="259"/>
                    </a:lnTo>
                    <a:lnTo>
                      <a:pt x="1028" y="251"/>
                    </a:lnTo>
                    <a:lnTo>
                      <a:pt x="1028" y="251"/>
                    </a:lnTo>
                    <a:lnTo>
                      <a:pt x="1027" y="225"/>
                    </a:lnTo>
                    <a:lnTo>
                      <a:pt x="1023" y="201"/>
                    </a:lnTo>
                    <a:lnTo>
                      <a:pt x="1016" y="176"/>
                    </a:lnTo>
                    <a:lnTo>
                      <a:pt x="1008" y="154"/>
                    </a:lnTo>
                    <a:lnTo>
                      <a:pt x="997" y="131"/>
                    </a:lnTo>
                    <a:lnTo>
                      <a:pt x="984" y="110"/>
                    </a:lnTo>
                    <a:lnTo>
                      <a:pt x="970" y="92"/>
                    </a:lnTo>
                    <a:lnTo>
                      <a:pt x="954" y="74"/>
                    </a:lnTo>
                    <a:lnTo>
                      <a:pt x="936" y="58"/>
                    </a:lnTo>
                    <a:lnTo>
                      <a:pt x="918" y="44"/>
                    </a:lnTo>
                    <a:lnTo>
                      <a:pt x="897" y="31"/>
                    </a:lnTo>
                    <a:lnTo>
                      <a:pt x="874" y="20"/>
                    </a:lnTo>
                    <a:lnTo>
                      <a:pt x="852" y="12"/>
                    </a:lnTo>
                    <a:lnTo>
                      <a:pt x="828" y="6"/>
                    </a:lnTo>
                    <a:lnTo>
                      <a:pt x="803" y="2"/>
                    </a:lnTo>
                    <a:lnTo>
                      <a:pt x="777" y="0"/>
                    </a:lnTo>
                    <a:lnTo>
                      <a:pt x="249" y="0"/>
                    </a:lnTo>
                    <a:lnTo>
                      <a:pt x="249" y="0"/>
                    </a:lnTo>
                    <a:lnTo>
                      <a:pt x="223" y="2"/>
                    </a:lnTo>
                    <a:lnTo>
                      <a:pt x="199" y="6"/>
                    </a:lnTo>
                    <a:lnTo>
                      <a:pt x="175" y="12"/>
                    </a:lnTo>
                    <a:lnTo>
                      <a:pt x="152" y="20"/>
                    </a:lnTo>
                    <a:lnTo>
                      <a:pt x="130" y="31"/>
                    </a:lnTo>
                    <a:lnTo>
                      <a:pt x="110" y="44"/>
                    </a:lnTo>
                    <a:lnTo>
                      <a:pt x="90" y="58"/>
                    </a:lnTo>
                    <a:lnTo>
                      <a:pt x="72" y="74"/>
                    </a:lnTo>
                    <a:lnTo>
                      <a:pt x="57" y="92"/>
                    </a:lnTo>
                    <a:lnTo>
                      <a:pt x="42" y="110"/>
                    </a:lnTo>
                    <a:lnTo>
                      <a:pt x="30" y="131"/>
                    </a:lnTo>
                    <a:lnTo>
                      <a:pt x="20" y="154"/>
                    </a:lnTo>
                    <a:lnTo>
                      <a:pt x="10" y="176"/>
                    </a:lnTo>
                    <a:lnTo>
                      <a:pt x="4" y="201"/>
                    </a:lnTo>
                    <a:lnTo>
                      <a:pt x="1" y="225"/>
                    </a:lnTo>
                    <a:lnTo>
                      <a:pt x="0" y="251"/>
                    </a:lnTo>
                    <a:lnTo>
                      <a:pt x="0" y="251"/>
                    </a:lnTo>
                    <a:lnTo>
                      <a:pt x="0" y="259"/>
                    </a:lnTo>
                    <a:lnTo>
                      <a:pt x="1" y="267"/>
                    </a:lnTo>
                    <a:lnTo>
                      <a:pt x="3" y="274"/>
                    </a:lnTo>
                    <a:lnTo>
                      <a:pt x="6" y="283"/>
                    </a:lnTo>
                    <a:lnTo>
                      <a:pt x="9" y="290"/>
                    </a:lnTo>
                    <a:lnTo>
                      <a:pt x="13" y="295"/>
                    </a:lnTo>
                    <a:lnTo>
                      <a:pt x="17" y="301"/>
                    </a:lnTo>
                    <a:lnTo>
                      <a:pt x="23" y="307"/>
                    </a:lnTo>
                    <a:lnTo>
                      <a:pt x="29" y="313"/>
                    </a:lnTo>
                    <a:lnTo>
                      <a:pt x="35" y="318"/>
                    </a:lnTo>
                    <a:lnTo>
                      <a:pt x="42" y="321"/>
                    </a:lnTo>
                    <a:lnTo>
                      <a:pt x="49" y="325"/>
                    </a:lnTo>
                    <a:lnTo>
                      <a:pt x="56" y="327"/>
                    </a:lnTo>
                    <a:lnTo>
                      <a:pt x="63" y="329"/>
                    </a:lnTo>
                    <a:lnTo>
                      <a:pt x="71" y="331"/>
                    </a:lnTo>
                    <a:lnTo>
                      <a:pt x="79" y="331"/>
                    </a:lnTo>
                    <a:lnTo>
                      <a:pt x="79" y="331"/>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3" name="Freeform 88">
                <a:extLst>
                  <a:ext uri="{FF2B5EF4-FFF2-40B4-BE49-F238E27FC236}">
                    <a16:creationId xmlns:a16="http://schemas.microsoft.com/office/drawing/2014/main" id="{074859F5-5BD3-4520-85FE-AC927491E088}"/>
                  </a:ext>
                </a:extLst>
              </p:cNvPr>
              <p:cNvSpPr>
                <a:spLocks noEditPoints="1"/>
              </p:cNvSpPr>
              <p:nvPr/>
            </p:nvSpPr>
            <p:spPr bwMode="auto">
              <a:xfrm>
                <a:off x="4706938" y="2822576"/>
                <a:ext cx="558800" cy="460375"/>
              </a:xfrm>
              <a:custGeom>
                <a:avLst/>
                <a:gdLst>
                  <a:gd name="T0" fmla="*/ 226 w 2115"/>
                  <a:gd name="T1" fmla="*/ 1 h 1744"/>
                  <a:gd name="T2" fmla="*/ 133 w 2115"/>
                  <a:gd name="T3" fmla="*/ 31 h 1744"/>
                  <a:gd name="T4" fmla="*/ 58 w 2115"/>
                  <a:gd name="T5" fmla="*/ 93 h 1744"/>
                  <a:gd name="T6" fmla="*/ 11 w 2115"/>
                  <a:gd name="T7" fmla="*/ 178 h 1744"/>
                  <a:gd name="T8" fmla="*/ 0 w 2115"/>
                  <a:gd name="T9" fmla="*/ 1492 h 1744"/>
                  <a:gd name="T10" fmla="*/ 11 w 2115"/>
                  <a:gd name="T11" fmla="*/ 1567 h 1744"/>
                  <a:gd name="T12" fmla="*/ 58 w 2115"/>
                  <a:gd name="T13" fmla="*/ 1652 h 1744"/>
                  <a:gd name="T14" fmla="*/ 133 w 2115"/>
                  <a:gd name="T15" fmla="*/ 1713 h 1744"/>
                  <a:gd name="T16" fmla="*/ 226 w 2115"/>
                  <a:gd name="T17" fmla="*/ 1742 h 1744"/>
                  <a:gd name="T18" fmla="*/ 1888 w 2115"/>
                  <a:gd name="T19" fmla="*/ 1742 h 1744"/>
                  <a:gd name="T20" fmla="*/ 1983 w 2115"/>
                  <a:gd name="T21" fmla="*/ 1713 h 1744"/>
                  <a:gd name="T22" fmla="*/ 2058 w 2115"/>
                  <a:gd name="T23" fmla="*/ 1652 h 1744"/>
                  <a:gd name="T24" fmla="*/ 2103 w 2115"/>
                  <a:gd name="T25" fmla="*/ 1567 h 1744"/>
                  <a:gd name="T26" fmla="*/ 2115 w 2115"/>
                  <a:gd name="T27" fmla="*/ 253 h 1744"/>
                  <a:gd name="T28" fmla="*/ 2103 w 2115"/>
                  <a:gd name="T29" fmla="*/ 178 h 1744"/>
                  <a:gd name="T30" fmla="*/ 2058 w 2115"/>
                  <a:gd name="T31" fmla="*/ 93 h 1744"/>
                  <a:gd name="T32" fmla="*/ 1983 w 2115"/>
                  <a:gd name="T33" fmla="*/ 31 h 1744"/>
                  <a:gd name="T34" fmla="*/ 1888 w 2115"/>
                  <a:gd name="T35" fmla="*/ 1 h 1744"/>
                  <a:gd name="T36" fmla="*/ 1057 w 2115"/>
                  <a:gd name="T37" fmla="*/ 1409 h 1744"/>
                  <a:gd name="T38" fmla="*/ 948 w 2115"/>
                  <a:gd name="T39" fmla="*/ 1398 h 1744"/>
                  <a:gd name="T40" fmla="*/ 847 w 2115"/>
                  <a:gd name="T41" fmla="*/ 1367 h 1744"/>
                  <a:gd name="T42" fmla="*/ 756 w 2115"/>
                  <a:gd name="T43" fmla="*/ 1317 h 1744"/>
                  <a:gd name="T44" fmla="*/ 677 w 2115"/>
                  <a:gd name="T45" fmla="*/ 1252 h 1744"/>
                  <a:gd name="T46" fmla="*/ 612 w 2115"/>
                  <a:gd name="T47" fmla="*/ 1172 h 1744"/>
                  <a:gd name="T48" fmla="*/ 561 w 2115"/>
                  <a:gd name="T49" fmla="*/ 1081 h 1744"/>
                  <a:gd name="T50" fmla="*/ 531 w 2115"/>
                  <a:gd name="T51" fmla="*/ 980 h 1744"/>
                  <a:gd name="T52" fmla="*/ 519 w 2115"/>
                  <a:gd name="T53" fmla="*/ 873 h 1744"/>
                  <a:gd name="T54" fmla="*/ 526 w 2115"/>
                  <a:gd name="T55" fmla="*/ 791 h 1744"/>
                  <a:gd name="T56" fmla="*/ 552 w 2115"/>
                  <a:gd name="T57" fmla="*/ 688 h 1744"/>
                  <a:gd name="T58" fmla="*/ 598 w 2115"/>
                  <a:gd name="T59" fmla="*/ 594 h 1744"/>
                  <a:gd name="T60" fmla="*/ 658 w 2115"/>
                  <a:gd name="T61" fmla="*/ 511 h 1744"/>
                  <a:gd name="T62" fmla="*/ 736 w 2115"/>
                  <a:gd name="T63" fmla="*/ 442 h 1744"/>
                  <a:gd name="T64" fmla="*/ 824 w 2115"/>
                  <a:gd name="T65" fmla="*/ 388 h 1744"/>
                  <a:gd name="T66" fmla="*/ 922 w 2115"/>
                  <a:gd name="T67" fmla="*/ 353 h 1744"/>
                  <a:gd name="T68" fmla="*/ 1028 w 2115"/>
                  <a:gd name="T69" fmla="*/ 336 h 1744"/>
                  <a:gd name="T70" fmla="*/ 1112 w 2115"/>
                  <a:gd name="T71" fmla="*/ 337 h 1744"/>
                  <a:gd name="T72" fmla="*/ 1216 w 2115"/>
                  <a:gd name="T73" fmla="*/ 360 h 1744"/>
                  <a:gd name="T74" fmla="*/ 1313 w 2115"/>
                  <a:gd name="T75" fmla="*/ 399 h 1744"/>
                  <a:gd name="T76" fmla="*/ 1398 w 2115"/>
                  <a:gd name="T77" fmla="*/ 458 h 1744"/>
                  <a:gd name="T78" fmla="*/ 1471 w 2115"/>
                  <a:gd name="T79" fmla="*/ 531 h 1744"/>
                  <a:gd name="T80" fmla="*/ 1528 w 2115"/>
                  <a:gd name="T81" fmla="*/ 616 h 1744"/>
                  <a:gd name="T82" fmla="*/ 1569 w 2115"/>
                  <a:gd name="T83" fmla="*/ 712 h 1744"/>
                  <a:gd name="T84" fmla="*/ 1590 w 2115"/>
                  <a:gd name="T85" fmla="*/ 817 h 1744"/>
                  <a:gd name="T86" fmla="*/ 1593 w 2115"/>
                  <a:gd name="T87" fmla="*/ 901 h 1744"/>
                  <a:gd name="T88" fmla="*/ 1576 w 2115"/>
                  <a:gd name="T89" fmla="*/ 1007 h 1744"/>
                  <a:gd name="T90" fmla="*/ 1540 w 2115"/>
                  <a:gd name="T91" fmla="*/ 1106 h 1744"/>
                  <a:gd name="T92" fmla="*/ 1486 w 2115"/>
                  <a:gd name="T93" fmla="*/ 1193 h 1744"/>
                  <a:gd name="T94" fmla="*/ 1417 w 2115"/>
                  <a:gd name="T95" fmla="*/ 1269 h 1744"/>
                  <a:gd name="T96" fmla="*/ 1335 w 2115"/>
                  <a:gd name="T97" fmla="*/ 1331 h 1744"/>
                  <a:gd name="T98" fmla="*/ 1242 w 2115"/>
                  <a:gd name="T99" fmla="*/ 1377 h 1744"/>
                  <a:gd name="T100" fmla="*/ 1139 w 2115"/>
                  <a:gd name="T101" fmla="*/ 1403 h 1744"/>
                  <a:gd name="T102" fmla="*/ 1057 w 2115"/>
                  <a:gd name="T103" fmla="*/ 1409 h 1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5" h="1744">
                    <a:moveTo>
                      <a:pt x="1862" y="0"/>
                    </a:moveTo>
                    <a:lnTo>
                      <a:pt x="252" y="0"/>
                    </a:lnTo>
                    <a:lnTo>
                      <a:pt x="252" y="0"/>
                    </a:lnTo>
                    <a:lnTo>
                      <a:pt x="226" y="1"/>
                    </a:lnTo>
                    <a:lnTo>
                      <a:pt x="202" y="6"/>
                    </a:lnTo>
                    <a:lnTo>
                      <a:pt x="177" y="12"/>
                    </a:lnTo>
                    <a:lnTo>
                      <a:pt x="154" y="20"/>
                    </a:lnTo>
                    <a:lnTo>
                      <a:pt x="133" y="31"/>
                    </a:lnTo>
                    <a:lnTo>
                      <a:pt x="112" y="44"/>
                    </a:lnTo>
                    <a:lnTo>
                      <a:pt x="92" y="58"/>
                    </a:lnTo>
                    <a:lnTo>
                      <a:pt x="74" y="74"/>
                    </a:lnTo>
                    <a:lnTo>
                      <a:pt x="58" y="93"/>
                    </a:lnTo>
                    <a:lnTo>
                      <a:pt x="44" y="111"/>
                    </a:lnTo>
                    <a:lnTo>
                      <a:pt x="31" y="133"/>
                    </a:lnTo>
                    <a:lnTo>
                      <a:pt x="20" y="155"/>
                    </a:lnTo>
                    <a:lnTo>
                      <a:pt x="11" y="178"/>
                    </a:lnTo>
                    <a:lnTo>
                      <a:pt x="5" y="202"/>
                    </a:lnTo>
                    <a:lnTo>
                      <a:pt x="2" y="227"/>
                    </a:lnTo>
                    <a:lnTo>
                      <a:pt x="0" y="253"/>
                    </a:lnTo>
                    <a:lnTo>
                      <a:pt x="0" y="1492"/>
                    </a:lnTo>
                    <a:lnTo>
                      <a:pt x="0" y="1492"/>
                    </a:lnTo>
                    <a:lnTo>
                      <a:pt x="2" y="1518"/>
                    </a:lnTo>
                    <a:lnTo>
                      <a:pt x="5" y="1542"/>
                    </a:lnTo>
                    <a:lnTo>
                      <a:pt x="11" y="1567"/>
                    </a:lnTo>
                    <a:lnTo>
                      <a:pt x="20" y="1590"/>
                    </a:lnTo>
                    <a:lnTo>
                      <a:pt x="31" y="1612"/>
                    </a:lnTo>
                    <a:lnTo>
                      <a:pt x="44" y="1632"/>
                    </a:lnTo>
                    <a:lnTo>
                      <a:pt x="58" y="1652"/>
                    </a:lnTo>
                    <a:lnTo>
                      <a:pt x="74" y="1670"/>
                    </a:lnTo>
                    <a:lnTo>
                      <a:pt x="92" y="1686"/>
                    </a:lnTo>
                    <a:lnTo>
                      <a:pt x="112" y="1701"/>
                    </a:lnTo>
                    <a:lnTo>
                      <a:pt x="133" y="1713"/>
                    </a:lnTo>
                    <a:lnTo>
                      <a:pt x="154" y="1724"/>
                    </a:lnTo>
                    <a:lnTo>
                      <a:pt x="177" y="1733"/>
                    </a:lnTo>
                    <a:lnTo>
                      <a:pt x="202" y="1739"/>
                    </a:lnTo>
                    <a:lnTo>
                      <a:pt x="226" y="1742"/>
                    </a:lnTo>
                    <a:lnTo>
                      <a:pt x="252" y="1744"/>
                    </a:lnTo>
                    <a:lnTo>
                      <a:pt x="1862" y="1744"/>
                    </a:lnTo>
                    <a:lnTo>
                      <a:pt x="1862" y="1744"/>
                    </a:lnTo>
                    <a:lnTo>
                      <a:pt x="1888" y="1742"/>
                    </a:lnTo>
                    <a:lnTo>
                      <a:pt x="1914" y="1739"/>
                    </a:lnTo>
                    <a:lnTo>
                      <a:pt x="1937" y="1733"/>
                    </a:lnTo>
                    <a:lnTo>
                      <a:pt x="1960" y="1724"/>
                    </a:lnTo>
                    <a:lnTo>
                      <a:pt x="1983" y="1713"/>
                    </a:lnTo>
                    <a:lnTo>
                      <a:pt x="2004" y="1701"/>
                    </a:lnTo>
                    <a:lnTo>
                      <a:pt x="2023" y="1686"/>
                    </a:lnTo>
                    <a:lnTo>
                      <a:pt x="2041" y="1670"/>
                    </a:lnTo>
                    <a:lnTo>
                      <a:pt x="2058" y="1652"/>
                    </a:lnTo>
                    <a:lnTo>
                      <a:pt x="2072" y="1632"/>
                    </a:lnTo>
                    <a:lnTo>
                      <a:pt x="2085" y="1612"/>
                    </a:lnTo>
                    <a:lnTo>
                      <a:pt x="2095" y="1590"/>
                    </a:lnTo>
                    <a:lnTo>
                      <a:pt x="2103" y="1567"/>
                    </a:lnTo>
                    <a:lnTo>
                      <a:pt x="2109" y="1542"/>
                    </a:lnTo>
                    <a:lnTo>
                      <a:pt x="2114" y="1518"/>
                    </a:lnTo>
                    <a:lnTo>
                      <a:pt x="2115" y="1492"/>
                    </a:lnTo>
                    <a:lnTo>
                      <a:pt x="2115" y="253"/>
                    </a:lnTo>
                    <a:lnTo>
                      <a:pt x="2115" y="253"/>
                    </a:lnTo>
                    <a:lnTo>
                      <a:pt x="2114" y="227"/>
                    </a:lnTo>
                    <a:lnTo>
                      <a:pt x="2109" y="202"/>
                    </a:lnTo>
                    <a:lnTo>
                      <a:pt x="2103" y="178"/>
                    </a:lnTo>
                    <a:lnTo>
                      <a:pt x="2095" y="155"/>
                    </a:lnTo>
                    <a:lnTo>
                      <a:pt x="2085" y="133"/>
                    </a:lnTo>
                    <a:lnTo>
                      <a:pt x="2072" y="111"/>
                    </a:lnTo>
                    <a:lnTo>
                      <a:pt x="2058" y="93"/>
                    </a:lnTo>
                    <a:lnTo>
                      <a:pt x="2041" y="74"/>
                    </a:lnTo>
                    <a:lnTo>
                      <a:pt x="2023" y="58"/>
                    </a:lnTo>
                    <a:lnTo>
                      <a:pt x="2004" y="44"/>
                    </a:lnTo>
                    <a:lnTo>
                      <a:pt x="1983" y="31"/>
                    </a:lnTo>
                    <a:lnTo>
                      <a:pt x="1960" y="20"/>
                    </a:lnTo>
                    <a:lnTo>
                      <a:pt x="1937" y="12"/>
                    </a:lnTo>
                    <a:lnTo>
                      <a:pt x="1914" y="6"/>
                    </a:lnTo>
                    <a:lnTo>
                      <a:pt x="1888" y="1"/>
                    </a:lnTo>
                    <a:lnTo>
                      <a:pt x="1862" y="0"/>
                    </a:lnTo>
                    <a:lnTo>
                      <a:pt x="1862" y="0"/>
                    </a:lnTo>
                    <a:close/>
                    <a:moveTo>
                      <a:pt x="1057" y="1409"/>
                    </a:moveTo>
                    <a:lnTo>
                      <a:pt x="1057" y="1409"/>
                    </a:lnTo>
                    <a:lnTo>
                      <a:pt x="1028" y="1409"/>
                    </a:lnTo>
                    <a:lnTo>
                      <a:pt x="1002" y="1406"/>
                    </a:lnTo>
                    <a:lnTo>
                      <a:pt x="975" y="1403"/>
                    </a:lnTo>
                    <a:lnTo>
                      <a:pt x="948" y="1398"/>
                    </a:lnTo>
                    <a:lnTo>
                      <a:pt x="922" y="1392"/>
                    </a:lnTo>
                    <a:lnTo>
                      <a:pt x="897" y="1385"/>
                    </a:lnTo>
                    <a:lnTo>
                      <a:pt x="872" y="1377"/>
                    </a:lnTo>
                    <a:lnTo>
                      <a:pt x="847" y="1367"/>
                    </a:lnTo>
                    <a:lnTo>
                      <a:pt x="824" y="1356"/>
                    </a:lnTo>
                    <a:lnTo>
                      <a:pt x="800" y="1344"/>
                    </a:lnTo>
                    <a:lnTo>
                      <a:pt x="778" y="1331"/>
                    </a:lnTo>
                    <a:lnTo>
                      <a:pt x="756" y="1317"/>
                    </a:lnTo>
                    <a:lnTo>
                      <a:pt x="736" y="1302"/>
                    </a:lnTo>
                    <a:lnTo>
                      <a:pt x="715" y="1287"/>
                    </a:lnTo>
                    <a:lnTo>
                      <a:pt x="696" y="1269"/>
                    </a:lnTo>
                    <a:lnTo>
                      <a:pt x="677" y="1252"/>
                    </a:lnTo>
                    <a:lnTo>
                      <a:pt x="658" y="1233"/>
                    </a:lnTo>
                    <a:lnTo>
                      <a:pt x="642" y="1214"/>
                    </a:lnTo>
                    <a:lnTo>
                      <a:pt x="626" y="1193"/>
                    </a:lnTo>
                    <a:lnTo>
                      <a:pt x="612" y="1172"/>
                    </a:lnTo>
                    <a:lnTo>
                      <a:pt x="598" y="1151"/>
                    </a:lnTo>
                    <a:lnTo>
                      <a:pt x="585" y="1128"/>
                    </a:lnTo>
                    <a:lnTo>
                      <a:pt x="572" y="1106"/>
                    </a:lnTo>
                    <a:lnTo>
                      <a:pt x="561" y="1081"/>
                    </a:lnTo>
                    <a:lnTo>
                      <a:pt x="552" y="1058"/>
                    </a:lnTo>
                    <a:lnTo>
                      <a:pt x="544" y="1032"/>
                    </a:lnTo>
                    <a:lnTo>
                      <a:pt x="537" y="1007"/>
                    </a:lnTo>
                    <a:lnTo>
                      <a:pt x="531" y="980"/>
                    </a:lnTo>
                    <a:lnTo>
                      <a:pt x="526" y="954"/>
                    </a:lnTo>
                    <a:lnTo>
                      <a:pt x="523" y="928"/>
                    </a:lnTo>
                    <a:lnTo>
                      <a:pt x="520" y="901"/>
                    </a:lnTo>
                    <a:lnTo>
                      <a:pt x="519" y="873"/>
                    </a:lnTo>
                    <a:lnTo>
                      <a:pt x="519" y="873"/>
                    </a:lnTo>
                    <a:lnTo>
                      <a:pt x="520" y="844"/>
                    </a:lnTo>
                    <a:lnTo>
                      <a:pt x="523" y="817"/>
                    </a:lnTo>
                    <a:lnTo>
                      <a:pt x="526" y="791"/>
                    </a:lnTo>
                    <a:lnTo>
                      <a:pt x="531" y="764"/>
                    </a:lnTo>
                    <a:lnTo>
                      <a:pt x="537" y="738"/>
                    </a:lnTo>
                    <a:lnTo>
                      <a:pt x="544" y="712"/>
                    </a:lnTo>
                    <a:lnTo>
                      <a:pt x="552" y="688"/>
                    </a:lnTo>
                    <a:lnTo>
                      <a:pt x="561" y="663"/>
                    </a:lnTo>
                    <a:lnTo>
                      <a:pt x="572" y="640"/>
                    </a:lnTo>
                    <a:lnTo>
                      <a:pt x="585" y="616"/>
                    </a:lnTo>
                    <a:lnTo>
                      <a:pt x="598" y="594"/>
                    </a:lnTo>
                    <a:lnTo>
                      <a:pt x="612" y="572"/>
                    </a:lnTo>
                    <a:lnTo>
                      <a:pt x="626" y="551"/>
                    </a:lnTo>
                    <a:lnTo>
                      <a:pt x="642" y="531"/>
                    </a:lnTo>
                    <a:lnTo>
                      <a:pt x="658" y="511"/>
                    </a:lnTo>
                    <a:lnTo>
                      <a:pt x="677" y="492"/>
                    </a:lnTo>
                    <a:lnTo>
                      <a:pt x="696" y="474"/>
                    </a:lnTo>
                    <a:lnTo>
                      <a:pt x="715" y="458"/>
                    </a:lnTo>
                    <a:lnTo>
                      <a:pt x="736" y="442"/>
                    </a:lnTo>
                    <a:lnTo>
                      <a:pt x="756" y="426"/>
                    </a:lnTo>
                    <a:lnTo>
                      <a:pt x="778" y="414"/>
                    </a:lnTo>
                    <a:lnTo>
                      <a:pt x="800" y="399"/>
                    </a:lnTo>
                    <a:lnTo>
                      <a:pt x="824" y="388"/>
                    </a:lnTo>
                    <a:lnTo>
                      <a:pt x="847" y="377"/>
                    </a:lnTo>
                    <a:lnTo>
                      <a:pt x="872" y="368"/>
                    </a:lnTo>
                    <a:lnTo>
                      <a:pt x="897" y="360"/>
                    </a:lnTo>
                    <a:lnTo>
                      <a:pt x="922" y="353"/>
                    </a:lnTo>
                    <a:lnTo>
                      <a:pt x="948" y="346"/>
                    </a:lnTo>
                    <a:lnTo>
                      <a:pt x="975" y="341"/>
                    </a:lnTo>
                    <a:lnTo>
                      <a:pt x="1002" y="337"/>
                    </a:lnTo>
                    <a:lnTo>
                      <a:pt x="1028" y="336"/>
                    </a:lnTo>
                    <a:lnTo>
                      <a:pt x="1057" y="335"/>
                    </a:lnTo>
                    <a:lnTo>
                      <a:pt x="1057" y="335"/>
                    </a:lnTo>
                    <a:lnTo>
                      <a:pt x="1085" y="336"/>
                    </a:lnTo>
                    <a:lnTo>
                      <a:pt x="1112" y="337"/>
                    </a:lnTo>
                    <a:lnTo>
                      <a:pt x="1139" y="341"/>
                    </a:lnTo>
                    <a:lnTo>
                      <a:pt x="1164" y="346"/>
                    </a:lnTo>
                    <a:lnTo>
                      <a:pt x="1191" y="353"/>
                    </a:lnTo>
                    <a:lnTo>
                      <a:pt x="1216" y="360"/>
                    </a:lnTo>
                    <a:lnTo>
                      <a:pt x="1242" y="368"/>
                    </a:lnTo>
                    <a:lnTo>
                      <a:pt x="1265" y="377"/>
                    </a:lnTo>
                    <a:lnTo>
                      <a:pt x="1290" y="388"/>
                    </a:lnTo>
                    <a:lnTo>
                      <a:pt x="1313" y="399"/>
                    </a:lnTo>
                    <a:lnTo>
                      <a:pt x="1335" y="414"/>
                    </a:lnTo>
                    <a:lnTo>
                      <a:pt x="1356" y="426"/>
                    </a:lnTo>
                    <a:lnTo>
                      <a:pt x="1377" y="442"/>
                    </a:lnTo>
                    <a:lnTo>
                      <a:pt x="1398" y="458"/>
                    </a:lnTo>
                    <a:lnTo>
                      <a:pt x="1417" y="474"/>
                    </a:lnTo>
                    <a:lnTo>
                      <a:pt x="1436" y="492"/>
                    </a:lnTo>
                    <a:lnTo>
                      <a:pt x="1454" y="511"/>
                    </a:lnTo>
                    <a:lnTo>
                      <a:pt x="1471" y="531"/>
                    </a:lnTo>
                    <a:lnTo>
                      <a:pt x="1486" y="551"/>
                    </a:lnTo>
                    <a:lnTo>
                      <a:pt x="1502" y="572"/>
                    </a:lnTo>
                    <a:lnTo>
                      <a:pt x="1516" y="594"/>
                    </a:lnTo>
                    <a:lnTo>
                      <a:pt x="1528" y="616"/>
                    </a:lnTo>
                    <a:lnTo>
                      <a:pt x="1540" y="640"/>
                    </a:lnTo>
                    <a:lnTo>
                      <a:pt x="1552" y="663"/>
                    </a:lnTo>
                    <a:lnTo>
                      <a:pt x="1561" y="688"/>
                    </a:lnTo>
                    <a:lnTo>
                      <a:pt x="1569" y="712"/>
                    </a:lnTo>
                    <a:lnTo>
                      <a:pt x="1576" y="738"/>
                    </a:lnTo>
                    <a:lnTo>
                      <a:pt x="1582" y="764"/>
                    </a:lnTo>
                    <a:lnTo>
                      <a:pt x="1587" y="791"/>
                    </a:lnTo>
                    <a:lnTo>
                      <a:pt x="1590" y="817"/>
                    </a:lnTo>
                    <a:lnTo>
                      <a:pt x="1593" y="844"/>
                    </a:lnTo>
                    <a:lnTo>
                      <a:pt x="1594" y="873"/>
                    </a:lnTo>
                    <a:lnTo>
                      <a:pt x="1594" y="873"/>
                    </a:lnTo>
                    <a:lnTo>
                      <a:pt x="1593" y="901"/>
                    </a:lnTo>
                    <a:lnTo>
                      <a:pt x="1590" y="928"/>
                    </a:lnTo>
                    <a:lnTo>
                      <a:pt x="1587" y="954"/>
                    </a:lnTo>
                    <a:lnTo>
                      <a:pt x="1582" y="980"/>
                    </a:lnTo>
                    <a:lnTo>
                      <a:pt x="1576" y="1007"/>
                    </a:lnTo>
                    <a:lnTo>
                      <a:pt x="1569" y="1032"/>
                    </a:lnTo>
                    <a:lnTo>
                      <a:pt x="1561" y="1058"/>
                    </a:lnTo>
                    <a:lnTo>
                      <a:pt x="1552" y="1081"/>
                    </a:lnTo>
                    <a:lnTo>
                      <a:pt x="1540" y="1106"/>
                    </a:lnTo>
                    <a:lnTo>
                      <a:pt x="1528" y="1128"/>
                    </a:lnTo>
                    <a:lnTo>
                      <a:pt x="1516" y="1151"/>
                    </a:lnTo>
                    <a:lnTo>
                      <a:pt x="1502" y="1172"/>
                    </a:lnTo>
                    <a:lnTo>
                      <a:pt x="1486" y="1193"/>
                    </a:lnTo>
                    <a:lnTo>
                      <a:pt x="1471" y="1214"/>
                    </a:lnTo>
                    <a:lnTo>
                      <a:pt x="1454" y="1233"/>
                    </a:lnTo>
                    <a:lnTo>
                      <a:pt x="1436" y="1252"/>
                    </a:lnTo>
                    <a:lnTo>
                      <a:pt x="1417" y="1269"/>
                    </a:lnTo>
                    <a:lnTo>
                      <a:pt x="1398" y="1287"/>
                    </a:lnTo>
                    <a:lnTo>
                      <a:pt x="1377" y="1302"/>
                    </a:lnTo>
                    <a:lnTo>
                      <a:pt x="1356" y="1317"/>
                    </a:lnTo>
                    <a:lnTo>
                      <a:pt x="1335" y="1331"/>
                    </a:lnTo>
                    <a:lnTo>
                      <a:pt x="1313" y="1344"/>
                    </a:lnTo>
                    <a:lnTo>
                      <a:pt x="1290" y="1356"/>
                    </a:lnTo>
                    <a:lnTo>
                      <a:pt x="1265" y="1367"/>
                    </a:lnTo>
                    <a:lnTo>
                      <a:pt x="1242" y="1377"/>
                    </a:lnTo>
                    <a:lnTo>
                      <a:pt x="1216" y="1385"/>
                    </a:lnTo>
                    <a:lnTo>
                      <a:pt x="1191" y="1392"/>
                    </a:lnTo>
                    <a:lnTo>
                      <a:pt x="1164" y="1398"/>
                    </a:lnTo>
                    <a:lnTo>
                      <a:pt x="1139" y="1403"/>
                    </a:lnTo>
                    <a:lnTo>
                      <a:pt x="1112" y="1406"/>
                    </a:lnTo>
                    <a:lnTo>
                      <a:pt x="1085" y="1409"/>
                    </a:lnTo>
                    <a:lnTo>
                      <a:pt x="1057" y="1409"/>
                    </a:lnTo>
                    <a:lnTo>
                      <a:pt x="1057" y="140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4" name="Freeform 89">
                <a:extLst>
                  <a:ext uri="{FF2B5EF4-FFF2-40B4-BE49-F238E27FC236}">
                    <a16:creationId xmlns:a16="http://schemas.microsoft.com/office/drawing/2014/main" id="{5EA304C4-E903-471A-B518-F1B770F10E4F}"/>
                  </a:ext>
                </a:extLst>
              </p:cNvPr>
              <p:cNvSpPr>
                <a:spLocks/>
              </p:cNvSpPr>
              <p:nvPr/>
            </p:nvSpPr>
            <p:spPr bwMode="auto">
              <a:xfrm>
                <a:off x="4892675" y="2959101"/>
                <a:ext cx="187325" cy="187325"/>
              </a:xfrm>
              <a:custGeom>
                <a:avLst/>
                <a:gdLst>
                  <a:gd name="T0" fmla="*/ 472 w 709"/>
                  <a:gd name="T1" fmla="*/ 0 h 709"/>
                  <a:gd name="T2" fmla="*/ 240 w 709"/>
                  <a:gd name="T3" fmla="*/ 0 h 709"/>
                  <a:gd name="T4" fmla="*/ 240 w 709"/>
                  <a:gd name="T5" fmla="*/ 240 h 709"/>
                  <a:gd name="T6" fmla="*/ 0 w 709"/>
                  <a:gd name="T7" fmla="*/ 240 h 709"/>
                  <a:gd name="T8" fmla="*/ 0 w 709"/>
                  <a:gd name="T9" fmla="*/ 472 h 709"/>
                  <a:gd name="T10" fmla="*/ 240 w 709"/>
                  <a:gd name="T11" fmla="*/ 472 h 709"/>
                  <a:gd name="T12" fmla="*/ 240 w 709"/>
                  <a:gd name="T13" fmla="*/ 709 h 709"/>
                  <a:gd name="T14" fmla="*/ 472 w 709"/>
                  <a:gd name="T15" fmla="*/ 709 h 709"/>
                  <a:gd name="T16" fmla="*/ 472 w 709"/>
                  <a:gd name="T17" fmla="*/ 472 h 709"/>
                  <a:gd name="T18" fmla="*/ 709 w 709"/>
                  <a:gd name="T19" fmla="*/ 472 h 709"/>
                  <a:gd name="T20" fmla="*/ 709 w 709"/>
                  <a:gd name="T21" fmla="*/ 240 h 709"/>
                  <a:gd name="T22" fmla="*/ 472 w 709"/>
                  <a:gd name="T23" fmla="*/ 240 h 709"/>
                  <a:gd name="T24" fmla="*/ 472 w 709"/>
                  <a:gd name="T2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709">
                    <a:moveTo>
                      <a:pt x="472" y="0"/>
                    </a:moveTo>
                    <a:lnTo>
                      <a:pt x="240" y="0"/>
                    </a:lnTo>
                    <a:lnTo>
                      <a:pt x="240" y="240"/>
                    </a:lnTo>
                    <a:lnTo>
                      <a:pt x="0" y="240"/>
                    </a:lnTo>
                    <a:lnTo>
                      <a:pt x="0" y="472"/>
                    </a:lnTo>
                    <a:lnTo>
                      <a:pt x="240" y="472"/>
                    </a:lnTo>
                    <a:lnTo>
                      <a:pt x="240" y="709"/>
                    </a:lnTo>
                    <a:lnTo>
                      <a:pt x="472" y="709"/>
                    </a:lnTo>
                    <a:lnTo>
                      <a:pt x="472" y="472"/>
                    </a:lnTo>
                    <a:lnTo>
                      <a:pt x="709" y="472"/>
                    </a:lnTo>
                    <a:lnTo>
                      <a:pt x="709" y="240"/>
                    </a:lnTo>
                    <a:lnTo>
                      <a:pt x="472" y="240"/>
                    </a:lnTo>
                    <a:lnTo>
                      <a:pt x="47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41" name="TextBox 340">
              <a:extLst>
                <a:ext uri="{FF2B5EF4-FFF2-40B4-BE49-F238E27FC236}">
                  <a16:creationId xmlns:a16="http://schemas.microsoft.com/office/drawing/2014/main" id="{C573A3D5-EFD8-49FA-BED9-16338550AB0C}"/>
                </a:ext>
              </a:extLst>
            </p:cNvPr>
            <p:cNvSpPr txBox="1"/>
            <p:nvPr/>
          </p:nvSpPr>
          <p:spPr>
            <a:xfrm>
              <a:off x="9771422" y="6297311"/>
              <a:ext cx="1074174"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Medical devices</a:t>
              </a:r>
            </a:p>
          </p:txBody>
        </p:sp>
      </p:grpSp>
      <p:grpSp>
        <p:nvGrpSpPr>
          <p:cNvPr id="345" name="Vaccine dispensers">
            <a:extLst>
              <a:ext uri="{FF2B5EF4-FFF2-40B4-BE49-F238E27FC236}">
                <a16:creationId xmlns:a16="http://schemas.microsoft.com/office/drawing/2014/main" id="{627EF426-FC21-42CF-9B6C-2702C4C6A01C}"/>
              </a:ext>
            </a:extLst>
          </p:cNvPr>
          <p:cNvGrpSpPr/>
          <p:nvPr/>
        </p:nvGrpSpPr>
        <p:grpSpPr>
          <a:xfrm>
            <a:off x="10705657" y="4724690"/>
            <a:ext cx="1055111" cy="758218"/>
            <a:chOff x="10846808" y="4921722"/>
            <a:chExt cx="1055111" cy="758218"/>
          </a:xfrm>
        </p:grpSpPr>
        <p:grpSp>
          <p:nvGrpSpPr>
            <p:cNvPr id="346" name="Group 345">
              <a:extLst>
                <a:ext uri="{FF2B5EF4-FFF2-40B4-BE49-F238E27FC236}">
                  <a16:creationId xmlns:a16="http://schemas.microsoft.com/office/drawing/2014/main" id="{3AC9D0CD-432C-4275-97A5-6E240F83A31E}"/>
                </a:ext>
              </a:extLst>
            </p:cNvPr>
            <p:cNvGrpSpPr>
              <a:grpSpLocks noChangeAspect="1"/>
            </p:cNvGrpSpPr>
            <p:nvPr/>
          </p:nvGrpSpPr>
          <p:grpSpPr>
            <a:xfrm>
              <a:off x="11079711" y="4921722"/>
              <a:ext cx="378610" cy="376162"/>
              <a:chOff x="10401129" y="5431042"/>
              <a:chExt cx="736600" cy="731838"/>
            </a:xfrm>
            <a:solidFill>
              <a:schemeClr val="tx1"/>
            </a:solidFill>
          </p:grpSpPr>
          <p:sp>
            <p:nvSpPr>
              <p:cNvPr id="348" name="Freeform 48">
                <a:extLst>
                  <a:ext uri="{FF2B5EF4-FFF2-40B4-BE49-F238E27FC236}">
                    <a16:creationId xmlns:a16="http://schemas.microsoft.com/office/drawing/2014/main" id="{5742A1B2-5070-4E1D-A468-582FBF14354D}"/>
                  </a:ext>
                </a:extLst>
              </p:cNvPr>
              <p:cNvSpPr>
                <a:spLocks/>
              </p:cNvSpPr>
              <p:nvPr/>
            </p:nvSpPr>
            <p:spPr bwMode="auto">
              <a:xfrm>
                <a:off x="10543667" y="5588597"/>
                <a:ext cx="130175" cy="131763"/>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9" name="Freeform 49">
                <a:extLst>
                  <a:ext uri="{FF2B5EF4-FFF2-40B4-BE49-F238E27FC236}">
                    <a16:creationId xmlns:a16="http://schemas.microsoft.com/office/drawing/2014/main" id="{707AD034-A2A2-4DAF-9E86-947CE2D8A4C6}"/>
                  </a:ext>
                </a:extLst>
              </p:cNvPr>
              <p:cNvSpPr>
                <a:spLocks noEditPoints="1"/>
              </p:cNvSpPr>
              <p:nvPr/>
            </p:nvSpPr>
            <p:spPr bwMode="auto">
              <a:xfrm>
                <a:off x="10401129" y="5431042"/>
                <a:ext cx="736600" cy="731838"/>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0" name="Freeform 50">
                <a:extLst>
                  <a:ext uri="{FF2B5EF4-FFF2-40B4-BE49-F238E27FC236}">
                    <a16:creationId xmlns:a16="http://schemas.microsoft.com/office/drawing/2014/main" id="{89CE0ECD-D6F2-4A44-8B01-0A72866964CA}"/>
                  </a:ext>
                </a:extLst>
              </p:cNvPr>
              <p:cNvSpPr>
                <a:spLocks noEditPoints="1"/>
              </p:cNvSpPr>
              <p:nvPr/>
            </p:nvSpPr>
            <p:spPr bwMode="auto">
              <a:xfrm>
                <a:off x="10640505" y="5772747"/>
                <a:ext cx="434975" cy="349250"/>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47" name="TextBox 346">
              <a:extLst>
                <a:ext uri="{FF2B5EF4-FFF2-40B4-BE49-F238E27FC236}">
                  <a16:creationId xmlns:a16="http://schemas.microsoft.com/office/drawing/2014/main" id="{52C8D493-9438-48DA-92A6-B9332A47B2B2}"/>
                </a:ext>
              </a:extLst>
            </p:cNvPr>
            <p:cNvSpPr txBox="1"/>
            <p:nvPr/>
          </p:nvSpPr>
          <p:spPr>
            <a:xfrm>
              <a:off x="10846808" y="5347541"/>
              <a:ext cx="1055111" cy="3323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Vaccine dispensers</a:t>
              </a:r>
            </a:p>
          </p:txBody>
        </p:sp>
      </p:grpSp>
      <p:grpSp>
        <p:nvGrpSpPr>
          <p:cNvPr id="351" name="Racing">
            <a:extLst>
              <a:ext uri="{FF2B5EF4-FFF2-40B4-BE49-F238E27FC236}">
                <a16:creationId xmlns:a16="http://schemas.microsoft.com/office/drawing/2014/main" id="{A0020B9D-55D9-4917-AA10-EFD339475FF7}"/>
              </a:ext>
            </a:extLst>
          </p:cNvPr>
          <p:cNvGrpSpPr/>
          <p:nvPr/>
        </p:nvGrpSpPr>
        <p:grpSpPr>
          <a:xfrm>
            <a:off x="9653493" y="3952815"/>
            <a:ext cx="968599" cy="461300"/>
            <a:chOff x="9722073" y="3975675"/>
            <a:chExt cx="968599" cy="461300"/>
          </a:xfrm>
        </p:grpSpPr>
        <p:sp>
          <p:nvSpPr>
            <p:cNvPr id="352" name="TextBox 351">
              <a:extLst>
                <a:ext uri="{FF2B5EF4-FFF2-40B4-BE49-F238E27FC236}">
                  <a16:creationId xmlns:a16="http://schemas.microsoft.com/office/drawing/2014/main" id="{26507DE3-C943-40DE-A30C-7F3D2DD647EE}"/>
                </a:ext>
              </a:extLst>
            </p:cNvPr>
            <p:cNvSpPr txBox="1"/>
            <p:nvPr/>
          </p:nvSpPr>
          <p:spPr>
            <a:xfrm>
              <a:off x="9722073" y="4270776"/>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Racing</a:t>
              </a:r>
            </a:p>
          </p:txBody>
        </p:sp>
        <p:grpSp>
          <p:nvGrpSpPr>
            <p:cNvPr id="353" name="Group 352">
              <a:extLst>
                <a:ext uri="{FF2B5EF4-FFF2-40B4-BE49-F238E27FC236}">
                  <a16:creationId xmlns:a16="http://schemas.microsoft.com/office/drawing/2014/main" id="{57DED132-E1DE-4485-BB6B-FA97EFB27910}"/>
                </a:ext>
              </a:extLst>
            </p:cNvPr>
            <p:cNvGrpSpPr/>
            <p:nvPr/>
          </p:nvGrpSpPr>
          <p:grpSpPr>
            <a:xfrm>
              <a:off x="9766389" y="3975675"/>
              <a:ext cx="835994" cy="252906"/>
              <a:chOff x="8577661" y="3473196"/>
              <a:chExt cx="999476" cy="302361"/>
            </a:xfrm>
            <a:solidFill>
              <a:srgbClr val="FF0000"/>
            </a:solidFill>
          </p:grpSpPr>
          <p:sp>
            <p:nvSpPr>
              <p:cNvPr id="354" name="Freeform: Shape 353">
                <a:extLst>
                  <a:ext uri="{FF2B5EF4-FFF2-40B4-BE49-F238E27FC236}">
                    <a16:creationId xmlns:a16="http://schemas.microsoft.com/office/drawing/2014/main" id="{46F367AB-11CF-4650-B2B5-DEFD953127F0}"/>
                  </a:ext>
                </a:extLst>
              </p:cNvPr>
              <p:cNvSpPr/>
              <p:nvPr/>
            </p:nvSpPr>
            <p:spPr bwMode="auto">
              <a:xfrm>
                <a:off x="8582280" y="3473196"/>
                <a:ext cx="994857" cy="287475"/>
              </a:xfrm>
              <a:custGeom>
                <a:avLst/>
                <a:gdLst>
                  <a:gd name="connsiteX0" fmla="*/ 628450 w 994857"/>
                  <a:gd name="connsiteY0" fmla="*/ 155301 h 287475"/>
                  <a:gd name="connsiteX1" fmla="*/ 519342 w 994857"/>
                  <a:gd name="connsiteY1" fmla="*/ 156511 h 287475"/>
                  <a:gd name="connsiteX2" fmla="*/ 338210 w 994857"/>
                  <a:gd name="connsiteY2" fmla="*/ 176272 h 287475"/>
                  <a:gd name="connsiteX3" fmla="*/ 348907 w 994857"/>
                  <a:gd name="connsiteY3" fmla="*/ 183934 h 287475"/>
                  <a:gd name="connsiteX4" fmla="*/ 549071 w 994857"/>
                  <a:gd name="connsiteY4" fmla="*/ 170979 h 287475"/>
                  <a:gd name="connsiteX5" fmla="*/ 547154 w 994857"/>
                  <a:gd name="connsiteY5" fmla="*/ 223859 h 287475"/>
                  <a:gd name="connsiteX6" fmla="*/ 448030 w 994857"/>
                  <a:gd name="connsiteY6" fmla="*/ 242410 h 287475"/>
                  <a:gd name="connsiteX7" fmla="*/ 629163 w 994857"/>
                  <a:gd name="connsiteY7" fmla="*/ 239990 h 287475"/>
                  <a:gd name="connsiteX8" fmla="*/ 628806 w 994857"/>
                  <a:gd name="connsiteY8" fmla="*/ 233538 h 287475"/>
                  <a:gd name="connsiteX9" fmla="*/ 590031 w 994857"/>
                  <a:gd name="connsiteY9" fmla="*/ 225069 h 287475"/>
                  <a:gd name="connsiteX10" fmla="*/ 590877 w 994857"/>
                  <a:gd name="connsiteY10" fmla="*/ 176373 h 287475"/>
                  <a:gd name="connsiteX11" fmla="*/ 628450 w 994857"/>
                  <a:gd name="connsiteY11" fmla="*/ 164980 h 287475"/>
                  <a:gd name="connsiteX12" fmla="*/ 628450 w 994857"/>
                  <a:gd name="connsiteY12" fmla="*/ 155301 h 287475"/>
                  <a:gd name="connsiteX13" fmla="*/ 380579 w 994857"/>
                  <a:gd name="connsiteY13" fmla="*/ 209 h 287475"/>
                  <a:gd name="connsiteX14" fmla="*/ 417840 w 994857"/>
                  <a:gd name="connsiteY14" fmla="*/ 388 h 287475"/>
                  <a:gd name="connsiteX15" fmla="*/ 688725 w 994857"/>
                  <a:gd name="connsiteY15" fmla="*/ 90778 h 287475"/>
                  <a:gd name="connsiteX16" fmla="*/ 858420 w 994857"/>
                  <a:gd name="connsiteY16" fmla="*/ 119771 h 287475"/>
                  <a:gd name="connsiteX17" fmla="*/ 973183 w 994857"/>
                  <a:gd name="connsiteY17" fmla="*/ 252122 h 287475"/>
                  <a:gd name="connsiteX18" fmla="*/ 994857 w 994857"/>
                  <a:gd name="connsiteY18" fmla="*/ 274684 h 287475"/>
                  <a:gd name="connsiteX19" fmla="*/ 960748 w 994857"/>
                  <a:gd name="connsiteY19" fmla="*/ 287475 h 287475"/>
                  <a:gd name="connsiteX20" fmla="*/ 882194 w 994857"/>
                  <a:gd name="connsiteY20" fmla="*/ 286687 h 287475"/>
                  <a:gd name="connsiteX21" fmla="*/ 882216 w 994857"/>
                  <a:gd name="connsiteY21" fmla="*/ 286669 h 287475"/>
                  <a:gd name="connsiteX22" fmla="*/ 905537 w 994857"/>
                  <a:gd name="connsiteY22" fmla="*/ 230366 h 287475"/>
                  <a:gd name="connsiteX23" fmla="*/ 825913 w 994857"/>
                  <a:gd name="connsiteY23" fmla="*/ 150742 h 287475"/>
                  <a:gd name="connsiteX24" fmla="*/ 746289 w 994857"/>
                  <a:gd name="connsiteY24" fmla="*/ 230366 h 287475"/>
                  <a:gd name="connsiteX25" fmla="*/ 759887 w 994857"/>
                  <a:gd name="connsiteY25" fmla="*/ 274885 h 287475"/>
                  <a:gd name="connsiteX26" fmla="*/ 768684 w 994857"/>
                  <a:gd name="connsiteY26" fmla="*/ 285547 h 287475"/>
                  <a:gd name="connsiteX27" fmla="*/ 252978 w 994857"/>
                  <a:gd name="connsiteY27" fmla="*/ 280369 h 287475"/>
                  <a:gd name="connsiteX28" fmla="*/ 246308 w 994857"/>
                  <a:gd name="connsiteY28" fmla="*/ 278734 h 287475"/>
                  <a:gd name="connsiteX29" fmla="*/ 249495 w 994857"/>
                  <a:gd name="connsiteY29" fmla="*/ 277004 h 287475"/>
                  <a:gd name="connsiteX30" fmla="*/ 284600 w 994857"/>
                  <a:gd name="connsiteY30" fmla="*/ 210978 h 287475"/>
                  <a:gd name="connsiteX31" fmla="*/ 204976 w 994857"/>
                  <a:gd name="connsiteY31" fmla="*/ 131354 h 287475"/>
                  <a:gd name="connsiteX32" fmla="*/ 125352 w 994857"/>
                  <a:gd name="connsiteY32" fmla="*/ 210978 h 287475"/>
                  <a:gd name="connsiteX33" fmla="*/ 131609 w 994857"/>
                  <a:gd name="connsiteY33" fmla="*/ 241971 h 287475"/>
                  <a:gd name="connsiteX34" fmla="*/ 137018 w 994857"/>
                  <a:gd name="connsiteY34" fmla="*/ 251937 h 287475"/>
                  <a:gd name="connsiteX35" fmla="*/ 134732 w 994857"/>
                  <a:gd name="connsiteY35" fmla="*/ 251376 h 287475"/>
                  <a:gd name="connsiteX36" fmla="*/ 58270 w 994857"/>
                  <a:gd name="connsiteY36" fmla="*/ 266157 h 287475"/>
                  <a:gd name="connsiteX37" fmla="*/ 0 w 994857"/>
                  <a:gd name="connsiteY37" fmla="*/ 219256 h 287475"/>
                  <a:gd name="connsiteX38" fmla="*/ 12080 w 994857"/>
                  <a:gd name="connsiteY38" fmla="*/ 106269 h 287475"/>
                  <a:gd name="connsiteX39" fmla="*/ 25582 w 994857"/>
                  <a:gd name="connsiteY39" fmla="*/ 78555 h 287475"/>
                  <a:gd name="connsiteX40" fmla="*/ 112987 w 994857"/>
                  <a:gd name="connsiteY40" fmla="*/ 72870 h 287475"/>
                  <a:gd name="connsiteX41" fmla="*/ 380579 w 994857"/>
                  <a:gd name="connsiteY41" fmla="*/ 209 h 28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857" h="287475">
                    <a:moveTo>
                      <a:pt x="628450" y="155301"/>
                    </a:moveTo>
                    <a:lnTo>
                      <a:pt x="519342" y="156511"/>
                    </a:lnTo>
                    <a:cubicBezTo>
                      <a:pt x="458073" y="160409"/>
                      <a:pt x="398587" y="169685"/>
                      <a:pt x="338210" y="176272"/>
                    </a:cubicBezTo>
                    <a:cubicBezTo>
                      <a:pt x="337467" y="180674"/>
                      <a:pt x="344450" y="182220"/>
                      <a:pt x="348907" y="183934"/>
                    </a:cubicBezTo>
                    <a:lnTo>
                      <a:pt x="549071" y="170979"/>
                    </a:lnTo>
                    <a:cubicBezTo>
                      <a:pt x="582899" y="175499"/>
                      <a:pt x="579289" y="218331"/>
                      <a:pt x="547154" y="223859"/>
                    </a:cubicBezTo>
                    <a:cubicBezTo>
                      <a:pt x="514113" y="230042"/>
                      <a:pt x="448758" y="232445"/>
                      <a:pt x="448030" y="242410"/>
                    </a:cubicBezTo>
                    <a:cubicBezTo>
                      <a:pt x="448015" y="247148"/>
                      <a:pt x="568786" y="240797"/>
                      <a:pt x="629163" y="239990"/>
                    </a:cubicBezTo>
                    <a:cubicBezTo>
                      <a:pt x="632276" y="237965"/>
                      <a:pt x="632714" y="235310"/>
                      <a:pt x="628806" y="233538"/>
                    </a:cubicBezTo>
                    <a:cubicBezTo>
                      <a:pt x="615770" y="232353"/>
                      <a:pt x="589251" y="234193"/>
                      <a:pt x="590031" y="225069"/>
                    </a:cubicBezTo>
                    <a:lnTo>
                      <a:pt x="590877" y="176373"/>
                    </a:lnTo>
                    <a:cubicBezTo>
                      <a:pt x="590365" y="164719"/>
                      <a:pt x="616817" y="166929"/>
                      <a:pt x="628450" y="164980"/>
                    </a:cubicBezTo>
                    <a:cubicBezTo>
                      <a:pt x="632350" y="165156"/>
                      <a:pt x="634170" y="156217"/>
                      <a:pt x="628450" y="155301"/>
                    </a:cubicBezTo>
                    <a:close/>
                    <a:moveTo>
                      <a:pt x="380579" y="209"/>
                    </a:moveTo>
                    <a:cubicBezTo>
                      <a:pt x="393146" y="-123"/>
                      <a:pt x="405582" y="-57"/>
                      <a:pt x="417840" y="388"/>
                    </a:cubicBezTo>
                    <a:cubicBezTo>
                      <a:pt x="546224" y="2662"/>
                      <a:pt x="600420" y="49278"/>
                      <a:pt x="688725" y="90778"/>
                    </a:cubicBezTo>
                    <a:cubicBezTo>
                      <a:pt x="745290" y="100442"/>
                      <a:pt x="815179" y="85590"/>
                      <a:pt x="858420" y="119771"/>
                    </a:cubicBezTo>
                    <a:cubicBezTo>
                      <a:pt x="977329" y="123916"/>
                      <a:pt x="993909" y="205340"/>
                      <a:pt x="973183" y="252122"/>
                    </a:cubicBezTo>
                    <a:cubicBezTo>
                      <a:pt x="996930" y="263374"/>
                      <a:pt x="987632" y="267163"/>
                      <a:pt x="994857" y="274684"/>
                    </a:cubicBezTo>
                    <a:cubicBezTo>
                      <a:pt x="992548" y="285343"/>
                      <a:pt x="973716" y="286942"/>
                      <a:pt x="960748" y="287475"/>
                    </a:cubicBezTo>
                    <a:lnTo>
                      <a:pt x="882194" y="286687"/>
                    </a:lnTo>
                    <a:cubicBezTo>
                      <a:pt x="882202" y="286681"/>
                      <a:pt x="882208" y="286675"/>
                      <a:pt x="882216" y="286669"/>
                    </a:cubicBezTo>
                    <a:cubicBezTo>
                      <a:pt x="896624" y="272260"/>
                      <a:pt x="905537" y="252354"/>
                      <a:pt x="905537" y="230366"/>
                    </a:cubicBezTo>
                    <a:cubicBezTo>
                      <a:pt x="905537" y="186391"/>
                      <a:pt x="869888" y="150742"/>
                      <a:pt x="825913" y="150742"/>
                    </a:cubicBezTo>
                    <a:cubicBezTo>
                      <a:pt x="781937" y="150742"/>
                      <a:pt x="746289" y="186391"/>
                      <a:pt x="746289" y="230366"/>
                    </a:cubicBezTo>
                    <a:cubicBezTo>
                      <a:pt x="746289" y="246857"/>
                      <a:pt x="751302" y="262177"/>
                      <a:pt x="759887" y="274885"/>
                    </a:cubicBezTo>
                    <a:lnTo>
                      <a:pt x="768684" y="285547"/>
                    </a:lnTo>
                    <a:lnTo>
                      <a:pt x="252978" y="280369"/>
                    </a:lnTo>
                    <a:lnTo>
                      <a:pt x="246308" y="278734"/>
                    </a:lnTo>
                    <a:lnTo>
                      <a:pt x="249495" y="277004"/>
                    </a:lnTo>
                    <a:cubicBezTo>
                      <a:pt x="270675" y="262695"/>
                      <a:pt x="284600" y="238463"/>
                      <a:pt x="284600" y="210978"/>
                    </a:cubicBezTo>
                    <a:cubicBezTo>
                      <a:pt x="284600" y="167003"/>
                      <a:pt x="248951" y="131354"/>
                      <a:pt x="204976" y="131354"/>
                    </a:cubicBezTo>
                    <a:cubicBezTo>
                      <a:pt x="161001" y="131354"/>
                      <a:pt x="125352" y="167003"/>
                      <a:pt x="125352" y="210978"/>
                    </a:cubicBezTo>
                    <a:cubicBezTo>
                      <a:pt x="125352" y="221972"/>
                      <a:pt x="127580" y="232445"/>
                      <a:pt x="131609" y="241971"/>
                    </a:cubicBezTo>
                    <a:lnTo>
                      <a:pt x="137018" y="251937"/>
                    </a:lnTo>
                    <a:lnTo>
                      <a:pt x="134732" y="251376"/>
                    </a:lnTo>
                    <a:cubicBezTo>
                      <a:pt x="109245" y="256303"/>
                      <a:pt x="93138" y="267199"/>
                      <a:pt x="58270" y="266157"/>
                    </a:cubicBezTo>
                    <a:cubicBezTo>
                      <a:pt x="9712" y="256919"/>
                      <a:pt x="237" y="247681"/>
                      <a:pt x="0" y="219256"/>
                    </a:cubicBezTo>
                    <a:cubicBezTo>
                      <a:pt x="10659" y="167145"/>
                      <a:pt x="11370" y="139905"/>
                      <a:pt x="12080" y="106269"/>
                    </a:cubicBezTo>
                    <a:cubicBezTo>
                      <a:pt x="7343" y="72870"/>
                      <a:pt x="15219" y="80332"/>
                      <a:pt x="25582" y="78555"/>
                    </a:cubicBezTo>
                    <a:lnTo>
                      <a:pt x="112987" y="72870"/>
                    </a:lnTo>
                    <a:cubicBezTo>
                      <a:pt x="198172" y="24371"/>
                      <a:pt x="292606" y="2531"/>
                      <a:pt x="380579" y="209"/>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5" name="Freeform: Shape 354">
                <a:extLst>
                  <a:ext uri="{FF2B5EF4-FFF2-40B4-BE49-F238E27FC236}">
                    <a16:creationId xmlns:a16="http://schemas.microsoft.com/office/drawing/2014/main" id="{45458DFE-1F12-4D5E-B2AD-B08B2688DC95}"/>
                  </a:ext>
                </a:extLst>
              </p:cNvPr>
              <p:cNvSpPr/>
              <p:nvPr/>
            </p:nvSpPr>
            <p:spPr bwMode="auto">
              <a:xfrm flipH="1">
                <a:off x="8577661" y="3512549"/>
                <a:ext cx="109906" cy="32238"/>
              </a:xfrm>
              <a:custGeom>
                <a:avLst/>
                <a:gdLst>
                  <a:gd name="connsiteX0" fmla="*/ 111760 w 1076960"/>
                  <a:gd name="connsiteY0" fmla="*/ 172720 h 335280"/>
                  <a:gd name="connsiteX1" fmla="*/ 833120 w 1076960"/>
                  <a:gd name="connsiteY1" fmla="*/ 0 h 335280"/>
                  <a:gd name="connsiteX2" fmla="*/ 1076960 w 1076960"/>
                  <a:gd name="connsiteY2" fmla="*/ 5080 h 335280"/>
                  <a:gd name="connsiteX3" fmla="*/ 802640 w 1076960"/>
                  <a:gd name="connsiteY3" fmla="*/ 335280 h 335280"/>
                  <a:gd name="connsiteX4" fmla="*/ 0 w 1076960"/>
                  <a:gd name="connsiteY4" fmla="*/ 304800 h 335280"/>
                  <a:gd name="connsiteX5" fmla="*/ 111760 w 1076960"/>
                  <a:gd name="connsiteY5" fmla="*/ 172720 h 335280"/>
                  <a:gd name="connsiteX0" fmla="*/ 111760 w 1076960"/>
                  <a:gd name="connsiteY0" fmla="*/ 172720 h 316230"/>
                  <a:gd name="connsiteX1" fmla="*/ 833120 w 1076960"/>
                  <a:gd name="connsiteY1" fmla="*/ 0 h 316230"/>
                  <a:gd name="connsiteX2" fmla="*/ 1076960 w 1076960"/>
                  <a:gd name="connsiteY2" fmla="*/ 5080 h 316230"/>
                  <a:gd name="connsiteX3" fmla="*/ 812165 w 1076960"/>
                  <a:gd name="connsiteY3" fmla="*/ 316230 h 316230"/>
                  <a:gd name="connsiteX4" fmla="*/ 0 w 1076960"/>
                  <a:gd name="connsiteY4" fmla="*/ 304800 h 316230"/>
                  <a:gd name="connsiteX5" fmla="*/ 111760 w 1076960"/>
                  <a:gd name="connsiteY5" fmla="*/ 172720 h 316230"/>
                  <a:gd name="connsiteX0" fmla="*/ 111760 w 1076960"/>
                  <a:gd name="connsiteY0" fmla="*/ 172720 h 316230"/>
                  <a:gd name="connsiteX1" fmla="*/ 833120 w 1076960"/>
                  <a:gd name="connsiteY1" fmla="*/ 0 h 316230"/>
                  <a:gd name="connsiteX2" fmla="*/ 1076960 w 1076960"/>
                  <a:gd name="connsiteY2" fmla="*/ 5080 h 316230"/>
                  <a:gd name="connsiteX3" fmla="*/ 812165 w 1076960"/>
                  <a:gd name="connsiteY3" fmla="*/ 316230 h 316230"/>
                  <a:gd name="connsiteX4" fmla="*/ 0 w 1076960"/>
                  <a:gd name="connsiteY4" fmla="*/ 304800 h 316230"/>
                  <a:gd name="connsiteX5" fmla="*/ 111760 w 1076960"/>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075" h="316230">
                    <a:moveTo>
                      <a:pt x="111760" y="172720"/>
                    </a:moveTo>
                    <a:cubicBezTo>
                      <a:pt x="364913" y="150072"/>
                      <a:pt x="602192" y="181398"/>
                      <a:pt x="833120" y="0"/>
                    </a:cubicBezTo>
                    <a:lnTo>
                      <a:pt x="1076960" y="5080"/>
                    </a:lnTo>
                    <a:cubicBezTo>
                      <a:pt x="1090295" y="216747"/>
                      <a:pt x="982980" y="295063"/>
                      <a:pt x="812165" y="316230"/>
                    </a:cubicBezTo>
                    <a:lnTo>
                      <a:pt x="0" y="304800"/>
                    </a:lnTo>
                    <a:lnTo>
                      <a:pt x="111760" y="17272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6" name="Rectangle 355">
                <a:extLst>
                  <a:ext uri="{FF2B5EF4-FFF2-40B4-BE49-F238E27FC236}">
                    <a16:creationId xmlns:a16="http://schemas.microsoft.com/office/drawing/2014/main" id="{F597F81D-16FB-45D8-8075-AA6F75D762DC}"/>
                  </a:ext>
                </a:extLst>
              </p:cNvPr>
              <p:cNvSpPr/>
              <p:nvPr/>
            </p:nvSpPr>
            <p:spPr bwMode="auto">
              <a:xfrm>
                <a:off x="8613547" y="3541447"/>
                <a:ext cx="7674" cy="15349"/>
              </a:xfrm>
              <a:prstGeom prst="rect">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7" name="Freeform: Shape 356">
                <a:extLst>
                  <a:ext uri="{FF2B5EF4-FFF2-40B4-BE49-F238E27FC236}">
                    <a16:creationId xmlns:a16="http://schemas.microsoft.com/office/drawing/2014/main" id="{63865780-EE95-48A8-A543-59D9A0A0D6E8}"/>
                  </a:ext>
                </a:extLst>
              </p:cNvPr>
              <p:cNvSpPr/>
              <p:nvPr/>
            </p:nvSpPr>
            <p:spPr bwMode="auto">
              <a:xfrm>
                <a:off x="9337409" y="3634855"/>
                <a:ext cx="140702" cy="140702"/>
              </a:xfrm>
              <a:custGeom>
                <a:avLst/>
                <a:gdLst>
                  <a:gd name="connsiteX0" fmla="*/ 70351 w 140702"/>
                  <a:gd name="connsiteY0" fmla="*/ 55270 h 140702"/>
                  <a:gd name="connsiteX1" fmla="*/ 55271 w 140702"/>
                  <a:gd name="connsiteY1" fmla="*/ 70350 h 140702"/>
                  <a:gd name="connsiteX2" fmla="*/ 70351 w 140702"/>
                  <a:gd name="connsiteY2" fmla="*/ 85430 h 140702"/>
                  <a:gd name="connsiteX3" fmla="*/ 85431 w 140702"/>
                  <a:gd name="connsiteY3" fmla="*/ 70350 h 140702"/>
                  <a:gd name="connsiteX4" fmla="*/ 70351 w 140702"/>
                  <a:gd name="connsiteY4" fmla="*/ 55270 h 140702"/>
                  <a:gd name="connsiteX5" fmla="*/ 70351 w 140702"/>
                  <a:gd name="connsiteY5" fmla="*/ 0 h 140702"/>
                  <a:gd name="connsiteX6" fmla="*/ 140702 w 140702"/>
                  <a:gd name="connsiteY6" fmla="*/ 70351 h 140702"/>
                  <a:gd name="connsiteX7" fmla="*/ 70351 w 140702"/>
                  <a:gd name="connsiteY7" fmla="*/ 140702 h 140702"/>
                  <a:gd name="connsiteX8" fmla="*/ 0 w 140702"/>
                  <a:gd name="connsiteY8" fmla="*/ 70351 h 140702"/>
                  <a:gd name="connsiteX9" fmla="*/ 70351 w 140702"/>
                  <a:gd name="connsiteY9" fmla="*/ 0 h 14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702" h="140702">
                    <a:moveTo>
                      <a:pt x="70351" y="55270"/>
                    </a:moveTo>
                    <a:cubicBezTo>
                      <a:pt x="62023" y="55270"/>
                      <a:pt x="55271" y="62022"/>
                      <a:pt x="55271" y="70350"/>
                    </a:cubicBezTo>
                    <a:cubicBezTo>
                      <a:pt x="55271" y="78678"/>
                      <a:pt x="62023" y="85430"/>
                      <a:pt x="70351" y="85430"/>
                    </a:cubicBezTo>
                    <a:cubicBezTo>
                      <a:pt x="78679" y="85430"/>
                      <a:pt x="85431" y="78678"/>
                      <a:pt x="85431" y="70350"/>
                    </a:cubicBezTo>
                    <a:cubicBezTo>
                      <a:pt x="85431" y="62022"/>
                      <a:pt x="78679" y="55270"/>
                      <a:pt x="70351" y="55270"/>
                    </a:cubicBezTo>
                    <a:close/>
                    <a:moveTo>
                      <a:pt x="70351" y="0"/>
                    </a:moveTo>
                    <a:cubicBezTo>
                      <a:pt x="109205" y="0"/>
                      <a:pt x="140702" y="31497"/>
                      <a:pt x="140702" y="70351"/>
                    </a:cubicBezTo>
                    <a:cubicBezTo>
                      <a:pt x="140702" y="109205"/>
                      <a:pt x="109205" y="140702"/>
                      <a:pt x="70351" y="140702"/>
                    </a:cubicBezTo>
                    <a:cubicBezTo>
                      <a:pt x="31497" y="140702"/>
                      <a:pt x="0" y="109205"/>
                      <a:pt x="0" y="70351"/>
                    </a:cubicBezTo>
                    <a:cubicBezTo>
                      <a:pt x="0" y="31497"/>
                      <a:pt x="31497" y="0"/>
                      <a:pt x="70351"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8" name="Freeform: Shape 357">
                <a:extLst>
                  <a:ext uri="{FF2B5EF4-FFF2-40B4-BE49-F238E27FC236}">
                    <a16:creationId xmlns:a16="http://schemas.microsoft.com/office/drawing/2014/main" id="{D1650BDC-5A4A-4842-A6B1-FAAD1CC38489}"/>
                  </a:ext>
                </a:extLst>
              </p:cNvPr>
              <p:cNvSpPr/>
              <p:nvPr/>
            </p:nvSpPr>
            <p:spPr bwMode="auto">
              <a:xfrm>
                <a:off x="8715362" y="3613850"/>
                <a:ext cx="140702" cy="140702"/>
              </a:xfrm>
              <a:custGeom>
                <a:avLst/>
                <a:gdLst>
                  <a:gd name="connsiteX0" fmla="*/ 70350 w 140702"/>
                  <a:gd name="connsiteY0" fmla="*/ 55271 h 140702"/>
                  <a:gd name="connsiteX1" fmla="*/ 55270 w 140702"/>
                  <a:gd name="connsiteY1" fmla="*/ 70351 h 140702"/>
                  <a:gd name="connsiteX2" fmla="*/ 70350 w 140702"/>
                  <a:gd name="connsiteY2" fmla="*/ 85431 h 140702"/>
                  <a:gd name="connsiteX3" fmla="*/ 85430 w 140702"/>
                  <a:gd name="connsiteY3" fmla="*/ 70351 h 140702"/>
                  <a:gd name="connsiteX4" fmla="*/ 70350 w 140702"/>
                  <a:gd name="connsiteY4" fmla="*/ 55271 h 140702"/>
                  <a:gd name="connsiteX5" fmla="*/ 70351 w 140702"/>
                  <a:gd name="connsiteY5" fmla="*/ 0 h 140702"/>
                  <a:gd name="connsiteX6" fmla="*/ 140702 w 140702"/>
                  <a:gd name="connsiteY6" fmla="*/ 70351 h 140702"/>
                  <a:gd name="connsiteX7" fmla="*/ 70351 w 140702"/>
                  <a:gd name="connsiteY7" fmla="*/ 140702 h 140702"/>
                  <a:gd name="connsiteX8" fmla="*/ 0 w 140702"/>
                  <a:gd name="connsiteY8" fmla="*/ 70351 h 140702"/>
                  <a:gd name="connsiteX9" fmla="*/ 70351 w 140702"/>
                  <a:gd name="connsiteY9" fmla="*/ 0 h 14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702" h="140702">
                    <a:moveTo>
                      <a:pt x="70350" y="55271"/>
                    </a:moveTo>
                    <a:cubicBezTo>
                      <a:pt x="62022" y="55271"/>
                      <a:pt x="55270" y="62023"/>
                      <a:pt x="55270" y="70351"/>
                    </a:cubicBezTo>
                    <a:cubicBezTo>
                      <a:pt x="55270" y="78679"/>
                      <a:pt x="62022" y="85431"/>
                      <a:pt x="70350" y="85431"/>
                    </a:cubicBezTo>
                    <a:cubicBezTo>
                      <a:pt x="78678" y="85431"/>
                      <a:pt x="85430" y="78679"/>
                      <a:pt x="85430" y="70351"/>
                    </a:cubicBezTo>
                    <a:cubicBezTo>
                      <a:pt x="85430" y="62023"/>
                      <a:pt x="78678" y="55271"/>
                      <a:pt x="70350" y="55271"/>
                    </a:cubicBezTo>
                    <a:close/>
                    <a:moveTo>
                      <a:pt x="70351" y="0"/>
                    </a:moveTo>
                    <a:cubicBezTo>
                      <a:pt x="109205" y="0"/>
                      <a:pt x="140702" y="31497"/>
                      <a:pt x="140702" y="70351"/>
                    </a:cubicBezTo>
                    <a:cubicBezTo>
                      <a:pt x="140702" y="109205"/>
                      <a:pt x="109205" y="140702"/>
                      <a:pt x="70351" y="140702"/>
                    </a:cubicBezTo>
                    <a:cubicBezTo>
                      <a:pt x="31497" y="140702"/>
                      <a:pt x="0" y="109205"/>
                      <a:pt x="0" y="70351"/>
                    </a:cubicBezTo>
                    <a:cubicBezTo>
                      <a:pt x="0" y="31497"/>
                      <a:pt x="31497" y="0"/>
                      <a:pt x="70351"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359" name="Mining equipment">
            <a:extLst>
              <a:ext uri="{FF2B5EF4-FFF2-40B4-BE49-F238E27FC236}">
                <a16:creationId xmlns:a16="http://schemas.microsoft.com/office/drawing/2014/main" id="{7BCD7E53-39FB-4644-BC79-349E54A12A7B}"/>
              </a:ext>
            </a:extLst>
          </p:cNvPr>
          <p:cNvGrpSpPr/>
          <p:nvPr/>
        </p:nvGrpSpPr>
        <p:grpSpPr>
          <a:xfrm>
            <a:off x="8848717" y="4856623"/>
            <a:ext cx="1057926" cy="862518"/>
            <a:chOff x="8917297" y="4879483"/>
            <a:chExt cx="1057926" cy="862518"/>
          </a:xfrm>
        </p:grpSpPr>
        <p:sp>
          <p:nvSpPr>
            <p:cNvPr id="360" name="TextBox 359">
              <a:extLst>
                <a:ext uri="{FF2B5EF4-FFF2-40B4-BE49-F238E27FC236}">
                  <a16:creationId xmlns:a16="http://schemas.microsoft.com/office/drawing/2014/main" id="{BF64A463-DCC2-434F-9E15-8916334895B1}"/>
                </a:ext>
              </a:extLst>
            </p:cNvPr>
            <p:cNvSpPr txBox="1"/>
            <p:nvPr/>
          </p:nvSpPr>
          <p:spPr>
            <a:xfrm>
              <a:off x="8917297" y="5409602"/>
              <a:ext cx="1057926" cy="3323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Mining equipment</a:t>
              </a:r>
            </a:p>
          </p:txBody>
        </p:sp>
        <p:grpSp>
          <p:nvGrpSpPr>
            <p:cNvPr id="361" name="Group 4">
              <a:extLst>
                <a:ext uri="{FF2B5EF4-FFF2-40B4-BE49-F238E27FC236}">
                  <a16:creationId xmlns:a16="http://schemas.microsoft.com/office/drawing/2014/main" id="{DC8A4710-3F43-4DD2-9189-A365C36C4960}"/>
                </a:ext>
              </a:extLst>
            </p:cNvPr>
            <p:cNvGrpSpPr>
              <a:grpSpLocks noChangeAspect="1"/>
            </p:cNvGrpSpPr>
            <p:nvPr/>
          </p:nvGrpSpPr>
          <p:grpSpPr bwMode="auto">
            <a:xfrm>
              <a:off x="9091629" y="4879483"/>
              <a:ext cx="645954" cy="475115"/>
              <a:chOff x="2363" y="1118"/>
              <a:chExt cx="2953" cy="2172"/>
            </a:xfrm>
            <a:solidFill>
              <a:schemeClr val="accent5">
                <a:lumMod val="90000"/>
                <a:lumOff val="10000"/>
              </a:schemeClr>
            </a:solidFill>
          </p:grpSpPr>
          <p:sp>
            <p:nvSpPr>
              <p:cNvPr id="362" name="Freeform 5">
                <a:extLst>
                  <a:ext uri="{FF2B5EF4-FFF2-40B4-BE49-F238E27FC236}">
                    <a16:creationId xmlns:a16="http://schemas.microsoft.com/office/drawing/2014/main" id="{663B68A0-6ACE-4437-A285-032511FB3562}"/>
                  </a:ext>
                </a:extLst>
              </p:cNvPr>
              <p:cNvSpPr>
                <a:spLocks noEditPoints="1"/>
              </p:cNvSpPr>
              <p:nvPr/>
            </p:nvSpPr>
            <p:spPr bwMode="auto">
              <a:xfrm>
                <a:off x="2363" y="1505"/>
                <a:ext cx="2953" cy="1785"/>
              </a:xfrm>
              <a:custGeom>
                <a:avLst/>
                <a:gdLst>
                  <a:gd name="T0" fmla="*/ 730 w 1533"/>
                  <a:gd name="T1" fmla="*/ 78 h 927"/>
                  <a:gd name="T2" fmla="*/ 768 w 1533"/>
                  <a:gd name="T3" fmla="*/ 0 h 927"/>
                  <a:gd name="T4" fmla="*/ 1152 w 1533"/>
                  <a:gd name="T5" fmla="*/ 10 h 927"/>
                  <a:gd name="T6" fmla="*/ 916 w 1533"/>
                  <a:gd name="T7" fmla="*/ 67 h 927"/>
                  <a:gd name="T8" fmla="*/ 865 w 1533"/>
                  <a:gd name="T9" fmla="*/ 506 h 927"/>
                  <a:gd name="T10" fmla="*/ 529 w 1533"/>
                  <a:gd name="T11" fmla="*/ 549 h 927"/>
                  <a:gd name="T12" fmla="*/ 928 w 1533"/>
                  <a:gd name="T13" fmla="*/ 541 h 927"/>
                  <a:gd name="T14" fmla="*/ 1196 w 1533"/>
                  <a:gd name="T15" fmla="*/ 129 h 927"/>
                  <a:gd name="T16" fmla="*/ 1375 w 1533"/>
                  <a:gd name="T17" fmla="*/ 324 h 927"/>
                  <a:gd name="T18" fmla="*/ 1449 w 1533"/>
                  <a:gd name="T19" fmla="*/ 386 h 927"/>
                  <a:gd name="T20" fmla="*/ 1484 w 1533"/>
                  <a:gd name="T21" fmla="*/ 470 h 927"/>
                  <a:gd name="T22" fmla="*/ 1518 w 1533"/>
                  <a:gd name="T23" fmla="*/ 590 h 927"/>
                  <a:gd name="T24" fmla="*/ 1527 w 1533"/>
                  <a:gd name="T25" fmla="*/ 737 h 927"/>
                  <a:gd name="T26" fmla="*/ 1065 w 1533"/>
                  <a:gd name="T27" fmla="*/ 650 h 927"/>
                  <a:gd name="T28" fmla="*/ 893 w 1533"/>
                  <a:gd name="T29" fmla="*/ 696 h 927"/>
                  <a:gd name="T30" fmla="*/ 307 w 1533"/>
                  <a:gd name="T31" fmla="*/ 908 h 927"/>
                  <a:gd name="T32" fmla="*/ 74 w 1533"/>
                  <a:gd name="T33" fmla="*/ 615 h 927"/>
                  <a:gd name="T34" fmla="*/ 142 w 1533"/>
                  <a:gd name="T35" fmla="*/ 552 h 927"/>
                  <a:gd name="T36" fmla="*/ 0 w 1533"/>
                  <a:gd name="T37" fmla="*/ 505 h 927"/>
                  <a:gd name="T38" fmla="*/ 1304 w 1533"/>
                  <a:gd name="T39" fmla="*/ 557 h 927"/>
                  <a:gd name="T40" fmla="*/ 1429 w 1533"/>
                  <a:gd name="T41" fmla="*/ 682 h 927"/>
                  <a:gd name="T42" fmla="*/ 466 w 1533"/>
                  <a:gd name="T43" fmla="*/ 681 h 927"/>
                  <a:gd name="T44" fmla="*/ 1009 w 1533"/>
                  <a:gd name="T45" fmla="*/ 244 h 927"/>
                  <a:gd name="T46" fmla="*/ 1022 w 1533"/>
                  <a:gd name="T47" fmla="*/ 316 h 927"/>
                  <a:gd name="T48" fmla="*/ 1216 w 1533"/>
                  <a:gd name="T49" fmla="*/ 346 h 927"/>
                  <a:gd name="T50" fmla="*/ 1288 w 1533"/>
                  <a:gd name="T51" fmla="*/ 335 h 927"/>
                  <a:gd name="T52" fmla="*/ 1022 w 1533"/>
                  <a:gd name="T53" fmla="*/ 168 h 927"/>
                  <a:gd name="T54" fmla="*/ 135 w 1533"/>
                  <a:gd name="T55" fmla="*/ 298 h 927"/>
                  <a:gd name="T56" fmla="*/ 206 w 1533"/>
                  <a:gd name="T57" fmla="*/ 454 h 927"/>
                  <a:gd name="T58" fmla="*/ 208 w 1533"/>
                  <a:gd name="T59" fmla="*/ 144 h 927"/>
                  <a:gd name="T60" fmla="*/ 135 w 1533"/>
                  <a:gd name="T61" fmla="*/ 298 h 927"/>
                  <a:gd name="T62" fmla="*/ 362 w 1533"/>
                  <a:gd name="T63" fmla="*/ 144 h 927"/>
                  <a:gd name="T64" fmla="*/ 288 w 1533"/>
                  <a:gd name="T65" fmla="*/ 445 h 927"/>
                  <a:gd name="T66" fmla="*/ 372 w 1533"/>
                  <a:gd name="T67" fmla="*/ 440 h 927"/>
                  <a:gd name="T68" fmla="*/ 522 w 1533"/>
                  <a:gd name="T69" fmla="*/ 156 h 927"/>
                  <a:gd name="T70" fmla="*/ 438 w 1533"/>
                  <a:gd name="T71" fmla="*/ 156 h 927"/>
                  <a:gd name="T72" fmla="*/ 509 w 1533"/>
                  <a:gd name="T73" fmla="*/ 454 h 927"/>
                  <a:gd name="T74" fmla="*/ 675 w 1533"/>
                  <a:gd name="T75" fmla="*/ 300 h 927"/>
                  <a:gd name="T76" fmla="*/ 603 w 1533"/>
                  <a:gd name="T77" fmla="*/ 145 h 927"/>
                  <a:gd name="T78" fmla="*/ 602 w 1533"/>
                  <a:gd name="T79" fmla="*/ 454 h 927"/>
                  <a:gd name="T80" fmla="*/ 675 w 1533"/>
                  <a:gd name="T81" fmla="*/ 300 h 927"/>
                  <a:gd name="T82" fmla="*/ 1026 w 1533"/>
                  <a:gd name="T83" fmla="*/ 352 h 927"/>
                  <a:gd name="T84" fmla="*/ 1068 w 1533"/>
                  <a:gd name="T85" fmla="*/ 376 h 927"/>
                  <a:gd name="T86" fmla="*/ 1080 w 1533"/>
                  <a:gd name="T87" fmla="*/ 35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33" h="927">
                    <a:moveTo>
                      <a:pt x="0" y="79"/>
                    </a:moveTo>
                    <a:cubicBezTo>
                      <a:pt x="6" y="79"/>
                      <a:pt x="12" y="78"/>
                      <a:pt x="18" y="78"/>
                    </a:cubicBezTo>
                    <a:cubicBezTo>
                      <a:pt x="255" y="78"/>
                      <a:pt x="493" y="78"/>
                      <a:pt x="730" y="78"/>
                    </a:cubicBezTo>
                    <a:cubicBezTo>
                      <a:pt x="744" y="78"/>
                      <a:pt x="748" y="75"/>
                      <a:pt x="748" y="61"/>
                    </a:cubicBezTo>
                    <a:cubicBezTo>
                      <a:pt x="747" y="47"/>
                      <a:pt x="750" y="32"/>
                      <a:pt x="749" y="18"/>
                    </a:cubicBezTo>
                    <a:cubicBezTo>
                      <a:pt x="749" y="4"/>
                      <a:pt x="753" y="0"/>
                      <a:pt x="768" y="0"/>
                    </a:cubicBezTo>
                    <a:cubicBezTo>
                      <a:pt x="879" y="1"/>
                      <a:pt x="991" y="0"/>
                      <a:pt x="1103" y="0"/>
                    </a:cubicBezTo>
                    <a:cubicBezTo>
                      <a:pt x="1116" y="0"/>
                      <a:pt x="1130" y="1"/>
                      <a:pt x="1142" y="0"/>
                    </a:cubicBezTo>
                    <a:cubicBezTo>
                      <a:pt x="1151" y="0"/>
                      <a:pt x="1153" y="2"/>
                      <a:pt x="1152" y="10"/>
                    </a:cubicBezTo>
                    <a:cubicBezTo>
                      <a:pt x="1152" y="25"/>
                      <a:pt x="1152" y="40"/>
                      <a:pt x="1153" y="55"/>
                    </a:cubicBezTo>
                    <a:cubicBezTo>
                      <a:pt x="1153" y="66"/>
                      <a:pt x="1149" y="67"/>
                      <a:pt x="1140" y="67"/>
                    </a:cubicBezTo>
                    <a:cubicBezTo>
                      <a:pt x="1065" y="67"/>
                      <a:pt x="991" y="68"/>
                      <a:pt x="916" y="67"/>
                    </a:cubicBezTo>
                    <a:cubicBezTo>
                      <a:pt x="903" y="67"/>
                      <a:pt x="899" y="70"/>
                      <a:pt x="898" y="84"/>
                    </a:cubicBezTo>
                    <a:cubicBezTo>
                      <a:pt x="893" y="220"/>
                      <a:pt x="886" y="355"/>
                      <a:pt x="881" y="491"/>
                    </a:cubicBezTo>
                    <a:cubicBezTo>
                      <a:pt x="880" y="504"/>
                      <a:pt x="876" y="506"/>
                      <a:pt x="865" y="506"/>
                    </a:cubicBezTo>
                    <a:cubicBezTo>
                      <a:pt x="745" y="505"/>
                      <a:pt x="625" y="505"/>
                      <a:pt x="505" y="505"/>
                    </a:cubicBezTo>
                    <a:cubicBezTo>
                      <a:pt x="501" y="505"/>
                      <a:pt x="497" y="505"/>
                      <a:pt x="491" y="505"/>
                    </a:cubicBezTo>
                    <a:cubicBezTo>
                      <a:pt x="504" y="521"/>
                      <a:pt x="519" y="533"/>
                      <a:pt x="529" y="549"/>
                    </a:cubicBezTo>
                    <a:cubicBezTo>
                      <a:pt x="532" y="553"/>
                      <a:pt x="536" y="552"/>
                      <a:pt x="540" y="552"/>
                    </a:cubicBezTo>
                    <a:cubicBezTo>
                      <a:pt x="666" y="552"/>
                      <a:pt x="791" y="552"/>
                      <a:pt x="917" y="552"/>
                    </a:cubicBezTo>
                    <a:cubicBezTo>
                      <a:pt x="925" y="552"/>
                      <a:pt x="927" y="550"/>
                      <a:pt x="928" y="541"/>
                    </a:cubicBezTo>
                    <a:cubicBezTo>
                      <a:pt x="933" y="413"/>
                      <a:pt x="940" y="284"/>
                      <a:pt x="946" y="155"/>
                    </a:cubicBezTo>
                    <a:cubicBezTo>
                      <a:pt x="948" y="116"/>
                      <a:pt x="947" y="117"/>
                      <a:pt x="987" y="118"/>
                    </a:cubicBezTo>
                    <a:cubicBezTo>
                      <a:pt x="1057" y="121"/>
                      <a:pt x="1127" y="124"/>
                      <a:pt x="1196" y="129"/>
                    </a:cubicBezTo>
                    <a:cubicBezTo>
                      <a:pt x="1218" y="131"/>
                      <a:pt x="1232" y="137"/>
                      <a:pt x="1244" y="156"/>
                    </a:cubicBezTo>
                    <a:cubicBezTo>
                      <a:pt x="1277" y="206"/>
                      <a:pt x="1313" y="254"/>
                      <a:pt x="1347" y="303"/>
                    </a:cubicBezTo>
                    <a:cubicBezTo>
                      <a:pt x="1354" y="314"/>
                      <a:pt x="1362" y="320"/>
                      <a:pt x="1375" y="324"/>
                    </a:cubicBezTo>
                    <a:cubicBezTo>
                      <a:pt x="1394" y="330"/>
                      <a:pt x="1413" y="337"/>
                      <a:pt x="1433" y="344"/>
                    </a:cubicBezTo>
                    <a:cubicBezTo>
                      <a:pt x="1440" y="346"/>
                      <a:pt x="1459" y="375"/>
                      <a:pt x="1458" y="382"/>
                    </a:cubicBezTo>
                    <a:cubicBezTo>
                      <a:pt x="1457" y="387"/>
                      <a:pt x="1452" y="385"/>
                      <a:pt x="1449" y="386"/>
                    </a:cubicBezTo>
                    <a:cubicBezTo>
                      <a:pt x="1423" y="387"/>
                      <a:pt x="1423" y="387"/>
                      <a:pt x="1423" y="414"/>
                    </a:cubicBezTo>
                    <a:cubicBezTo>
                      <a:pt x="1423" y="446"/>
                      <a:pt x="1423" y="446"/>
                      <a:pt x="1455" y="446"/>
                    </a:cubicBezTo>
                    <a:cubicBezTo>
                      <a:pt x="1480" y="446"/>
                      <a:pt x="1481" y="445"/>
                      <a:pt x="1484" y="470"/>
                    </a:cubicBezTo>
                    <a:cubicBezTo>
                      <a:pt x="1485" y="482"/>
                      <a:pt x="1490" y="485"/>
                      <a:pt x="1500" y="488"/>
                    </a:cubicBezTo>
                    <a:cubicBezTo>
                      <a:pt x="1526" y="495"/>
                      <a:pt x="1526" y="495"/>
                      <a:pt x="1522" y="523"/>
                    </a:cubicBezTo>
                    <a:cubicBezTo>
                      <a:pt x="1520" y="545"/>
                      <a:pt x="1517" y="567"/>
                      <a:pt x="1518" y="590"/>
                    </a:cubicBezTo>
                    <a:cubicBezTo>
                      <a:pt x="1519" y="609"/>
                      <a:pt x="1527" y="627"/>
                      <a:pt x="1533" y="646"/>
                    </a:cubicBezTo>
                    <a:cubicBezTo>
                      <a:pt x="1533" y="670"/>
                      <a:pt x="1533" y="694"/>
                      <a:pt x="1533" y="718"/>
                    </a:cubicBezTo>
                    <a:cubicBezTo>
                      <a:pt x="1527" y="723"/>
                      <a:pt x="1529" y="731"/>
                      <a:pt x="1527" y="737"/>
                    </a:cubicBezTo>
                    <a:cubicBezTo>
                      <a:pt x="1498" y="854"/>
                      <a:pt x="1384" y="927"/>
                      <a:pt x="1263" y="907"/>
                    </a:cubicBezTo>
                    <a:cubicBezTo>
                      <a:pt x="1149" y="888"/>
                      <a:pt x="1066" y="779"/>
                      <a:pt x="1077" y="662"/>
                    </a:cubicBezTo>
                    <a:cubicBezTo>
                      <a:pt x="1078" y="651"/>
                      <a:pt x="1074" y="650"/>
                      <a:pt x="1065" y="650"/>
                    </a:cubicBezTo>
                    <a:cubicBezTo>
                      <a:pt x="1032" y="650"/>
                      <a:pt x="998" y="652"/>
                      <a:pt x="966" y="649"/>
                    </a:cubicBezTo>
                    <a:cubicBezTo>
                      <a:pt x="938" y="647"/>
                      <a:pt x="921" y="654"/>
                      <a:pt x="915" y="682"/>
                    </a:cubicBezTo>
                    <a:cubicBezTo>
                      <a:pt x="912" y="694"/>
                      <a:pt x="905" y="696"/>
                      <a:pt x="893" y="696"/>
                    </a:cubicBezTo>
                    <a:cubicBezTo>
                      <a:pt x="794" y="696"/>
                      <a:pt x="695" y="696"/>
                      <a:pt x="596" y="696"/>
                    </a:cubicBezTo>
                    <a:cubicBezTo>
                      <a:pt x="572" y="696"/>
                      <a:pt x="572" y="696"/>
                      <a:pt x="568" y="719"/>
                    </a:cubicBezTo>
                    <a:cubicBezTo>
                      <a:pt x="548" y="841"/>
                      <a:pt x="432" y="926"/>
                      <a:pt x="307" y="908"/>
                    </a:cubicBezTo>
                    <a:cubicBezTo>
                      <a:pt x="193" y="891"/>
                      <a:pt x="105" y="785"/>
                      <a:pt x="113" y="671"/>
                    </a:cubicBezTo>
                    <a:cubicBezTo>
                      <a:pt x="115" y="641"/>
                      <a:pt x="115" y="640"/>
                      <a:pt x="87" y="633"/>
                    </a:cubicBezTo>
                    <a:cubicBezTo>
                      <a:pt x="77" y="630"/>
                      <a:pt x="74" y="625"/>
                      <a:pt x="74" y="615"/>
                    </a:cubicBezTo>
                    <a:cubicBezTo>
                      <a:pt x="74" y="599"/>
                      <a:pt x="73" y="582"/>
                      <a:pt x="72" y="566"/>
                    </a:cubicBezTo>
                    <a:cubicBezTo>
                      <a:pt x="70" y="554"/>
                      <a:pt x="75" y="551"/>
                      <a:pt x="87" y="552"/>
                    </a:cubicBezTo>
                    <a:cubicBezTo>
                      <a:pt x="105" y="553"/>
                      <a:pt x="124" y="552"/>
                      <a:pt x="142" y="552"/>
                    </a:cubicBezTo>
                    <a:cubicBezTo>
                      <a:pt x="146" y="552"/>
                      <a:pt x="151" y="554"/>
                      <a:pt x="153" y="550"/>
                    </a:cubicBezTo>
                    <a:cubicBezTo>
                      <a:pt x="165" y="534"/>
                      <a:pt x="178" y="521"/>
                      <a:pt x="194" y="505"/>
                    </a:cubicBezTo>
                    <a:cubicBezTo>
                      <a:pt x="127" y="505"/>
                      <a:pt x="63" y="505"/>
                      <a:pt x="0" y="505"/>
                    </a:cubicBezTo>
                    <a:cubicBezTo>
                      <a:pt x="0" y="363"/>
                      <a:pt x="0" y="221"/>
                      <a:pt x="0" y="79"/>
                    </a:cubicBezTo>
                    <a:close/>
                    <a:moveTo>
                      <a:pt x="1429" y="682"/>
                    </a:moveTo>
                    <a:cubicBezTo>
                      <a:pt x="1429" y="613"/>
                      <a:pt x="1373" y="557"/>
                      <a:pt x="1304" y="557"/>
                    </a:cubicBezTo>
                    <a:cubicBezTo>
                      <a:pt x="1237" y="557"/>
                      <a:pt x="1180" y="614"/>
                      <a:pt x="1180" y="681"/>
                    </a:cubicBezTo>
                    <a:cubicBezTo>
                      <a:pt x="1179" y="747"/>
                      <a:pt x="1236" y="805"/>
                      <a:pt x="1300" y="805"/>
                    </a:cubicBezTo>
                    <a:cubicBezTo>
                      <a:pt x="1373" y="806"/>
                      <a:pt x="1428" y="752"/>
                      <a:pt x="1429" y="682"/>
                    </a:cubicBezTo>
                    <a:close/>
                    <a:moveTo>
                      <a:pt x="218" y="681"/>
                    </a:moveTo>
                    <a:cubicBezTo>
                      <a:pt x="218" y="750"/>
                      <a:pt x="273" y="805"/>
                      <a:pt x="341" y="805"/>
                    </a:cubicBezTo>
                    <a:cubicBezTo>
                      <a:pt x="411" y="805"/>
                      <a:pt x="466" y="750"/>
                      <a:pt x="466" y="681"/>
                    </a:cubicBezTo>
                    <a:cubicBezTo>
                      <a:pt x="466" y="613"/>
                      <a:pt x="409" y="557"/>
                      <a:pt x="342" y="557"/>
                    </a:cubicBezTo>
                    <a:cubicBezTo>
                      <a:pt x="273" y="557"/>
                      <a:pt x="218" y="613"/>
                      <a:pt x="218" y="681"/>
                    </a:cubicBezTo>
                    <a:close/>
                    <a:moveTo>
                      <a:pt x="1009" y="244"/>
                    </a:moveTo>
                    <a:cubicBezTo>
                      <a:pt x="1009" y="244"/>
                      <a:pt x="1008" y="244"/>
                      <a:pt x="1007" y="244"/>
                    </a:cubicBezTo>
                    <a:cubicBezTo>
                      <a:pt x="1007" y="262"/>
                      <a:pt x="1008" y="281"/>
                      <a:pt x="1007" y="299"/>
                    </a:cubicBezTo>
                    <a:cubicBezTo>
                      <a:pt x="1006" y="311"/>
                      <a:pt x="1010" y="315"/>
                      <a:pt x="1022" y="316"/>
                    </a:cubicBezTo>
                    <a:cubicBezTo>
                      <a:pt x="1070" y="316"/>
                      <a:pt x="1118" y="318"/>
                      <a:pt x="1166" y="319"/>
                    </a:cubicBezTo>
                    <a:cubicBezTo>
                      <a:pt x="1177" y="319"/>
                      <a:pt x="1185" y="321"/>
                      <a:pt x="1190" y="332"/>
                    </a:cubicBezTo>
                    <a:cubicBezTo>
                      <a:pt x="1195" y="343"/>
                      <a:pt x="1205" y="345"/>
                      <a:pt x="1216" y="346"/>
                    </a:cubicBezTo>
                    <a:cubicBezTo>
                      <a:pt x="1237" y="346"/>
                      <a:pt x="1259" y="347"/>
                      <a:pt x="1280" y="347"/>
                    </a:cubicBezTo>
                    <a:cubicBezTo>
                      <a:pt x="1284" y="347"/>
                      <a:pt x="1290" y="350"/>
                      <a:pt x="1292" y="345"/>
                    </a:cubicBezTo>
                    <a:cubicBezTo>
                      <a:pt x="1295" y="342"/>
                      <a:pt x="1290" y="338"/>
                      <a:pt x="1288" y="335"/>
                    </a:cubicBezTo>
                    <a:cubicBezTo>
                      <a:pt x="1259" y="283"/>
                      <a:pt x="1227" y="234"/>
                      <a:pt x="1194" y="184"/>
                    </a:cubicBezTo>
                    <a:cubicBezTo>
                      <a:pt x="1190" y="177"/>
                      <a:pt x="1185" y="175"/>
                      <a:pt x="1177" y="174"/>
                    </a:cubicBezTo>
                    <a:cubicBezTo>
                      <a:pt x="1126" y="170"/>
                      <a:pt x="1074" y="170"/>
                      <a:pt x="1022" y="168"/>
                    </a:cubicBezTo>
                    <a:cubicBezTo>
                      <a:pt x="1011" y="168"/>
                      <a:pt x="1009" y="172"/>
                      <a:pt x="1009" y="181"/>
                    </a:cubicBezTo>
                    <a:cubicBezTo>
                      <a:pt x="1009" y="202"/>
                      <a:pt x="1009" y="223"/>
                      <a:pt x="1009" y="244"/>
                    </a:cubicBezTo>
                    <a:close/>
                    <a:moveTo>
                      <a:pt x="135" y="298"/>
                    </a:moveTo>
                    <a:cubicBezTo>
                      <a:pt x="135" y="346"/>
                      <a:pt x="135" y="395"/>
                      <a:pt x="134" y="443"/>
                    </a:cubicBezTo>
                    <a:cubicBezTo>
                      <a:pt x="134" y="451"/>
                      <a:pt x="136" y="455"/>
                      <a:pt x="145" y="454"/>
                    </a:cubicBezTo>
                    <a:cubicBezTo>
                      <a:pt x="165" y="454"/>
                      <a:pt x="186" y="454"/>
                      <a:pt x="206" y="454"/>
                    </a:cubicBezTo>
                    <a:cubicBezTo>
                      <a:pt x="214" y="454"/>
                      <a:pt x="218" y="453"/>
                      <a:pt x="218" y="444"/>
                    </a:cubicBezTo>
                    <a:cubicBezTo>
                      <a:pt x="217" y="347"/>
                      <a:pt x="217" y="251"/>
                      <a:pt x="218" y="155"/>
                    </a:cubicBezTo>
                    <a:cubicBezTo>
                      <a:pt x="218" y="147"/>
                      <a:pt x="216" y="144"/>
                      <a:pt x="208" y="144"/>
                    </a:cubicBezTo>
                    <a:cubicBezTo>
                      <a:pt x="188" y="145"/>
                      <a:pt x="168" y="146"/>
                      <a:pt x="148" y="144"/>
                    </a:cubicBezTo>
                    <a:cubicBezTo>
                      <a:pt x="136" y="144"/>
                      <a:pt x="134" y="148"/>
                      <a:pt x="134" y="159"/>
                    </a:cubicBezTo>
                    <a:cubicBezTo>
                      <a:pt x="135" y="205"/>
                      <a:pt x="135" y="251"/>
                      <a:pt x="135" y="298"/>
                    </a:cubicBezTo>
                    <a:close/>
                    <a:moveTo>
                      <a:pt x="372" y="300"/>
                    </a:moveTo>
                    <a:cubicBezTo>
                      <a:pt x="372" y="252"/>
                      <a:pt x="371" y="204"/>
                      <a:pt x="372" y="156"/>
                    </a:cubicBezTo>
                    <a:cubicBezTo>
                      <a:pt x="372" y="148"/>
                      <a:pt x="371" y="144"/>
                      <a:pt x="362" y="144"/>
                    </a:cubicBezTo>
                    <a:cubicBezTo>
                      <a:pt x="340" y="145"/>
                      <a:pt x="319" y="145"/>
                      <a:pt x="297" y="145"/>
                    </a:cubicBezTo>
                    <a:cubicBezTo>
                      <a:pt x="291" y="145"/>
                      <a:pt x="288" y="146"/>
                      <a:pt x="288" y="153"/>
                    </a:cubicBezTo>
                    <a:cubicBezTo>
                      <a:pt x="288" y="250"/>
                      <a:pt x="288" y="347"/>
                      <a:pt x="288" y="445"/>
                    </a:cubicBezTo>
                    <a:cubicBezTo>
                      <a:pt x="288" y="452"/>
                      <a:pt x="291" y="454"/>
                      <a:pt x="298" y="454"/>
                    </a:cubicBezTo>
                    <a:cubicBezTo>
                      <a:pt x="318" y="454"/>
                      <a:pt x="338" y="453"/>
                      <a:pt x="358" y="454"/>
                    </a:cubicBezTo>
                    <a:cubicBezTo>
                      <a:pt x="369" y="455"/>
                      <a:pt x="372" y="452"/>
                      <a:pt x="372" y="440"/>
                    </a:cubicBezTo>
                    <a:cubicBezTo>
                      <a:pt x="371" y="393"/>
                      <a:pt x="372" y="347"/>
                      <a:pt x="372" y="300"/>
                    </a:cubicBezTo>
                    <a:close/>
                    <a:moveTo>
                      <a:pt x="521" y="300"/>
                    </a:moveTo>
                    <a:cubicBezTo>
                      <a:pt x="521" y="252"/>
                      <a:pt x="521" y="204"/>
                      <a:pt x="522" y="156"/>
                    </a:cubicBezTo>
                    <a:cubicBezTo>
                      <a:pt x="522" y="147"/>
                      <a:pt x="519" y="144"/>
                      <a:pt x="510" y="144"/>
                    </a:cubicBezTo>
                    <a:cubicBezTo>
                      <a:pt x="489" y="145"/>
                      <a:pt x="469" y="145"/>
                      <a:pt x="448" y="144"/>
                    </a:cubicBezTo>
                    <a:cubicBezTo>
                      <a:pt x="440" y="144"/>
                      <a:pt x="438" y="147"/>
                      <a:pt x="438" y="156"/>
                    </a:cubicBezTo>
                    <a:cubicBezTo>
                      <a:pt x="438" y="251"/>
                      <a:pt x="438" y="346"/>
                      <a:pt x="438" y="442"/>
                    </a:cubicBezTo>
                    <a:cubicBezTo>
                      <a:pt x="438" y="451"/>
                      <a:pt x="440" y="455"/>
                      <a:pt x="450" y="454"/>
                    </a:cubicBezTo>
                    <a:cubicBezTo>
                      <a:pt x="470" y="454"/>
                      <a:pt x="489" y="453"/>
                      <a:pt x="509" y="454"/>
                    </a:cubicBezTo>
                    <a:cubicBezTo>
                      <a:pt x="520" y="455"/>
                      <a:pt x="522" y="450"/>
                      <a:pt x="521" y="441"/>
                    </a:cubicBezTo>
                    <a:cubicBezTo>
                      <a:pt x="521" y="394"/>
                      <a:pt x="521" y="347"/>
                      <a:pt x="521" y="300"/>
                    </a:cubicBezTo>
                    <a:close/>
                    <a:moveTo>
                      <a:pt x="675" y="300"/>
                    </a:moveTo>
                    <a:cubicBezTo>
                      <a:pt x="675" y="252"/>
                      <a:pt x="675" y="204"/>
                      <a:pt x="675" y="156"/>
                    </a:cubicBezTo>
                    <a:cubicBezTo>
                      <a:pt x="676" y="148"/>
                      <a:pt x="674" y="144"/>
                      <a:pt x="664" y="144"/>
                    </a:cubicBezTo>
                    <a:cubicBezTo>
                      <a:pt x="644" y="145"/>
                      <a:pt x="623" y="145"/>
                      <a:pt x="603" y="145"/>
                    </a:cubicBezTo>
                    <a:cubicBezTo>
                      <a:pt x="597" y="145"/>
                      <a:pt x="593" y="144"/>
                      <a:pt x="593" y="153"/>
                    </a:cubicBezTo>
                    <a:cubicBezTo>
                      <a:pt x="593" y="250"/>
                      <a:pt x="593" y="348"/>
                      <a:pt x="593" y="445"/>
                    </a:cubicBezTo>
                    <a:cubicBezTo>
                      <a:pt x="593" y="452"/>
                      <a:pt x="595" y="454"/>
                      <a:pt x="602" y="454"/>
                    </a:cubicBezTo>
                    <a:cubicBezTo>
                      <a:pt x="622" y="454"/>
                      <a:pt x="642" y="453"/>
                      <a:pt x="662" y="454"/>
                    </a:cubicBezTo>
                    <a:cubicBezTo>
                      <a:pt x="673" y="455"/>
                      <a:pt x="676" y="451"/>
                      <a:pt x="676" y="441"/>
                    </a:cubicBezTo>
                    <a:cubicBezTo>
                      <a:pt x="675" y="394"/>
                      <a:pt x="675" y="347"/>
                      <a:pt x="675" y="300"/>
                    </a:cubicBezTo>
                    <a:close/>
                    <a:moveTo>
                      <a:pt x="1047" y="353"/>
                    </a:moveTo>
                    <a:cubicBezTo>
                      <a:pt x="1047" y="353"/>
                      <a:pt x="1047" y="353"/>
                      <a:pt x="1047" y="353"/>
                    </a:cubicBezTo>
                    <a:cubicBezTo>
                      <a:pt x="1040" y="352"/>
                      <a:pt x="1033" y="352"/>
                      <a:pt x="1026" y="352"/>
                    </a:cubicBezTo>
                    <a:cubicBezTo>
                      <a:pt x="1004" y="351"/>
                      <a:pt x="1004" y="351"/>
                      <a:pt x="1004" y="373"/>
                    </a:cubicBezTo>
                    <a:cubicBezTo>
                      <a:pt x="1004" y="380"/>
                      <a:pt x="1007" y="382"/>
                      <a:pt x="1013" y="381"/>
                    </a:cubicBezTo>
                    <a:cubicBezTo>
                      <a:pt x="1031" y="380"/>
                      <a:pt x="1050" y="378"/>
                      <a:pt x="1068" y="376"/>
                    </a:cubicBezTo>
                    <a:cubicBezTo>
                      <a:pt x="1074" y="375"/>
                      <a:pt x="1081" y="374"/>
                      <a:pt x="1085" y="368"/>
                    </a:cubicBezTo>
                    <a:cubicBezTo>
                      <a:pt x="1088" y="365"/>
                      <a:pt x="1090" y="362"/>
                      <a:pt x="1089" y="358"/>
                    </a:cubicBezTo>
                    <a:cubicBezTo>
                      <a:pt x="1087" y="353"/>
                      <a:pt x="1083" y="355"/>
                      <a:pt x="1080" y="354"/>
                    </a:cubicBezTo>
                    <a:cubicBezTo>
                      <a:pt x="1069" y="354"/>
                      <a:pt x="1058" y="353"/>
                      <a:pt x="1047" y="353"/>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63" name="Freeform 6">
                <a:extLst>
                  <a:ext uri="{FF2B5EF4-FFF2-40B4-BE49-F238E27FC236}">
                    <a16:creationId xmlns:a16="http://schemas.microsoft.com/office/drawing/2014/main" id="{1BA5EFE1-9BA0-42A7-B11D-4B59130E8BE6}"/>
                  </a:ext>
                </a:extLst>
              </p:cNvPr>
              <p:cNvSpPr>
                <a:spLocks/>
              </p:cNvSpPr>
              <p:nvPr/>
            </p:nvSpPr>
            <p:spPr bwMode="auto">
              <a:xfrm>
                <a:off x="2453" y="1118"/>
                <a:ext cx="1063" cy="470"/>
              </a:xfrm>
              <a:custGeom>
                <a:avLst/>
                <a:gdLst>
                  <a:gd name="T0" fmla="*/ 0 w 552"/>
                  <a:gd name="T1" fmla="*/ 244 h 244"/>
                  <a:gd name="T2" fmla="*/ 63 w 552"/>
                  <a:gd name="T3" fmla="*/ 190 h 244"/>
                  <a:gd name="T4" fmla="*/ 253 w 552"/>
                  <a:gd name="T5" fmla="*/ 26 h 244"/>
                  <a:gd name="T6" fmla="*/ 301 w 552"/>
                  <a:gd name="T7" fmla="*/ 3 h 244"/>
                  <a:gd name="T8" fmla="*/ 362 w 552"/>
                  <a:gd name="T9" fmla="*/ 30 h 244"/>
                  <a:gd name="T10" fmla="*/ 525 w 552"/>
                  <a:gd name="T11" fmla="*/ 213 h 244"/>
                  <a:gd name="T12" fmla="*/ 552 w 552"/>
                  <a:gd name="T13" fmla="*/ 244 h 244"/>
                  <a:gd name="T14" fmla="*/ 0 w 552"/>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2" h="244">
                    <a:moveTo>
                      <a:pt x="0" y="244"/>
                    </a:moveTo>
                    <a:cubicBezTo>
                      <a:pt x="23" y="225"/>
                      <a:pt x="43" y="208"/>
                      <a:pt x="63" y="190"/>
                    </a:cubicBezTo>
                    <a:cubicBezTo>
                      <a:pt x="126" y="136"/>
                      <a:pt x="190" y="81"/>
                      <a:pt x="253" y="26"/>
                    </a:cubicBezTo>
                    <a:cubicBezTo>
                      <a:pt x="267" y="14"/>
                      <a:pt x="283" y="5"/>
                      <a:pt x="301" y="3"/>
                    </a:cubicBezTo>
                    <a:cubicBezTo>
                      <a:pt x="326" y="0"/>
                      <a:pt x="345" y="11"/>
                      <a:pt x="362" y="30"/>
                    </a:cubicBezTo>
                    <a:cubicBezTo>
                      <a:pt x="416" y="91"/>
                      <a:pt x="471" y="152"/>
                      <a:pt x="525" y="213"/>
                    </a:cubicBezTo>
                    <a:cubicBezTo>
                      <a:pt x="534" y="223"/>
                      <a:pt x="544" y="231"/>
                      <a:pt x="552" y="244"/>
                    </a:cubicBezTo>
                    <a:cubicBezTo>
                      <a:pt x="369" y="244"/>
                      <a:pt x="187" y="244"/>
                      <a:pt x="0" y="244"/>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sp>
        <p:nvSpPr>
          <p:cNvPr id="364" name="grey circle">
            <a:extLst>
              <a:ext uri="{FF2B5EF4-FFF2-40B4-BE49-F238E27FC236}">
                <a16:creationId xmlns:a16="http://schemas.microsoft.com/office/drawing/2014/main" id="{DDC40AC8-C341-4E4A-B3B4-448050B7523B}"/>
              </a:ext>
            </a:extLst>
          </p:cNvPr>
          <p:cNvSpPr/>
          <p:nvPr/>
        </p:nvSpPr>
        <p:spPr bwMode="auto">
          <a:xfrm>
            <a:off x="4953102" y="2294938"/>
            <a:ext cx="2416676" cy="2416676"/>
          </a:xfrm>
          <a:prstGeom prst="ellipse">
            <a:avLst/>
          </a:prstGeom>
          <a:solidFill>
            <a:schemeClr val="tx1">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5" name="white circle">
            <a:extLst>
              <a:ext uri="{FF2B5EF4-FFF2-40B4-BE49-F238E27FC236}">
                <a16:creationId xmlns:a16="http://schemas.microsoft.com/office/drawing/2014/main" id="{4E369663-6332-4651-85C2-6F4D91FE2B3A}"/>
              </a:ext>
            </a:extLst>
          </p:cNvPr>
          <p:cNvSpPr/>
          <p:nvPr/>
        </p:nvSpPr>
        <p:spPr bwMode="auto">
          <a:xfrm>
            <a:off x="5195828" y="2536618"/>
            <a:ext cx="1930186" cy="193018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6" name="IoT">
            <a:extLst>
              <a:ext uri="{FF2B5EF4-FFF2-40B4-BE49-F238E27FC236}">
                <a16:creationId xmlns:a16="http://schemas.microsoft.com/office/drawing/2014/main" id="{D190E5A9-24E0-40A0-853B-03DC94F9C2D5}"/>
              </a:ext>
            </a:extLst>
          </p:cNvPr>
          <p:cNvSpPr txBox="1"/>
          <p:nvPr/>
        </p:nvSpPr>
        <p:spPr>
          <a:xfrm>
            <a:off x="5726308" y="3978525"/>
            <a:ext cx="932405" cy="332399"/>
          </a:xfrm>
          <a:prstGeom prst="rect">
            <a:avLst/>
          </a:prstGeom>
          <a:noFill/>
        </p:spPr>
        <p:txBody>
          <a:bodyPr wrap="square" lIns="0" tIns="0" rIns="0" bIns="0" rtlCol="0" anchor="ctr">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2400" b="0" i="0" u="none" strike="noStrike" kern="0" cap="none" spc="-150" normalizeH="0" baseline="0" noProof="0">
                <a:ln>
                  <a:noFill/>
                </a:ln>
                <a:gradFill>
                  <a:gsLst>
                    <a:gs pos="0">
                      <a:srgbClr val="D83B01"/>
                    </a:gs>
                    <a:gs pos="100000">
                      <a:srgbClr val="D83B01"/>
                    </a:gs>
                  </a:gsLst>
                  <a:lin ang="0" scaled="0"/>
                </a:gradFill>
                <a:effectLst/>
                <a:uLnTx/>
                <a:uFillTx/>
                <a:latin typeface="Segoe UI Semilight"/>
                <a:ea typeface="+mn-ea"/>
                <a:cs typeface="Segoe UI Semibold" panose="020B0702040204020203" pitchFamily="34" charset="0"/>
              </a:rPr>
              <a:t>IoT</a:t>
            </a:r>
          </a:p>
        </p:txBody>
      </p:sp>
      <p:grpSp>
        <p:nvGrpSpPr>
          <p:cNvPr id="367" name="world Icon">
            <a:extLst>
              <a:ext uri="{FF2B5EF4-FFF2-40B4-BE49-F238E27FC236}">
                <a16:creationId xmlns:a16="http://schemas.microsoft.com/office/drawing/2014/main" id="{AC46CE70-5D81-4851-81C8-A2747FB78FB7}"/>
              </a:ext>
            </a:extLst>
          </p:cNvPr>
          <p:cNvGrpSpPr/>
          <p:nvPr/>
        </p:nvGrpSpPr>
        <p:grpSpPr>
          <a:xfrm>
            <a:off x="5542953" y="2883365"/>
            <a:ext cx="1265837" cy="1236793"/>
            <a:chOff x="5542953" y="2883365"/>
            <a:chExt cx="1265837" cy="1236793"/>
          </a:xfrm>
        </p:grpSpPr>
        <p:sp>
          <p:nvSpPr>
            <p:cNvPr id="368" name="globe_2">
              <a:extLst>
                <a:ext uri="{FF2B5EF4-FFF2-40B4-BE49-F238E27FC236}">
                  <a16:creationId xmlns:a16="http://schemas.microsoft.com/office/drawing/2014/main" id="{0CBB0A63-D214-4277-A5B8-31E897741CB6}"/>
                </a:ext>
              </a:extLst>
            </p:cNvPr>
            <p:cNvSpPr>
              <a:spLocks noChangeAspect="1" noEditPoints="1"/>
            </p:cNvSpPr>
            <p:nvPr/>
          </p:nvSpPr>
          <p:spPr bwMode="auto">
            <a:xfrm>
              <a:off x="5797163" y="3115966"/>
              <a:ext cx="725610" cy="72561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34925">
              <a:solidFill>
                <a:schemeClr val="tx2"/>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369" name="Graphic 368">
              <a:extLst>
                <a:ext uri="{FF2B5EF4-FFF2-40B4-BE49-F238E27FC236}">
                  <a16:creationId xmlns:a16="http://schemas.microsoft.com/office/drawing/2014/main" id="{142A6B59-647E-4A10-AE54-C56B84C1D7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6498">
              <a:off x="6466200" y="2883365"/>
              <a:ext cx="342590" cy="342590"/>
            </a:xfrm>
            <a:prstGeom prst="rect">
              <a:avLst/>
            </a:prstGeom>
            <a:effectLst/>
          </p:spPr>
        </p:pic>
        <p:pic>
          <p:nvPicPr>
            <p:cNvPr id="370" name="Graphic 369">
              <a:extLst>
                <a:ext uri="{FF2B5EF4-FFF2-40B4-BE49-F238E27FC236}">
                  <a16:creationId xmlns:a16="http://schemas.microsoft.com/office/drawing/2014/main" id="{11510F5E-A6EE-48E2-A2BF-DDFDE90200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542953" y="3777568"/>
              <a:ext cx="342590" cy="342590"/>
            </a:xfrm>
            <a:prstGeom prst="rect">
              <a:avLst/>
            </a:prstGeom>
            <a:effectLst/>
          </p:spPr>
        </p:pic>
      </p:grpSp>
      <p:grpSp>
        <p:nvGrpSpPr>
          <p:cNvPr id="22" name="Cows">
            <a:extLst>
              <a:ext uri="{FF2B5EF4-FFF2-40B4-BE49-F238E27FC236}">
                <a16:creationId xmlns:a16="http://schemas.microsoft.com/office/drawing/2014/main" id="{9C6181CE-E03D-44CB-BBF8-2D9F8E9D9BFF}"/>
              </a:ext>
            </a:extLst>
          </p:cNvPr>
          <p:cNvGrpSpPr/>
          <p:nvPr/>
        </p:nvGrpSpPr>
        <p:grpSpPr>
          <a:xfrm>
            <a:off x="6340685" y="1291467"/>
            <a:ext cx="968599" cy="806528"/>
            <a:chOff x="6340685" y="1291467"/>
            <a:chExt cx="968599" cy="806528"/>
          </a:xfrm>
        </p:grpSpPr>
        <p:sp>
          <p:nvSpPr>
            <p:cNvPr id="177" name="TextBox 176">
              <a:extLst>
                <a:ext uri="{FF2B5EF4-FFF2-40B4-BE49-F238E27FC236}">
                  <a16:creationId xmlns:a16="http://schemas.microsoft.com/office/drawing/2014/main" id="{DA1E352F-3C2E-489A-8DFB-C1BB0C0C1C01}"/>
                </a:ext>
              </a:extLst>
            </p:cNvPr>
            <p:cNvSpPr txBox="1"/>
            <p:nvPr/>
          </p:nvSpPr>
          <p:spPr>
            <a:xfrm>
              <a:off x="6340685" y="1931796"/>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Cows</a:t>
              </a:r>
            </a:p>
          </p:txBody>
        </p:sp>
        <p:sp>
          <p:nvSpPr>
            <p:cNvPr id="375" name="Freeform: Shape 374">
              <a:extLst>
                <a:ext uri="{FF2B5EF4-FFF2-40B4-BE49-F238E27FC236}">
                  <a16:creationId xmlns:a16="http://schemas.microsoft.com/office/drawing/2014/main" id="{F2D30833-9150-43CA-8084-472325632511}"/>
                </a:ext>
              </a:extLst>
            </p:cNvPr>
            <p:cNvSpPr/>
            <p:nvPr/>
          </p:nvSpPr>
          <p:spPr bwMode="auto">
            <a:xfrm>
              <a:off x="6350173" y="1291467"/>
              <a:ext cx="891030" cy="540757"/>
            </a:xfrm>
            <a:custGeom>
              <a:avLst/>
              <a:gdLst>
                <a:gd name="connsiteX0" fmla="*/ 649426 w 891030"/>
                <a:gd name="connsiteY0" fmla="*/ 347351 h 540757"/>
                <a:gd name="connsiteX1" fmla="*/ 649216 w 891030"/>
                <a:gd name="connsiteY1" fmla="*/ 347858 h 540757"/>
                <a:gd name="connsiteX2" fmla="*/ 665567 w 891030"/>
                <a:gd name="connsiteY2" fmla="*/ 364209 h 540757"/>
                <a:gd name="connsiteX3" fmla="*/ 681918 w 891030"/>
                <a:gd name="connsiteY3" fmla="*/ 347858 h 540757"/>
                <a:gd name="connsiteX4" fmla="*/ 681708 w 891030"/>
                <a:gd name="connsiteY4" fmla="*/ 347351 h 540757"/>
                <a:gd name="connsiteX5" fmla="*/ 42870 w 891030"/>
                <a:gd name="connsiteY5" fmla="*/ 265507 h 540757"/>
                <a:gd name="connsiteX6" fmla="*/ 42870 w 891030"/>
                <a:gd name="connsiteY6" fmla="*/ 337422 h 540757"/>
                <a:gd name="connsiteX7" fmla="*/ 0 w 891030"/>
                <a:gd name="connsiteY7" fmla="*/ 381940 h 540757"/>
                <a:gd name="connsiteX8" fmla="*/ 0 w 891030"/>
                <a:gd name="connsiteY8" fmla="*/ 308313 h 540757"/>
                <a:gd name="connsiteX9" fmla="*/ 42870 w 891030"/>
                <a:gd name="connsiteY9" fmla="*/ 265507 h 540757"/>
                <a:gd name="connsiteX10" fmla="*/ 445520 w 891030"/>
                <a:gd name="connsiteY10" fmla="*/ 0 h 540757"/>
                <a:gd name="connsiteX11" fmla="*/ 452348 w 891030"/>
                <a:gd name="connsiteY11" fmla="*/ 0 h 540757"/>
                <a:gd name="connsiteX12" fmla="*/ 452348 w 891030"/>
                <a:gd name="connsiteY12" fmla="*/ 1712 h 540757"/>
                <a:gd name="connsiteX13" fmla="*/ 455762 w 891030"/>
                <a:gd name="connsiteY13" fmla="*/ 37662 h 540757"/>
                <a:gd name="connsiteX14" fmla="*/ 457469 w 891030"/>
                <a:gd name="connsiteY14" fmla="*/ 61629 h 540757"/>
                <a:gd name="connsiteX15" fmla="*/ 459176 w 891030"/>
                <a:gd name="connsiteY15" fmla="*/ 85596 h 540757"/>
                <a:gd name="connsiteX16" fmla="*/ 469594 w 891030"/>
                <a:gd name="connsiteY16" fmla="*/ 104255 h 540757"/>
                <a:gd name="connsiteX17" fmla="*/ 494826 w 891030"/>
                <a:gd name="connsiteY17" fmla="*/ 104255 h 540757"/>
                <a:gd name="connsiteX18" fmla="*/ 561084 w 891030"/>
                <a:gd name="connsiteY18" fmla="*/ 117760 h 540757"/>
                <a:gd name="connsiteX19" fmla="*/ 609614 w 891030"/>
                <a:gd name="connsiteY19" fmla="*/ 150649 h 540757"/>
                <a:gd name="connsiteX20" fmla="*/ 619678 w 891030"/>
                <a:gd name="connsiteY20" fmla="*/ 150649 h 540757"/>
                <a:gd name="connsiteX21" fmla="*/ 619678 w 891030"/>
                <a:gd name="connsiteY21" fmla="*/ 150535 h 540757"/>
                <a:gd name="connsiteX22" fmla="*/ 711753 w 891030"/>
                <a:gd name="connsiteY22" fmla="*/ 150535 h 540757"/>
                <a:gd name="connsiteX23" fmla="*/ 711753 w 891030"/>
                <a:gd name="connsiteY23" fmla="*/ 150649 h 540757"/>
                <a:gd name="connsiteX24" fmla="*/ 757677 w 891030"/>
                <a:gd name="connsiteY24" fmla="*/ 150649 h 540757"/>
                <a:gd name="connsiteX25" fmla="*/ 800563 w 891030"/>
                <a:gd name="connsiteY25" fmla="*/ 150649 h 540757"/>
                <a:gd name="connsiteX26" fmla="*/ 848357 w 891030"/>
                <a:gd name="connsiteY26" fmla="*/ 128394 h 540757"/>
                <a:gd name="connsiteX27" fmla="*/ 870547 w 891030"/>
                <a:gd name="connsiteY27" fmla="*/ 85596 h 540757"/>
                <a:gd name="connsiteX28" fmla="*/ 870547 w 891030"/>
                <a:gd name="connsiteY28" fmla="*/ 78748 h 540757"/>
                <a:gd name="connsiteX29" fmla="*/ 872254 w 891030"/>
                <a:gd name="connsiteY29" fmla="*/ 77036 h 540757"/>
                <a:gd name="connsiteX30" fmla="*/ 872254 w 891030"/>
                <a:gd name="connsiteY30" fmla="*/ 73612 h 540757"/>
                <a:gd name="connsiteX31" fmla="*/ 872254 w 891030"/>
                <a:gd name="connsiteY31" fmla="*/ 61629 h 540757"/>
                <a:gd name="connsiteX32" fmla="*/ 873961 w 891030"/>
                <a:gd name="connsiteY32" fmla="*/ 37662 h 540757"/>
                <a:gd name="connsiteX33" fmla="*/ 877375 w 891030"/>
                <a:gd name="connsiteY33" fmla="*/ 1712 h 540757"/>
                <a:gd name="connsiteX34" fmla="*/ 877375 w 891030"/>
                <a:gd name="connsiteY34" fmla="*/ 0 h 540757"/>
                <a:gd name="connsiteX35" fmla="*/ 884202 w 891030"/>
                <a:gd name="connsiteY35" fmla="*/ 0 h 540757"/>
                <a:gd name="connsiteX36" fmla="*/ 884202 w 891030"/>
                <a:gd name="connsiteY36" fmla="*/ 1712 h 540757"/>
                <a:gd name="connsiteX37" fmla="*/ 887616 w 891030"/>
                <a:gd name="connsiteY37" fmla="*/ 37662 h 540757"/>
                <a:gd name="connsiteX38" fmla="*/ 891030 w 891030"/>
                <a:gd name="connsiteY38" fmla="*/ 87308 h 540757"/>
                <a:gd name="connsiteX39" fmla="*/ 884202 w 891030"/>
                <a:gd name="connsiteY39" fmla="*/ 118122 h 540757"/>
                <a:gd name="connsiteX40" fmla="*/ 867133 w 891030"/>
                <a:gd name="connsiteY40" fmla="*/ 145513 h 540757"/>
                <a:gd name="connsiteX41" fmla="*/ 803977 w 891030"/>
                <a:gd name="connsiteY41" fmla="*/ 181463 h 540757"/>
                <a:gd name="connsiteX42" fmla="*/ 769838 w 891030"/>
                <a:gd name="connsiteY42" fmla="*/ 183175 h 540757"/>
                <a:gd name="connsiteX43" fmla="*/ 748961 w 891030"/>
                <a:gd name="connsiteY43" fmla="*/ 183175 h 540757"/>
                <a:gd name="connsiteX44" fmla="*/ 713213 w 891030"/>
                <a:gd name="connsiteY44" fmla="*/ 347351 h 540757"/>
                <a:gd name="connsiteX45" fmla="*/ 690382 w 891030"/>
                <a:gd name="connsiteY45" fmla="*/ 347351 h 540757"/>
                <a:gd name="connsiteX46" fmla="*/ 690592 w 891030"/>
                <a:gd name="connsiteY46" fmla="*/ 347858 h 540757"/>
                <a:gd name="connsiteX47" fmla="*/ 665567 w 891030"/>
                <a:gd name="connsiteY47" fmla="*/ 372883 h 540757"/>
                <a:gd name="connsiteX48" fmla="*/ 640542 w 891030"/>
                <a:gd name="connsiteY48" fmla="*/ 347858 h 540757"/>
                <a:gd name="connsiteX49" fmla="*/ 640752 w 891030"/>
                <a:gd name="connsiteY49" fmla="*/ 347351 h 540757"/>
                <a:gd name="connsiteX50" fmla="*/ 617728 w 891030"/>
                <a:gd name="connsiteY50" fmla="*/ 347351 h 540757"/>
                <a:gd name="connsiteX51" fmla="*/ 613946 w 891030"/>
                <a:gd name="connsiteY51" fmla="*/ 329767 h 540757"/>
                <a:gd name="connsiteX52" fmla="*/ 598066 w 891030"/>
                <a:gd name="connsiteY52" fmla="*/ 345795 h 540757"/>
                <a:gd name="connsiteX53" fmla="*/ 578602 w 891030"/>
                <a:gd name="connsiteY53" fmla="*/ 383797 h 540757"/>
                <a:gd name="connsiteX54" fmla="*/ 571935 w 891030"/>
                <a:gd name="connsiteY54" fmla="*/ 425729 h 540757"/>
                <a:gd name="connsiteX55" fmla="*/ 571935 w 891030"/>
                <a:gd name="connsiteY55" fmla="*/ 540757 h 540757"/>
                <a:gd name="connsiteX56" fmla="*/ 548064 w 891030"/>
                <a:gd name="connsiteY56" fmla="*/ 540757 h 540757"/>
                <a:gd name="connsiteX57" fmla="*/ 510553 w 891030"/>
                <a:gd name="connsiteY57" fmla="*/ 427735 h 540757"/>
                <a:gd name="connsiteX58" fmla="*/ 506558 w 891030"/>
                <a:gd name="connsiteY58" fmla="*/ 427735 h 540757"/>
                <a:gd name="connsiteX59" fmla="*/ 471091 w 891030"/>
                <a:gd name="connsiteY59" fmla="*/ 427735 h 540757"/>
                <a:gd name="connsiteX60" fmla="*/ 452092 w 891030"/>
                <a:gd name="connsiteY60" fmla="*/ 540757 h 540757"/>
                <a:gd name="connsiteX61" fmla="*/ 428221 w 891030"/>
                <a:gd name="connsiteY61" fmla="*/ 540757 h 540757"/>
                <a:gd name="connsiteX62" fmla="*/ 409708 w 891030"/>
                <a:gd name="connsiteY62" fmla="*/ 427735 h 540757"/>
                <a:gd name="connsiteX63" fmla="*/ 352045 w 891030"/>
                <a:gd name="connsiteY63" fmla="*/ 427735 h 540757"/>
                <a:gd name="connsiteX64" fmla="*/ 222945 w 891030"/>
                <a:gd name="connsiteY64" fmla="*/ 427735 h 540757"/>
                <a:gd name="connsiteX65" fmla="*/ 208507 w 891030"/>
                <a:gd name="connsiteY65" fmla="*/ 427735 h 540757"/>
                <a:gd name="connsiteX66" fmla="*/ 189508 w 891030"/>
                <a:gd name="connsiteY66" fmla="*/ 540757 h 540757"/>
                <a:gd name="connsiteX67" fmla="*/ 164175 w 891030"/>
                <a:gd name="connsiteY67" fmla="*/ 540757 h 540757"/>
                <a:gd name="connsiteX68" fmla="*/ 145175 w 891030"/>
                <a:gd name="connsiteY68" fmla="*/ 427735 h 540757"/>
                <a:gd name="connsiteX69" fmla="*/ 142766 w 891030"/>
                <a:gd name="connsiteY69" fmla="*/ 427735 h 540757"/>
                <a:gd name="connsiteX70" fmla="*/ 113022 w 891030"/>
                <a:gd name="connsiteY70" fmla="*/ 427735 h 540757"/>
                <a:gd name="connsiteX71" fmla="*/ 75510 w 891030"/>
                <a:gd name="connsiteY71" fmla="*/ 540757 h 540757"/>
                <a:gd name="connsiteX72" fmla="*/ 51151 w 891030"/>
                <a:gd name="connsiteY72" fmla="*/ 540757 h 540757"/>
                <a:gd name="connsiteX73" fmla="*/ 51151 w 891030"/>
                <a:gd name="connsiteY73" fmla="*/ 427735 h 540757"/>
                <a:gd name="connsiteX74" fmla="*/ 51150 w 891030"/>
                <a:gd name="connsiteY74" fmla="*/ 427735 h 540757"/>
                <a:gd name="connsiteX75" fmla="*/ 51150 w 891030"/>
                <a:gd name="connsiteY75" fmla="*/ 275409 h 540757"/>
                <a:gd name="connsiteX76" fmla="*/ 220088 w 891030"/>
                <a:gd name="connsiteY76" fmla="*/ 104255 h 540757"/>
                <a:gd name="connsiteX77" fmla="*/ 404140 w 891030"/>
                <a:gd name="connsiteY77" fmla="*/ 104255 h 540757"/>
                <a:gd name="connsiteX78" fmla="*/ 443216 w 891030"/>
                <a:gd name="connsiteY78" fmla="*/ 104255 h 540757"/>
                <a:gd name="connsiteX79" fmla="*/ 440399 w 891030"/>
                <a:gd name="connsiteY79" fmla="*/ 87308 h 540757"/>
                <a:gd name="connsiteX80" fmla="*/ 442106 w 891030"/>
                <a:gd name="connsiteY80" fmla="*/ 61629 h 540757"/>
                <a:gd name="connsiteX81" fmla="*/ 443813 w 891030"/>
                <a:gd name="connsiteY81" fmla="*/ 37662 h 540757"/>
                <a:gd name="connsiteX82" fmla="*/ 445520 w 891030"/>
                <a:gd name="connsiteY82" fmla="*/ 1712 h 540757"/>
                <a:gd name="connsiteX83" fmla="*/ 445520 w 891030"/>
                <a:gd name="connsiteY83" fmla="*/ 0 h 54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891030" h="540757">
                  <a:moveTo>
                    <a:pt x="649426" y="347351"/>
                  </a:moveTo>
                  <a:lnTo>
                    <a:pt x="649216" y="347858"/>
                  </a:lnTo>
                  <a:cubicBezTo>
                    <a:pt x="649216" y="356888"/>
                    <a:pt x="656537" y="364209"/>
                    <a:pt x="665567" y="364209"/>
                  </a:cubicBezTo>
                  <a:cubicBezTo>
                    <a:pt x="674597" y="364209"/>
                    <a:pt x="681918" y="356888"/>
                    <a:pt x="681918" y="347858"/>
                  </a:cubicBezTo>
                  <a:lnTo>
                    <a:pt x="681708" y="347351"/>
                  </a:lnTo>
                  <a:close/>
                  <a:moveTo>
                    <a:pt x="42870" y="265507"/>
                  </a:moveTo>
                  <a:cubicBezTo>
                    <a:pt x="42870" y="265507"/>
                    <a:pt x="42870" y="265507"/>
                    <a:pt x="42870" y="337422"/>
                  </a:cubicBezTo>
                  <a:cubicBezTo>
                    <a:pt x="42870" y="361393"/>
                    <a:pt x="24007" y="381940"/>
                    <a:pt x="0" y="381940"/>
                  </a:cubicBezTo>
                  <a:cubicBezTo>
                    <a:pt x="0" y="381940"/>
                    <a:pt x="0" y="381940"/>
                    <a:pt x="0" y="308313"/>
                  </a:cubicBezTo>
                  <a:cubicBezTo>
                    <a:pt x="0" y="286054"/>
                    <a:pt x="18863" y="265507"/>
                    <a:pt x="42870" y="265507"/>
                  </a:cubicBezTo>
                  <a:close/>
                  <a:moveTo>
                    <a:pt x="445520" y="0"/>
                  </a:moveTo>
                  <a:cubicBezTo>
                    <a:pt x="445520" y="0"/>
                    <a:pt x="445520" y="0"/>
                    <a:pt x="452348" y="0"/>
                  </a:cubicBezTo>
                  <a:cubicBezTo>
                    <a:pt x="452348" y="0"/>
                    <a:pt x="452348" y="1712"/>
                    <a:pt x="452348" y="1712"/>
                  </a:cubicBezTo>
                  <a:cubicBezTo>
                    <a:pt x="454055" y="11983"/>
                    <a:pt x="455762" y="23967"/>
                    <a:pt x="455762" y="37662"/>
                  </a:cubicBezTo>
                  <a:cubicBezTo>
                    <a:pt x="457469" y="46222"/>
                    <a:pt x="457469" y="53069"/>
                    <a:pt x="457469" y="61629"/>
                  </a:cubicBezTo>
                  <a:cubicBezTo>
                    <a:pt x="459176" y="68477"/>
                    <a:pt x="459176" y="78748"/>
                    <a:pt x="459176" y="85596"/>
                  </a:cubicBezTo>
                  <a:lnTo>
                    <a:pt x="469594" y="104255"/>
                  </a:lnTo>
                  <a:lnTo>
                    <a:pt x="494826" y="104255"/>
                  </a:lnTo>
                  <a:cubicBezTo>
                    <a:pt x="518289" y="104255"/>
                    <a:pt x="540686" y="109069"/>
                    <a:pt x="561084" y="117760"/>
                  </a:cubicBezTo>
                  <a:lnTo>
                    <a:pt x="609614" y="150649"/>
                  </a:lnTo>
                  <a:lnTo>
                    <a:pt x="619678" y="150649"/>
                  </a:lnTo>
                  <a:lnTo>
                    <a:pt x="619678" y="150535"/>
                  </a:lnTo>
                  <a:lnTo>
                    <a:pt x="711753" y="150535"/>
                  </a:lnTo>
                  <a:lnTo>
                    <a:pt x="711753" y="150649"/>
                  </a:lnTo>
                  <a:lnTo>
                    <a:pt x="757677" y="150649"/>
                  </a:lnTo>
                  <a:cubicBezTo>
                    <a:pt x="781681" y="150649"/>
                    <a:pt x="798430" y="150649"/>
                    <a:pt x="800563" y="150649"/>
                  </a:cubicBezTo>
                  <a:cubicBezTo>
                    <a:pt x="819339" y="148937"/>
                    <a:pt x="836408" y="140377"/>
                    <a:pt x="848357" y="128394"/>
                  </a:cubicBezTo>
                  <a:cubicBezTo>
                    <a:pt x="860305" y="116410"/>
                    <a:pt x="868840" y="101003"/>
                    <a:pt x="870547" y="85596"/>
                  </a:cubicBezTo>
                  <a:cubicBezTo>
                    <a:pt x="870547" y="83884"/>
                    <a:pt x="870547" y="82172"/>
                    <a:pt x="870547" y="78748"/>
                  </a:cubicBezTo>
                  <a:cubicBezTo>
                    <a:pt x="870547" y="78748"/>
                    <a:pt x="870547" y="78748"/>
                    <a:pt x="872254" y="77036"/>
                  </a:cubicBezTo>
                  <a:cubicBezTo>
                    <a:pt x="872254" y="77036"/>
                    <a:pt x="872254" y="77036"/>
                    <a:pt x="872254" y="73612"/>
                  </a:cubicBezTo>
                  <a:cubicBezTo>
                    <a:pt x="872254" y="68477"/>
                    <a:pt x="872254" y="65053"/>
                    <a:pt x="872254" y="61629"/>
                  </a:cubicBezTo>
                  <a:cubicBezTo>
                    <a:pt x="873961" y="53069"/>
                    <a:pt x="873961" y="46222"/>
                    <a:pt x="873961" y="37662"/>
                  </a:cubicBezTo>
                  <a:cubicBezTo>
                    <a:pt x="875668" y="23967"/>
                    <a:pt x="877375" y="11983"/>
                    <a:pt x="877375" y="1712"/>
                  </a:cubicBezTo>
                  <a:cubicBezTo>
                    <a:pt x="877375" y="1712"/>
                    <a:pt x="877375" y="0"/>
                    <a:pt x="877375" y="0"/>
                  </a:cubicBezTo>
                  <a:cubicBezTo>
                    <a:pt x="877375" y="0"/>
                    <a:pt x="877375" y="0"/>
                    <a:pt x="884202" y="0"/>
                  </a:cubicBezTo>
                  <a:cubicBezTo>
                    <a:pt x="884202" y="0"/>
                    <a:pt x="884202" y="1712"/>
                    <a:pt x="884202" y="1712"/>
                  </a:cubicBezTo>
                  <a:cubicBezTo>
                    <a:pt x="885909" y="11983"/>
                    <a:pt x="885909" y="23967"/>
                    <a:pt x="887616" y="37662"/>
                  </a:cubicBezTo>
                  <a:cubicBezTo>
                    <a:pt x="887616" y="53069"/>
                    <a:pt x="891030" y="68477"/>
                    <a:pt x="891030" y="87308"/>
                  </a:cubicBezTo>
                  <a:cubicBezTo>
                    <a:pt x="889323" y="97579"/>
                    <a:pt x="887616" y="107851"/>
                    <a:pt x="884202" y="118122"/>
                  </a:cubicBezTo>
                  <a:cubicBezTo>
                    <a:pt x="880789" y="126682"/>
                    <a:pt x="873961" y="136953"/>
                    <a:pt x="867133" y="145513"/>
                  </a:cubicBezTo>
                  <a:cubicBezTo>
                    <a:pt x="853478" y="164344"/>
                    <a:pt x="829581" y="178039"/>
                    <a:pt x="803977" y="181463"/>
                  </a:cubicBezTo>
                  <a:cubicBezTo>
                    <a:pt x="790321" y="183175"/>
                    <a:pt x="781786" y="181463"/>
                    <a:pt x="769838" y="183175"/>
                  </a:cubicBezTo>
                  <a:lnTo>
                    <a:pt x="748961" y="183175"/>
                  </a:lnTo>
                  <a:lnTo>
                    <a:pt x="713213" y="347351"/>
                  </a:lnTo>
                  <a:lnTo>
                    <a:pt x="690382" y="347351"/>
                  </a:lnTo>
                  <a:lnTo>
                    <a:pt x="690592" y="347858"/>
                  </a:lnTo>
                  <a:cubicBezTo>
                    <a:pt x="690592" y="361679"/>
                    <a:pt x="679388" y="372883"/>
                    <a:pt x="665567" y="372883"/>
                  </a:cubicBezTo>
                  <a:cubicBezTo>
                    <a:pt x="651746" y="372883"/>
                    <a:pt x="640542" y="361679"/>
                    <a:pt x="640542" y="347858"/>
                  </a:cubicBezTo>
                  <a:lnTo>
                    <a:pt x="640752" y="347351"/>
                  </a:lnTo>
                  <a:lnTo>
                    <a:pt x="617728" y="347351"/>
                  </a:lnTo>
                  <a:lnTo>
                    <a:pt x="613946" y="329767"/>
                  </a:lnTo>
                  <a:lnTo>
                    <a:pt x="598066" y="345795"/>
                  </a:lnTo>
                  <a:cubicBezTo>
                    <a:pt x="589747" y="357241"/>
                    <a:pt x="583135" y="370024"/>
                    <a:pt x="578602" y="383797"/>
                  </a:cubicBezTo>
                  <a:lnTo>
                    <a:pt x="571935" y="425729"/>
                  </a:lnTo>
                  <a:lnTo>
                    <a:pt x="571935" y="540757"/>
                  </a:lnTo>
                  <a:lnTo>
                    <a:pt x="548064" y="540757"/>
                  </a:lnTo>
                  <a:lnTo>
                    <a:pt x="510553" y="427735"/>
                  </a:lnTo>
                  <a:lnTo>
                    <a:pt x="506558" y="427735"/>
                  </a:lnTo>
                  <a:lnTo>
                    <a:pt x="471091" y="427735"/>
                  </a:lnTo>
                  <a:lnTo>
                    <a:pt x="452092" y="540757"/>
                  </a:lnTo>
                  <a:lnTo>
                    <a:pt x="428221" y="540757"/>
                  </a:lnTo>
                  <a:lnTo>
                    <a:pt x="409708" y="427735"/>
                  </a:lnTo>
                  <a:lnTo>
                    <a:pt x="352045" y="427735"/>
                  </a:lnTo>
                  <a:cubicBezTo>
                    <a:pt x="315450" y="427735"/>
                    <a:pt x="272755" y="427735"/>
                    <a:pt x="222945" y="427735"/>
                  </a:cubicBezTo>
                  <a:lnTo>
                    <a:pt x="208507" y="427735"/>
                  </a:lnTo>
                  <a:lnTo>
                    <a:pt x="189508" y="540757"/>
                  </a:lnTo>
                  <a:lnTo>
                    <a:pt x="164175" y="540757"/>
                  </a:lnTo>
                  <a:lnTo>
                    <a:pt x="145175" y="427735"/>
                  </a:lnTo>
                  <a:lnTo>
                    <a:pt x="142766" y="427735"/>
                  </a:lnTo>
                  <a:lnTo>
                    <a:pt x="113022" y="427735"/>
                  </a:lnTo>
                  <a:lnTo>
                    <a:pt x="75510" y="540757"/>
                  </a:lnTo>
                  <a:lnTo>
                    <a:pt x="51151" y="540757"/>
                  </a:lnTo>
                  <a:lnTo>
                    <a:pt x="51151" y="427735"/>
                  </a:lnTo>
                  <a:lnTo>
                    <a:pt x="51150" y="427735"/>
                  </a:lnTo>
                  <a:cubicBezTo>
                    <a:pt x="51150" y="427735"/>
                    <a:pt x="51150" y="427735"/>
                    <a:pt x="51150" y="275409"/>
                  </a:cubicBezTo>
                  <a:cubicBezTo>
                    <a:pt x="51150" y="181274"/>
                    <a:pt x="126233" y="104255"/>
                    <a:pt x="220088" y="104255"/>
                  </a:cubicBezTo>
                  <a:cubicBezTo>
                    <a:pt x="220088" y="104255"/>
                    <a:pt x="220088" y="104255"/>
                    <a:pt x="404140" y="104255"/>
                  </a:cubicBezTo>
                  <a:lnTo>
                    <a:pt x="443216" y="104255"/>
                  </a:lnTo>
                  <a:lnTo>
                    <a:pt x="440399" y="87308"/>
                  </a:lnTo>
                  <a:cubicBezTo>
                    <a:pt x="440399" y="77036"/>
                    <a:pt x="440399" y="68477"/>
                    <a:pt x="442106" y="61629"/>
                  </a:cubicBezTo>
                  <a:cubicBezTo>
                    <a:pt x="442106" y="53069"/>
                    <a:pt x="442106" y="46222"/>
                    <a:pt x="443813" y="37662"/>
                  </a:cubicBezTo>
                  <a:cubicBezTo>
                    <a:pt x="443813" y="23967"/>
                    <a:pt x="445520" y="11983"/>
                    <a:pt x="445520" y="1712"/>
                  </a:cubicBezTo>
                  <a:cubicBezTo>
                    <a:pt x="445520" y="1712"/>
                    <a:pt x="445520" y="0"/>
                    <a:pt x="445520"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Tree>
    <p:extLst>
      <p:ext uri="{BB962C8B-B14F-4D97-AF65-F5344CB8AC3E}">
        <p14:creationId xmlns:p14="http://schemas.microsoft.com/office/powerpoint/2010/main" val="269291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250"/>
                                        <p:tgtEl>
                                          <p:spTgt spid="205"/>
                                        </p:tgtEl>
                                      </p:cBhvr>
                                    </p:animEffect>
                                  </p:childTnLst>
                                </p:cTn>
                              </p:par>
                              <p:par>
                                <p:cTn id="8" presetID="10" presetClass="entr" presetSubtype="0" fill="hold" nodeType="withEffect">
                                  <p:stCondLst>
                                    <p:cond delay="200"/>
                                  </p:stCondLst>
                                  <p:childTnLst>
                                    <p:set>
                                      <p:cBhvr>
                                        <p:cTn id="9" dur="1" fill="hold">
                                          <p:stCondLst>
                                            <p:cond delay="0"/>
                                          </p:stCondLst>
                                        </p:cTn>
                                        <p:tgtEl>
                                          <p:spTgt spid="294"/>
                                        </p:tgtEl>
                                        <p:attrNameLst>
                                          <p:attrName>style.visibility</p:attrName>
                                        </p:attrNameLst>
                                      </p:cBhvr>
                                      <p:to>
                                        <p:strVal val="visible"/>
                                      </p:to>
                                    </p:set>
                                    <p:animEffect transition="in" filter="fade">
                                      <p:cBhvr>
                                        <p:cTn id="10" dur="250"/>
                                        <p:tgtEl>
                                          <p:spTgt spid="294"/>
                                        </p:tgtEl>
                                      </p:cBhvr>
                                    </p:animEffect>
                                  </p:childTnLst>
                                </p:cTn>
                              </p:par>
                              <p:par>
                                <p:cTn id="11" presetID="10" presetClass="entr" presetSubtype="0" fill="hold" nodeType="withEffect">
                                  <p:stCondLst>
                                    <p:cond delay="300"/>
                                  </p:stCondLst>
                                  <p:childTnLst>
                                    <p:set>
                                      <p:cBhvr>
                                        <p:cTn id="12" dur="1" fill="hold">
                                          <p:stCondLst>
                                            <p:cond delay="0"/>
                                          </p:stCondLst>
                                        </p:cTn>
                                        <p:tgtEl>
                                          <p:spTgt spid="325"/>
                                        </p:tgtEl>
                                        <p:attrNameLst>
                                          <p:attrName>style.visibility</p:attrName>
                                        </p:attrNameLst>
                                      </p:cBhvr>
                                      <p:to>
                                        <p:strVal val="visible"/>
                                      </p:to>
                                    </p:set>
                                    <p:animEffect transition="in" filter="fade">
                                      <p:cBhvr>
                                        <p:cTn id="13" dur="250"/>
                                        <p:tgtEl>
                                          <p:spTgt spid="325"/>
                                        </p:tgtEl>
                                      </p:cBhvr>
                                    </p:animEffect>
                                  </p:childTnLst>
                                </p:cTn>
                              </p:par>
                              <p:par>
                                <p:cTn id="14" presetID="10" presetClass="entr" presetSubtype="0" fill="hold" nodeType="withEffect">
                                  <p:stCondLst>
                                    <p:cond delay="500"/>
                                  </p:stCondLst>
                                  <p:childTnLst>
                                    <p:set>
                                      <p:cBhvr>
                                        <p:cTn id="15" dur="1" fill="hold">
                                          <p:stCondLst>
                                            <p:cond delay="0"/>
                                          </p:stCondLst>
                                        </p:cTn>
                                        <p:tgtEl>
                                          <p:spTgt spid="221"/>
                                        </p:tgtEl>
                                        <p:attrNameLst>
                                          <p:attrName>style.visibility</p:attrName>
                                        </p:attrNameLst>
                                      </p:cBhvr>
                                      <p:to>
                                        <p:strVal val="visible"/>
                                      </p:to>
                                    </p:set>
                                    <p:animEffect transition="in" filter="fade">
                                      <p:cBhvr>
                                        <p:cTn id="16" dur="250"/>
                                        <p:tgtEl>
                                          <p:spTgt spid="221"/>
                                        </p:tgtEl>
                                      </p:cBhvr>
                                    </p:animEffect>
                                  </p:childTnLst>
                                </p:cTn>
                              </p:par>
                              <p:par>
                                <p:cTn id="17" presetID="10" presetClass="entr" presetSubtype="0" fill="hold" nodeType="withEffect">
                                  <p:stCondLst>
                                    <p:cond delay="700"/>
                                  </p:stCondLst>
                                  <p:childTnLst>
                                    <p:set>
                                      <p:cBhvr>
                                        <p:cTn id="18" dur="1" fill="hold">
                                          <p:stCondLst>
                                            <p:cond delay="0"/>
                                          </p:stCondLst>
                                        </p:cTn>
                                        <p:tgtEl>
                                          <p:spTgt spid="237"/>
                                        </p:tgtEl>
                                        <p:attrNameLst>
                                          <p:attrName>style.visibility</p:attrName>
                                        </p:attrNameLst>
                                      </p:cBhvr>
                                      <p:to>
                                        <p:strVal val="visible"/>
                                      </p:to>
                                    </p:set>
                                    <p:animEffect transition="in" filter="fade">
                                      <p:cBhvr>
                                        <p:cTn id="19" dur="250"/>
                                        <p:tgtEl>
                                          <p:spTgt spid="237"/>
                                        </p:tgtEl>
                                      </p:cBhvr>
                                    </p:animEffect>
                                  </p:childTnLst>
                                </p:cTn>
                              </p:par>
                              <p:par>
                                <p:cTn id="20" presetID="10" presetClass="entr" presetSubtype="0" fill="hold" nodeType="withEffect">
                                  <p:stCondLst>
                                    <p:cond delay="800"/>
                                  </p:stCondLst>
                                  <p:childTnLst>
                                    <p:set>
                                      <p:cBhvr>
                                        <p:cTn id="21" dur="1" fill="hold">
                                          <p:stCondLst>
                                            <p:cond delay="0"/>
                                          </p:stCondLst>
                                        </p:cTn>
                                        <p:tgtEl>
                                          <p:spTgt spid="328"/>
                                        </p:tgtEl>
                                        <p:attrNameLst>
                                          <p:attrName>style.visibility</p:attrName>
                                        </p:attrNameLst>
                                      </p:cBhvr>
                                      <p:to>
                                        <p:strVal val="visible"/>
                                      </p:to>
                                    </p:set>
                                    <p:animEffect transition="in" filter="fade">
                                      <p:cBhvr>
                                        <p:cTn id="22" dur="250"/>
                                        <p:tgtEl>
                                          <p:spTgt spid="328"/>
                                        </p:tgtEl>
                                      </p:cBhvr>
                                    </p:animEffect>
                                  </p:childTnLst>
                                </p:cTn>
                              </p:par>
                              <p:par>
                                <p:cTn id="23" presetID="10" presetClass="entr" presetSubtype="0" fill="hold" nodeType="withEffect">
                                  <p:stCondLst>
                                    <p:cond delay="900"/>
                                  </p:stCondLst>
                                  <p:childTnLst>
                                    <p:set>
                                      <p:cBhvr>
                                        <p:cTn id="24" dur="1" fill="hold">
                                          <p:stCondLst>
                                            <p:cond delay="0"/>
                                          </p:stCondLst>
                                        </p:cTn>
                                        <p:tgtEl>
                                          <p:spTgt spid="196"/>
                                        </p:tgtEl>
                                        <p:attrNameLst>
                                          <p:attrName>style.visibility</p:attrName>
                                        </p:attrNameLst>
                                      </p:cBhvr>
                                      <p:to>
                                        <p:strVal val="visible"/>
                                      </p:to>
                                    </p:set>
                                    <p:animEffect transition="in" filter="fade">
                                      <p:cBhvr>
                                        <p:cTn id="25" dur="250"/>
                                        <p:tgtEl>
                                          <p:spTgt spid="196"/>
                                        </p:tgtEl>
                                      </p:cBhvr>
                                    </p:animEffect>
                                  </p:childTnLst>
                                </p:cTn>
                              </p:par>
                              <p:par>
                                <p:cTn id="26" presetID="10" presetClass="entr" presetSubtype="0" fill="hold" nodeType="withEffect">
                                  <p:stCondLst>
                                    <p:cond delay="1000"/>
                                  </p:stCondLst>
                                  <p:childTnLst>
                                    <p:set>
                                      <p:cBhvr>
                                        <p:cTn id="27" dur="1" fill="hold">
                                          <p:stCondLst>
                                            <p:cond delay="0"/>
                                          </p:stCondLst>
                                        </p:cTn>
                                        <p:tgtEl>
                                          <p:spTgt spid="193"/>
                                        </p:tgtEl>
                                        <p:attrNameLst>
                                          <p:attrName>style.visibility</p:attrName>
                                        </p:attrNameLst>
                                      </p:cBhvr>
                                      <p:to>
                                        <p:strVal val="visible"/>
                                      </p:to>
                                    </p:set>
                                    <p:animEffect transition="in" filter="fade">
                                      <p:cBhvr>
                                        <p:cTn id="28" dur="250"/>
                                        <p:tgtEl>
                                          <p:spTgt spid="193"/>
                                        </p:tgtEl>
                                      </p:cBhvr>
                                    </p:animEffect>
                                  </p:childTnLst>
                                </p:cTn>
                              </p:par>
                              <p:par>
                                <p:cTn id="29" presetID="10" presetClass="entr" presetSubtype="0" fill="hold" nodeType="withEffect">
                                  <p:stCondLst>
                                    <p:cond delay="1100"/>
                                  </p:stCondLst>
                                  <p:childTnLst>
                                    <p:set>
                                      <p:cBhvr>
                                        <p:cTn id="30" dur="1" fill="hold">
                                          <p:stCondLst>
                                            <p:cond delay="0"/>
                                          </p:stCondLst>
                                        </p:cTn>
                                        <p:tgtEl>
                                          <p:spTgt spid="297"/>
                                        </p:tgtEl>
                                        <p:attrNameLst>
                                          <p:attrName>style.visibility</p:attrName>
                                        </p:attrNameLst>
                                      </p:cBhvr>
                                      <p:to>
                                        <p:strVal val="visible"/>
                                      </p:to>
                                    </p:set>
                                    <p:animEffect transition="in" filter="fade">
                                      <p:cBhvr>
                                        <p:cTn id="31" dur="250"/>
                                        <p:tgtEl>
                                          <p:spTgt spid="297"/>
                                        </p:tgtEl>
                                      </p:cBhvr>
                                    </p:animEffect>
                                  </p:childTnLst>
                                </p:cTn>
                              </p:par>
                              <p:par>
                                <p:cTn id="32" presetID="10" presetClass="entr" presetSubtype="0" fill="hold" nodeType="withEffect">
                                  <p:stCondLst>
                                    <p:cond delay="1200"/>
                                  </p:stCondLst>
                                  <p:childTnLst>
                                    <p:set>
                                      <p:cBhvr>
                                        <p:cTn id="33" dur="1" fill="hold">
                                          <p:stCondLst>
                                            <p:cond delay="0"/>
                                          </p:stCondLst>
                                        </p:cTn>
                                        <p:tgtEl>
                                          <p:spTgt spid="339"/>
                                        </p:tgtEl>
                                        <p:attrNameLst>
                                          <p:attrName>style.visibility</p:attrName>
                                        </p:attrNameLst>
                                      </p:cBhvr>
                                      <p:to>
                                        <p:strVal val="visible"/>
                                      </p:to>
                                    </p:set>
                                    <p:animEffect transition="in" filter="fade">
                                      <p:cBhvr>
                                        <p:cTn id="34" dur="250"/>
                                        <p:tgtEl>
                                          <p:spTgt spid="339"/>
                                        </p:tgtEl>
                                      </p:cBhvr>
                                    </p:animEffect>
                                  </p:childTnLst>
                                </p:cTn>
                              </p:par>
                              <p:par>
                                <p:cTn id="35" presetID="10" presetClass="entr" presetSubtype="0" fill="hold" nodeType="withEffect">
                                  <p:stCondLst>
                                    <p:cond delay="1300"/>
                                  </p:stCondLst>
                                  <p:childTnLst>
                                    <p:set>
                                      <p:cBhvr>
                                        <p:cTn id="36" dur="1" fill="hold">
                                          <p:stCondLst>
                                            <p:cond delay="0"/>
                                          </p:stCondLst>
                                        </p:cTn>
                                        <p:tgtEl>
                                          <p:spTgt spid="351"/>
                                        </p:tgtEl>
                                        <p:attrNameLst>
                                          <p:attrName>style.visibility</p:attrName>
                                        </p:attrNameLst>
                                      </p:cBhvr>
                                      <p:to>
                                        <p:strVal val="visible"/>
                                      </p:to>
                                    </p:set>
                                    <p:animEffect transition="in" filter="fade">
                                      <p:cBhvr>
                                        <p:cTn id="37" dur="250"/>
                                        <p:tgtEl>
                                          <p:spTgt spid="351"/>
                                        </p:tgtEl>
                                      </p:cBhvr>
                                    </p:animEffect>
                                  </p:childTnLst>
                                </p:cTn>
                              </p:par>
                              <p:par>
                                <p:cTn id="38" presetID="10" presetClass="entr" presetSubtype="0" fill="hold" nodeType="withEffect">
                                  <p:stCondLst>
                                    <p:cond delay="1500"/>
                                  </p:stCondLst>
                                  <p:childTnLst>
                                    <p:set>
                                      <p:cBhvr>
                                        <p:cTn id="39" dur="1" fill="hold">
                                          <p:stCondLst>
                                            <p:cond delay="0"/>
                                          </p:stCondLst>
                                        </p:cTn>
                                        <p:tgtEl>
                                          <p:spTgt spid="302"/>
                                        </p:tgtEl>
                                        <p:attrNameLst>
                                          <p:attrName>style.visibility</p:attrName>
                                        </p:attrNameLst>
                                      </p:cBhvr>
                                      <p:to>
                                        <p:strVal val="visible"/>
                                      </p:to>
                                    </p:set>
                                    <p:animEffect transition="in" filter="fade">
                                      <p:cBhvr>
                                        <p:cTn id="40" dur="250"/>
                                        <p:tgtEl>
                                          <p:spTgt spid="302"/>
                                        </p:tgtEl>
                                      </p:cBhvr>
                                    </p:animEffect>
                                  </p:childTnLst>
                                </p:cTn>
                              </p:par>
                              <p:par>
                                <p:cTn id="41" presetID="10" presetClass="entr" presetSubtype="0" fill="hold" nodeType="withEffect">
                                  <p:stCondLst>
                                    <p:cond delay="1600"/>
                                  </p:stCondLst>
                                  <p:childTnLst>
                                    <p:set>
                                      <p:cBhvr>
                                        <p:cTn id="42" dur="1" fill="hold">
                                          <p:stCondLst>
                                            <p:cond delay="0"/>
                                          </p:stCondLst>
                                        </p:cTn>
                                        <p:tgtEl>
                                          <p:spTgt spid="218"/>
                                        </p:tgtEl>
                                        <p:attrNameLst>
                                          <p:attrName>style.visibility</p:attrName>
                                        </p:attrNameLst>
                                      </p:cBhvr>
                                      <p:to>
                                        <p:strVal val="visible"/>
                                      </p:to>
                                    </p:set>
                                    <p:animEffect transition="in" filter="fade">
                                      <p:cBhvr>
                                        <p:cTn id="43" dur="250"/>
                                        <p:tgtEl>
                                          <p:spTgt spid="218"/>
                                        </p:tgtEl>
                                      </p:cBhvr>
                                    </p:animEffect>
                                  </p:childTnLst>
                                </p:cTn>
                              </p:par>
                              <p:par>
                                <p:cTn id="44" presetID="10" presetClass="entr" presetSubtype="0" fill="hold" nodeType="withEffect">
                                  <p:stCondLst>
                                    <p:cond delay="1800"/>
                                  </p:stCondLst>
                                  <p:childTnLst>
                                    <p:set>
                                      <p:cBhvr>
                                        <p:cTn id="45" dur="1" fill="hold">
                                          <p:stCondLst>
                                            <p:cond delay="0"/>
                                          </p:stCondLst>
                                        </p:cTn>
                                        <p:tgtEl>
                                          <p:spTgt spid="202"/>
                                        </p:tgtEl>
                                        <p:attrNameLst>
                                          <p:attrName>style.visibility</p:attrName>
                                        </p:attrNameLst>
                                      </p:cBhvr>
                                      <p:to>
                                        <p:strVal val="visible"/>
                                      </p:to>
                                    </p:set>
                                    <p:animEffect transition="in" filter="fade">
                                      <p:cBhvr>
                                        <p:cTn id="46" dur="250"/>
                                        <p:tgtEl>
                                          <p:spTgt spid="202"/>
                                        </p:tgtEl>
                                      </p:cBhvr>
                                    </p:animEffect>
                                  </p:childTnLst>
                                </p:cTn>
                              </p:par>
                              <p:par>
                                <p:cTn id="47" presetID="10" presetClass="entr" presetSubtype="0" fill="hold" nodeType="withEffect">
                                  <p:stCondLst>
                                    <p:cond delay="1900"/>
                                  </p:stCondLst>
                                  <p:childTnLst>
                                    <p:set>
                                      <p:cBhvr>
                                        <p:cTn id="48" dur="1" fill="hold">
                                          <p:stCondLst>
                                            <p:cond delay="0"/>
                                          </p:stCondLst>
                                        </p:cTn>
                                        <p:tgtEl>
                                          <p:spTgt spid="234"/>
                                        </p:tgtEl>
                                        <p:attrNameLst>
                                          <p:attrName>style.visibility</p:attrName>
                                        </p:attrNameLst>
                                      </p:cBhvr>
                                      <p:to>
                                        <p:strVal val="visible"/>
                                      </p:to>
                                    </p:set>
                                    <p:animEffect transition="in" filter="fade">
                                      <p:cBhvr>
                                        <p:cTn id="49" dur="250"/>
                                        <p:tgtEl>
                                          <p:spTgt spid="234"/>
                                        </p:tgtEl>
                                      </p:cBhvr>
                                    </p:animEffect>
                                  </p:childTnLst>
                                </p:cTn>
                              </p:par>
                              <p:par>
                                <p:cTn id="50" presetID="10" presetClass="entr" presetSubtype="0" fill="hold" nodeType="withEffect">
                                  <p:stCondLst>
                                    <p:cond delay="2000"/>
                                  </p:stCondLst>
                                  <p:childTnLst>
                                    <p:set>
                                      <p:cBhvr>
                                        <p:cTn id="51" dur="1" fill="hold">
                                          <p:stCondLst>
                                            <p:cond delay="0"/>
                                          </p:stCondLst>
                                        </p:cTn>
                                        <p:tgtEl>
                                          <p:spTgt spid="331"/>
                                        </p:tgtEl>
                                        <p:attrNameLst>
                                          <p:attrName>style.visibility</p:attrName>
                                        </p:attrNameLst>
                                      </p:cBhvr>
                                      <p:to>
                                        <p:strVal val="visible"/>
                                      </p:to>
                                    </p:set>
                                    <p:animEffect transition="in" filter="fade">
                                      <p:cBhvr>
                                        <p:cTn id="52" dur="250"/>
                                        <p:tgtEl>
                                          <p:spTgt spid="331"/>
                                        </p:tgtEl>
                                      </p:cBhvr>
                                    </p:animEffect>
                                  </p:childTnLst>
                                </p:cTn>
                              </p:par>
                              <p:par>
                                <p:cTn id="53" presetID="10" presetClass="entr" presetSubtype="0" fill="hold" nodeType="withEffect">
                                  <p:stCondLst>
                                    <p:cond delay="2100"/>
                                  </p:stCondLst>
                                  <p:childTnLst>
                                    <p:set>
                                      <p:cBhvr>
                                        <p:cTn id="54" dur="1" fill="hold">
                                          <p:stCondLst>
                                            <p:cond delay="0"/>
                                          </p:stCondLst>
                                        </p:cTn>
                                        <p:tgtEl>
                                          <p:spTgt spid="231"/>
                                        </p:tgtEl>
                                        <p:attrNameLst>
                                          <p:attrName>style.visibility</p:attrName>
                                        </p:attrNameLst>
                                      </p:cBhvr>
                                      <p:to>
                                        <p:strVal val="visible"/>
                                      </p:to>
                                    </p:set>
                                    <p:animEffect transition="in" filter="fade">
                                      <p:cBhvr>
                                        <p:cTn id="55" dur="250"/>
                                        <p:tgtEl>
                                          <p:spTgt spid="231"/>
                                        </p:tgtEl>
                                      </p:cBhvr>
                                    </p:animEffect>
                                  </p:childTnLst>
                                </p:cTn>
                              </p:par>
                              <p:par>
                                <p:cTn id="56" presetID="10" presetClass="entr" presetSubtype="0" fill="hold" nodeType="withEffect">
                                  <p:stCondLst>
                                    <p:cond delay="2300"/>
                                  </p:stCondLst>
                                  <p:childTnLst>
                                    <p:set>
                                      <p:cBhvr>
                                        <p:cTn id="57" dur="1" fill="hold">
                                          <p:stCondLst>
                                            <p:cond delay="0"/>
                                          </p:stCondLst>
                                        </p:cTn>
                                        <p:tgtEl>
                                          <p:spTgt spid="359"/>
                                        </p:tgtEl>
                                        <p:attrNameLst>
                                          <p:attrName>style.visibility</p:attrName>
                                        </p:attrNameLst>
                                      </p:cBhvr>
                                      <p:to>
                                        <p:strVal val="visible"/>
                                      </p:to>
                                    </p:set>
                                    <p:animEffect transition="in" filter="fade">
                                      <p:cBhvr>
                                        <p:cTn id="58" dur="250"/>
                                        <p:tgtEl>
                                          <p:spTgt spid="359"/>
                                        </p:tgtEl>
                                      </p:cBhvr>
                                    </p:animEffect>
                                  </p:childTnLst>
                                </p:cTn>
                              </p:par>
                              <p:par>
                                <p:cTn id="59" presetID="10" presetClass="entr" presetSubtype="0" fill="hold" nodeType="withEffect">
                                  <p:stCondLst>
                                    <p:cond delay="2400"/>
                                  </p:stCondLst>
                                  <p:childTnLst>
                                    <p:set>
                                      <p:cBhvr>
                                        <p:cTn id="60" dur="1" fill="hold">
                                          <p:stCondLst>
                                            <p:cond delay="0"/>
                                          </p:stCondLst>
                                        </p:cTn>
                                        <p:tgtEl>
                                          <p:spTgt spid="345"/>
                                        </p:tgtEl>
                                        <p:attrNameLst>
                                          <p:attrName>style.visibility</p:attrName>
                                        </p:attrNameLst>
                                      </p:cBhvr>
                                      <p:to>
                                        <p:strVal val="visible"/>
                                      </p:to>
                                    </p:set>
                                    <p:animEffect transition="in" filter="fade">
                                      <p:cBhvr>
                                        <p:cTn id="61" dur="250"/>
                                        <p:tgtEl>
                                          <p:spTgt spid="345"/>
                                        </p:tgtEl>
                                      </p:cBhvr>
                                    </p:animEffect>
                                  </p:childTnLst>
                                </p:cTn>
                              </p:par>
                              <p:par>
                                <p:cTn id="62" presetID="10" presetClass="entr" presetSubtype="0" fill="hold" nodeType="withEffect">
                                  <p:stCondLst>
                                    <p:cond delay="250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250"/>
                                        <p:tgtEl>
                                          <p:spTgt spid="21"/>
                                        </p:tgtEl>
                                      </p:cBhvr>
                                    </p:animEffect>
                                  </p:childTnLst>
                                </p:cTn>
                              </p:par>
                              <p:par>
                                <p:cTn id="65" presetID="10" presetClass="entr" presetSubtype="0" fill="hold" nodeType="withEffect">
                                  <p:stCondLst>
                                    <p:cond delay="275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250"/>
                                        <p:tgtEl>
                                          <p:spTgt spid="29"/>
                                        </p:tgtEl>
                                      </p:cBhvr>
                                    </p:animEffect>
                                  </p:childTnLst>
                                </p:cTn>
                              </p:par>
                              <p:par>
                                <p:cTn id="68" presetID="10" presetClass="entr" presetSubtype="0" fill="hold" nodeType="withEffect">
                                  <p:stCondLst>
                                    <p:cond delay="300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250"/>
                                        <p:tgtEl>
                                          <p:spTgt spid="28"/>
                                        </p:tgtEl>
                                      </p:cBhvr>
                                    </p:animEffect>
                                  </p:childTnLst>
                                </p:cTn>
                              </p:par>
                              <p:par>
                                <p:cTn id="71" presetID="10" presetClass="entr" presetSubtype="0" fill="hold" nodeType="withEffect">
                                  <p:stCondLst>
                                    <p:cond delay="325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250"/>
                                        <p:tgtEl>
                                          <p:spTgt spid="24"/>
                                        </p:tgtEl>
                                      </p:cBhvr>
                                    </p:animEffect>
                                  </p:childTnLst>
                                </p:cTn>
                              </p:par>
                              <p:par>
                                <p:cTn id="74" presetID="10" presetClass="entr" presetSubtype="0" fill="hold" nodeType="withEffect">
                                  <p:stCondLst>
                                    <p:cond delay="350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250"/>
                                        <p:tgtEl>
                                          <p:spTgt spid="26"/>
                                        </p:tgtEl>
                                      </p:cBhvr>
                                    </p:animEffect>
                                  </p:childTnLst>
                                </p:cTn>
                              </p:par>
                              <p:par>
                                <p:cTn id="77" presetID="10" presetClass="entr" presetSubtype="0" fill="hold" nodeType="withEffect">
                                  <p:stCondLst>
                                    <p:cond delay="375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250"/>
                                        <p:tgtEl>
                                          <p:spTgt spid="22"/>
                                        </p:tgtEl>
                                      </p:cBhvr>
                                    </p:animEffect>
                                  </p:childTnLst>
                                </p:cTn>
                              </p:par>
                              <p:par>
                                <p:cTn id="80" presetID="10" presetClass="entr" presetSubtype="0" fill="hold" nodeType="withEffect">
                                  <p:stCondLst>
                                    <p:cond delay="375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250"/>
                                        <p:tgtEl>
                                          <p:spTgt spid="27"/>
                                        </p:tgtEl>
                                      </p:cBhvr>
                                    </p:animEffect>
                                  </p:childTnLst>
                                </p:cTn>
                              </p:par>
                              <p:par>
                                <p:cTn id="83" presetID="6" presetClass="entr" presetSubtype="16" fill="hold" nodeType="withEffect">
                                  <p:stCondLst>
                                    <p:cond delay="2700"/>
                                  </p:stCondLst>
                                  <p:childTnLst>
                                    <p:set>
                                      <p:cBhvr>
                                        <p:cTn id="84" dur="1" fill="hold">
                                          <p:stCondLst>
                                            <p:cond delay="0"/>
                                          </p:stCondLst>
                                        </p:cTn>
                                        <p:tgtEl>
                                          <p:spTgt spid="141"/>
                                        </p:tgtEl>
                                        <p:attrNameLst>
                                          <p:attrName>style.visibility</p:attrName>
                                        </p:attrNameLst>
                                      </p:cBhvr>
                                      <p:to>
                                        <p:strVal val="visible"/>
                                      </p:to>
                                    </p:set>
                                    <p:animEffect transition="in" filter="circle(in)">
                                      <p:cBhvr>
                                        <p:cTn id="85" dur="1000"/>
                                        <p:tgtEl>
                                          <p:spTgt spid="141"/>
                                        </p:tgtEl>
                                      </p:cBhvr>
                                    </p:animEffect>
                                  </p:childTnLst>
                                </p:cTn>
                              </p:par>
                              <p:par>
                                <p:cTn id="86" presetID="10" presetClass="entr" presetSubtype="0" fill="hold" nodeType="withEffect">
                                  <p:stCondLst>
                                    <p:cond delay="2800"/>
                                  </p:stCondLst>
                                  <p:childTnLst>
                                    <p:set>
                                      <p:cBhvr>
                                        <p:cTn id="87" dur="1" fill="hold">
                                          <p:stCondLst>
                                            <p:cond delay="0"/>
                                          </p:stCondLst>
                                        </p:cTn>
                                        <p:tgtEl>
                                          <p:spTgt spid="367"/>
                                        </p:tgtEl>
                                        <p:attrNameLst>
                                          <p:attrName>style.visibility</p:attrName>
                                        </p:attrNameLst>
                                      </p:cBhvr>
                                      <p:to>
                                        <p:strVal val="visible"/>
                                      </p:to>
                                    </p:set>
                                    <p:animEffect transition="in" filter="fade">
                                      <p:cBhvr>
                                        <p:cTn id="88" dur="250"/>
                                        <p:tgtEl>
                                          <p:spTgt spid="367"/>
                                        </p:tgtEl>
                                      </p:cBhvr>
                                    </p:animEffect>
                                  </p:childTnLst>
                                </p:cTn>
                              </p:par>
                              <p:par>
                                <p:cTn id="89" presetID="10" presetClass="entr" presetSubtype="0" fill="hold" grpId="0" nodeType="withEffect">
                                  <p:stCondLst>
                                    <p:cond delay="2900"/>
                                  </p:stCondLst>
                                  <p:childTnLst>
                                    <p:set>
                                      <p:cBhvr>
                                        <p:cTn id="90" dur="1" fill="hold">
                                          <p:stCondLst>
                                            <p:cond delay="0"/>
                                          </p:stCondLst>
                                        </p:cTn>
                                        <p:tgtEl>
                                          <p:spTgt spid="366"/>
                                        </p:tgtEl>
                                        <p:attrNameLst>
                                          <p:attrName>style.visibility</p:attrName>
                                        </p:attrNameLst>
                                      </p:cBhvr>
                                      <p:to>
                                        <p:strVal val="visible"/>
                                      </p:to>
                                    </p:set>
                                    <p:animEffect transition="in" filter="fade">
                                      <p:cBhvr>
                                        <p:cTn id="91" dur="250"/>
                                        <p:tgtEl>
                                          <p:spTgt spid="366"/>
                                        </p:tgtEl>
                                      </p:cBhvr>
                                    </p:animEffect>
                                  </p:childTnLst>
                                </p:cTn>
                              </p:par>
                              <p:par>
                                <p:cTn id="92" presetID="10" presetClass="entr" presetSubtype="0" fill="hold" grpId="0" nodeType="withEffect">
                                  <p:stCondLst>
                                    <p:cond delay="3000"/>
                                  </p:stCondLst>
                                  <p:childTnLst>
                                    <p:set>
                                      <p:cBhvr>
                                        <p:cTn id="93" dur="1" fill="hold">
                                          <p:stCondLst>
                                            <p:cond delay="0"/>
                                          </p:stCondLst>
                                        </p:cTn>
                                        <p:tgtEl>
                                          <p:spTgt spid="365"/>
                                        </p:tgtEl>
                                        <p:attrNameLst>
                                          <p:attrName>style.visibility</p:attrName>
                                        </p:attrNameLst>
                                      </p:cBhvr>
                                      <p:to>
                                        <p:strVal val="visible"/>
                                      </p:to>
                                    </p:set>
                                    <p:animEffect transition="in" filter="fade">
                                      <p:cBhvr>
                                        <p:cTn id="94" dur="250"/>
                                        <p:tgtEl>
                                          <p:spTgt spid="365"/>
                                        </p:tgtEl>
                                      </p:cBhvr>
                                    </p:animEffect>
                                  </p:childTnLst>
                                </p:cTn>
                              </p:par>
                              <p:par>
                                <p:cTn id="95" presetID="10" presetClass="entr" presetSubtype="0" fill="hold" grpId="0" nodeType="withEffect">
                                  <p:stCondLst>
                                    <p:cond delay="3100"/>
                                  </p:stCondLst>
                                  <p:childTnLst>
                                    <p:set>
                                      <p:cBhvr>
                                        <p:cTn id="96" dur="1" fill="hold">
                                          <p:stCondLst>
                                            <p:cond delay="0"/>
                                          </p:stCondLst>
                                        </p:cTn>
                                        <p:tgtEl>
                                          <p:spTgt spid="364"/>
                                        </p:tgtEl>
                                        <p:attrNameLst>
                                          <p:attrName>style.visibility</p:attrName>
                                        </p:attrNameLst>
                                      </p:cBhvr>
                                      <p:to>
                                        <p:strVal val="visible"/>
                                      </p:to>
                                    </p:set>
                                    <p:animEffect transition="in" filter="fade">
                                      <p:cBhvr>
                                        <p:cTn id="97" dur="250"/>
                                        <p:tgtEl>
                                          <p:spTgt spid="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animBg="1"/>
      <p:bldP spid="365" grpId="0" animBg="1"/>
      <p:bldP spid="3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05169832-E71D-4CAD-A1CB-A2B96ED64B40}"/>
              </a:ext>
            </a:extLst>
          </p:cNvPr>
          <p:cNvSpPr>
            <a:spLocks noGrp="1"/>
          </p:cNvSpPr>
          <p:nvPr>
            <p:ph type="title"/>
          </p:nvPr>
        </p:nvSpPr>
        <p:spPr>
          <a:xfrm>
            <a:off x="274638" y="295274"/>
            <a:ext cx="3867991" cy="2988615"/>
          </a:xfrm>
        </p:spPr>
        <p:txBody>
          <a:bodyPr/>
          <a:lstStyle/>
          <a:p>
            <a:r>
              <a:rPr lang="en-US"/>
              <a:t>Microsoft Azure IoT Device Catalog</a:t>
            </a:r>
          </a:p>
        </p:txBody>
      </p:sp>
      <p:pic>
        <p:nvPicPr>
          <p:cNvPr id="60" name="Picture 59">
            <a:extLst>
              <a:ext uri="{FF2B5EF4-FFF2-40B4-BE49-F238E27FC236}">
                <a16:creationId xmlns:a16="http://schemas.microsoft.com/office/drawing/2014/main" id="{237A462F-77A1-425A-8432-D5CB816400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42630" y="-1"/>
            <a:ext cx="8293845" cy="6620341"/>
          </a:xfrm>
          <a:prstGeom prst="rect">
            <a:avLst/>
          </a:prstGeom>
        </p:spPr>
      </p:pic>
      <p:sp>
        <p:nvSpPr>
          <p:cNvPr id="4" name="Text Placeholder 8">
            <a:extLst>
              <a:ext uri="{FF2B5EF4-FFF2-40B4-BE49-F238E27FC236}">
                <a16:creationId xmlns:a16="http://schemas.microsoft.com/office/drawing/2014/main" id="{4CEB050B-A95C-4B0D-9388-C53684F32233}"/>
              </a:ext>
            </a:extLst>
          </p:cNvPr>
          <p:cNvSpPr>
            <a:spLocks noGrp="1"/>
          </p:cNvSpPr>
          <p:nvPr>
            <p:ph type="body" sz="quarter" idx="10"/>
          </p:nvPr>
        </p:nvSpPr>
        <p:spPr>
          <a:xfrm>
            <a:off x="274638" y="2488405"/>
            <a:ext cx="3867991" cy="2769989"/>
          </a:xfrm>
        </p:spPr>
        <p:txBody>
          <a:bodyPr vert="horz" wrap="square" lIns="146304" tIns="91440" rIns="146304" bIns="91440" rtlCol="0" anchor="t">
            <a:spAutoFit/>
          </a:bodyPr>
          <a:lstStyle/>
          <a:p>
            <a:r>
              <a:rPr lang="en-US" dirty="0">
                <a:cs typeface="Segoe UI Light"/>
              </a:rPr>
              <a:t>~580 certified devices</a:t>
            </a:r>
          </a:p>
          <a:p>
            <a:r>
              <a:rPr lang="en-US" dirty="0">
                <a:cs typeface="Segoe UI Light"/>
              </a:rPr>
              <a:t>~200 partners</a:t>
            </a:r>
          </a:p>
          <a:p>
            <a:r>
              <a:rPr lang="en-US" dirty="0">
                <a:cs typeface="Segoe UI Light"/>
              </a:rPr>
              <a:t>~250% growth YTD</a:t>
            </a:r>
          </a:p>
          <a:p>
            <a:endParaRPr dirty="0">
              <a:solidFill>
                <a:schemeClr val="tx1"/>
              </a:solidFill>
            </a:endParaRPr>
          </a:p>
          <a:p>
            <a:endParaRPr lang="en-US" dirty="0">
              <a:cs typeface="Segoe UI Light"/>
            </a:endParaRPr>
          </a:p>
        </p:txBody>
      </p:sp>
    </p:spTree>
    <p:extLst>
      <p:ext uri="{BB962C8B-B14F-4D97-AF65-F5344CB8AC3E}">
        <p14:creationId xmlns:p14="http://schemas.microsoft.com/office/powerpoint/2010/main" val="516828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A8BD029-EAD8-439E-A829-22390414FDAE}"/>
              </a:ext>
            </a:extLst>
          </p:cNvPr>
          <p:cNvPicPr>
            <a:picLocks noChangeAspect="1"/>
          </p:cNvPicPr>
          <p:nvPr/>
        </p:nvPicPr>
        <p:blipFill rotWithShape="1">
          <a:blip r:embed="rId3" cstate="email">
            <a:duotone>
              <a:prstClr val="black"/>
              <a:srgbClr val="D9C3A5">
                <a:tint val="50000"/>
                <a:satMod val="180000"/>
              </a:srgbClr>
            </a:duotone>
            <a:extLst>
              <a:ext uri="{28A0092B-C50C-407E-A947-70E740481C1C}">
                <a14:useLocalDpi xmlns:a14="http://schemas.microsoft.com/office/drawing/2010/main"/>
              </a:ext>
            </a:extLst>
          </a:blip>
          <a:srcRect/>
          <a:stretch/>
        </p:blipFill>
        <p:spPr>
          <a:xfrm>
            <a:off x="0" y="-42171"/>
            <a:ext cx="12536026" cy="6673544"/>
          </a:xfrm>
          <a:prstGeom prst="rect">
            <a:avLst/>
          </a:prstGeom>
        </p:spPr>
      </p:pic>
      <p:sp>
        <p:nvSpPr>
          <p:cNvPr id="44" name="Rectangle 43">
            <a:extLst>
              <a:ext uri="{FF2B5EF4-FFF2-40B4-BE49-F238E27FC236}">
                <a16:creationId xmlns:a16="http://schemas.microsoft.com/office/drawing/2014/main" id="{FD607F49-5308-4FE9-AD0A-2F96E86BBA93}"/>
              </a:ext>
            </a:extLst>
          </p:cNvPr>
          <p:cNvSpPr/>
          <p:nvPr/>
        </p:nvSpPr>
        <p:spPr bwMode="auto">
          <a:xfrm>
            <a:off x="475678" y="4657864"/>
            <a:ext cx="11693441" cy="1747783"/>
          </a:xfrm>
          <a:prstGeom prst="rect">
            <a:avLst/>
          </a:prstGeom>
          <a:solidFill>
            <a:srgbClr val="000000">
              <a:alpha val="57000"/>
            </a:srgbClr>
          </a:solidFill>
          <a:ln w="3175">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8" name="Picture 17">
            <a:extLst>
              <a:ext uri="{FF2B5EF4-FFF2-40B4-BE49-F238E27FC236}">
                <a16:creationId xmlns:a16="http://schemas.microsoft.com/office/drawing/2014/main" id="{C6F83C30-28B7-4007-8C4A-31ECFD71FA4C}"/>
              </a:ext>
            </a:extLst>
          </p:cNvPr>
          <p:cNvPicPr>
            <a:picLocks noChangeAspect="1"/>
          </p:cNvPicPr>
          <p:nvPr/>
        </p:nvPicPr>
        <p:blipFill rotWithShape="1">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5424824" y="3538245"/>
            <a:ext cx="1790637" cy="1195256"/>
          </a:xfrm>
          <a:prstGeom prst="rect">
            <a:avLst/>
          </a:prstGeom>
        </p:spPr>
      </p:pic>
      <p:grpSp>
        <p:nvGrpSpPr>
          <p:cNvPr id="13" name="Group 12">
            <a:extLst>
              <a:ext uri="{FF2B5EF4-FFF2-40B4-BE49-F238E27FC236}">
                <a16:creationId xmlns:a16="http://schemas.microsoft.com/office/drawing/2014/main" id="{82435C2A-BDE2-4971-A0F8-C0AB9356A9E3}"/>
              </a:ext>
            </a:extLst>
          </p:cNvPr>
          <p:cNvGrpSpPr>
            <a:grpSpLocks noChangeAspect="1"/>
          </p:cNvGrpSpPr>
          <p:nvPr/>
        </p:nvGrpSpPr>
        <p:grpSpPr>
          <a:xfrm>
            <a:off x="-2902668" y="4248732"/>
            <a:ext cx="1062942" cy="692439"/>
            <a:chOff x="-109236" y="5005649"/>
            <a:chExt cx="3484204" cy="2269737"/>
          </a:xfrm>
        </p:grpSpPr>
        <p:sp>
          <p:nvSpPr>
            <p:cNvPr id="3" name="Rectangle: Single Corner Snipped 2">
              <a:extLst>
                <a:ext uri="{FF2B5EF4-FFF2-40B4-BE49-F238E27FC236}">
                  <a16:creationId xmlns:a16="http://schemas.microsoft.com/office/drawing/2014/main" id="{0AC6501E-EC48-41F1-8F25-AA6A6924FE3C}"/>
                </a:ext>
              </a:extLst>
            </p:cNvPr>
            <p:cNvSpPr/>
            <p:nvPr/>
          </p:nvSpPr>
          <p:spPr bwMode="auto">
            <a:xfrm flipH="1">
              <a:off x="-109236" y="5005649"/>
              <a:ext cx="3484204" cy="2269737"/>
            </a:xfrm>
            <a:prstGeom prst="snip1Rect">
              <a:avLst>
                <a:gd name="adj" fmla="val 34799"/>
              </a:avLst>
            </a:prstGeom>
            <a:solidFill>
              <a:srgbClr val="B7B8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 name="Freeform: Shape 56">
              <a:extLst>
                <a:ext uri="{FF2B5EF4-FFF2-40B4-BE49-F238E27FC236}">
                  <a16:creationId xmlns:a16="http://schemas.microsoft.com/office/drawing/2014/main" id="{B65580AB-4D15-4F7F-984C-32C5D1EB3901}"/>
                </a:ext>
              </a:extLst>
            </p:cNvPr>
            <p:cNvSpPr/>
            <p:nvPr/>
          </p:nvSpPr>
          <p:spPr bwMode="auto">
            <a:xfrm rot="10800000">
              <a:off x="158479" y="5913971"/>
              <a:ext cx="509194" cy="1361415"/>
            </a:xfrm>
            <a:custGeom>
              <a:avLst/>
              <a:gdLst>
                <a:gd name="connsiteX0" fmla="*/ 393834 w 2105225"/>
                <a:gd name="connsiteY0" fmla="*/ 5628671 h 5628671"/>
                <a:gd name="connsiteX1" fmla="*/ 0 w 2105225"/>
                <a:gd name="connsiteY1" fmla="*/ 5628671 h 5628671"/>
                <a:gd name="connsiteX2" fmla="*/ 0 w 2105225"/>
                <a:gd name="connsiteY2" fmla="*/ 3706500 h 5628671"/>
                <a:gd name="connsiteX3" fmla="*/ 3277 w 2105225"/>
                <a:gd name="connsiteY3" fmla="*/ 3706500 h 5628671"/>
                <a:gd name="connsiteX4" fmla="*/ 1710531 w 2105225"/>
                <a:gd name="connsiteY4" fmla="*/ 1886000 h 5628671"/>
                <a:gd name="connsiteX5" fmla="*/ 1710531 w 2105225"/>
                <a:gd name="connsiteY5" fmla="*/ 0 h 5628671"/>
                <a:gd name="connsiteX6" fmla="*/ 2104365 w 2105225"/>
                <a:gd name="connsiteY6" fmla="*/ 0 h 5628671"/>
                <a:gd name="connsiteX7" fmla="*/ 2104365 w 2105225"/>
                <a:gd name="connsiteY7" fmla="*/ 2040053 h 5628671"/>
                <a:gd name="connsiteX8" fmla="*/ 2105225 w 2105225"/>
                <a:gd name="connsiteY8" fmla="*/ 2040860 h 5628671"/>
                <a:gd name="connsiteX9" fmla="*/ 2104365 w 2105225"/>
                <a:gd name="connsiteY9" fmla="*/ 2041777 h 5628671"/>
                <a:gd name="connsiteX10" fmla="*/ 2104365 w 2105225"/>
                <a:gd name="connsiteY10" fmla="*/ 2042599 h 5628671"/>
                <a:gd name="connsiteX11" fmla="*/ 2103594 w 2105225"/>
                <a:gd name="connsiteY11" fmla="*/ 2042599 h 5628671"/>
                <a:gd name="connsiteX12" fmla="*/ 393834 w 2105225"/>
                <a:gd name="connsiteY12" fmla="*/ 3865771 h 562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5225" h="5628671">
                  <a:moveTo>
                    <a:pt x="393834" y="5628671"/>
                  </a:moveTo>
                  <a:lnTo>
                    <a:pt x="0" y="5628671"/>
                  </a:lnTo>
                  <a:lnTo>
                    <a:pt x="0" y="3706500"/>
                  </a:lnTo>
                  <a:lnTo>
                    <a:pt x="3277" y="3706500"/>
                  </a:lnTo>
                  <a:lnTo>
                    <a:pt x="1710531" y="1886000"/>
                  </a:lnTo>
                  <a:lnTo>
                    <a:pt x="1710531" y="0"/>
                  </a:lnTo>
                  <a:lnTo>
                    <a:pt x="2104365" y="0"/>
                  </a:lnTo>
                  <a:lnTo>
                    <a:pt x="2104365" y="2040053"/>
                  </a:lnTo>
                  <a:lnTo>
                    <a:pt x="2105225" y="2040860"/>
                  </a:lnTo>
                  <a:lnTo>
                    <a:pt x="2104365" y="2041777"/>
                  </a:lnTo>
                  <a:lnTo>
                    <a:pt x="2104365" y="2042599"/>
                  </a:lnTo>
                  <a:lnTo>
                    <a:pt x="2103594" y="2042599"/>
                  </a:lnTo>
                  <a:lnTo>
                    <a:pt x="393834" y="3865771"/>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2" name="Oval 31">
              <a:extLst>
                <a:ext uri="{FF2B5EF4-FFF2-40B4-BE49-F238E27FC236}">
                  <a16:creationId xmlns:a16="http://schemas.microsoft.com/office/drawing/2014/main" id="{DF2C825D-C0F9-4EB5-AF92-B60F5410681C}"/>
                </a:ext>
              </a:extLst>
            </p:cNvPr>
            <p:cNvSpPr/>
            <p:nvPr/>
          </p:nvSpPr>
          <p:spPr bwMode="auto">
            <a:xfrm>
              <a:off x="1587090" y="6280800"/>
              <a:ext cx="313867" cy="31386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Freeform: Shape 55">
              <a:extLst>
                <a:ext uri="{FF2B5EF4-FFF2-40B4-BE49-F238E27FC236}">
                  <a16:creationId xmlns:a16="http://schemas.microsoft.com/office/drawing/2014/main" id="{C1E9FF2C-FF28-460B-A7A2-E6A451311EEF}"/>
                </a:ext>
              </a:extLst>
            </p:cNvPr>
            <p:cNvSpPr/>
            <p:nvPr/>
          </p:nvSpPr>
          <p:spPr bwMode="auto">
            <a:xfrm rot="10800000">
              <a:off x="451641" y="5653306"/>
              <a:ext cx="810158" cy="1622080"/>
            </a:xfrm>
            <a:custGeom>
              <a:avLst/>
              <a:gdLst>
                <a:gd name="connsiteX0" fmla="*/ 393834 w 3349538"/>
                <a:gd name="connsiteY0" fmla="*/ 6706369 h 6706369"/>
                <a:gd name="connsiteX1" fmla="*/ 0 w 3349538"/>
                <a:gd name="connsiteY1" fmla="*/ 6706369 h 6706369"/>
                <a:gd name="connsiteX2" fmla="*/ 0 w 3349538"/>
                <a:gd name="connsiteY2" fmla="*/ 4786280 h 6706369"/>
                <a:gd name="connsiteX3" fmla="*/ 0 w 3349538"/>
                <a:gd name="connsiteY3" fmla="*/ 4784198 h 6706369"/>
                <a:gd name="connsiteX4" fmla="*/ 2082 w 3349538"/>
                <a:gd name="connsiteY4" fmla="*/ 4784198 h 6706369"/>
                <a:gd name="connsiteX5" fmla="*/ 2952418 w 3349538"/>
                <a:gd name="connsiteY5" fmla="*/ 1833863 h 6706369"/>
                <a:gd name="connsiteX6" fmla="*/ 2952418 w 3349538"/>
                <a:gd name="connsiteY6" fmla="*/ 0 h 6706369"/>
                <a:gd name="connsiteX7" fmla="*/ 3346252 w 3349538"/>
                <a:gd name="connsiteY7" fmla="*/ 0 h 6706369"/>
                <a:gd name="connsiteX8" fmla="*/ 3346252 w 3349538"/>
                <a:gd name="connsiteY8" fmla="*/ 1987159 h 6706369"/>
                <a:gd name="connsiteX9" fmla="*/ 3342988 w 3349538"/>
                <a:gd name="connsiteY9" fmla="*/ 1987159 h 6706369"/>
                <a:gd name="connsiteX10" fmla="*/ 3349538 w 3349538"/>
                <a:gd name="connsiteY10" fmla="*/ 1993708 h 6706369"/>
                <a:gd name="connsiteX11" fmla="*/ 393834 w 3349538"/>
                <a:gd name="connsiteY11" fmla="*/ 4949412 h 670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49538" h="6706369">
                  <a:moveTo>
                    <a:pt x="393834" y="6706369"/>
                  </a:moveTo>
                  <a:lnTo>
                    <a:pt x="0" y="6706369"/>
                  </a:lnTo>
                  <a:lnTo>
                    <a:pt x="0" y="4786280"/>
                  </a:lnTo>
                  <a:lnTo>
                    <a:pt x="0" y="4784198"/>
                  </a:lnTo>
                  <a:lnTo>
                    <a:pt x="2082" y="4784198"/>
                  </a:lnTo>
                  <a:lnTo>
                    <a:pt x="2952418" y="1833863"/>
                  </a:lnTo>
                  <a:lnTo>
                    <a:pt x="2952418" y="0"/>
                  </a:lnTo>
                  <a:lnTo>
                    <a:pt x="3346252" y="0"/>
                  </a:lnTo>
                  <a:lnTo>
                    <a:pt x="3346252" y="1987159"/>
                  </a:lnTo>
                  <a:lnTo>
                    <a:pt x="3342988" y="1987159"/>
                  </a:lnTo>
                  <a:lnTo>
                    <a:pt x="3349538" y="1993708"/>
                  </a:lnTo>
                  <a:lnTo>
                    <a:pt x="393834" y="4949412"/>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Single Corner Rounded 41">
              <a:extLst>
                <a:ext uri="{FF2B5EF4-FFF2-40B4-BE49-F238E27FC236}">
                  <a16:creationId xmlns:a16="http://schemas.microsoft.com/office/drawing/2014/main" id="{FF0C6781-9293-4C31-BBCE-38B3BDDFB70D}"/>
                </a:ext>
              </a:extLst>
            </p:cNvPr>
            <p:cNvSpPr/>
            <p:nvPr/>
          </p:nvSpPr>
          <p:spPr bwMode="auto">
            <a:xfrm rot="10800000">
              <a:off x="2118950" y="5005649"/>
              <a:ext cx="92145" cy="1013620"/>
            </a:xfrm>
            <a:prstGeom prst="round1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 name="Rectangle 42">
              <a:extLst>
                <a:ext uri="{FF2B5EF4-FFF2-40B4-BE49-F238E27FC236}">
                  <a16:creationId xmlns:a16="http://schemas.microsoft.com/office/drawing/2014/main" id="{E5E02D54-C421-4C97-82CB-687BEC8C0F40}"/>
                </a:ext>
              </a:extLst>
            </p:cNvPr>
            <p:cNvSpPr/>
            <p:nvPr/>
          </p:nvSpPr>
          <p:spPr bwMode="auto">
            <a:xfrm rot="10800000">
              <a:off x="2127149" y="6814649"/>
              <a:ext cx="92145" cy="4607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5" name="Rectangle 44">
              <a:extLst>
                <a:ext uri="{FF2B5EF4-FFF2-40B4-BE49-F238E27FC236}">
                  <a16:creationId xmlns:a16="http://schemas.microsoft.com/office/drawing/2014/main" id="{8CED9766-D428-4205-BDB7-9BE80562B60F}"/>
                </a:ext>
              </a:extLst>
            </p:cNvPr>
            <p:cNvSpPr/>
            <p:nvPr/>
          </p:nvSpPr>
          <p:spPr bwMode="auto">
            <a:xfrm rot="10800000">
              <a:off x="1694536" y="6814649"/>
              <a:ext cx="92145" cy="46073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6" name="Rectangle 45">
              <a:extLst>
                <a:ext uri="{FF2B5EF4-FFF2-40B4-BE49-F238E27FC236}">
                  <a16:creationId xmlns:a16="http://schemas.microsoft.com/office/drawing/2014/main" id="{43C24B0B-BB3F-4377-9F01-923D85A62194}"/>
                </a:ext>
              </a:extLst>
            </p:cNvPr>
            <p:cNvSpPr/>
            <p:nvPr/>
          </p:nvSpPr>
          <p:spPr bwMode="auto">
            <a:xfrm rot="10800000">
              <a:off x="1160467" y="7034448"/>
              <a:ext cx="92145" cy="24093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 name="Rectangle: Rounded Corners 52">
              <a:extLst>
                <a:ext uri="{FF2B5EF4-FFF2-40B4-BE49-F238E27FC236}">
                  <a16:creationId xmlns:a16="http://schemas.microsoft.com/office/drawing/2014/main" id="{64DB018A-F201-4BAE-9AD1-0BD593A97C26}"/>
                </a:ext>
              </a:extLst>
            </p:cNvPr>
            <p:cNvSpPr/>
            <p:nvPr/>
          </p:nvSpPr>
          <p:spPr bwMode="auto">
            <a:xfrm rot="10800000">
              <a:off x="2481438" y="6346736"/>
              <a:ext cx="271724" cy="667810"/>
            </a:xfrm>
            <a:prstGeom prst="roundRect">
              <a:avLst>
                <a:gd name="adj" fmla="val 50000"/>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Rectangle: Rounded Corners 53">
              <a:extLst>
                <a:ext uri="{FF2B5EF4-FFF2-40B4-BE49-F238E27FC236}">
                  <a16:creationId xmlns:a16="http://schemas.microsoft.com/office/drawing/2014/main" id="{F41DE3E8-2ECD-4293-97E7-4C28DA86BF8A}"/>
                </a:ext>
              </a:extLst>
            </p:cNvPr>
            <p:cNvSpPr/>
            <p:nvPr/>
          </p:nvSpPr>
          <p:spPr bwMode="auto">
            <a:xfrm rot="10800000">
              <a:off x="2938407" y="6346736"/>
              <a:ext cx="271724" cy="667810"/>
            </a:xfrm>
            <a:prstGeom prst="roundRect">
              <a:avLst>
                <a:gd name="adj" fmla="val 50000"/>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Rectangle: Single Corner Rounded 54">
              <a:extLst>
                <a:ext uri="{FF2B5EF4-FFF2-40B4-BE49-F238E27FC236}">
                  <a16:creationId xmlns:a16="http://schemas.microsoft.com/office/drawing/2014/main" id="{92B89996-E56B-4B71-8AFA-15272B88BF3F}"/>
                </a:ext>
              </a:extLst>
            </p:cNvPr>
            <p:cNvSpPr/>
            <p:nvPr/>
          </p:nvSpPr>
          <p:spPr bwMode="auto">
            <a:xfrm rot="10800000">
              <a:off x="1694536" y="5005649"/>
              <a:ext cx="92145" cy="368589"/>
            </a:xfrm>
            <a:prstGeom prst="round1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 name="Circle: Hollow 6">
              <a:extLst>
                <a:ext uri="{FF2B5EF4-FFF2-40B4-BE49-F238E27FC236}">
                  <a16:creationId xmlns:a16="http://schemas.microsoft.com/office/drawing/2014/main" id="{C33DDFB0-BF35-4F4C-8868-257D99D9A9B4}"/>
                </a:ext>
              </a:extLst>
            </p:cNvPr>
            <p:cNvSpPr/>
            <p:nvPr/>
          </p:nvSpPr>
          <p:spPr bwMode="auto">
            <a:xfrm>
              <a:off x="415278" y="5607103"/>
              <a:ext cx="409535" cy="409535"/>
            </a:xfrm>
            <a:prstGeom prst="donu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8" name="Circle: Hollow 27">
              <a:extLst>
                <a:ext uri="{FF2B5EF4-FFF2-40B4-BE49-F238E27FC236}">
                  <a16:creationId xmlns:a16="http://schemas.microsoft.com/office/drawing/2014/main" id="{1D4BF537-1087-4B0D-B7C1-02281B4F40A6}"/>
                </a:ext>
              </a:extLst>
            </p:cNvPr>
            <p:cNvSpPr/>
            <p:nvPr/>
          </p:nvSpPr>
          <p:spPr bwMode="auto">
            <a:xfrm>
              <a:off x="1009561" y="5327370"/>
              <a:ext cx="409535" cy="409535"/>
            </a:xfrm>
            <a:prstGeom prst="donu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9" name="Circle: Hollow 28">
              <a:extLst>
                <a:ext uri="{FF2B5EF4-FFF2-40B4-BE49-F238E27FC236}">
                  <a16:creationId xmlns:a16="http://schemas.microsoft.com/office/drawing/2014/main" id="{81BDE618-4D45-4AAF-A49E-7C5C78B20CD5}"/>
                </a:ext>
              </a:extLst>
            </p:cNvPr>
            <p:cNvSpPr/>
            <p:nvPr/>
          </p:nvSpPr>
          <p:spPr bwMode="auto">
            <a:xfrm>
              <a:off x="1539255" y="5303705"/>
              <a:ext cx="409535" cy="409535"/>
            </a:xfrm>
            <a:prstGeom prst="donu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0" name="Circle: Hollow 29">
              <a:extLst>
                <a:ext uri="{FF2B5EF4-FFF2-40B4-BE49-F238E27FC236}">
                  <a16:creationId xmlns:a16="http://schemas.microsoft.com/office/drawing/2014/main" id="{B2D427DD-0581-4694-9269-647CEB03364B}"/>
                </a:ext>
              </a:extLst>
            </p:cNvPr>
            <p:cNvSpPr/>
            <p:nvPr/>
          </p:nvSpPr>
          <p:spPr bwMode="auto">
            <a:xfrm>
              <a:off x="1009561" y="6692843"/>
              <a:ext cx="409535" cy="409535"/>
            </a:xfrm>
            <a:prstGeom prst="donu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1" name="Oval 30">
              <a:extLst>
                <a:ext uri="{FF2B5EF4-FFF2-40B4-BE49-F238E27FC236}">
                  <a16:creationId xmlns:a16="http://schemas.microsoft.com/office/drawing/2014/main" id="{F67649E6-8790-404B-9028-260FC19BE6EA}"/>
                </a:ext>
              </a:extLst>
            </p:cNvPr>
            <p:cNvSpPr/>
            <p:nvPr/>
          </p:nvSpPr>
          <p:spPr bwMode="auto">
            <a:xfrm>
              <a:off x="1167612" y="6280800"/>
              <a:ext cx="313867" cy="31386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 name="Oval 32">
              <a:extLst>
                <a:ext uri="{FF2B5EF4-FFF2-40B4-BE49-F238E27FC236}">
                  <a16:creationId xmlns:a16="http://schemas.microsoft.com/office/drawing/2014/main" id="{8B653C59-434C-4006-9F1B-DA9103652EDA}"/>
                </a:ext>
              </a:extLst>
            </p:cNvPr>
            <p:cNvSpPr/>
            <p:nvPr/>
          </p:nvSpPr>
          <p:spPr bwMode="auto">
            <a:xfrm>
              <a:off x="1587090" y="5833539"/>
              <a:ext cx="313867" cy="31386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4" name="Oval 33">
              <a:extLst>
                <a:ext uri="{FF2B5EF4-FFF2-40B4-BE49-F238E27FC236}">
                  <a16:creationId xmlns:a16="http://schemas.microsoft.com/office/drawing/2014/main" id="{C75199B0-97C9-46B7-AC36-2275B7F61C4A}"/>
                </a:ext>
              </a:extLst>
            </p:cNvPr>
            <p:cNvSpPr/>
            <p:nvPr/>
          </p:nvSpPr>
          <p:spPr bwMode="auto">
            <a:xfrm>
              <a:off x="1587090" y="6740676"/>
              <a:ext cx="313867" cy="31386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5" name="Oval 34">
              <a:extLst>
                <a:ext uri="{FF2B5EF4-FFF2-40B4-BE49-F238E27FC236}">
                  <a16:creationId xmlns:a16="http://schemas.microsoft.com/office/drawing/2014/main" id="{25532205-B1B1-4697-9AD4-6EF46E69519E}"/>
                </a:ext>
              </a:extLst>
            </p:cNvPr>
            <p:cNvSpPr/>
            <p:nvPr/>
          </p:nvSpPr>
          <p:spPr bwMode="auto">
            <a:xfrm>
              <a:off x="2016292" y="6740676"/>
              <a:ext cx="313867" cy="31386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6" name="Circle: Hollow 35">
              <a:extLst>
                <a:ext uri="{FF2B5EF4-FFF2-40B4-BE49-F238E27FC236}">
                  <a16:creationId xmlns:a16="http://schemas.microsoft.com/office/drawing/2014/main" id="{7819C1FA-EED6-4426-8D63-7D9133DA9417}"/>
                </a:ext>
              </a:extLst>
            </p:cNvPr>
            <p:cNvSpPr/>
            <p:nvPr/>
          </p:nvSpPr>
          <p:spPr bwMode="auto">
            <a:xfrm>
              <a:off x="1961814" y="5990472"/>
              <a:ext cx="409535" cy="409535"/>
            </a:xfrm>
            <a:prstGeom prst="donu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 name="Rectangle 3">
              <a:extLst>
                <a:ext uri="{FF2B5EF4-FFF2-40B4-BE49-F238E27FC236}">
                  <a16:creationId xmlns:a16="http://schemas.microsoft.com/office/drawing/2014/main" id="{32ACD86B-F5C1-4C18-B999-32C80AE18132}"/>
                </a:ext>
              </a:extLst>
            </p:cNvPr>
            <p:cNvSpPr/>
            <p:nvPr/>
          </p:nvSpPr>
          <p:spPr bwMode="auto">
            <a:xfrm>
              <a:off x="2460526" y="5166712"/>
              <a:ext cx="752030" cy="813559"/>
            </a:xfrm>
            <a:prstGeom prst="rect">
              <a:avLst/>
            </a:prstGeom>
            <a:solidFill>
              <a:srgbClr val="505050"/>
            </a:solidFill>
            <a:ln>
              <a:solidFill>
                <a:srgbClr val="FFFFFF">
                  <a:alpha val="52941"/>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93" name="Freeform: Shape 92">
            <a:extLst>
              <a:ext uri="{FF2B5EF4-FFF2-40B4-BE49-F238E27FC236}">
                <a16:creationId xmlns:a16="http://schemas.microsoft.com/office/drawing/2014/main" id="{B182AED5-B337-4F49-90DA-45B6B7A09AE2}"/>
              </a:ext>
            </a:extLst>
          </p:cNvPr>
          <p:cNvSpPr/>
          <p:nvPr/>
        </p:nvSpPr>
        <p:spPr bwMode="auto">
          <a:xfrm rot="18917539">
            <a:off x="-4570168" y="2823702"/>
            <a:ext cx="2254888" cy="2229519"/>
          </a:xfrm>
          <a:custGeom>
            <a:avLst/>
            <a:gdLst>
              <a:gd name="connsiteX0" fmla="*/ 73090 w 2254888"/>
              <a:gd name="connsiteY0" fmla="*/ 1148325 h 2229519"/>
              <a:gd name="connsiteX1" fmla="*/ 146180 w 2254888"/>
              <a:gd name="connsiteY1" fmla="*/ 1334643 h 2229519"/>
              <a:gd name="connsiteX2" fmla="*/ 91107 w 2254888"/>
              <a:gd name="connsiteY2" fmla="*/ 1334643 h 2229519"/>
              <a:gd name="connsiteX3" fmla="*/ 119489 w 2254888"/>
              <a:gd name="connsiteY3" fmla="*/ 1486719 h 2229519"/>
              <a:gd name="connsiteX4" fmla="*/ 408085 w 2254888"/>
              <a:gd name="connsiteY4" fmla="*/ 1978867 h 2229519"/>
              <a:gd name="connsiteX5" fmla="*/ 536945 w 2254888"/>
              <a:gd name="connsiteY5" fmla="*/ 2088461 h 2229519"/>
              <a:gd name="connsiteX6" fmla="*/ 609386 w 2254888"/>
              <a:gd name="connsiteY6" fmla="*/ 2133254 h 2229519"/>
              <a:gd name="connsiteX7" fmla="*/ 621308 w 2254888"/>
              <a:gd name="connsiteY7" fmla="*/ 2088203 h 2229519"/>
              <a:gd name="connsiteX8" fmla="*/ 782728 w 2254888"/>
              <a:gd name="connsiteY8" fmla="*/ 2206524 h 2229519"/>
              <a:gd name="connsiteX9" fmla="*/ 583912 w 2254888"/>
              <a:gd name="connsiteY9" fmla="*/ 2229519 h 2229519"/>
              <a:gd name="connsiteX10" fmla="*/ 599590 w 2254888"/>
              <a:gd name="connsiteY10" fmla="*/ 2170274 h 2229519"/>
              <a:gd name="connsiteX11" fmla="*/ 515377 w 2254888"/>
              <a:gd name="connsiteY11" fmla="*/ 2118203 h 2229519"/>
              <a:gd name="connsiteX12" fmla="*/ 382243 w 2254888"/>
              <a:gd name="connsiteY12" fmla="*/ 2004974 h 2229519"/>
              <a:gd name="connsiteX13" fmla="*/ 84076 w 2254888"/>
              <a:gd name="connsiteY13" fmla="*/ 1496504 h 2229519"/>
              <a:gd name="connsiteX14" fmla="*/ 53868 w 2254888"/>
              <a:gd name="connsiteY14" fmla="*/ 1334643 h 2229519"/>
              <a:gd name="connsiteX15" fmla="*/ 0 w 2254888"/>
              <a:gd name="connsiteY15" fmla="*/ 1334643 h 2229519"/>
              <a:gd name="connsiteX16" fmla="*/ 2254888 w 2254888"/>
              <a:gd name="connsiteY16" fmla="*/ 1579324 h 2229519"/>
              <a:gd name="connsiteX17" fmla="*/ 2234944 w 2254888"/>
              <a:gd name="connsiteY17" fmla="*/ 1778469 h 2229519"/>
              <a:gd name="connsiteX18" fmla="*/ 2182932 w 2254888"/>
              <a:gd name="connsiteY18" fmla="*/ 1751810 h 2229519"/>
              <a:gd name="connsiteX19" fmla="*/ 2113819 w 2254888"/>
              <a:gd name="connsiteY19" fmla="*/ 1863584 h 2229519"/>
              <a:gd name="connsiteX20" fmla="*/ 2000590 w 2254888"/>
              <a:gd name="connsiteY20" fmla="*/ 1996717 h 2229519"/>
              <a:gd name="connsiteX21" fmla="*/ 1940375 w 2254888"/>
              <a:gd name="connsiteY21" fmla="*/ 2051704 h 2229519"/>
              <a:gd name="connsiteX22" fmla="*/ 1975631 w 2254888"/>
              <a:gd name="connsiteY22" fmla="*/ 2093811 h 2229519"/>
              <a:gd name="connsiteX23" fmla="*/ 1785854 w 2254888"/>
              <a:gd name="connsiteY23" fmla="*/ 2157383 h 2229519"/>
              <a:gd name="connsiteX24" fmla="*/ 1881787 w 2254888"/>
              <a:gd name="connsiteY24" fmla="*/ 1981731 h 2229519"/>
              <a:gd name="connsiteX25" fmla="*/ 1916801 w 2254888"/>
              <a:gd name="connsiteY25" fmla="*/ 2023550 h 2229519"/>
              <a:gd name="connsiteX26" fmla="*/ 1974483 w 2254888"/>
              <a:gd name="connsiteY26" fmla="*/ 1970875 h 2229519"/>
              <a:gd name="connsiteX27" fmla="*/ 2084077 w 2254888"/>
              <a:gd name="connsiteY27" fmla="*/ 1842015 h 2229519"/>
              <a:gd name="connsiteX28" fmla="*/ 2150221 w 2254888"/>
              <a:gd name="connsiteY28" fmla="*/ 1735043 h 2229519"/>
              <a:gd name="connsiteX29" fmla="*/ 2104857 w 2254888"/>
              <a:gd name="connsiteY29" fmla="*/ 1711791 h 2229519"/>
              <a:gd name="connsiteX30" fmla="*/ 2036846 w 2254888"/>
              <a:gd name="connsiteY30" fmla="*/ 354746 h 2229519"/>
              <a:gd name="connsiteX31" fmla="*/ 2107247 w 2254888"/>
              <a:gd name="connsiteY31" fmla="*/ 542097 h 2229519"/>
              <a:gd name="connsiteX32" fmla="*/ 1928237 w 2254888"/>
              <a:gd name="connsiteY32" fmla="*/ 452587 h 2229519"/>
              <a:gd name="connsiteX33" fmla="*/ 1973329 w 2254888"/>
              <a:gd name="connsiteY33" fmla="*/ 411965 h 2229519"/>
              <a:gd name="connsiteX34" fmla="*/ 1966491 w 2254888"/>
              <a:gd name="connsiteY34" fmla="*/ 404477 h 2229519"/>
              <a:gd name="connsiteX35" fmla="*/ 1101983 w 2254888"/>
              <a:gd name="connsiteY35" fmla="*/ 87319 h 2229519"/>
              <a:gd name="connsiteX36" fmla="*/ 995840 w 2254888"/>
              <a:gd name="connsiteY36" fmla="*/ 101895 h 2229519"/>
              <a:gd name="connsiteX37" fmla="*/ 1006534 w 2254888"/>
              <a:gd name="connsiteY37" fmla="*/ 141005 h 2229519"/>
              <a:gd name="connsiteX38" fmla="*/ 807536 w 2254888"/>
              <a:gd name="connsiteY38" fmla="*/ 119643 h 2229519"/>
              <a:gd name="connsiteX39" fmla="*/ 967980 w 2254888"/>
              <a:gd name="connsiteY39" fmla="*/ 0 h 2229519"/>
              <a:gd name="connsiteX40" fmla="*/ 986058 w 2254888"/>
              <a:gd name="connsiteY40" fmla="*/ 66117 h 2229519"/>
              <a:gd name="connsiteX41" fmla="*/ 1003638 w 2254888"/>
              <a:gd name="connsiteY41" fmla="*/ 62065 h 2229519"/>
              <a:gd name="connsiteX42" fmla="*/ 1992333 w 2254888"/>
              <a:gd name="connsiteY42" fmla="*/ 378370 h 2229519"/>
              <a:gd name="connsiteX43" fmla="*/ 2000588 w 2254888"/>
              <a:gd name="connsiteY43" fmla="*/ 387409 h 2229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254888" h="2229519">
                <a:moveTo>
                  <a:pt x="73090" y="1148325"/>
                </a:moveTo>
                <a:lnTo>
                  <a:pt x="146180" y="1334643"/>
                </a:lnTo>
                <a:lnTo>
                  <a:pt x="91107" y="1334643"/>
                </a:lnTo>
                <a:lnTo>
                  <a:pt x="119489" y="1486719"/>
                </a:lnTo>
                <a:cubicBezTo>
                  <a:pt x="169200" y="1667282"/>
                  <a:pt x="265431" y="1837661"/>
                  <a:pt x="408085" y="1978867"/>
                </a:cubicBezTo>
                <a:cubicBezTo>
                  <a:pt x="448843" y="2019211"/>
                  <a:pt x="491944" y="2055742"/>
                  <a:pt x="536945" y="2088461"/>
                </a:cubicBezTo>
                <a:lnTo>
                  <a:pt x="609386" y="2133254"/>
                </a:lnTo>
                <a:lnTo>
                  <a:pt x="621308" y="2088203"/>
                </a:lnTo>
                <a:lnTo>
                  <a:pt x="782728" y="2206524"/>
                </a:lnTo>
                <a:lnTo>
                  <a:pt x="583912" y="2229519"/>
                </a:lnTo>
                <a:lnTo>
                  <a:pt x="599590" y="2170274"/>
                </a:lnTo>
                <a:lnTo>
                  <a:pt x="515377" y="2118203"/>
                </a:lnTo>
                <a:cubicBezTo>
                  <a:pt x="468883" y="2084399"/>
                  <a:pt x="424353" y="2046656"/>
                  <a:pt x="382243" y="2004974"/>
                </a:cubicBezTo>
                <a:cubicBezTo>
                  <a:pt x="234858" y="1859085"/>
                  <a:pt x="135435" y="1683055"/>
                  <a:pt x="84076" y="1496504"/>
                </a:cubicBezTo>
                <a:lnTo>
                  <a:pt x="53868" y="1334643"/>
                </a:lnTo>
                <a:lnTo>
                  <a:pt x="0" y="1334643"/>
                </a:lnTo>
                <a:close/>
                <a:moveTo>
                  <a:pt x="2254888" y="1579324"/>
                </a:moveTo>
                <a:lnTo>
                  <a:pt x="2234944" y="1778469"/>
                </a:lnTo>
                <a:lnTo>
                  <a:pt x="2182932" y="1751810"/>
                </a:lnTo>
                <a:lnTo>
                  <a:pt x="2113819" y="1863584"/>
                </a:lnTo>
                <a:cubicBezTo>
                  <a:pt x="2080015" y="1910077"/>
                  <a:pt x="2042272" y="1954607"/>
                  <a:pt x="2000590" y="1996717"/>
                </a:cubicBezTo>
                <a:lnTo>
                  <a:pt x="1940375" y="2051704"/>
                </a:lnTo>
                <a:lnTo>
                  <a:pt x="1975631" y="2093811"/>
                </a:lnTo>
                <a:lnTo>
                  <a:pt x="1785854" y="2157383"/>
                </a:lnTo>
                <a:lnTo>
                  <a:pt x="1881787" y="1981731"/>
                </a:lnTo>
                <a:lnTo>
                  <a:pt x="1916801" y="2023550"/>
                </a:lnTo>
                <a:lnTo>
                  <a:pt x="1974483" y="1970875"/>
                </a:lnTo>
                <a:cubicBezTo>
                  <a:pt x="2014827" y="1930117"/>
                  <a:pt x="2051358" y="1887016"/>
                  <a:pt x="2084077" y="1842015"/>
                </a:cubicBezTo>
                <a:lnTo>
                  <a:pt x="2150221" y="1735043"/>
                </a:lnTo>
                <a:lnTo>
                  <a:pt x="2104857" y="1711791"/>
                </a:lnTo>
                <a:close/>
                <a:moveTo>
                  <a:pt x="2036846" y="354746"/>
                </a:moveTo>
                <a:lnTo>
                  <a:pt x="2107247" y="542097"/>
                </a:lnTo>
                <a:lnTo>
                  <a:pt x="1928237" y="452587"/>
                </a:lnTo>
                <a:lnTo>
                  <a:pt x="1973329" y="411965"/>
                </a:lnTo>
                <a:lnTo>
                  <a:pt x="1966491" y="404477"/>
                </a:lnTo>
                <a:cubicBezTo>
                  <a:pt x="1728735" y="169134"/>
                  <a:pt x="1411262" y="63564"/>
                  <a:pt x="1101983" y="87319"/>
                </a:cubicBezTo>
                <a:lnTo>
                  <a:pt x="995840" y="101895"/>
                </a:lnTo>
                <a:lnTo>
                  <a:pt x="1006534" y="141005"/>
                </a:lnTo>
                <a:lnTo>
                  <a:pt x="807536" y="119643"/>
                </a:lnTo>
                <a:lnTo>
                  <a:pt x="967980" y="0"/>
                </a:lnTo>
                <a:lnTo>
                  <a:pt x="986058" y="66117"/>
                </a:lnTo>
                <a:lnTo>
                  <a:pt x="1003638" y="62065"/>
                </a:lnTo>
                <a:cubicBezTo>
                  <a:pt x="1352265" y="5677"/>
                  <a:pt x="1722127" y="110907"/>
                  <a:pt x="1992333" y="378370"/>
                </a:cubicBezTo>
                <a:lnTo>
                  <a:pt x="2000588" y="387409"/>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7" name="Graphic 23">
            <a:extLst>
              <a:ext uri="{FF2B5EF4-FFF2-40B4-BE49-F238E27FC236}">
                <a16:creationId xmlns:a16="http://schemas.microsoft.com/office/drawing/2014/main" id="{2990F0E4-D489-4FAD-BEFA-71B10AB52C39}"/>
              </a:ext>
            </a:extLst>
          </p:cNvPr>
          <p:cNvGrpSpPr/>
          <p:nvPr/>
        </p:nvGrpSpPr>
        <p:grpSpPr>
          <a:xfrm>
            <a:off x="-3108052" y="2677395"/>
            <a:ext cx="1131729" cy="724125"/>
            <a:chOff x="3661662" y="2595857"/>
            <a:chExt cx="473392" cy="302895"/>
          </a:xfrm>
          <a:solidFill>
            <a:schemeClr val="accent4"/>
          </a:solidFill>
        </p:grpSpPr>
        <p:sp>
          <p:nvSpPr>
            <p:cNvPr id="95" name="Freeform: Shape 94">
              <a:extLst>
                <a:ext uri="{FF2B5EF4-FFF2-40B4-BE49-F238E27FC236}">
                  <a16:creationId xmlns:a16="http://schemas.microsoft.com/office/drawing/2014/main" id="{F8C9D74B-8903-4CEA-A541-D30AEDF90237}"/>
                </a:ext>
              </a:extLst>
            </p:cNvPr>
            <p:cNvSpPr/>
            <p:nvPr/>
          </p:nvSpPr>
          <p:spPr>
            <a:xfrm>
              <a:off x="3661662" y="2595857"/>
              <a:ext cx="304800" cy="228600"/>
            </a:xfrm>
            <a:custGeom>
              <a:avLst/>
              <a:gdLst/>
              <a:ahLst/>
              <a:cxnLst/>
              <a:rect l="0" t="0" r="0" b="0"/>
              <a:pathLst>
                <a:path w="304800" h="228600">
                  <a:moveTo>
                    <a:pt x="282893" y="175260"/>
                  </a:moveTo>
                  <a:cubicBezTo>
                    <a:pt x="270510" y="175260"/>
                    <a:pt x="260033" y="182880"/>
                    <a:pt x="255270" y="193358"/>
                  </a:cubicBezTo>
                  <a:lnTo>
                    <a:pt x="78105" y="193358"/>
                  </a:lnTo>
                  <a:lnTo>
                    <a:pt x="78105" y="193358"/>
                  </a:lnTo>
                  <a:cubicBezTo>
                    <a:pt x="48578" y="193358"/>
                    <a:pt x="23813" y="168593"/>
                    <a:pt x="23813" y="139065"/>
                  </a:cubicBezTo>
                  <a:cubicBezTo>
                    <a:pt x="23813" y="109538"/>
                    <a:pt x="48578" y="84773"/>
                    <a:pt x="78105" y="84773"/>
                  </a:cubicBezTo>
                  <a:lnTo>
                    <a:pt x="78105" y="84773"/>
                  </a:lnTo>
                  <a:lnTo>
                    <a:pt x="79058" y="84773"/>
                  </a:lnTo>
                  <a:lnTo>
                    <a:pt x="79058" y="84773"/>
                  </a:lnTo>
                  <a:lnTo>
                    <a:pt x="103823" y="84773"/>
                  </a:lnTo>
                  <a:cubicBezTo>
                    <a:pt x="104775" y="78105"/>
                    <a:pt x="106680" y="72390"/>
                    <a:pt x="108585" y="66675"/>
                  </a:cubicBezTo>
                  <a:cubicBezTo>
                    <a:pt x="109538" y="64770"/>
                    <a:pt x="110490" y="62865"/>
                    <a:pt x="111443" y="60008"/>
                  </a:cubicBezTo>
                  <a:cubicBezTo>
                    <a:pt x="123825" y="38100"/>
                    <a:pt x="147638" y="23813"/>
                    <a:pt x="174308" y="23813"/>
                  </a:cubicBezTo>
                  <a:cubicBezTo>
                    <a:pt x="198120" y="23813"/>
                    <a:pt x="219075" y="35243"/>
                    <a:pt x="232410" y="53340"/>
                  </a:cubicBezTo>
                  <a:cubicBezTo>
                    <a:pt x="240030" y="49530"/>
                    <a:pt x="247650" y="47625"/>
                    <a:pt x="256223" y="45720"/>
                  </a:cubicBezTo>
                  <a:cubicBezTo>
                    <a:pt x="240030" y="18098"/>
                    <a:pt x="209550" y="0"/>
                    <a:pt x="175260" y="0"/>
                  </a:cubicBezTo>
                  <a:cubicBezTo>
                    <a:pt x="134303" y="0"/>
                    <a:pt x="100013" y="24765"/>
                    <a:pt x="85725" y="60960"/>
                  </a:cubicBezTo>
                  <a:cubicBezTo>
                    <a:pt x="85725" y="60960"/>
                    <a:pt x="85725" y="60960"/>
                    <a:pt x="85725" y="60960"/>
                  </a:cubicBezTo>
                  <a:lnTo>
                    <a:pt x="85725" y="60960"/>
                  </a:lnTo>
                  <a:cubicBezTo>
                    <a:pt x="85725" y="60960"/>
                    <a:pt x="85725" y="60960"/>
                    <a:pt x="85725" y="60960"/>
                  </a:cubicBezTo>
                  <a:lnTo>
                    <a:pt x="78105" y="60960"/>
                  </a:lnTo>
                  <a:cubicBezTo>
                    <a:pt x="35243" y="60960"/>
                    <a:pt x="0" y="95250"/>
                    <a:pt x="0" y="139065"/>
                  </a:cubicBezTo>
                  <a:cubicBezTo>
                    <a:pt x="0" y="181928"/>
                    <a:pt x="35243" y="217170"/>
                    <a:pt x="78105" y="217170"/>
                  </a:cubicBezTo>
                  <a:lnTo>
                    <a:pt x="255270" y="217170"/>
                  </a:lnTo>
                  <a:cubicBezTo>
                    <a:pt x="260033" y="227648"/>
                    <a:pt x="270510" y="235268"/>
                    <a:pt x="282893" y="235268"/>
                  </a:cubicBezTo>
                  <a:cubicBezTo>
                    <a:pt x="299085" y="235268"/>
                    <a:pt x="313373" y="221933"/>
                    <a:pt x="313373" y="204788"/>
                  </a:cubicBezTo>
                  <a:cubicBezTo>
                    <a:pt x="313373" y="187643"/>
                    <a:pt x="300038" y="175260"/>
                    <a:pt x="282893" y="175260"/>
                  </a:cubicBezTo>
                  <a:close/>
                </a:path>
              </a:pathLst>
            </a:custGeom>
            <a:grp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7" name="Freeform: Shape 96">
              <a:extLst>
                <a:ext uri="{FF2B5EF4-FFF2-40B4-BE49-F238E27FC236}">
                  <a16:creationId xmlns:a16="http://schemas.microsoft.com/office/drawing/2014/main" id="{D79610BA-4755-4852-B29A-A7D9D2E6A376}"/>
                </a:ext>
              </a:extLst>
            </p:cNvPr>
            <p:cNvSpPr/>
            <p:nvPr/>
          </p:nvSpPr>
          <p:spPr>
            <a:xfrm>
              <a:off x="3763579" y="2651102"/>
              <a:ext cx="371475" cy="247650"/>
            </a:xfrm>
            <a:custGeom>
              <a:avLst/>
              <a:gdLst/>
              <a:ahLst/>
              <a:cxnLst/>
              <a:rect l="0" t="0" r="0" b="0"/>
              <a:pathLst>
                <a:path w="371475" h="247650">
                  <a:moveTo>
                    <a:pt x="279083" y="60008"/>
                  </a:moveTo>
                  <a:cubicBezTo>
                    <a:pt x="260985" y="23813"/>
                    <a:pt x="224790" y="0"/>
                    <a:pt x="181928" y="0"/>
                  </a:cubicBezTo>
                  <a:cubicBezTo>
                    <a:pt x="130493" y="0"/>
                    <a:pt x="86677" y="36195"/>
                    <a:pt x="76200" y="84773"/>
                  </a:cubicBezTo>
                  <a:cubicBezTo>
                    <a:pt x="51435" y="87630"/>
                    <a:pt x="29528" y="100965"/>
                    <a:pt x="15240" y="120015"/>
                  </a:cubicBezTo>
                  <a:lnTo>
                    <a:pt x="144780" y="120015"/>
                  </a:lnTo>
                  <a:cubicBezTo>
                    <a:pt x="153353" y="108585"/>
                    <a:pt x="167640" y="101918"/>
                    <a:pt x="181928" y="101918"/>
                  </a:cubicBezTo>
                  <a:cubicBezTo>
                    <a:pt x="208597" y="101918"/>
                    <a:pt x="230505" y="123825"/>
                    <a:pt x="230505" y="150495"/>
                  </a:cubicBezTo>
                  <a:cubicBezTo>
                    <a:pt x="230505" y="177165"/>
                    <a:pt x="208597" y="199073"/>
                    <a:pt x="181928" y="199073"/>
                  </a:cubicBezTo>
                  <a:cubicBezTo>
                    <a:pt x="166688" y="199073"/>
                    <a:pt x="153353" y="192405"/>
                    <a:pt x="144780" y="180975"/>
                  </a:cubicBezTo>
                  <a:lnTo>
                    <a:pt x="0" y="180975"/>
                  </a:lnTo>
                  <a:cubicBezTo>
                    <a:pt x="5715" y="221933"/>
                    <a:pt x="40958" y="253365"/>
                    <a:pt x="83820" y="253365"/>
                  </a:cubicBezTo>
                  <a:cubicBezTo>
                    <a:pt x="83820" y="253365"/>
                    <a:pt x="83820" y="253365"/>
                    <a:pt x="83820" y="253365"/>
                  </a:cubicBezTo>
                  <a:lnTo>
                    <a:pt x="83820" y="253365"/>
                  </a:lnTo>
                  <a:lnTo>
                    <a:pt x="277178" y="253365"/>
                  </a:lnTo>
                  <a:lnTo>
                    <a:pt x="277178" y="253365"/>
                  </a:lnTo>
                  <a:cubicBezTo>
                    <a:pt x="277178" y="253365"/>
                    <a:pt x="277178" y="253365"/>
                    <a:pt x="277178" y="253365"/>
                  </a:cubicBezTo>
                  <a:cubicBezTo>
                    <a:pt x="330518" y="253365"/>
                    <a:pt x="373380" y="210503"/>
                    <a:pt x="373380" y="157162"/>
                  </a:cubicBezTo>
                  <a:cubicBezTo>
                    <a:pt x="374333" y="102870"/>
                    <a:pt x="331470" y="60008"/>
                    <a:pt x="279083" y="60008"/>
                  </a:cubicBezTo>
                  <a:close/>
                </a:path>
              </a:pathLst>
            </a:custGeom>
            <a:grp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4" name="Group 13">
            <a:extLst>
              <a:ext uri="{FF2B5EF4-FFF2-40B4-BE49-F238E27FC236}">
                <a16:creationId xmlns:a16="http://schemas.microsoft.com/office/drawing/2014/main" id="{AD4A327B-C078-4759-8889-20A90D593BB8}"/>
              </a:ext>
            </a:extLst>
          </p:cNvPr>
          <p:cNvGrpSpPr/>
          <p:nvPr/>
        </p:nvGrpSpPr>
        <p:grpSpPr>
          <a:xfrm>
            <a:off x="4389973" y="4790117"/>
            <a:ext cx="3502355" cy="1568303"/>
            <a:chOff x="7537843" y="2997979"/>
            <a:chExt cx="3502355" cy="1568303"/>
          </a:xfrm>
        </p:grpSpPr>
        <p:sp>
          <p:nvSpPr>
            <p:cNvPr id="62" name="TextBox 61">
              <a:extLst>
                <a:ext uri="{FF2B5EF4-FFF2-40B4-BE49-F238E27FC236}">
                  <a16:creationId xmlns:a16="http://schemas.microsoft.com/office/drawing/2014/main" id="{893149CC-942F-4ADD-93C6-2E43A2D5F59E}"/>
                </a:ext>
              </a:extLst>
            </p:cNvPr>
            <p:cNvSpPr txBox="1"/>
            <p:nvPr/>
          </p:nvSpPr>
          <p:spPr>
            <a:xfrm>
              <a:off x="7537843" y="4027326"/>
              <a:ext cx="3502355" cy="538956"/>
            </a:xfrm>
            <a:prstGeom prst="rect">
              <a:avLst/>
            </a:prstGeom>
            <a:noFill/>
          </p:spPr>
          <p:txBody>
            <a:bodyPr wrap="non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0" cap="none" spc="30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INTELLIGENT SECURITY</a:t>
              </a:r>
            </a:p>
          </p:txBody>
        </p:sp>
        <p:pic>
          <p:nvPicPr>
            <p:cNvPr id="8" name="Picture 7">
              <a:extLst>
                <a:ext uri="{FF2B5EF4-FFF2-40B4-BE49-F238E27FC236}">
                  <a16:creationId xmlns:a16="http://schemas.microsoft.com/office/drawing/2014/main" id="{3ADCACB9-8CF0-41A8-A736-BEBD6A0B1EB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786866" y="2997979"/>
              <a:ext cx="1004308" cy="1004308"/>
            </a:xfrm>
            <a:prstGeom prst="rect">
              <a:avLst/>
            </a:prstGeom>
          </p:spPr>
        </p:pic>
      </p:grpSp>
      <p:grpSp>
        <p:nvGrpSpPr>
          <p:cNvPr id="17" name="Group 16">
            <a:extLst>
              <a:ext uri="{FF2B5EF4-FFF2-40B4-BE49-F238E27FC236}">
                <a16:creationId xmlns:a16="http://schemas.microsoft.com/office/drawing/2014/main" id="{DAE3706A-3888-4E57-8429-886FDE726F40}"/>
              </a:ext>
            </a:extLst>
          </p:cNvPr>
          <p:cNvGrpSpPr/>
          <p:nvPr/>
        </p:nvGrpSpPr>
        <p:grpSpPr>
          <a:xfrm>
            <a:off x="8242632" y="4873838"/>
            <a:ext cx="3782880" cy="1484582"/>
            <a:chOff x="7397580" y="4783034"/>
            <a:chExt cx="3782880" cy="1484582"/>
          </a:xfrm>
        </p:grpSpPr>
        <p:sp>
          <p:nvSpPr>
            <p:cNvPr id="63" name="TextBox 62">
              <a:extLst>
                <a:ext uri="{FF2B5EF4-FFF2-40B4-BE49-F238E27FC236}">
                  <a16:creationId xmlns:a16="http://schemas.microsoft.com/office/drawing/2014/main" id="{D0239F17-133E-4FCC-833F-BB2B3E4E48E5}"/>
                </a:ext>
              </a:extLst>
            </p:cNvPr>
            <p:cNvSpPr txBox="1"/>
            <p:nvPr/>
          </p:nvSpPr>
          <p:spPr>
            <a:xfrm>
              <a:off x="7397580" y="5728660"/>
              <a:ext cx="3782880" cy="538956"/>
            </a:xfrm>
            <a:prstGeom prst="rect">
              <a:avLst/>
            </a:prstGeom>
            <a:noFill/>
          </p:spPr>
          <p:txBody>
            <a:bodyPr wrap="non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800" b="0" i="0" u="none" strike="noStrike" kern="0" cap="none" spc="30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FASTER TIME TO MARKET</a:t>
              </a:r>
            </a:p>
          </p:txBody>
        </p:sp>
        <p:grpSp>
          <p:nvGrpSpPr>
            <p:cNvPr id="47" name="Group 46">
              <a:extLst>
                <a:ext uri="{FF2B5EF4-FFF2-40B4-BE49-F238E27FC236}">
                  <a16:creationId xmlns:a16="http://schemas.microsoft.com/office/drawing/2014/main" id="{E8787380-E801-4A53-A6F4-1FCF797B071C}"/>
                </a:ext>
              </a:extLst>
            </p:cNvPr>
            <p:cNvGrpSpPr/>
            <p:nvPr/>
          </p:nvGrpSpPr>
          <p:grpSpPr>
            <a:xfrm>
              <a:off x="8841698" y="4783034"/>
              <a:ext cx="894645" cy="894645"/>
              <a:chOff x="5652683" y="1636246"/>
              <a:chExt cx="3791758" cy="3791758"/>
            </a:xfrm>
          </p:grpSpPr>
          <p:sp>
            <p:nvSpPr>
              <p:cNvPr id="48" name="Oval 47">
                <a:extLst>
                  <a:ext uri="{FF2B5EF4-FFF2-40B4-BE49-F238E27FC236}">
                    <a16:creationId xmlns:a16="http://schemas.microsoft.com/office/drawing/2014/main" id="{81C41254-6A74-491D-80BF-8B66C2A4BECF}"/>
                  </a:ext>
                </a:extLst>
              </p:cNvPr>
              <p:cNvSpPr/>
              <p:nvPr/>
            </p:nvSpPr>
            <p:spPr>
              <a:xfrm>
                <a:off x="5652683" y="1636246"/>
                <a:ext cx="3791758" cy="3791758"/>
              </a:xfrm>
              <a:prstGeom prst="ellipse">
                <a:avLst/>
              </a:prstGeom>
              <a:solidFill>
                <a:srgbClr val="B3B4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9" name="Oval 48">
                <a:extLst>
                  <a:ext uri="{FF2B5EF4-FFF2-40B4-BE49-F238E27FC236}">
                    <a16:creationId xmlns:a16="http://schemas.microsoft.com/office/drawing/2014/main" id="{B335C8A3-F3E3-4977-AF88-50FBED17EB47}"/>
                  </a:ext>
                </a:extLst>
              </p:cNvPr>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0" name="Freeform 36">
                <a:extLst>
                  <a:ext uri="{FF2B5EF4-FFF2-40B4-BE49-F238E27FC236}">
                    <a16:creationId xmlns:a16="http://schemas.microsoft.com/office/drawing/2014/main" id="{53B69193-639E-4B06-874D-4577F634798A}"/>
                  </a:ext>
                </a:extLst>
              </p:cNvPr>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1" name="Rounded Rectangle 37">
                <a:extLst>
                  <a:ext uri="{FF2B5EF4-FFF2-40B4-BE49-F238E27FC236}">
                    <a16:creationId xmlns:a16="http://schemas.microsoft.com/office/drawing/2014/main" id="{D7542D20-6293-488B-B77B-836795C12E64}"/>
                  </a:ext>
                </a:extLst>
              </p:cNvPr>
              <p:cNvSpPr/>
              <p:nvPr/>
            </p:nvSpPr>
            <p:spPr>
              <a:xfrm>
                <a:off x="7498947" y="3360193"/>
                <a:ext cx="1447801" cy="290869"/>
              </a:xfrm>
              <a:prstGeom prst="roundRect">
                <a:avLst>
                  <a:gd name="adj"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2" name="Oval 51">
                <a:extLst>
                  <a:ext uri="{FF2B5EF4-FFF2-40B4-BE49-F238E27FC236}">
                    <a16:creationId xmlns:a16="http://schemas.microsoft.com/office/drawing/2014/main" id="{1659DD87-A9A2-4A72-B446-9BCE808AE404}"/>
                  </a:ext>
                </a:extLst>
              </p:cNvPr>
              <p:cNvSpPr/>
              <p:nvPr/>
            </p:nvSpPr>
            <p:spPr>
              <a:xfrm>
                <a:off x="7294564" y="3236912"/>
                <a:ext cx="546099" cy="546099"/>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E77C2EF3-D733-4192-8DC0-50277AA7E204}"/>
              </a:ext>
            </a:extLst>
          </p:cNvPr>
          <p:cNvGrpSpPr/>
          <p:nvPr/>
        </p:nvGrpSpPr>
        <p:grpSpPr>
          <a:xfrm>
            <a:off x="1125618" y="4825921"/>
            <a:ext cx="2914052" cy="1532499"/>
            <a:chOff x="7831994" y="1405062"/>
            <a:chExt cx="2914052" cy="1532499"/>
          </a:xfrm>
        </p:grpSpPr>
        <p:sp>
          <p:nvSpPr>
            <p:cNvPr id="61" name="TextBox 60">
              <a:extLst>
                <a:ext uri="{FF2B5EF4-FFF2-40B4-BE49-F238E27FC236}">
                  <a16:creationId xmlns:a16="http://schemas.microsoft.com/office/drawing/2014/main" id="{FF742DE4-5BDD-4981-BC7E-B8B2E0FC720D}"/>
                </a:ext>
              </a:extLst>
            </p:cNvPr>
            <p:cNvSpPr txBox="1"/>
            <p:nvPr/>
          </p:nvSpPr>
          <p:spPr>
            <a:xfrm>
              <a:off x="7831994" y="2398605"/>
              <a:ext cx="2914052" cy="538956"/>
            </a:xfrm>
            <a:prstGeom prst="rect">
              <a:avLst/>
            </a:prstGeom>
            <a:noFill/>
          </p:spPr>
          <p:txBody>
            <a:bodyPr wrap="non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tab pos="1232531" algn="l"/>
                </a:tabLst>
                <a:defRPr/>
              </a:pPr>
              <a:r>
                <a:rPr kumimoji="0" lang="en-US" sz="1800" b="0" i="0" u="none" strike="noStrike" kern="0" cap="none" spc="30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INTELLIGENT EDGE</a:t>
              </a:r>
            </a:p>
          </p:txBody>
        </p:sp>
        <p:grpSp>
          <p:nvGrpSpPr>
            <p:cNvPr id="16" name="Group 15">
              <a:extLst>
                <a:ext uri="{FF2B5EF4-FFF2-40B4-BE49-F238E27FC236}">
                  <a16:creationId xmlns:a16="http://schemas.microsoft.com/office/drawing/2014/main" id="{73592B83-E3E9-4680-A4EB-C1B616A80B64}"/>
                </a:ext>
              </a:extLst>
            </p:cNvPr>
            <p:cNvGrpSpPr>
              <a:grpSpLocks noChangeAspect="1"/>
            </p:cNvGrpSpPr>
            <p:nvPr/>
          </p:nvGrpSpPr>
          <p:grpSpPr>
            <a:xfrm>
              <a:off x="8808885" y="1405062"/>
              <a:ext cx="960271" cy="893152"/>
              <a:chOff x="7700887" y="1210058"/>
              <a:chExt cx="960271" cy="893152"/>
            </a:xfrm>
          </p:grpSpPr>
          <p:grpSp>
            <p:nvGrpSpPr>
              <p:cNvPr id="15" name="Group 14">
                <a:extLst>
                  <a:ext uri="{FF2B5EF4-FFF2-40B4-BE49-F238E27FC236}">
                    <a16:creationId xmlns:a16="http://schemas.microsoft.com/office/drawing/2014/main" id="{7C25FBC1-91FA-4742-83B5-36ED1A4CC225}"/>
                  </a:ext>
                </a:extLst>
              </p:cNvPr>
              <p:cNvGrpSpPr/>
              <p:nvPr/>
            </p:nvGrpSpPr>
            <p:grpSpPr>
              <a:xfrm rot="2700000">
                <a:off x="8156274" y="1249066"/>
                <a:ext cx="216257" cy="627104"/>
                <a:chOff x="9168993" y="237107"/>
                <a:chExt cx="170801" cy="710989"/>
              </a:xfrm>
            </p:grpSpPr>
            <p:sp>
              <p:nvSpPr>
                <p:cNvPr id="94" name="Freeform: Shape 93">
                  <a:extLst>
                    <a:ext uri="{FF2B5EF4-FFF2-40B4-BE49-F238E27FC236}">
                      <a16:creationId xmlns:a16="http://schemas.microsoft.com/office/drawing/2014/main" id="{9D112F02-EF3D-41D4-97E8-DECE9A122DDB}"/>
                    </a:ext>
                  </a:extLst>
                </p:cNvPr>
                <p:cNvSpPr/>
                <p:nvPr/>
              </p:nvSpPr>
              <p:spPr bwMode="auto">
                <a:xfrm rot="10800000" flipH="1">
                  <a:off x="9168993" y="237107"/>
                  <a:ext cx="170801" cy="710989"/>
                </a:xfrm>
                <a:custGeom>
                  <a:avLst/>
                  <a:gdLst>
                    <a:gd name="connsiteX0" fmla="*/ 85400 w 170801"/>
                    <a:gd name="connsiteY0" fmla="*/ 91441 h 710989"/>
                    <a:gd name="connsiteX1" fmla="*/ 108260 w 170801"/>
                    <a:gd name="connsiteY1" fmla="*/ 68581 h 710989"/>
                    <a:gd name="connsiteX2" fmla="*/ 108261 w 170801"/>
                    <a:gd name="connsiteY2" fmla="*/ 22860 h 710989"/>
                    <a:gd name="connsiteX3" fmla="*/ 85401 w 170801"/>
                    <a:gd name="connsiteY3" fmla="*/ 0 h 710989"/>
                    <a:gd name="connsiteX4" fmla="*/ 62541 w 170801"/>
                    <a:gd name="connsiteY4" fmla="*/ 22860 h 710989"/>
                    <a:gd name="connsiteX5" fmla="*/ 62541 w 170801"/>
                    <a:gd name="connsiteY5" fmla="*/ 68580 h 710989"/>
                    <a:gd name="connsiteX6" fmla="*/ 85401 w 170801"/>
                    <a:gd name="connsiteY6" fmla="*/ 91440 h 710989"/>
                    <a:gd name="connsiteX7" fmla="*/ 0 w 170801"/>
                    <a:gd name="connsiteY7" fmla="*/ 279530 h 710989"/>
                    <a:gd name="connsiteX8" fmla="*/ 170801 w 170801"/>
                    <a:gd name="connsiteY8" fmla="*/ 279530 h 710989"/>
                    <a:gd name="connsiteX9" fmla="*/ 128144 w 170801"/>
                    <a:gd name="connsiteY9" fmla="*/ 108903 h 710989"/>
                    <a:gd name="connsiteX10" fmla="*/ 42657 w 170801"/>
                    <a:gd name="connsiteY10" fmla="*/ 108903 h 710989"/>
                    <a:gd name="connsiteX11" fmla="*/ 0 w 170801"/>
                    <a:gd name="connsiteY11" fmla="*/ 710989 h 710989"/>
                    <a:gd name="connsiteX12" fmla="*/ 170801 w 170801"/>
                    <a:gd name="connsiteY12" fmla="*/ 710989 h 710989"/>
                    <a:gd name="connsiteX13" fmla="*/ 170801 w 170801"/>
                    <a:gd name="connsiteY13" fmla="*/ 302985 h 710989"/>
                    <a:gd name="connsiteX14" fmla="*/ 0 w 170801"/>
                    <a:gd name="connsiteY14" fmla="*/ 302985 h 71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801" h="710989">
                      <a:moveTo>
                        <a:pt x="85400" y="91441"/>
                      </a:moveTo>
                      <a:cubicBezTo>
                        <a:pt x="98025" y="91441"/>
                        <a:pt x="108260" y="81206"/>
                        <a:pt x="108260" y="68581"/>
                      </a:cubicBezTo>
                      <a:cubicBezTo>
                        <a:pt x="108260" y="53341"/>
                        <a:pt x="108261" y="38100"/>
                        <a:pt x="108261" y="22860"/>
                      </a:cubicBezTo>
                      <a:cubicBezTo>
                        <a:pt x="108261" y="10235"/>
                        <a:pt x="98026" y="0"/>
                        <a:pt x="85401" y="0"/>
                      </a:cubicBezTo>
                      <a:cubicBezTo>
                        <a:pt x="72776" y="0"/>
                        <a:pt x="62541" y="10235"/>
                        <a:pt x="62541" y="22860"/>
                      </a:cubicBezTo>
                      <a:lnTo>
                        <a:pt x="62541" y="68580"/>
                      </a:lnTo>
                      <a:cubicBezTo>
                        <a:pt x="62541" y="81205"/>
                        <a:pt x="72776" y="91440"/>
                        <a:pt x="85401" y="91440"/>
                      </a:cubicBezTo>
                      <a:close/>
                      <a:moveTo>
                        <a:pt x="0" y="279530"/>
                      </a:moveTo>
                      <a:lnTo>
                        <a:pt x="170801" y="279530"/>
                      </a:lnTo>
                      <a:lnTo>
                        <a:pt x="128144" y="108903"/>
                      </a:lnTo>
                      <a:lnTo>
                        <a:pt x="42657" y="108903"/>
                      </a:lnTo>
                      <a:close/>
                      <a:moveTo>
                        <a:pt x="0" y="710989"/>
                      </a:moveTo>
                      <a:lnTo>
                        <a:pt x="170801" y="710989"/>
                      </a:lnTo>
                      <a:lnTo>
                        <a:pt x="170801" y="302985"/>
                      </a:lnTo>
                      <a:lnTo>
                        <a:pt x="0" y="302985"/>
                      </a:lnTo>
                      <a:close/>
                    </a:path>
                  </a:pathLst>
                </a:custGeom>
                <a:solidFill>
                  <a:srgbClr val="4FAB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Semilight"/>
                    <a:ea typeface="Segoe UI" pitchFamily="34" charset="0"/>
                    <a:cs typeface="Segoe UI" pitchFamily="34" charset="0"/>
                  </a:endParaRPr>
                </a:p>
              </p:txBody>
            </p:sp>
            <p:sp>
              <p:nvSpPr>
                <p:cNvPr id="96" name="Freeform: Shape 95">
                  <a:extLst>
                    <a:ext uri="{FF2B5EF4-FFF2-40B4-BE49-F238E27FC236}">
                      <a16:creationId xmlns:a16="http://schemas.microsoft.com/office/drawing/2014/main" id="{A8633D6B-DDEE-4A74-B9C2-248859F613B8}"/>
                    </a:ext>
                  </a:extLst>
                </p:cNvPr>
                <p:cNvSpPr/>
                <p:nvPr/>
              </p:nvSpPr>
              <p:spPr bwMode="auto">
                <a:xfrm rot="10800000" flipH="1">
                  <a:off x="9258300" y="237107"/>
                  <a:ext cx="81494" cy="709371"/>
                </a:xfrm>
                <a:custGeom>
                  <a:avLst/>
                  <a:gdLst>
                    <a:gd name="connsiteX0" fmla="*/ 0 w 81494"/>
                    <a:gd name="connsiteY0" fmla="*/ 88205 h 709371"/>
                    <a:gd name="connsiteX1" fmla="*/ 12257 w 81494"/>
                    <a:gd name="connsiteY1" fmla="*/ 83127 h 709371"/>
                    <a:gd name="connsiteX2" fmla="*/ 18953 w 81494"/>
                    <a:gd name="connsiteY2" fmla="*/ 66963 h 709371"/>
                    <a:gd name="connsiteX3" fmla="*/ 18954 w 81494"/>
                    <a:gd name="connsiteY3" fmla="*/ 21242 h 709371"/>
                    <a:gd name="connsiteX4" fmla="*/ 12258 w 81494"/>
                    <a:gd name="connsiteY4" fmla="*/ 5078 h 709371"/>
                    <a:gd name="connsiteX5" fmla="*/ 0 w 81494"/>
                    <a:gd name="connsiteY5" fmla="*/ 0 h 709371"/>
                    <a:gd name="connsiteX6" fmla="*/ 0 w 81494"/>
                    <a:gd name="connsiteY6" fmla="*/ 277912 h 709371"/>
                    <a:gd name="connsiteX7" fmla="*/ 81494 w 81494"/>
                    <a:gd name="connsiteY7" fmla="*/ 277912 h 709371"/>
                    <a:gd name="connsiteX8" fmla="*/ 38837 w 81494"/>
                    <a:gd name="connsiteY8" fmla="*/ 107285 h 709371"/>
                    <a:gd name="connsiteX9" fmla="*/ 0 w 81494"/>
                    <a:gd name="connsiteY9" fmla="*/ 107285 h 709371"/>
                    <a:gd name="connsiteX10" fmla="*/ 0 w 81494"/>
                    <a:gd name="connsiteY10" fmla="*/ 709371 h 709371"/>
                    <a:gd name="connsiteX11" fmla="*/ 81494 w 81494"/>
                    <a:gd name="connsiteY11" fmla="*/ 709371 h 709371"/>
                    <a:gd name="connsiteX12" fmla="*/ 81494 w 81494"/>
                    <a:gd name="connsiteY12" fmla="*/ 301367 h 709371"/>
                    <a:gd name="connsiteX13" fmla="*/ 0 w 81494"/>
                    <a:gd name="connsiteY13" fmla="*/ 301367 h 70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94" h="709371">
                      <a:moveTo>
                        <a:pt x="0" y="88205"/>
                      </a:moveTo>
                      <a:lnTo>
                        <a:pt x="12257" y="83127"/>
                      </a:lnTo>
                      <a:cubicBezTo>
                        <a:pt x="16394" y="78991"/>
                        <a:pt x="18953" y="73276"/>
                        <a:pt x="18953" y="66963"/>
                      </a:cubicBezTo>
                      <a:cubicBezTo>
                        <a:pt x="18953" y="51723"/>
                        <a:pt x="18954" y="36482"/>
                        <a:pt x="18954" y="21242"/>
                      </a:cubicBezTo>
                      <a:cubicBezTo>
                        <a:pt x="18954" y="14930"/>
                        <a:pt x="16395" y="9215"/>
                        <a:pt x="12258" y="5078"/>
                      </a:cubicBezTo>
                      <a:lnTo>
                        <a:pt x="0" y="0"/>
                      </a:lnTo>
                      <a:close/>
                      <a:moveTo>
                        <a:pt x="0" y="277912"/>
                      </a:moveTo>
                      <a:lnTo>
                        <a:pt x="81494" y="277912"/>
                      </a:lnTo>
                      <a:lnTo>
                        <a:pt x="38837" y="107285"/>
                      </a:lnTo>
                      <a:lnTo>
                        <a:pt x="0" y="107285"/>
                      </a:lnTo>
                      <a:close/>
                      <a:moveTo>
                        <a:pt x="0" y="709371"/>
                      </a:moveTo>
                      <a:lnTo>
                        <a:pt x="81494" y="709371"/>
                      </a:lnTo>
                      <a:lnTo>
                        <a:pt x="81494" y="301367"/>
                      </a:lnTo>
                      <a:lnTo>
                        <a:pt x="0" y="301367"/>
                      </a:lnTo>
                      <a:close/>
                    </a:path>
                  </a:pathLst>
                </a:custGeom>
                <a:solidFill>
                  <a:srgbClr val="82C6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Semilight"/>
                    <a:ea typeface="Segoe UI" pitchFamily="34" charset="0"/>
                    <a:cs typeface="Segoe UI" pitchFamily="34" charset="0"/>
                  </a:endParaRPr>
                </a:p>
              </p:txBody>
            </p:sp>
          </p:grpSp>
          <p:sp>
            <p:nvSpPr>
              <p:cNvPr id="58" name="Freeform: Shape 57">
                <a:extLst>
                  <a:ext uri="{FF2B5EF4-FFF2-40B4-BE49-F238E27FC236}">
                    <a16:creationId xmlns:a16="http://schemas.microsoft.com/office/drawing/2014/main" id="{7063089F-1190-489F-A3EA-9942479F8527}"/>
                  </a:ext>
                </a:extLst>
              </p:cNvPr>
              <p:cNvSpPr/>
              <p:nvPr/>
            </p:nvSpPr>
            <p:spPr bwMode="auto">
              <a:xfrm rot="14206088">
                <a:off x="7734447" y="1176498"/>
                <a:ext cx="893152" cy="960271"/>
              </a:xfrm>
              <a:custGeom>
                <a:avLst/>
                <a:gdLst>
                  <a:gd name="connsiteX0" fmla="*/ 813299 w 893152"/>
                  <a:gd name="connsiteY0" fmla="*/ 768511 h 960271"/>
                  <a:gd name="connsiteX1" fmla="*/ 327064 w 893152"/>
                  <a:gd name="connsiteY1" fmla="*/ 943921 h 960271"/>
                  <a:gd name="connsiteX2" fmla="*/ 3046 w 893152"/>
                  <a:gd name="connsiteY2" fmla="*/ 461824 h 960271"/>
                  <a:gd name="connsiteX3" fmla="*/ 349104 w 893152"/>
                  <a:gd name="connsiteY3" fmla="*/ 77849 h 960271"/>
                  <a:gd name="connsiteX4" fmla="*/ 407107 w 893152"/>
                  <a:gd name="connsiteY4" fmla="*/ 70354 h 960271"/>
                  <a:gd name="connsiteX5" fmla="*/ 341419 w 893152"/>
                  <a:gd name="connsiteY5" fmla="*/ 0 h 960271"/>
                  <a:gd name="connsiteX6" fmla="*/ 388421 w 893152"/>
                  <a:gd name="connsiteY6" fmla="*/ 0 h 960271"/>
                  <a:gd name="connsiteX7" fmla="*/ 477353 w 893152"/>
                  <a:gd name="connsiteY7" fmla="*/ 95250 h 960271"/>
                  <a:gd name="connsiteX8" fmla="*/ 388421 w 893152"/>
                  <a:gd name="connsiteY8" fmla="*/ 190500 h 960271"/>
                  <a:gd name="connsiteX9" fmla="*/ 341419 w 893152"/>
                  <a:gd name="connsiteY9" fmla="*/ 190500 h 960271"/>
                  <a:gd name="connsiteX10" fmla="*/ 402155 w 893152"/>
                  <a:gd name="connsiteY10" fmla="*/ 125449 h 960271"/>
                  <a:gd name="connsiteX11" fmla="*/ 360940 w 893152"/>
                  <a:gd name="connsiteY11" fmla="*/ 130775 h 960271"/>
                  <a:gd name="connsiteX12" fmla="*/ 56907 w 893152"/>
                  <a:gd name="connsiteY12" fmla="*/ 468120 h 960271"/>
                  <a:gd name="connsiteX13" fmla="*/ 341576 w 893152"/>
                  <a:gd name="connsiteY13" fmla="*/ 891671 h 960271"/>
                  <a:gd name="connsiteX14" fmla="*/ 803898 w 893152"/>
                  <a:gd name="connsiteY14" fmla="*/ 675593 h 960271"/>
                  <a:gd name="connsiteX15" fmla="*/ 661560 w 893152"/>
                  <a:gd name="connsiteY15" fmla="*/ 185519 h 960271"/>
                  <a:gd name="connsiteX16" fmla="*/ 691279 w 893152"/>
                  <a:gd name="connsiteY16" fmla="*/ 140159 h 960271"/>
                  <a:gd name="connsiteX17" fmla="*/ 853293 w 893152"/>
                  <a:gd name="connsiteY17" fmla="*/ 697974 h 960271"/>
                  <a:gd name="connsiteX18" fmla="*/ 813299 w 893152"/>
                  <a:gd name="connsiteY18" fmla="*/ 768511 h 96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93152" h="960271">
                    <a:moveTo>
                      <a:pt x="813299" y="768511"/>
                    </a:moveTo>
                    <a:cubicBezTo>
                      <a:pt x="706799" y="921977"/>
                      <a:pt x="512608" y="995455"/>
                      <a:pt x="327064" y="943921"/>
                    </a:cubicBezTo>
                    <a:cubicBezTo>
                      <a:pt x="115014" y="885026"/>
                      <a:pt x="-22506" y="680412"/>
                      <a:pt x="3046" y="461824"/>
                    </a:cubicBezTo>
                    <a:cubicBezTo>
                      <a:pt x="25405" y="270558"/>
                      <a:pt x="166782" y="118501"/>
                      <a:pt x="349104" y="77849"/>
                    </a:cubicBezTo>
                    <a:lnTo>
                      <a:pt x="407107" y="70354"/>
                    </a:lnTo>
                    <a:lnTo>
                      <a:pt x="341419" y="0"/>
                    </a:lnTo>
                    <a:lnTo>
                      <a:pt x="388421" y="0"/>
                    </a:lnTo>
                    <a:lnTo>
                      <a:pt x="477353" y="95250"/>
                    </a:lnTo>
                    <a:lnTo>
                      <a:pt x="388421" y="190500"/>
                    </a:lnTo>
                    <a:lnTo>
                      <a:pt x="341419" y="190500"/>
                    </a:lnTo>
                    <a:lnTo>
                      <a:pt x="402155" y="125449"/>
                    </a:lnTo>
                    <a:lnTo>
                      <a:pt x="360940" y="130775"/>
                    </a:lnTo>
                    <a:cubicBezTo>
                      <a:pt x="200759" y="166491"/>
                      <a:pt x="76551" y="300081"/>
                      <a:pt x="56907" y="468120"/>
                    </a:cubicBezTo>
                    <a:cubicBezTo>
                      <a:pt x="34457" y="660164"/>
                      <a:pt x="155277" y="839928"/>
                      <a:pt x="341576" y="891671"/>
                    </a:cubicBezTo>
                    <a:cubicBezTo>
                      <a:pt x="527874" y="943414"/>
                      <a:pt x="724095" y="851705"/>
                      <a:pt x="803898" y="675593"/>
                    </a:cubicBezTo>
                    <a:cubicBezTo>
                      <a:pt x="883702" y="499478"/>
                      <a:pt x="823291" y="291481"/>
                      <a:pt x="661560" y="185519"/>
                    </a:cubicBezTo>
                    <a:lnTo>
                      <a:pt x="691279" y="140159"/>
                    </a:lnTo>
                    <a:cubicBezTo>
                      <a:pt x="875365" y="260768"/>
                      <a:pt x="944127" y="497517"/>
                      <a:pt x="853293" y="697974"/>
                    </a:cubicBezTo>
                    <a:cubicBezTo>
                      <a:pt x="841938" y="723032"/>
                      <a:pt x="828514" y="746587"/>
                      <a:pt x="813299" y="768511"/>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Semilight"/>
                  <a:ea typeface="Segoe UI" pitchFamily="34" charset="0"/>
                  <a:cs typeface="Segoe UI" pitchFamily="34" charset="0"/>
                </a:endParaRPr>
              </a:p>
            </p:txBody>
          </p:sp>
        </p:grpSp>
      </p:grpSp>
      <p:sp>
        <p:nvSpPr>
          <p:cNvPr id="19" name="Rectangle 18">
            <a:extLst>
              <a:ext uri="{FF2B5EF4-FFF2-40B4-BE49-F238E27FC236}">
                <a16:creationId xmlns:a16="http://schemas.microsoft.com/office/drawing/2014/main" id="{D85FD2FA-0AB4-4B18-925C-6E862387B67C}"/>
              </a:ext>
            </a:extLst>
          </p:cNvPr>
          <p:cNvSpPr/>
          <p:nvPr/>
        </p:nvSpPr>
        <p:spPr bwMode="auto">
          <a:xfrm>
            <a:off x="-17495" y="-43180"/>
            <a:ext cx="4576969" cy="3267084"/>
          </a:xfrm>
          <a:prstGeom prst="rect">
            <a:avLst/>
          </a:prstGeom>
          <a:solidFill>
            <a:schemeClr val="accent1">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DE05C785-22F7-41F6-BEC2-04D4FEDCDCA6}"/>
              </a:ext>
            </a:extLst>
          </p:cNvPr>
          <p:cNvSpPr>
            <a:spLocks noGrp="1"/>
          </p:cNvSpPr>
          <p:nvPr>
            <p:ph type="title"/>
          </p:nvPr>
        </p:nvSpPr>
        <p:spPr/>
        <p:txBody>
          <a:bodyPr/>
          <a:lstStyle/>
          <a:p>
            <a:r>
              <a:rPr lang="en-US">
                <a:solidFill>
                  <a:schemeClr val="bg1"/>
                </a:solidFill>
              </a:rPr>
              <a:t>Windows 10 IoT</a:t>
            </a:r>
            <a:br>
              <a:rPr lang="en-US">
                <a:solidFill>
                  <a:schemeClr val="bg1"/>
                </a:solidFill>
              </a:rPr>
            </a:br>
            <a:endParaRPr lang="en-US">
              <a:solidFill>
                <a:schemeClr val="bg1"/>
              </a:solidFill>
            </a:endParaRPr>
          </a:p>
        </p:txBody>
      </p:sp>
      <p:sp>
        <p:nvSpPr>
          <p:cNvPr id="5" name="Text Placeholder 4">
            <a:extLst>
              <a:ext uri="{FF2B5EF4-FFF2-40B4-BE49-F238E27FC236}">
                <a16:creationId xmlns:a16="http://schemas.microsoft.com/office/drawing/2014/main" id="{015BDA3A-5463-4DAE-A145-86F85942660C}"/>
              </a:ext>
            </a:extLst>
          </p:cNvPr>
          <p:cNvSpPr>
            <a:spLocks noGrp="1"/>
          </p:cNvSpPr>
          <p:nvPr>
            <p:ph type="body" sz="quarter" idx="10"/>
          </p:nvPr>
        </p:nvSpPr>
        <p:spPr>
          <a:xfrm>
            <a:off x="274639" y="1212850"/>
            <a:ext cx="3921441" cy="1735860"/>
          </a:xfrm>
        </p:spPr>
        <p:txBody>
          <a:bodyPr/>
          <a:lstStyle/>
          <a:p>
            <a:r>
              <a:rPr lang="en-US" sz="2800" kern="0" spc="-10">
                <a:solidFill>
                  <a:schemeClr val="bg1"/>
                </a:solidFill>
                <a:latin typeface="Segoe UI" panose="020B0502040204020203" pitchFamily="34" charset="0"/>
                <a:cs typeface="Segoe UI" panose="020B0502040204020203" pitchFamily="34" charset="0"/>
              </a:rPr>
              <a:t>Making it easy to build secure, intelligent and connected devices quickly and confidently</a:t>
            </a:r>
          </a:p>
        </p:txBody>
      </p:sp>
      <p:sp>
        <p:nvSpPr>
          <p:cNvPr id="20" name="Arrow: Down 19">
            <a:extLst>
              <a:ext uri="{FF2B5EF4-FFF2-40B4-BE49-F238E27FC236}">
                <a16:creationId xmlns:a16="http://schemas.microsoft.com/office/drawing/2014/main" id="{0F985484-9EF7-4477-B317-F85280F1A819}"/>
              </a:ext>
            </a:extLst>
          </p:cNvPr>
          <p:cNvSpPr/>
          <p:nvPr/>
        </p:nvSpPr>
        <p:spPr bwMode="auto">
          <a:xfrm>
            <a:off x="11095294" y="-42172"/>
            <a:ext cx="1440732" cy="502037"/>
          </a:xfrm>
          <a:prstGeom prst="downArrow">
            <a:avLst>
              <a:gd name="adj1" fmla="val 100000"/>
              <a:gd name="adj2"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Option 2</a:t>
            </a:r>
          </a:p>
        </p:txBody>
      </p:sp>
    </p:spTree>
    <p:extLst>
      <p:ext uri="{BB962C8B-B14F-4D97-AF65-F5344CB8AC3E}">
        <p14:creationId xmlns:p14="http://schemas.microsoft.com/office/powerpoint/2010/main" val="353403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IoT Hub</a:t>
            </a:r>
          </a:p>
        </p:txBody>
      </p:sp>
      <p:sp>
        <p:nvSpPr>
          <p:cNvPr id="7" name="Text Placeholder 6">
            <a:extLst>
              <a:ext uri="{FF2B5EF4-FFF2-40B4-BE49-F238E27FC236}">
                <a16:creationId xmlns:a16="http://schemas.microsoft.com/office/drawing/2014/main" id="{CF986B4B-C4D0-44BB-AD05-80F71453CD95}"/>
              </a:ext>
            </a:extLst>
          </p:cNvPr>
          <p:cNvSpPr>
            <a:spLocks noGrp="1"/>
          </p:cNvSpPr>
          <p:nvPr>
            <p:ph type="body" sz="quarter" idx="10"/>
          </p:nvPr>
        </p:nvSpPr>
        <p:spPr>
          <a:xfrm>
            <a:off x="274733" y="2251636"/>
            <a:ext cx="4023360" cy="732508"/>
          </a:xfrm>
        </p:spPr>
        <p:txBody>
          <a:bodyPr/>
          <a:lstStyle/>
          <a:p>
            <a:r>
              <a:rPr lang="en-US" dirty="0"/>
              <a:t>Bi-directional communication</a:t>
            </a:r>
          </a:p>
          <a:p>
            <a:pPr lvl="1"/>
            <a:endParaRPr lang="en-US" dirty="0"/>
          </a:p>
        </p:txBody>
      </p:sp>
      <p:sp>
        <p:nvSpPr>
          <p:cNvPr id="8" name="Text Placeholder 7">
            <a:extLst>
              <a:ext uri="{FF2B5EF4-FFF2-40B4-BE49-F238E27FC236}">
                <a16:creationId xmlns:a16="http://schemas.microsoft.com/office/drawing/2014/main" id="{C8561E73-7D79-43FB-BA2B-CE62413FE01B}"/>
              </a:ext>
            </a:extLst>
          </p:cNvPr>
          <p:cNvSpPr>
            <a:spLocks noGrp="1"/>
          </p:cNvSpPr>
          <p:nvPr>
            <p:ph type="body" sz="quarter" idx="11"/>
          </p:nvPr>
        </p:nvSpPr>
        <p:spPr>
          <a:xfrm>
            <a:off x="4325426" y="2251636"/>
            <a:ext cx="4023360" cy="732508"/>
          </a:xfrm>
        </p:spPr>
        <p:txBody>
          <a:bodyPr/>
          <a:lstStyle/>
          <a:p>
            <a:r>
              <a:rPr lang="en-US" dirty="0"/>
              <a:t>Enterprise scale &amp; integration</a:t>
            </a:r>
          </a:p>
          <a:p>
            <a:pPr lvl="1"/>
            <a:endParaRPr lang="en-US" dirty="0"/>
          </a:p>
        </p:txBody>
      </p:sp>
      <p:sp>
        <p:nvSpPr>
          <p:cNvPr id="9" name="Text Placeholder 8">
            <a:extLst>
              <a:ext uri="{FF2B5EF4-FFF2-40B4-BE49-F238E27FC236}">
                <a16:creationId xmlns:a16="http://schemas.microsoft.com/office/drawing/2014/main" id="{9B932821-B1AE-4298-8F8A-DF8527F5F656}"/>
              </a:ext>
            </a:extLst>
          </p:cNvPr>
          <p:cNvSpPr>
            <a:spLocks noGrp="1"/>
          </p:cNvSpPr>
          <p:nvPr>
            <p:ph type="body" sz="quarter" idx="12"/>
          </p:nvPr>
        </p:nvSpPr>
        <p:spPr>
          <a:xfrm>
            <a:off x="8376119" y="2251636"/>
            <a:ext cx="3749040" cy="969496"/>
          </a:xfrm>
        </p:spPr>
        <p:txBody>
          <a:bodyPr/>
          <a:lstStyle/>
          <a:p>
            <a:r>
              <a:rPr lang="en-US" dirty="0"/>
              <a:t>End-to-End Security</a:t>
            </a:r>
          </a:p>
          <a:p>
            <a:endParaRPr lang="en-US" dirty="0"/>
          </a:p>
        </p:txBody>
      </p:sp>
      <p:grpSp>
        <p:nvGrpSpPr>
          <p:cNvPr id="5" name="Group 4">
            <a:extLst>
              <a:ext uri="{FF2B5EF4-FFF2-40B4-BE49-F238E27FC236}">
                <a16:creationId xmlns:a16="http://schemas.microsoft.com/office/drawing/2014/main" id="{7E7F3797-10A2-4982-83E1-9BE3F397DCE2}"/>
              </a:ext>
            </a:extLst>
          </p:cNvPr>
          <p:cNvGrpSpPr/>
          <p:nvPr/>
        </p:nvGrpSpPr>
        <p:grpSpPr>
          <a:xfrm>
            <a:off x="1178490" y="1608635"/>
            <a:ext cx="926182" cy="461004"/>
            <a:chOff x="1178490" y="1608635"/>
            <a:chExt cx="926182" cy="461004"/>
          </a:xfrm>
        </p:grpSpPr>
        <p:sp>
          <p:nvSpPr>
            <p:cNvPr id="56" name="Freeform: Shape 55">
              <a:extLst>
                <a:ext uri="{FF2B5EF4-FFF2-40B4-BE49-F238E27FC236}">
                  <a16:creationId xmlns:a16="http://schemas.microsoft.com/office/drawing/2014/main" id="{F7DACE4E-959E-40D0-9A22-0EB1B2A88A0F}"/>
                </a:ext>
              </a:extLst>
            </p:cNvPr>
            <p:cNvSpPr/>
            <p:nvPr/>
          </p:nvSpPr>
          <p:spPr bwMode="auto">
            <a:xfrm>
              <a:off x="1178490" y="1608635"/>
              <a:ext cx="926182" cy="461004"/>
            </a:xfrm>
            <a:custGeom>
              <a:avLst/>
              <a:gdLst>
                <a:gd name="connsiteX0" fmla="*/ 795356 w 1380227"/>
                <a:gd name="connsiteY0" fmla="*/ 446849 h 721169"/>
                <a:gd name="connsiteX1" fmla="*/ 1380227 w 1380227"/>
                <a:gd name="connsiteY1" fmla="*/ 446849 h 721169"/>
                <a:gd name="connsiteX2" fmla="*/ 1380227 w 1380227"/>
                <a:gd name="connsiteY2" fmla="*/ 196683 h 721169"/>
                <a:gd name="connsiteX3" fmla="*/ 338156 w 1380227"/>
                <a:gd name="connsiteY3" fmla="*/ 196683 h 721169"/>
                <a:gd name="connsiteX4" fmla="*/ 338156 w 1380227"/>
                <a:gd name="connsiteY4" fmla="*/ 0 h 721169"/>
                <a:gd name="connsiteX5" fmla="*/ 0 w 1380227"/>
                <a:gd name="connsiteY5" fmla="*/ 338156 h 721169"/>
                <a:gd name="connsiteX6" fmla="*/ 0 w 1380227"/>
                <a:gd name="connsiteY6" fmla="*/ 386464 h 721169"/>
                <a:gd name="connsiteX7" fmla="*/ 334705 w 1380227"/>
                <a:gd name="connsiteY7" fmla="*/ 721169 h 721169"/>
                <a:gd name="connsiteX8" fmla="*/ 334705 w 1380227"/>
                <a:gd name="connsiteY8" fmla="*/ 567619 h 721169"/>
                <a:gd name="connsiteX0" fmla="*/ 795356 w 1380227"/>
                <a:gd name="connsiteY0" fmla="*/ 446849 h 757400"/>
                <a:gd name="connsiteX1" fmla="*/ 1380227 w 1380227"/>
                <a:gd name="connsiteY1" fmla="*/ 446849 h 757400"/>
                <a:gd name="connsiteX2" fmla="*/ 1380227 w 1380227"/>
                <a:gd name="connsiteY2" fmla="*/ 196683 h 757400"/>
                <a:gd name="connsiteX3" fmla="*/ 338156 w 1380227"/>
                <a:gd name="connsiteY3" fmla="*/ 196683 h 757400"/>
                <a:gd name="connsiteX4" fmla="*/ 338156 w 1380227"/>
                <a:gd name="connsiteY4" fmla="*/ 0 h 757400"/>
                <a:gd name="connsiteX5" fmla="*/ 0 w 1380227"/>
                <a:gd name="connsiteY5" fmla="*/ 338156 h 757400"/>
                <a:gd name="connsiteX6" fmla="*/ 0 w 1380227"/>
                <a:gd name="connsiteY6" fmla="*/ 386464 h 757400"/>
                <a:gd name="connsiteX7" fmla="*/ 334705 w 1380227"/>
                <a:gd name="connsiteY7" fmla="*/ 757400 h 757400"/>
                <a:gd name="connsiteX8" fmla="*/ 334705 w 1380227"/>
                <a:gd name="connsiteY8" fmla="*/ 567619 h 757400"/>
                <a:gd name="connsiteX0" fmla="*/ 795356 w 1380227"/>
                <a:gd name="connsiteY0" fmla="*/ 446849 h 757400"/>
                <a:gd name="connsiteX1" fmla="*/ 1380227 w 1380227"/>
                <a:gd name="connsiteY1" fmla="*/ 446849 h 757400"/>
                <a:gd name="connsiteX2" fmla="*/ 1380227 w 1380227"/>
                <a:gd name="connsiteY2" fmla="*/ 196683 h 757400"/>
                <a:gd name="connsiteX3" fmla="*/ 338156 w 1380227"/>
                <a:gd name="connsiteY3" fmla="*/ 196683 h 757400"/>
                <a:gd name="connsiteX4" fmla="*/ 338156 w 1380227"/>
                <a:gd name="connsiteY4" fmla="*/ 0 h 757400"/>
                <a:gd name="connsiteX5" fmla="*/ 0 w 1380227"/>
                <a:gd name="connsiteY5" fmla="*/ 338156 h 757400"/>
                <a:gd name="connsiteX6" fmla="*/ 0 w 1380227"/>
                <a:gd name="connsiteY6" fmla="*/ 408893 h 757400"/>
                <a:gd name="connsiteX7" fmla="*/ 334705 w 1380227"/>
                <a:gd name="connsiteY7" fmla="*/ 757400 h 757400"/>
                <a:gd name="connsiteX8" fmla="*/ 334705 w 1380227"/>
                <a:gd name="connsiteY8" fmla="*/ 567619 h 757400"/>
                <a:gd name="connsiteX0" fmla="*/ 811684 w 1396555"/>
                <a:gd name="connsiteY0" fmla="*/ 446849 h 757400"/>
                <a:gd name="connsiteX1" fmla="*/ 1396555 w 1396555"/>
                <a:gd name="connsiteY1" fmla="*/ 446849 h 757400"/>
                <a:gd name="connsiteX2" fmla="*/ 1396555 w 1396555"/>
                <a:gd name="connsiteY2" fmla="*/ 196683 h 757400"/>
                <a:gd name="connsiteX3" fmla="*/ 354484 w 1396555"/>
                <a:gd name="connsiteY3" fmla="*/ 196683 h 757400"/>
                <a:gd name="connsiteX4" fmla="*/ 354484 w 1396555"/>
                <a:gd name="connsiteY4" fmla="*/ 0 h 757400"/>
                <a:gd name="connsiteX5" fmla="*/ 16328 w 1396555"/>
                <a:gd name="connsiteY5" fmla="*/ 338156 h 757400"/>
                <a:gd name="connsiteX6" fmla="*/ 16328 w 1396555"/>
                <a:gd name="connsiteY6" fmla="*/ 408893 h 757400"/>
                <a:gd name="connsiteX7" fmla="*/ 351033 w 1396555"/>
                <a:gd name="connsiteY7" fmla="*/ 757400 h 757400"/>
                <a:gd name="connsiteX8" fmla="*/ 351033 w 1396555"/>
                <a:gd name="connsiteY8" fmla="*/ 567619 h 757400"/>
                <a:gd name="connsiteX0" fmla="*/ 809266 w 1394137"/>
                <a:gd name="connsiteY0" fmla="*/ 446849 h 757400"/>
                <a:gd name="connsiteX1" fmla="*/ 1394137 w 1394137"/>
                <a:gd name="connsiteY1" fmla="*/ 446849 h 757400"/>
                <a:gd name="connsiteX2" fmla="*/ 1394137 w 1394137"/>
                <a:gd name="connsiteY2" fmla="*/ 196683 h 757400"/>
                <a:gd name="connsiteX3" fmla="*/ 352066 w 1394137"/>
                <a:gd name="connsiteY3" fmla="*/ 196683 h 757400"/>
                <a:gd name="connsiteX4" fmla="*/ 352066 w 1394137"/>
                <a:gd name="connsiteY4" fmla="*/ 0 h 757400"/>
                <a:gd name="connsiteX5" fmla="*/ 13910 w 1394137"/>
                <a:gd name="connsiteY5" fmla="*/ 338156 h 757400"/>
                <a:gd name="connsiteX6" fmla="*/ 13910 w 1394137"/>
                <a:gd name="connsiteY6" fmla="*/ 408893 h 757400"/>
                <a:gd name="connsiteX7" fmla="*/ 348615 w 1394137"/>
                <a:gd name="connsiteY7" fmla="*/ 757400 h 757400"/>
                <a:gd name="connsiteX8" fmla="*/ 348615 w 1394137"/>
                <a:gd name="connsiteY8" fmla="*/ 567619 h 757400"/>
                <a:gd name="connsiteX0" fmla="*/ 820910 w 1405781"/>
                <a:gd name="connsiteY0" fmla="*/ 446849 h 757400"/>
                <a:gd name="connsiteX1" fmla="*/ 1405781 w 1405781"/>
                <a:gd name="connsiteY1" fmla="*/ 446849 h 757400"/>
                <a:gd name="connsiteX2" fmla="*/ 1405781 w 1405781"/>
                <a:gd name="connsiteY2" fmla="*/ 196683 h 757400"/>
                <a:gd name="connsiteX3" fmla="*/ 363710 w 1405781"/>
                <a:gd name="connsiteY3" fmla="*/ 196683 h 757400"/>
                <a:gd name="connsiteX4" fmla="*/ 363710 w 1405781"/>
                <a:gd name="connsiteY4" fmla="*/ 0 h 757400"/>
                <a:gd name="connsiteX5" fmla="*/ 25554 w 1405781"/>
                <a:gd name="connsiteY5" fmla="*/ 338156 h 757400"/>
                <a:gd name="connsiteX6" fmla="*/ 25554 w 1405781"/>
                <a:gd name="connsiteY6" fmla="*/ 408893 h 757400"/>
                <a:gd name="connsiteX7" fmla="*/ 360259 w 1405781"/>
                <a:gd name="connsiteY7" fmla="*/ 757400 h 757400"/>
                <a:gd name="connsiteX8" fmla="*/ 360259 w 1405781"/>
                <a:gd name="connsiteY8" fmla="*/ 567619 h 757400"/>
                <a:gd name="connsiteX0" fmla="*/ 820910 w 1471700"/>
                <a:gd name="connsiteY0" fmla="*/ 446849 h 757400"/>
                <a:gd name="connsiteX1" fmla="*/ 1405781 w 1471700"/>
                <a:gd name="connsiteY1" fmla="*/ 446849 h 757400"/>
                <a:gd name="connsiteX2" fmla="*/ 1405781 w 1471700"/>
                <a:gd name="connsiteY2" fmla="*/ 196683 h 757400"/>
                <a:gd name="connsiteX3" fmla="*/ 363710 w 1471700"/>
                <a:gd name="connsiteY3" fmla="*/ 196683 h 757400"/>
                <a:gd name="connsiteX4" fmla="*/ 363710 w 1471700"/>
                <a:gd name="connsiteY4" fmla="*/ 0 h 757400"/>
                <a:gd name="connsiteX5" fmla="*/ 25554 w 1471700"/>
                <a:gd name="connsiteY5" fmla="*/ 338156 h 757400"/>
                <a:gd name="connsiteX6" fmla="*/ 25554 w 1471700"/>
                <a:gd name="connsiteY6" fmla="*/ 408893 h 757400"/>
                <a:gd name="connsiteX7" fmla="*/ 360259 w 1471700"/>
                <a:gd name="connsiteY7" fmla="*/ 757400 h 757400"/>
                <a:gd name="connsiteX8" fmla="*/ 360259 w 1471700"/>
                <a:gd name="connsiteY8" fmla="*/ 567619 h 757400"/>
                <a:gd name="connsiteX0" fmla="*/ 820910 w 1521657"/>
                <a:gd name="connsiteY0" fmla="*/ 446849 h 757400"/>
                <a:gd name="connsiteX1" fmla="*/ 1405781 w 1521657"/>
                <a:gd name="connsiteY1" fmla="*/ 446849 h 757400"/>
                <a:gd name="connsiteX2" fmla="*/ 1405781 w 1521657"/>
                <a:gd name="connsiteY2" fmla="*/ 196683 h 757400"/>
                <a:gd name="connsiteX3" fmla="*/ 363710 w 1521657"/>
                <a:gd name="connsiteY3" fmla="*/ 196683 h 757400"/>
                <a:gd name="connsiteX4" fmla="*/ 363710 w 1521657"/>
                <a:gd name="connsiteY4" fmla="*/ 0 h 757400"/>
                <a:gd name="connsiteX5" fmla="*/ 25554 w 1521657"/>
                <a:gd name="connsiteY5" fmla="*/ 338156 h 757400"/>
                <a:gd name="connsiteX6" fmla="*/ 25554 w 1521657"/>
                <a:gd name="connsiteY6" fmla="*/ 408893 h 757400"/>
                <a:gd name="connsiteX7" fmla="*/ 360259 w 1521657"/>
                <a:gd name="connsiteY7" fmla="*/ 757400 h 757400"/>
                <a:gd name="connsiteX8" fmla="*/ 360259 w 1521657"/>
                <a:gd name="connsiteY8" fmla="*/ 567619 h 7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1657" h="757400">
                  <a:moveTo>
                    <a:pt x="820910" y="446849"/>
                  </a:moveTo>
                  <a:lnTo>
                    <a:pt x="1405781" y="446849"/>
                  </a:lnTo>
                  <a:cubicBezTo>
                    <a:pt x="1566345" y="446464"/>
                    <a:pt x="1554099" y="192986"/>
                    <a:pt x="1405781" y="196683"/>
                  </a:cubicBezTo>
                  <a:cubicBezTo>
                    <a:pt x="1257463" y="200380"/>
                    <a:pt x="711067" y="196683"/>
                    <a:pt x="363710" y="196683"/>
                  </a:cubicBezTo>
                  <a:lnTo>
                    <a:pt x="363710" y="0"/>
                  </a:lnTo>
                  <a:lnTo>
                    <a:pt x="25554" y="338156"/>
                  </a:lnTo>
                  <a:cubicBezTo>
                    <a:pt x="-11185" y="375342"/>
                    <a:pt x="-5743" y="377149"/>
                    <a:pt x="25554" y="408893"/>
                  </a:cubicBezTo>
                  <a:cubicBezTo>
                    <a:pt x="56851" y="440637"/>
                    <a:pt x="248691" y="641231"/>
                    <a:pt x="360259" y="757400"/>
                  </a:cubicBezTo>
                  <a:lnTo>
                    <a:pt x="360259" y="567619"/>
                  </a:lnTo>
                </a:path>
              </a:pathLst>
            </a:cu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7" name="Oval 56">
              <a:extLst>
                <a:ext uri="{FF2B5EF4-FFF2-40B4-BE49-F238E27FC236}">
                  <a16:creationId xmlns:a16="http://schemas.microsoft.com/office/drawing/2014/main" id="{5B345EE0-4670-4FBA-B0CE-6AD382C216F4}"/>
                </a:ext>
              </a:extLst>
            </p:cNvPr>
            <p:cNvSpPr/>
            <p:nvPr/>
          </p:nvSpPr>
          <p:spPr bwMode="auto">
            <a:xfrm>
              <a:off x="1652077" y="1861823"/>
              <a:ext cx="49053" cy="49053"/>
            </a:xfrm>
            <a:prstGeom prst="ellipse">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4" name="Group 3">
            <a:extLst>
              <a:ext uri="{FF2B5EF4-FFF2-40B4-BE49-F238E27FC236}">
                <a16:creationId xmlns:a16="http://schemas.microsoft.com/office/drawing/2014/main" id="{828E3DC3-6746-4B2E-B7AD-000821DA31AF}"/>
              </a:ext>
            </a:extLst>
          </p:cNvPr>
          <p:cNvGrpSpPr/>
          <p:nvPr/>
        </p:nvGrpSpPr>
        <p:grpSpPr>
          <a:xfrm>
            <a:off x="1566826" y="1623060"/>
            <a:ext cx="926182" cy="461004"/>
            <a:chOff x="1566826" y="1623060"/>
            <a:chExt cx="926182" cy="461004"/>
          </a:xfrm>
        </p:grpSpPr>
        <p:sp>
          <p:nvSpPr>
            <p:cNvPr id="54" name="Freeform: Shape 53">
              <a:extLst>
                <a:ext uri="{FF2B5EF4-FFF2-40B4-BE49-F238E27FC236}">
                  <a16:creationId xmlns:a16="http://schemas.microsoft.com/office/drawing/2014/main" id="{F50D28AB-E973-4726-BEB1-AD6FEE0C61F1}"/>
                </a:ext>
              </a:extLst>
            </p:cNvPr>
            <p:cNvSpPr/>
            <p:nvPr/>
          </p:nvSpPr>
          <p:spPr bwMode="auto">
            <a:xfrm flipH="1" flipV="1">
              <a:off x="1566826" y="1623060"/>
              <a:ext cx="926182" cy="461004"/>
            </a:xfrm>
            <a:custGeom>
              <a:avLst/>
              <a:gdLst>
                <a:gd name="connsiteX0" fmla="*/ 795356 w 1380227"/>
                <a:gd name="connsiteY0" fmla="*/ 446849 h 721169"/>
                <a:gd name="connsiteX1" fmla="*/ 1380227 w 1380227"/>
                <a:gd name="connsiteY1" fmla="*/ 446849 h 721169"/>
                <a:gd name="connsiteX2" fmla="*/ 1380227 w 1380227"/>
                <a:gd name="connsiteY2" fmla="*/ 196683 h 721169"/>
                <a:gd name="connsiteX3" fmla="*/ 338156 w 1380227"/>
                <a:gd name="connsiteY3" fmla="*/ 196683 h 721169"/>
                <a:gd name="connsiteX4" fmla="*/ 338156 w 1380227"/>
                <a:gd name="connsiteY4" fmla="*/ 0 h 721169"/>
                <a:gd name="connsiteX5" fmla="*/ 0 w 1380227"/>
                <a:gd name="connsiteY5" fmla="*/ 338156 h 721169"/>
                <a:gd name="connsiteX6" fmla="*/ 0 w 1380227"/>
                <a:gd name="connsiteY6" fmla="*/ 386464 h 721169"/>
                <a:gd name="connsiteX7" fmla="*/ 334705 w 1380227"/>
                <a:gd name="connsiteY7" fmla="*/ 721169 h 721169"/>
                <a:gd name="connsiteX8" fmla="*/ 334705 w 1380227"/>
                <a:gd name="connsiteY8" fmla="*/ 567619 h 721169"/>
                <a:gd name="connsiteX0" fmla="*/ 795356 w 1380227"/>
                <a:gd name="connsiteY0" fmla="*/ 446849 h 757400"/>
                <a:gd name="connsiteX1" fmla="*/ 1380227 w 1380227"/>
                <a:gd name="connsiteY1" fmla="*/ 446849 h 757400"/>
                <a:gd name="connsiteX2" fmla="*/ 1380227 w 1380227"/>
                <a:gd name="connsiteY2" fmla="*/ 196683 h 757400"/>
                <a:gd name="connsiteX3" fmla="*/ 338156 w 1380227"/>
                <a:gd name="connsiteY3" fmla="*/ 196683 h 757400"/>
                <a:gd name="connsiteX4" fmla="*/ 338156 w 1380227"/>
                <a:gd name="connsiteY4" fmla="*/ 0 h 757400"/>
                <a:gd name="connsiteX5" fmla="*/ 0 w 1380227"/>
                <a:gd name="connsiteY5" fmla="*/ 338156 h 757400"/>
                <a:gd name="connsiteX6" fmla="*/ 0 w 1380227"/>
                <a:gd name="connsiteY6" fmla="*/ 386464 h 757400"/>
                <a:gd name="connsiteX7" fmla="*/ 334705 w 1380227"/>
                <a:gd name="connsiteY7" fmla="*/ 757400 h 757400"/>
                <a:gd name="connsiteX8" fmla="*/ 334705 w 1380227"/>
                <a:gd name="connsiteY8" fmla="*/ 567619 h 757400"/>
                <a:gd name="connsiteX0" fmla="*/ 795356 w 1380227"/>
                <a:gd name="connsiteY0" fmla="*/ 446849 h 757400"/>
                <a:gd name="connsiteX1" fmla="*/ 1380227 w 1380227"/>
                <a:gd name="connsiteY1" fmla="*/ 446849 h 757400"/>
                <a:gd name="connsiteX2" fmla="*/ 1380227 w 1380227"/>
                <a:gd name="connsiteY2" fmla="*/ 196683 h 757400"/>
                <a:gd name="connsiteX3" fmla="*/ 338156 w 1380227"/>
                <a:gd name="connsiteY3" fmla="*/ 196683 h 757400"/>
                <a:gd name="connsiteX4" fmla="*/ 338156 w 1380227"/>
                <a:gd name="connsiteY4" fmla="*/ 0 h 757400"/>
                <a:gd name="connsiteX5" fmla="*/ 0 w 1380227"/>
                <a:gd name="connsiteY5" fmla="*/ 338156 h 757400"/>
                <a:gd name="connsiteX6" fmla="*/ 0 w 1380227"/>
                <a:gd name="connsiteY6" fmla="*/ 408893 h 757400"/>
                <a:gd name="connsiteX7" fmla="*/ 334705 w 1380227"/>
                <a:gd name="connsiteY7" fmla="*/ 757400 h 757400"/>
                <a:gd name="connsiteX8" fmla="*/ 334705 w 1380227"/>
                <a:gd name="connsiteY8" fmla="*/ 567619 h 757400"/>
                <a:gd name="connsiteX0" fmla="*/ 811684 w 1396555"/>
                <a:gd name="connsiteY0" fmla="*/ 446849 h 757400"/>
                <a:gd name="connsiteX1" fmla="*/ 1396555 w 1396555"/>
                <a:gd name="connsiteY1" fmla="*/ 446849 h 757400"/>
                <a:gd name="connsiteX2" fmla="*/ 1396555 w 1396555"/>
                <a:gd name="connsiteY2" fmla="*/ 196683 h 757400"/>
                <a:gd name="connsiteX3" fmla="*/ 354484 w 1396555"/>
                <a:gd name="connsiteY3" fmla="*/ 196683 h 757400"/>
                <a:gd name="connsiteX4" fmla="*/ 354484 w 1396555"/>
                <a:gd name="connsiteY4" fmla="*/ 0 h 757400"/>
                <a:gd name="connsiteX5" fmla="*/ 16328 w 1396555"/>
                <a:gd name="connsiteY5" fmla="*/ 338156 h 757400"/>
                <a:gd name="connsiteX6" fmla="*/ 16328 w 1396555"/>
                <a:gd name="connsiteY6" fmla="*/ 408893 h 757400"/>
                <a:gd name="connsiteX7" fmla="*/ 351033 w 1396555"/>
                <a:gd name="connsiteY7" fmla="*/ 757400 h 757400"/>
                <a:gd name="connsiteX8" fmla="*/ 351033 w 1396555"/>
                <a:gd name="connsiteY8" fmla="*/ 567619 h 757400"/>
                <a:gd name="connsiteX0" fmla="*/ 809266 w 1394137"/>
                <a:gd name="connsiteY0" fmla="*/ 446849 h 757400"/>
                <a:gd name="connsiteX1" fmla="*/ 1394137 w 1394137"/>
                <a:gd name="connsiteY1" fmla="*/ 446849 h 757400"/>
                <a:gd name="connsiteX2" fmla="*/ 1394137 w 1394137"/>
                <a:gd name="connsiteY2" fmla="*/ 196683 h 757400"/>
                <a:gd name="connsiteX3" fmla="*/ 352066 w 1394137"/>
                <a:gd name="connsiteY3" fmla="*/ 196683 h 757400"/>
                <a:gd name="connsiteX4" fmla="*/ 352066 w 1394137"/>
                <a:gd name="connsiteY4" fmla="*/ 0 h 757400"/>
                <a:gd name="connsiteX5" fmla="*/ 13910 w 1394137"/>
                <a:gd name="connsiteY5" fmla="*/ 338156 h 757400"/>
                <a:gd name="connsiteX6" fmla="*/ 13910 w 1394137"/>
                <a:gd name="connsiteY6" fmla="*/ 408893 h 757400"/>
                <a:gd name="connsiteX7" fmla="*/ 348615 w 1394137"/>
                <a:gd name="connsiteY7" fmla="*/ 757400 h 757400"/>
                <a:gd name="connsiteX8" fmla="*/ 348615 w 1394137"/>
                <a:gd name="connsiteY8" fmla="*/ 567619 h 757400"/>
                <a:gd name="connsiteX0" fmla="*/ 820910 w 1405781"/>
                <a:gd name="connsiteY0" fmla="*/ 446849 h 757400"/>
                <a:gd name="connsiteX1" fmla="*/ 1405781 w 1405781"/>
                <a:gd name="connsiteY1" fmla="*/ 446849 h 757400"/>
                <a:gd name="connsiteX2" fmla="*/ 1405781 w 1405781"/>
                <a:gd name="connsiteY2" fmla="*/ 196683 h 757400"/>
                <a:gd name="connsiteX3" fmla="*/ 363710 w 1405781"/>
                <a:gd name="connsiteY3" fmla="*/ 196683 h 757400"/>
                <a:gd name="connsiteX4" fmla="*/ 363710 w 1405781"/>
                <a:gd name="connsiteY4" fmla="*/ 0 h 757400"/>
                <a:gd name="connsiteX5" fmla="*/ 25554 w 1405781"/>
                <a:gd name="connsiteY5" fmla="*/ 338156 h 757400"/>
                <a:gd name="connsiteX6" fmla="*/ 25554 w 1405781"/>
                <a:gd name="connsiteY6" fmla="*/ 408893 h 757400"/>
                <a:gd name="connsiteX7" fmla="*/ 360259 w 1405781"/>
                <a:gd name="connsiteY7" fmla="*/ 757400 h 757400"/>
                <a:gd name="connsiteX8" fmla="*/ 360259 w 1405781"/>
                <a:gd name="connsiteY8" fmla="*/ 567619 h 757400"/>
                <a:gd name="connsiteX0" fmla="*/ 820910 w 1471700"/>
                <a:gd name="connsiteY0" fmla="*/ 446849 h 757400"/>
                <a:gd name="connsiteX1" fmla="*/ 1405781 w 1471700"/>
                <a:gd name="connsiteY1" fmla="*/ 446849 h 757400"/>
                <a:gd name="connsiteX2" fmla="*/ 1405781 w 1471700"/>
                <a:gd name="connsiteY2" fmla="*/ 196683 h 757400"/>
                <a:gd name="connsiteX3" fmla="*/ 363710 w 1471700"/>
                <a:gd name="connsiteY3" fmla="*/ 196683 h 757400"/>
                <a:gd name="connsiteX4" fmla="*/ 363710 w 1471700"/>
                <a:gd name="connsiteY4" fmla="*/ 0 h 757400"/>
                <a:gd name="connsiteX5" fmla="*/ 25554 w 1471700"/>
                <a:gd name="connsiteY5" fmla="*/ 338156 h 757400"/>
                <a:gd name="connsiteX6" fmla="*/ 25554 w 1471700"/>
                <a:gd name="connsiteY6" fmla="*/ 408893 h 757400"/>
                <a:gd name="connsiteX7" fmla="*/ 360259 w 1471700"/>
                <a:gd name="connsiteY7" fmla="*/ 757400 h 757400"/>
                <a:gd name="connsiteX8" fmla="*/ 360259 w 1471700"/>
                <a:gd name="connsiteY8" fmla="*/ 567619 h 757400"/>
                <a:gd name="connsiteX0" fmla="*/ 820910 w 1521657"/>
                <a:gd name="connsiteY0" fmla="*/ 446849 h 757400"/>
                <a:gd name="connsiteX1" fmla="*/ 1405781 w 1521657"/>
                <a:gd name="connsiteY1" fmla="*/ 446849 h 757400"/>
                <a:gd name="connsiteX2" fmla="*/ 1405781 w 1521657"/>
                <a:gd name="connsiteY2" fmla="*/ 196683 h 757400"/>
                <a:gd name="connsiteX3" fmla="*/ 363710 w 1521657"/>
                <a:gd name="connsiteY3" fmla="*/ 196683 h 757400"/>
                <a:gd name="connsiteX4" fmla="*/ 363710 w 1521657"/>
                <a:gd name="connsiteY4" fmla="*/ 0 h 757400"/>
                <a:gd name="connsiteX5" fmla="*/ 25554 w 1521657"/>
                <a:gd name="connsiteY5" fmla="*/ 338156 h 757400"/>
                <a:gd name="connsiteX6" fmla="*/ 25554 w 1521657"/>
                <a:gd name="connsiteY6" fmla="*/ 408893 h 757400"/>
                <a:gd name="connsiteX7" fmla="*/ 360259 w 1521657"/>
                <a:gd name="connsiteY7" fmla="*/ 757400 h 757400"/>
                <a:gd name="connsiteX8" fmla="*/ 360259 w 1521657"/>
                <a:gd name="connsiteY8" fmla="*/ 567619 h 7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1657" h="757400">
                  <a:moveTo>
                    <a:pt x="820910" y="446849"/>
                  </a:moveTo>
                  <a:lnTo>
                    <a:pt x="1405781" y="446849"/>
                  </a:lnTo>
                  <a:cubicBezTo>
                    <a:pt x="1566345" y="446464"/>
                    <a:pt x="1554099" y="192986"/>
                    <a:pt x="1405781" y="196683"/>
                  </a:cubicBezTo>
                  <a:cubicBezTo>
                    <a:pt x="1257463" y="200380"/>
                    <a:pt x="711067" y="196683"/>
                    <a:pt x="363710" y="196683"/>
                  </a:cubicBezTo>
                  <a:lnTo>
                    <a:pt x="363710" y="0"/>
                  </a:lnTo>
                  <a:lnTo>
                    <a:pt x="25554" y="338156"/>
                  </a:lnTo>
                  <a:cubicBezTo>
                    <a:pt x="-11185" y="375342"/>
                    <a:pt x="-5743" y="377149"/>
                    <a:pt x="25554" y="408893"/>
                  </a:cubicBezTo>
                  <a:cubicBezTo>
                    <a:pt x="56851" y="440637"/>
                    <a:pt x="248691" y="641231"/>
                    <a:pt x="360259" y="757400"/>
                  </a:cubicBezTo>
                  <a:lnTo>
                    <a:pt x="360259" y="567619"/>
                  </a:lnTo>
                </a:path>
              </a:pathLst>
            </a:custGeom>
            <a:noFill/>
            <a:ln w="28575"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5" name="Oval 54">
              <a:extLst>
                <a:ext uri="{FF2B5EF4-FFF2-40B4-BE49-F238E27FC236}">
                  <a16:creationId xmlns:a16="http://schemas.microsoft.com/office/drawing/2014/main" id="{60CD4595-4D2B-4F14-94DF-37DA867CCD25}"/>
                </a:ext>
              </a:extLst>
            </p:cNvPr>
            <p:cNvSpPr/>
            <p:nvPr/>
          </p:nvSpPr>
          <p:spPr bwMode="auto">
            <a:xfrm flipH="1" flipV="1">
              <a:off x="1970368" y="1781823"/>
              <a:ext cx="49053" cy="49053"/>
            </a:xfrm>
            <a:prstGeom prst="ellipse">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547CEFB4-4272-4C28-ACD7-7024F3C47077}"/>
              </a:ext>
            </a:extLst>
          </p:cNvPr>
          <p:cNvGrpSpPr>
            <a:grpSpLocks noChangeAspect="1"/>
          </p:cNvGrpSpPr>
          <p:nvPr/>
        </p:nvGrpSpPr>
        <p:grpSpPr>
          <a:xfrm>
            <a:off x="5497749" y="1431792"/>
            <a:ext cx="725551" cy="731484"/>
            <a:chOff x="5560134" y="3177418"/>
            <a:chExt cx="841239" cy="848118"/>
          </a:xfrm>
        </p:grpSpPr>
        <p:sp>
          <p:nvSpPr>
            <p:cNvPr id="21" name="Arrow: Up-Down 20">
              <a:extLst>
                <a:ext uri="{FF2B5EF4-FFF2-40B4-BE49-F238E27FC236}">
                  <a16:creationId xmlns:a16="http://schemas.microsoft.com/office/drawing/2014/main" id="{C3E3CEF2-A063-4BAA-81A4-48C7E72DB5DD}"/>
                </a:ext>
              </a:extLst>
            </p:cNvPr>
            <p:cNvSpPr/>
            <p:nvPr/>
          </p:nvSpPr>
          <p:spPr bwMode="auto">
            <a:xfrm>
              <a:off x="5680344" y="3266117"/>
              <a:ext cx="600819" cy="667577"/>
            </a:xfrm>
            <a:prstGeom prst="upDownArrow">
              <a:avLst>
                <a:gd name="adj1" fmla="val 100000"/>
                <a:gd name="adj2" fmla="val 24391"/>
              </a:avLst>
            </a:prstGeom>
            <a:noFill/>
            <a:ln w="28575"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Semilight"/>
                <a:ea typeface="+mn-ea"/>
                <a:cs typeface="+mn-cs"/>
              </a:endParaRPr>
            </a:p>
          </p:txBody>
        </p:sp>
        <p:grpSp>
          <p:nvGrpSpPr>
            <p:cNvPr id="22" name="Group 21">
              <a:extLst>
                <a:ext uri="{FF2B5EF4-FFF2-40B4-BE49-F238E27FC236}">
                  <a16:creationId xmlns:a16="http://schemas.microsoft.com/office/drawing/2014/main" id="{4F564BFF-79C9-4965-9172-63C7355BA670}"/>
                </a:ext>
              </a:extLst>
            </p:cNvPr>
            <p:cNvGrpSpPr/>
            <p:nvPr/>
          </p:nvGrpSpPr>
          <p:grpSpPr>
            <a:xfrm>
              <a:off x="5851428" y="3177418"/>
              <a:ext cx="240365" cy="282706"/>
              <a:chOff x="3448088" y="4177256"/>
              <a:chExt cx="1138785" cy="1339387"/>
            </a:xfrm>
            <a:solidFill>
              <a:srgbClr val="E6E6E6"/>
            </a:solidFill>
          </p:grpSpPr>
          <p:grpSp>
            <p:nvGrpSpPr>
              <p:cNvPr id="43" name="Group 42">
                <a:extLst>
                  <a:ext uri="{FF2B5EF4-FFF2-40B4-BE49-F238E27FC236}">
                    <a16:creationId xmlns:a16="http://schemas.microsoft.com/office/drawing/2014/main" id="{E2E36A88-9144-481A-BC86-2171FBD8C08B}"/>
                  </a:ext>
                </a:extLst>
              </p:cNvPr>
              <p:cNvGrpSpPr/>
              <p:nvPr/>
            </p:nvGrpSpPr>
            <p:grpSpPr>
              <a:xfrm>
                <a:off x="3448088" y="4177256"/>
                <a:ext cx="1138785" cy="1339387"/>
                <a:chOff x="3448088" y="4177256"/>
                <a:chExt cx="1138785" cy="1339387"/>
              </a:xfrm>
              <a:grpFill/>
            </p:grpSpPr>
            <p:sp>
              <p:nvSpPr>
                <p:cNvPr id="45" name="Freeform: Shape 44">
                  <a:extLst>
                    <a:ext uri="{FF2B5EF4-FFF2-40B4-BE49-F238E27FC236}">
                      <a16:creationId xmlns:a16="http://schemas.microsoft.com/office/drawing/2014/main" id="{28076B14-A595-44DD-8DBC-94528A7A7263}"/>
                    </a:ext>
                  </a:extLst>
                </p:cNvPr>
                <p:cNvSpPr/>
                <p:nvPr/>
              </p:nvSpPr>
              <p:spPr bwMode="auto">
                <a:xfrm>
                  <a:off x="3448088" y="4177256"/>
                  <a:ext cx="1138785" cy="1339387"/>
                </a:xfrm>
                <a:custGeom>
                  <a:avLst/>
                  <a:gdLst>
                    <a:gd name="connsiteX0" fmla="*/ 140153 w 293914"/>
                    <a:gd name="connsiteY0" fmla="*/ 0 h 336097"/>
                    <a:gd name="connsiteX1" fmla="*/ 0 w 293914"/>
                    <a:gd name="connsiteY1" fmla="*/ 84364 h 336097"/>
                    <a:gd name="connsiteX2" fmla="*/ 0 w 293914"/>
                    <a:gd name="connsiteY2" fmla="*/ 232682 h 336097"/>
                    <a:gd name="connsiteX3" fmla="*/ 141514 w 293914"/>
                    <a:gd name="connsiteY3" fmla="*/ 336097 h 336097"/>
                    <a:gd name="connsiteX4" fmla="*/ 293914 w 293914"/>
                    <a:gd name="connsiteY4" fmla="*/ 231322 h 336097"/>
                    <a:gd name="connsiteX5" fmla="*/ 278946 w 293914"/>
                    <a:gd name="connsiteY5" fmla="*/ 77561 h 336097"/>
                    <a:gd name="connsiteX6" fmla="*/ 140153 w 293914"/>
                    <a:gd name="connsiteY6" fmla="*/ 0 h 336097"/>
                    <a:gd name="connsiteX0" fmla="*/ 140153 w 284389"/>
                    <a:gd name="connsiteY0" fmla="*/ 0 h 336097"/>
                    <a:gd name="connsiteX1" fmla="*/ 0 w 284389"/>
                    <a:gd name="connsiteY1" fmla="*/ 84364 h 336097"/>
                    <a:gd name="connsiteX2" fmla="*/ 0 w 284389"/>
                    <a:gd name="connsiteY2" fmla="*/ 232682 h 336097"/>
                    <a:gd name="connsiteX3" fmla="*/ 141514 w 284389"/>
                    <a:gd name="connsiteY3" fmla="*/ 336097 h 336097"/>
                    <a:gd name="connsiteX4" fmla="*/ 284389 w 284389"/>
                    <a:gd name="connsiteY4" fmla="*/ 228601 h 336097"/>
                    <a:gd name="connsiteX5" fmla="*/ 278946 w 284389"/>
                    <a:gd name="connsiteY5" fmla="*/ 77561 h 336097"/>
                    <a:gd name="connsiteX6" fmla="*/ 140153 w 284389"/>
                    <a:gd name="connsiteY6" fmla="*/ 0 h 336097"/>
                    <a:gd name="connsiteX0" fmla="*/ 140153 w 287111"/>
                    <a:gd name="connsiteY0" fmla="*/ 0 h 336097"/>
                    <a:gd name="connsiteX1" fmla="*/ 0 w 287111"/>
                    <a:gd name="connsiteY1" fmla="*/ 84364 h 336097"/>
                    <a:gd name="connsiteX2" fmla="*/ 0 w 287111"/>
                    <a:gd name="connsiteY2" fmla="*/ 232682 h 336097"/>
                    <a:gd name="connsiteX3" fmla="*/ 141514 w 287111"/>
                    <a:gd name="connsiteY3" fmla="*/ 336097 h 336097"/>
                    <a:gd name="connsiteX4" fmla="*/ 284389 w 287111"/>
                    <a:gd name="connsiteY4" fmla="*/ 228601 h 336097"/>
                    <a:gd name="connsiteX5" fmla="*/ 287111 w 287111"/>
                    <a:gd name="connsiteY5" fmla="*/ 88447 h 336097"/>
                    <a:gd name="connsiteX6" fmla="*/ 140153 w 287111"/>
                    <a:gd name="connsiteY6" fmla="*/ 0 h 336097"/>
                    <a:gd name="connsiteX0" fmla="*/ 140153 w 287111"/>
                    <a:gd name="connsiteY0" fmla="*/ 0 h 336097"/>
                    <a:gd name="connsiteX1" fmla="*/ 0 w 287111"/>
                    <a:gd name="connsiteY1" fmla="*/ 84364 h 336097"/>
                    <a:gd name="connsiteX2" fmla="*/ 0 w 287111"/>
                    <a:gd name="connsiteY2" fmla="*/ 232682 h 336097"/>
                    <a:gd name="connsiteX3" fmla="*/ 141514 w 287111"/>
                    <a:gd name="connsiteY3" fmla="*/ 336097 h 336097"/>
                    <a:gd name="connsiteX4" fmla="*/ 286467 w 287111"/>
                    <a:gd name="connsiteY4" fmla="*/ 235529 h 336097"/>
                    <a:gd name="connsiteX5" fmla="*/ 287111 w 287111"/>
                    <a:gd name="connsiteY5" fmla="*/ 88447 h 336097"/>
                    <a:gd name="connsiteX6" fmla="*/ 140153 w 287111"/>
                    <a:gd name="connsiteY6" fmla="*/ 0 h 336097"/>
                    <a:gd name="connsiteX0" fmla="*/ 140153 w 286690"/>
                    <a:gd name="connsiteY0" fmla="*/ 0 h 336097"/>
                    <a:gd name="connsiteX1" fmla="*/ 0 w 286690"/>
                    <a:gd name="connsiteY1" fmla="*/ 84364 h 336097"/>
                    <a:gd name="connsiteX2" fmla="*/ 0 w 286690"/>
                    <a:gd name="connsiteY2" fmla="*/ 232682 h 336097"/>
                    <a:gd name="connsiteX3" fmla="*/ 141514 w 286690"/>
                    <a:gd name="connsiteY3" fmla="*/ 336097 h 336097"/>
                    <a:gd name="connsiteX4" fmla="*/ 286467 w 286690"/>
                    <a:gd name="connsiteY4" fmla="*/ 235529 h 336097"/>
                    <a:gd name="connsiteX5" fmla="*/ 286072 w 286690"/>
                    <a:gd name="connsiteY5" fmla="*/ 83251 h 336097"/>
                    <a:gd name="connsiteX6" fmla="*/ 140153 w 286690"/>
                    <a:gd name="connsiteY6" fmla="*/ 0 h 336097"/>
                    <a:gd name="connsiteX0" fmla="*/ 142924 w 289461"/>
                    <a:gd name="connsiteY0" fmla="*/ 0 h 336097"/>
                    <a:gd name="connsiteX1" fmla="*/ 2771 w 289461"/>
                    <a:gd name="connsiteY1" fmla="*/ 84364 h 336097"/>
                    <a:gd name="connsiteX2" fmla="*/ 0 w 289461"/>
                    <a:gd name="connsiteY2" fmla="*/ 230604 h 336097"/>
                    <a:gd name="connsiteX3" fmla="*/ 144285 w 289461"/>
                    <a:gd name="connsiteY3" fmla="*/ 336097 h 336097"/>
                    <a:gd name="connsiteX4" fmla="*/ 289238 w 289461"/>
                    <a:gd name="connsiteY4" fmla="*/ 235529 h 336097"/>
                    <a:gd name="connsiteX5" fmla="*/ 288843 w 289461"/>
                    <a:gd name="connsiteY5" fmla="*/ 83251 h 336097"/>
                    <a:gd name="connsiteX6" fmla="*/ 142924 w 289461"/>
                    <a:gd name="connsiteY6" fmla="*/ 0 h 336097"/>
                    <a:gd name="connsiteX0" fmla="*/ 144147 w 290684"/>
                    <a:gd name="connsiteY0" fmla="*/ 0 h 336097"/>
                    <a:gd name="connsiteX1" fmla="*/ 184 w 290684"/>
                    <a:gd name="connsiteY1" fmla="*/ 83325 h 336097"/>
                    <a:gd name="connsiteX2" fmla="*/ 1223 w 290684"/>
                    <a:gd name="connsiteY2" fmla="*/ 230604 h 336097"/>
                    <a:gd name="connsiteX3" fmla="*/ 145508 w 290684"/>
                    <a:gd name="connsiteY3" fmla="*/ 336097 h 336097"/>
                    <a:gd name="connsiteX4" fmla="*/ 290461 w 290684"/>
                    <a:gd name="connsiteY4" fmla="*/ 235529 h 336097"/>
                    <a:gd name="connsiteX5" fmla="*/ 290066 w 290684"/>
                    <a:gd name="connsiteY5" fmla="*/ 83251 h 336097"/>
                    <a:gd name="connsiteX6" fmla="*/ 144147 w 290684"/>
                    <a:gd name="connsiteY6" fmla="*/ 0 h 336097"/>
                    <a:gd name="connsiteX0" fmla="*/ 145186 w 290684"/>
                    <a:gd name="connsiteY0" fmla="*/ 0 h 342332"/>
                    <a:gd name="connsiteX1" fmla="*/ 184 w 290684"/>
                    <a:gd name="connsiteY1" fmla="*/ 89560 h 342332"/>
                    <a:gd name="connsiteX2" fmla="*/ 1223 w 290684"/>
                    <a:gd name="connsiteY2" fmla="*/ 236839 h 342332"/>
                    <a:gd name="connsiteX3" fmla="*/ 145508 w 290684"/>
                    <a:gd name="connsiteY3" fmla="*/ 342332 h 342332"/>
                    <a:gd name="connsiteX4" fmla="*/ 290461 w 290684"/>
                    <a:gd name="connsiteY4" fmla="*/ 241764 h 342332"/>
                    <a:gd name="connsiteX5" fmla="*/ 290066 w 290684"/>
                    <a:gd name="connsiteY5" fmla="*/ 89486 h 342332"/>
                    <a:gd name="connsiteX6" fmla="*/ 145186 w 290684"/>
                    <a:gd name="connsiteY6" fmla="*/ 0 h 342332"/>
                    <a:gd name="connsiteX0" fmla="*/ 143963 w 289461"/>
                    <a:gd name="connsiteY0" fmla="*/ 0 h 342332"/>
                    <a:gd name="connsiteX1" fmla="*/ 1039 w 289461"/>
                    <a:gd name="connsiteY1" fmla="*/ 89560 h 342332"/>
                    <a:gd name="connsiteX2" fmla="*/ 0 w 289461"/>
                    <a:gd name="connsiteY2" fmla="*/ 236839 h 342332"/>
                    <a:gd name="connsiteX3" fmla="*/ 144285 w 289461"/>
                    <a:gd name="connsiteY3" fmla="*/ 342332 h 342332"/>
                    <a:gd name="connsiteX4" fmla="*/ 289238 w 289461"/>
                    <a:gd name="connsiteY4" fmla="*/ 241764 h 342332"/>
                    <a:gd name="connsiteX5" fmla="*/ 288843 w 289461"/>
                    <a:gd name="connsiteY5" fmla="*/ 89486 h 342332"/>
                    <a:gd name="connsiteX6" fmla="*/ 143963 w 289461"/>
                    <a:gd name="connsiteY6" fmla="*/ 0 h 342332"/>
                    <a:gd name="connsiteX0" fmla="*/ 143092 w 288590"/>
                    <a:gd name="connsiteY0" fmla="*/ 0 h 342332"/>
                    <a:gd name="connsiteX1" fmla="*/ 168 w 288590"/>
                    <a:gd name="connsiteY1" fmla="*/ 89560 h 342332"/>
                    <a:gd name="connsiteX2" fmla="*/ 1554 w 288590"/>
                    <a:gd name="connsiteY2" fmla="*/ 234414 h 342332"/>
                    <a:gd name="connsiteX3" fmla="*/ 143414 w 288590"/>
                    <a:gd name="connsiteY3" fmla="*/ 342332 h 342332"/>
                    <a:gd name="connsiteX4" fmla="*/ 288367 w 288590"/>
                    <a:gd name="connsiteY4" fmla="*/ 241764 h 342332"/>
                    <a:gd name="connsiteX5" fmla="*/ 287972 w 288590"/>
                    <a:gd name="connsiteY5" fmla="*/ 89486 h 342332"/>
                    <a:gd name="connsiteX6" fmla="*/ 143092 w 288590"/>
                    <a:gd name="connsiteY6" fmla="*/ 0 h 342332"/>
                    <a:gd name="connsiteX0" fmla="*/ 145002 w 290500"/>
                    <a:gd name="connsiteY0" fmla="*/ 0 h 342332"/>
                    <a:gd name="connsiteX1" fmla="*/ 2078 w 290500"/>
                    <a:gd name="connsiteY1" fmla="*/ 89560 h 342332"/>
                    <a:gd name="connsiteX2" fmla="*/ 0 w 290500"/>
                    <a:gd name="connsiteY2" fmla="*/ 234067 h 342332"/>
                    <a:gd name="connsiteX3" fmla="*/ 145324 w 290500"/>
                    <a:gd name="connsiteY3" fmla="*/ 342332 h 342332"/>
                    <a:gd name="connsiteX4" fmla="*/ 290277 w 290500"/>
                    <a:gd name="connsiteY4" fmla="*/ 241764 h 342332"/>
                    <a:gd name="connsiteX5" fmla="*/ 289882 w 290500"/>
                    <a:gd name="connsiteY5" fmla="*/ 89486 h 342332"/>
                    <a:gd name="connsiteX6" fmla="*/ 145002 w 290500"/>
                    <a:gd name="connsiteY6" fmla="*/ 0 h 342332"/>
                    <a:gd name="connsiteX0" fmla="*/ 145002 w 290500"/>
                    <a:gd name="connsiteY0" fmla="*/ 0 h 337829"/>
                    <a:gd name="connsiteX1" fmla="*/ 2078 w 290500"/>
                    <a:gd name="connsiteY1" fmla="*/ 89560 h 337829"/>
                    <a:gd name="connsiteX2" fmla="*/ 0 w 290500"/>
                    <a:gd name="connsiteY2" fmla="*/ 234067 h 337829"/>
                    <a:gd name="connsiteX3" fmla="*/ 145324 w 290500"/>
                    <a:gd name="connsiteY3" fmla="*/ 337829 h 337829"/>
                    <a:gd name="connsiteX4" fmla="*/ 290277 w 290500"/>
                    <a:gd name="connsiteY4" fmla="*/ 241764 h 337829"/>
                    <a:gd name="connsiteX5" fmla="*/ 289882 w 290500"/>
                    <a:gd name="connsiteY5" fmla="*/ 89486 h 337829"/>
                    <a:gd name="connsiteX6" fmla="*/ 145002 w 290500"/>
                    <a:gd name="connsiteY6" fmla="*/ 0 h 337829"/>
                    <a:gd name="connsiteX0" fmla="*/ 145002 w 290500"/>
                    <a:gd name="connsiteY0" fmla="*/ 0 h 340946"/>
                    <a:gd name="connsiteX1" fmla="*/ 2078 w 290500"/>
                    <a:gd name="connsiteY1" fmla="*/ 89560 h 340946"/>
                    <a:gd name="connsiteX2" fmla="*/ 0 w 290500"/>
                    <a:gd name="connsiteY2" fmla="*/ 234067 h 340946"/>
                    <a:gd name="connsiteX3" fmla="*/ 145670 w 290500"/>
                    <a:gd name="connsiteY3" fmla="*/ 340946 h 340946"/>
                    <a:gd name="connsiteX4" fmla="*/ 290277 w 290500"/>
                    <a:gd name="connsiteY4" fmla="*/ 241764 h 340946"/>
                    <a:gd name="connsiteX5" fmla="*/ 289882 w 290500"/>
                    <a:gd name="connsiteY5" fmla="*/ 89486 h 340946"/>
                    <a:gd name="connsiteX6" fmla="*/ 145002 w 290500"/>
                    <a:gd name="connsiteY6" fmla="*/ 0 h 340946"/>
                    <a:gd name="connsiteX0" fmla="*/ 145002 w 289882"/>
                    <a:gd name="connsiteY0" fmla="*/ 0 h 340946"/>
                    <a:gd name="connsiteX1" fmla="*/ 2078 w 289882"/>
                    <a:gd name="connsiteY1" fmla="*/ 89560 h 340946"/>
                    <a:gd name="connsiteX2" fmla="*/ 0 w 289882"/>
                    <a:gd name="connsiteY2" fmla="*/ 234067 h 340946"/>
                    <a:gd name="connsiteX3" fmla="*/ 145670 w 289882"/>
                    <a:gd name="connsiteY3" fmla="*/ 340946 h 340946"/>
                    <a:gd name="connsiteX4" fmla="*/ 286813 w 289882"/>
                    <a:gd name="connsiteY4" fmla="*/ 242457 h 340946"/>
                    <a:gd name="connsiteX5" fmla="*/ 289882 w 289882"/>
                    <a:gd name="connsiteY5" fmla="*/ 89486 h 340946"/>
                    <a:gd name="connsiteX6" fmla="*/ 145002 w 289882"/>
                    <a:gd name="connsiteY6" fmla="*/ 0 h 340946"/>
                    <a:gd name="connsiteX0" fmla="*/ 145002 w 290500"/>
                    <a:gd name="connsiteY0" fmla="*/ 0 h 340946"/>
                    <a:gd name="connsiteX1" fmla="*/ 2078 w 290500"/>
                    <a:gd name="connsiteY1" fmla="*/ 89560 h 340946"/>
                    <a:gd name="connsiteX2" fmla="*/ 0 w 290500"/>
                    <a:gd name="connsiteY2" fmla="*/ 234067 h 340946"/>
                    <a:gd name="connsiteX3" fmla="*/ 145670 w 290500"/>
                    <a:gd name="connsiteY3" fmla="*/ 340946 h 340946"/>
                    <a:gd name="connsiteX4" fmla="*/ 290277 w 290500"/>
                    <a:gd name="connsiteY4" fmla="*/ 241418 h 340946"/>
                    <a:gd name="connsiteX5" fmla="*/ 289882 w 290500"/>
                    <a:gd name="connsiteY5" fmla="*/ 89486 h 340946"/>
                    <a:gd name="connsiteX6" fmla="*/ 145002 w 290500"/>
                    <a:gd name="connsiteY6" fmla="*/ 0 h 340946"/>
                    <a:gd name="connsiteX0" fmla="*/ 145002 w 289882"/>
                    <a:gd name="connsiteY0" fmla="*/ 0 h 340946"/>
                    <a:gd name="connsiteX1" fmla="*/ 2078 w 289882"/>
                    <a:gd name="connsiteY1" fmla="*/ 89560 h 340946"/>
                    <a:gd name="connsiteX2" fmla="*/ 0 w 289882"/>
                    <a:gd name="connsiteY2" fmla="*/ 234067 h 340946"/>
                    <a:gd name="connsiteX3" fmla="*/ 145670 w 289882"/>
                    <a:gd name="connsiteY3" fmla="*/ 340946 h 340946"/>
                    <a:gd name="connsiteX4" fmla="*/ 289238 w 289882"/>
                    <a:gd name="connsiteY4" fmla="*/ 239686 h 340946"/>
                    <a:gd name="connsiteX5" fmla="*/ 289882 w 289882"/>
                    <a:gd name="connsiteY5" fmla="*/ 89486 h 340946"/>
                    <a:gd name="connsiteX6" fmla="*/ 145002 w 289882"/>
                    <a:gd name="connsiteY6" fmla="*/ 0 h 3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82" h="340946">
                      <a:moveTo>
                        <a:pt x="145002" y="0"/>
                      </a:moveTo>
                      <a:lnTo>
                        <a:pt x="2078" y="89560"/>
                      </a:lnTo>
                      <a:cubicBezTo>
                        <a:pt x="1154" y="138307"/>
                        <a:pt x="924" y="185320"/>
                        <a:pt x="0" y="234067"/>
                      </a:cubicBezTo>
                      <a:lnTo>
                        <a:pt x="145670" y="340946"/>
                      </a:lnTo>
                      <a:lnTo>
                        <a:pt x="289238" y="239686"/>
                      </a:lnTo>
                      <a:cubicBezTo>
                        <a:pt x="290145" y="192968"/>
                        <a:pt x="288975" y="136204"/>
                        <a:pt x="289882" y="89486"/>
                      </a:cubicBezTo>
                      <a:lnTo>
                        <a:pt x="145002" y="0"/>
                      </a:lnTo>
                      <a:close/>
                    </a:path>
                  </a:pathLst>
                </a:custGeom>
                <a:solidFill>
                  <a:schemeClr val="bg2"/>
                </a:solid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Semilight"/>
                    <a:ea typeface="+mn-ea"/>
                    <a:cs typeface="+mn-cs"/>
                  </a:endParaRPr>
                </a:p>
              </p:txBody>
            </p:sp>
            <p:cxnSp>
              <p:nvCxnSpPr>
                <p:cNvPr id="46" name="Straight Connector 45">
                  <a:extLst>
                    <a:ext uri="{FF2B5EF4-FFF2-40B4-BE49-F238E27FC236}">
                      <a16:creationId xmlns:a16="http://schemas.microsoft.com/office/drawing/2014/main" id="{56B907C4-37A8-4307-A1FF-D5887213B74F}"/>
                    </a:ext>
                  </a:extLst>
                </p:cNvPr>
                <p:cNvCxnSpPr>
                  <a:cxnSpLocks/>
                </p:cNvCxnSpPr>
                <p:nvPr/>
              </p:nvCxnSpPr>
              <p:spPr>
                <a:xfrm flipV="1">
                  <a:off x="4019187" y="4532301"/>
                  <a:ext cx="563116" cy="421997"/>
                </a:xfrm>
                <a:prstGeom prst="line">
                  <a:avLst/>
                </a:prstGeom>
                <a:solidFill>
                  <a:schemeClr val="bg2"/>
                </a:solid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7" name="Straight Connector 46">
                  <a:extLst>
                    <a:ext uri="{FF2B5EF4-FFF2-40B4-BE49-F238E27FC236}">
                      <a16:creationId xmlns:a16="http://schemas.microsoft.com/office/drawing/2014/main" id="{73AA59ED-B2FD-4393-BE5F-122D8DBF483A}"/>
                    </a:ext>
                  </a:extLst>
                </p:cNvPr>
                <p:cNvCxnSpPr>
                  <a:cxnSpLocks/>
                </p:cNvCxnSpPr>
                <p:nvPr/>
              </p:nvCxnSpPr>
              <p:spPr>
                <a:xfrm flipH="1" flipV="1">
                  <a:off x="3454309" y="4532300"/>
                  <a:ext cx="563116" cy="421997"/>
                </a:xfrm>
                <a:prstGeom prst="line">
                  <a:avLst/>
                </a:prstGeom>
                <a:solidFill>
                  <a:schemeClr val="bg2"/>
                </a:solid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44" name="Straight Connector 43">
                <a:extLst>
                  <a:ext uri="{FF2B5EF4-FFF2-40B4-BE49-F238E27FC236}">
                    <a16:creationId xmlns:a16="http://schemas.microsoft.com/office/drawing/2014/main" id="{114B027D-7A91-4B1F-9CFD-9080F24E1B4D}"/>
                  </a:ext>
                </a:extLst>
              </p:cNvPr>
              <p:cNvCxnSpPr>
                <a:cxnSpLocks/>
                <a:endCxn id="45" idx="3"/>
              </p:cNvCxnSpPr>
              <p:nvPr/>
            </p:nvCxnSpPr>
            <p:spPr>
              <a:xfrm flipH="1">
                <a:off x="4020344" y="4956376"/>
                <a:ext cx="682" cy="56026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3" name="Group 22">
              <a:extLst>
                <a:ext uri="{FF2B5EF4-FFF2-40B4-BE49-F238E27FC236}">
                  <a16:creationId xmlns:a16="http://schemas.microsoft.com/office/drawing/2014/main" id="{A2A37FC5-B69A-48D8-8592-53E905EF303E}"/>
                </a:ext>
              </a:extLst>
            </p:cNvPr>
            <p:cNvGrpSpPr/>
            <p:nvPr/>
          </p:nvGrpSpPr>
          <p:grpSpPr>
            <a:xfrm>
              <a:off x="6161008" y="3460124"/>
              <a:ext cx="240365" cy="282706"/>
              <a:chOff x="3448088" y="4177256"/>
              <a:chExt cx="1138785" cy="1339387"/>
            </a:xfrm>
            <a:solidFill>
              <a:srgbClr val="E6E6E6"/>
            </a:solidFill>
          </p:grpSpPr>
          <p:grpSp>
            <p:nvGrpSpPr>
              <p:cNvPr id="38" name="Group 37">
                <a:extLst>
                  <a:ext uri="{FF2B5EF4-FFF2-40B4-BE49-F238E27FC236}">
                    <a16:creationId xmlns:a16="http://schemas.microsoft.com/office/drawing/2014/main" id="{02D31577-5088-4B0B-B086-21DCD408F66A}"/>
                  </a:ext>
                </a:extLst>
              </p:cNvPr>
              <p:cNvGrpSpPr/>
              <p:nvPr/>
            </p:nvGrpSpPr>
            <p:grpSpPr>
              <a:xfrm>
                <a:off x="3448088" y="4177256"/>
                <a:ext cx="1138785" cy="1339387"/>
                <a:chOff x="3448088" y="4177256"/>
                <a:chExt cx="1138785" cy="1339387"/>
              </a:xfrm>
              <a:grpFill/>
            </p:grpSpPr>
            <p:sp>
              <p:nvSpPr>
                <p:cNvPr id="40" name="Freeform: Shape 39">
                  <a:extLst>
                    <a:ext uri="{FF2B5EF4-FFF2-40B4-BE49-F238E27FC236}">
                      <a16:creationId xmlns:a16="http://schemas.microsoft.com/office/drawing/2014/main" id="{663131BA-5C1F-4044-87E6-DB0410626D80}"/>
                    </a:ext>
                  </a:extLst>
                </p:cNvPr>
                <p:cNvSpPr/>
                <p:nvPr/>
              </p:nvSpPr>
              <p:spPr bwMode="auto">
                <a:xfrm>
                  <a:off x="3448088" y="4177256"/>
                  <a:ext cx="1138785" cy="1339387"/>
                </a:xfrm>
                <a:custGeom>
                  <a:avLst/>
                  <a:gdLst>
                    <a:gd name="connsiteX0" fmla="*/ 140153 w 293914"/>
                    <a:gd name="connsiteY0" fmla="*/ 0 h 336097"/>
                    <a:gd name="connsiteX1" fmla="*/ 0 w 293914"/>
                    <a:gd name="connsiteY1" fmla="*/ 84364 h 336097"/>
                    <a:gd name="connsiteX2" fmla="*/ 0 w 293914"/>
                    <a:gd name="connsiteY2" fmla="*/ 232682 h 336097"/>
                    <a:gd name="connsiteX3" fmla="*/ 141514 w 293914"/>
                    <a:gd name="connsiteY3" fmla="*/ 336097 h 336097"/>
                    <a:gd name="connsiteX4" fmla="*/ 293914 w 293914"/>
                    <a:gd name="connsiteY4" fmla="*/ 231322 h 336097"/>
                    <a:gd name="connsiteX5" fmla="*/ 278946 w 293914"/>
                    <a:gd name="connsiteY5" fmla="*/ 77561 h 336097"/>
                    <a:gd name="connsiteX6" fmla="*/ 140153 w 293914"/>
                    <a:gd name="connsiteY6" fmla="*/ 0 h 336097"/>
                    <a:gd name="connsiteX0" fmla="*/ 140153 w 284389"/>
                    <a:gd name="connsiteY0" fmla="*/ 0 h 336097"/>
                    <a:gd name="connsiteX1" fmla="*/ 0 w 284389"/>
                    <a:gd name="connsiteY1" fmla="*/ 84364 h 336097"/>
                    <a:gd name="connsiteX2" fmla="*/ 0 w 284389"/>
                    <a:gd name="connsiteY2" fmla="*/ 232682 h 336097"/>
                    <a:gd name="connsiteX3" fmla="*/ 141514 w 284389"/>
                    <a:gd name="connsiteY3" fmla="*/ 336097 h 336097"/>
                    <a:gd name="connsiteX4" fmla="*/ 284389 w 284389"/>
                    <a:gd name="connsiteY4" fmla="*/ 228601 h 336097"/>
                    <a:gd name="connsiteX5" fmla="*/ 278946 w 284389"/>
                    <a:gd name="connsiteY5" fmla="*/ 77561 h 336097"/>
                    <a:gd name="connsiteX6" fmla="*/ 140153 w 284389"/>
                    <a:gd name="connsiteY6" fmla="*/ 0 h 336097"/>
                    <a:gd name="connsiteX0" fmla="*/ 140153 w 287111"/>
                    <a:gd name="connsiteY0" fmla="*/ 0 h 336097"/>
                    <a:gd name="connsiteX1" fmla="*/ 0 w 287111"/>
                    <a:gd name="connsiteY1" fmla="*/ 84364 h 336097"/>
                    <a:gd name="connsiteX2" fmla="*/ 0 w 287111"/>
                    <a:gd name="connsiteY2" fmla="*/ 232682 h 336097"/>
                    <a:gd name="connsiteX3" fmla="*/ 141514 w 287111"/>
                    <a:gd name="connsiteY3" fmla="*/ 336097 h 336097"/>
                    <a:gd name="connsiteX4" fmla="*/ 284389 w 287111"/>
                    <a:gd name="connsiteY4" fmla="*/ 228601 h 336097"/>
                    <a:gd name="connsiteX5" fmla="*/ 287111 w 287111"/>
                    <a:gd name="connsiteY5" fmla="*/ 88447 h 336097"/>
                    <a:gd name="connsiteX6" fmla="*/ 140153 w 287111"/>
                    <a:gd name="connsiteY6" fmla="*/ 0 h 336097"/>
                    <a:gd name="connsiteX0" fmla="*/ 140153 w 287111"/>
                    <a:gd name="connsiteY0" fmla="*/ 0 h 336097"/>
                    <a:gd name="connsiteX1" fmla="*/ 0 w 287111"/>
                    <a:gd name="connsiteY1" fmla="*/ 84364 h 336097"/>
                    <a:gd name="connsiteX2" fmla="*/ 0 w 287111"/>
                    <a:gd name="connsiteY2" fmla="*/ 232682 h 336097"/>
                    <a:gd name="connsiteX3" fmla="*/ 141514 w 287111"/>
                    <a:gd name="connsiteY3" fmla="*/ 336097 h 336097"/>
                    <a:gd name="connsiteX4" fmla="*/ 286467 w 287111"/>
                    <a:gd name="connsiteY4" fmla="*/ 235529 h 336097"/>
                    <a:gd name="connsiteX5" fmla="*/ 287111 w 287111"/>
                    <a:gd name="connsiteY5" fmla="*/ 88447 h 336097"/>
                    <a:gd name="connsiteX6" fmla="*/ 140153 w 287111"/>
                    <a:gd name="connsiteY6" fmla="*/ 0 h 336097"/>
                    <a:gd name="connsiteX0" fmla="*/ 140153 w 286690"/>
                    <a:gd name="connsiteY0" fmla="*/ 0 h 336097"/>
                    <a:gd name="connsiteX1" fmla="*/ 0 w 286690"/>
                    <a:gd name="connsiteY1" fmla="*/ 84364 h 336097"/>
                    <a:gd name="connsiteX2" fmla="*/ 0 w 286690"/>
                    <a:gd name="connsiteY2" fmla="*/ 232682 h 336097"/>
                    <a:gd name="connsiteX3" fmla="*/ 141514 w 286690"/>
                    <a:gd name="connsiteY3" fmla="*/ 336097 h 336097"/>
                    <a:gd name="connsiteX4" fmla="*/ 286467 w 286690"/>
                    <a:gd name="connsiteY4" fmla="*/ 235529 h 336097"/>
                    <a:gd name="connsiteX5" fmla="*/ 286072 w 286690"/>
                    <a:gd name="connsiteY5" fmla="*/ 83251 h 336097"/>
                    <a:gd name="connsiteX6" fmla="*/ 140153 w 286690"/>
                    <a:gd name="connsiteY6" fmla="*/ 0 h 336097"/>
                    <a:gd name="connsiteX0" fmla="*/ 142924 w 289461"/>
                    <a:gd name="connsiteY0" fmla="*/ 0 h 336097"/>
                    <a:gd name="connsiteX1" fmla="*/ 2771 w 289461"/>
                    <a:gd name="connsiteY1" fmla="*/ 84364 h 336097"/>
                    <a:gd name="connsiteX2" fmla="*/ 0 w 289461"/>
                    <a:gd name="connsiteY2" fmla="*/ 230604 h 336097"/>
                    <a:gd name="connsiteX3" fmla="*/ 144285 w 289461"/>
                    <a:gd name="connsiteY3" fmla="*/ 336097 h 336097"/>
                    <a:gd name="connsiteX4" fmla="*/ 289238 w 289461"/>
                    <a:gd name="connsiteY4" fmla="*/ 235529 h 336097"/>
                    <a:gd name="connsiteX5" fmla="*/ 288843 w 289461"/>
                    <a:gd name="connsiteY5" fmla="*/ 83251 h 336097"/>
                    <a:gd name="connsiteX6" fmla="*/ 142924 w 289461"/>
                    <a:gd name="connsiteY6" fmla="*/ 0 h 336097"/>
                    <a:gd name="connsiteX0" fmla="*/ 144147 w 290684"/>
                    <a:gd name="connsiteY0" fmla="*/ 0 h 336097"/>
                    <a:gd name="connsiteX1" fmla="*/ 184 w 290684"/>
                    <a:gd name="connsiteY1" fmla="*/ 83325 h 336097"/>
                    <a:gd name="connsiteX2" fmla="*/ 1223 w 290684"/>
                    <a:gd name="connsiteY2" fmla="*/ 230604 h 336097"/>
                    <a:gd name="connsiteX3" fmla="*/ 145508 w 290684"/>
                    <a:gd name="connsiteY3" fmla="*/ 336097 h 336097"/>
                    <a:gd name="connsiteX4" fmla="*/ 290461 w 290684"/>
                    <a:gd name="connsiteY4" fmla="*/ 235529 h 336097"/>
                    <a:gd name="connsiteX5" fmla="*/ 290066 w 290684"/>
                    <a:gd name="connsiteY5" fmla="*/ 83251 h 336097"/>
                    <a:gd name="connsiteX6" fmla="*/ 144147 w 290684"/>
                    <a:gd name="connsiteY6" fmla="*/ 0 h 336097"/>
                    <a:gd name="connsiteX0" fmla="*/ 145186 w 290684"/>
                    <a:gd name="connsiteY0" fmla="*/ 0 h 342332"/>
                    <a:gd name="connsiteX1" fmla="*/ 184 w 290684"/>
                    <a:gd name="connsiteY1" fmla="*/ 89560 h 342332"/>
                    <a:gd name="connsiteX2" fmla="*/ 1223 w 290684"/>
                    <a:gd name="connsiteY2" fmla="*/ 236839 h 342332"/>
                    <a:gd name="connsiteX3" fmla="*/ 145508 w 290684"/>
                    <a:gd name="connsiteY3" fmla="*/ 342332 h 342332"/>
                    <a:gd name="connsiteX4" fmla="*/ 290461 w 290684"/>
                    <a:gd name="connsiteY4" fmla="*/ 241764 h 342332"/>
                    <a:gd name="connsiteX5" fmla="*/ 290066 w 290684"/>
                    <a:gd name="connsiteY5" fmla="*/ 89486 h 342332"/>
                    <a:gd name="connsiteX6" fmla="*/ 145186 w 290684"/>
                    <a:gd name="connsiteY6" fmla="*/ 0 h 342332"/>
                    <a:gd name="connsiteX0" fmla="*/ 143963 w 289461"/>
                    <a:gd name="connsiteY0" fmla="*/ 0 h 342332"/>
                    <a:gd name="connsiteX1" fmla="*/ 1039 w 289461"/>
                    <a:gd name="connsiteY1" fmla="*/ 89560 h 342332"/>
                    <a:gd name="connsiteX2" fmla="*/ 0 w 289461"/>
                    <a:gd name="connsiteY2" fmla="*/ 236839 h 342332"/>
                    <a:gd name="connsiteX3" fmla="*/ 144285 w 289461"/>
                    <a:gd name="connsiteY3" fmla="*/ 342332 h 342332"/>
                    <a:gd name="connsiteX4" fmla="*/ 289238 w 289461"/>
                    <a:gd name="connsiteY4" fmla="*/ 241764 h 342332"/>
                    <a:gd name="connsiteX5" fmla="*/ 288843 w 289461"/>
                    <a:gd name="connsiteY5" fmla="*/ 89486 h 342332"/>
                    <a:gd name="connsiteX6" fmla="*/ 143963 w 289461"/>
                    <a:gd name="connsiteY6" fmla="*/ 0 h 342332"/>
                    <a:gd name="connsiteX0" fmla="*/ 143092 w 288590"/>
                    <a:gd name="connsiteY0" fmla="*/ 0 h 342332"/>
                    <a:gd name="connsiteX1" fmla="*/ 168 w 288590"/>
                    <a:gd name="connsiteY1" fmla="*/ 89560 h 342332"/>
                    <a:gd name="connsiteX2" fmla="*/ 1554 w 288590"/>
                    <a:gd name="connsiteY2" fmla="*/ 234414 h 342332"/>
                    <a:gd name="connsiteX3" fmla="*/ 143414 w 288590"/>
                    <a:gd name="connsiteY3" fmla="*/ 342332 h 342332"/>
                    <a:gd name="connsiteX4" fmla="*/ 288367 w 288590"/>
                    <a:gd name="connsiteY4" fmla="*/ 241764 h 342332"/>
                    <a:gd name="connsiteX5" fmla="*/ 287972 w 288590"/>
                    <a:gd name="connsiteY5" fmla="*/ 89486 h 342332"/>
                    <a:gd name="connsiteX6" fmla="*/ 143092 w 288590"/>
                    <a:gd name="connsiteY6" fmla="*/ 0 h 342332"/>
                    <a:gd name="connsiteX0" fmla="*/ 145002 w 290500"/>
                    <a:gd name="connsiteY0" fmla="*/ 0 h 342332"/>
                    <a:gd name="connsiteX1" fmla="*/ 2078 w 290500"/>
                    <a:gd name="connsiteY1" fmla="*/ 89560 h 342332"/>
                    <a:gd name="connsiteX2" fmla="*/ 0 w 290500"/>
                    <a:gd name="connsiteY2" fmla="*/ 234067 h 342332"/>
                    <a:gd name="connsiteX3" fmla="*/ 145324 w 290500"/>
                    <a:gd name="connsiteY3" fmla="*/ 342332 h 342332"/>
                    <a:gd name="connsiteX4" fmla="*/ 290277 w 290500"/>
                    <a:gd name="connsiteY4" fmla="*/ 241764 h 342332"/>
                    <a:gd name="connsiteX5" fmla="*/ 289882 w 290500"/>
                    <a:gd name="connsiteY5" fmla="*/ 89486 h 342332"/>
                    <a:gd name="connsiteX6" fmla="*/ 145002 w 290500"/>
                    <a:gd name="connsiteY6" fmla="*/ 0 h 342332"/>
                    <a:gd name="connsiteX0" fmla="*/ 145002 w 290500"/>
                    <a:gd name="connsiteY0" fmla="*/ 0 h 337829"/>
                    <a:gd name="connsiteX1" fmla="*/ 2078 w 290500"/>
                    <a:gd name="connsiteY1" fmla="*/ 89560 h 337829"/>
                    <a:gd name="connsiteX2" fmla="*/ 0 w 290500"/>
                    <a:gd name="connsiteY2" fmla="*/ 234067 h 337829"/>
                    <a:gd name="connsiteX3" fmla="*/ 145324 w 290500"/>
                    <a:gd name="connsiteY3" fmla="*/ 337829 h 337829"/>
                    <a:gd name="connsiteX4" fmla="*/ 290277 w 290500"/>
                    <a:gd name="connsiteY4" fmla="*/ 241764 h 337829"/>
                    <a:gd name="connsiteX5" fmla="*/ 289882 w 290500"/>
                    <a:gd name="connsiteY5" fmla="*/ 89486 h 337829"/>
                    <a:gd name="connsiteX6" fmla="*/ 145002 w 290500"/>
                    <a:gd name="connsiteY6" fmla="*/ 0 h 337829"/>
                    <a:gd name="connsiteX0" fmla="*/ 145002 w 290500"/>
                    <a:gd name="connsiteY0" fmla="*/ 0 h 340946"/>
                    <a:gd name="connsiteX1" fmla="*/ 2078 w 290500"/>
                    <a:gd name="connsiteY1" fmla="*/ 89560 h 340946"/>
                    <a:gd name="connsiteX2" fmla="*/ 0 w 290500"/>
                    <a:gd name="connsiteY2" fmla="*/ 234067 h 340946"/>
                    <a:gd name="connsiteX3" fmla="*/ 145670 w 290500"/>
                    <a:gd name="connsiteY3" fmla="*/ 340946 h 340946"/>
                    <a:gd name="connsiteX4" fmla="*/ 290277 w 290500"/>
                    <a:gd name="connsiteY4" fmla="*/ 241764 h 340946"/>
                    <a:gd name="connsiteX5" fmla="*/ 289882 w 290500"/>
                    <a:gd name="connsiteY5" fmla="*/ 89486 h 340946"/>
                    <a:gd name="connsiteX6" fmla="*/ 145002 w 290500"/>
                    <a:gd name="connsiteY6" fmla="*/ 0 h 340946"/>
                    <a:gd name="connsiteX0" fmla="*/ 145002 w 289882"/>
                    <a:gd name="connsiteY0" fmla="*/ 0 h 340946"/>
                    <a:gd name="connsiteX1" fmla="*/ 2078 w 289882"/>
                    <a:gd name="connsiteY1" fmla="*/ 89560 h 340946"/>
                    <a:gd name="connsiteX2" fmla="*/ 0 w 289882"/>
                    <a:gd name="connsiteY2" fmla="*/ 234067 h 340946"/>
                    <a:gd name="connsiteX3" fmla="*/ 145670 w 289882"/>
                    <a:gd name="connsiteY3" fmla="*/ 340946 h 340946"/>
                    <a:gd name="connsiteX4" fmla="*/ 286813 w 289882"/>
                    <a:gd name="connsiteY4" fmla="*/ 242457 h 340946"/>
                    <a:gd name="connsiteX5" fmla="*/ 289882 w 289882"/>
                    <a:gd name="connsiteY5" fmla="*/ 89486 h 340946"/>
                    <a:gd name="connsiteX6" fmla="*/ 145002 w 289882"/>
                    <a:gd name="connsiteY6" fmla="*/ 0 h 340946"/>
                    <a:gd name="connsiteX0" fmla="*/ 145002 w 290500"/>
                    <a:gd name="connsiteY0" fmla="*/ 0 h 340946"/>
                    <a:gd name="connsiteX1" fmla="*/ 2078 w 290500"/>
                    <a:gd name="connsiteY1" fmla="*/ 89560 h 340946"/>
                    <a:gd name="connsiteX2" fmla="*/ 0 w 290500"/>
                    <a:gd name="connsiteY2" fmla="*/ 234067 h 340946"/>
                    <a:gd name="connsiteX3" fmla="*/ 145670 w 290500"/>
                    <a:gd name="connsiteY3" fmla="*/ 340946 h 340946"/>
                    <a:gd name="connsiteX4" fmla="*/ 290277 w 290500"/>
                    <a:gd name="connsiteY4" fmla="*/ 241418 h 340946"/>
                    <a:gd name="connsiteX5" fmla="*/ 289882 w 290500"/>
                    <a:gd name="connsiteY5" fmla="*/ 89486 h 340946"/>
                    <a:gd name="connsiteX6" fmla="*/ 145002 w 290500"/>
                    <a:gd name="connsiteY6" fmla="*/ 0 h 340946"/>
                    <a:gd name="connsiteX0" fmla="*/ 145002 w 289882"/>
                    <a:gd name="connsiteY0" fmla="*/ 0 h 340946"/>
                    <a:gd name="connsiteX1" fmla="*/ 2078 w 289882"/>
                    <a:gd name="connsiteY1" fmla="*/ 89560 h 340946"/>
                    <a:gd name="connsiteX2" fmla="*/ 0 w 289882"/>
                    <a:gd name="connsiteY2" fmla="*/ 234067 h 340946"/>
                    <a:gd name="connsiteX3" fmla="*/ 145670 w 289882"/>
                    <a:gd name="connsiteY3" fmla="*/ 340946 h 340946"/>
                    <a:gd name="connsiteX4" fmla="*/ 289238 w 289882"/>
                    <a:gd name="connsiteY4" fmla="*/ 239686 h 340946"/>
                    <a:gd name="connsiteX5" fmla="*/ 289882 w 289882"/>
                    <a:gd name="connsiteY5" fmla="*/ 89486 h 340946"/>
                    <a:gd name="connsiteX6" fmla="*/ 145002 w 289882"/>
                    <a:gd name="connsiteY6" fmla="*/ 0 h 3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82" h="340946">
                      <a:moveTo>
                        <a:pt x="145002" y="0"/>
                      </a:moveTo>
                      <a:lnTo>
                        <a:pt x="2078" y="89560"/>
                      </a:lnTo>
                      <a:cubicBezTo>
                        <a:pt x="1154" y="138307"/>
                        <a:pt x="924" y="185320"/>
                        <a:pt x="0" y="234067"/>
                      </a:cubicBezTo>
                      <a:lnTo>
                        <a:pt x="145670" y="340946"/>
                      </a:lnTo>
                      <a:lnTo>
                        <a:pt x="289238" y="239686"/>
                      </a:lnTo>
                      <a:cubicBezTo>
                        <a:pt x="290145" y="192968"/>
                        <a:pt x="288975" y="136204"/>
                        <a:pt x="289882" y="89486"/>
                      </a:cubicBezTo>
                      <a:lnTo>
                        <a:pt x="145002" y="0"/>
                      </a:lnTo>
                      <a:close/>
                    </a:path>
                  </a:pathLst>
                </a:custGeom>
                <a:solidFill>
                  <a:schemeClr val="bg2"/>
                </a:solid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Semilight"/>
                    <a:ea typeface="+mn-ea"/>
                    <a:cs typeface="+mn-cs"/>
                  </a:endParaRPr>
                </a:p>
              </p:txBody>
            </p:sp>
            <p:cxnSp>
              <p:nvCxnSpPr>
                <p:cNvPr id="41" name="Straight Connector 40">
                  <a:extLst>
                    <a:ext uri="{FF2B5EF4-FFF2-40B4-BE49-F238E27FC236}">
                      <a16:creationId xmlns:a16="http://schemas.microsoft.com/office/drawing/2014/main" id="{AD80AECC-99AF-4813-B0E7-F58833D1F185}"/>
                    </a:ext>
                  </a:extLst>
                </p:cNvPr>
                <p:cNvCxnSpPr>
                  <a:cxnSpLocks/>
                </p:cNvCxnSpPr>
                <p:nvPr/>
              </p:nvCxnSpPr>
              <p:spPr>
                <a:xfrm flipV="1">
                  <a:off x="4019187" y="4532301"/>
                  <a:ext cx="563116" cy="42199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2" name="Straight Connector 41">
                  <a:extLst>
                    <a:ext uri="{FF2B5EF4-FFF2-40B4-BE49-F238E27FC236}">
                      <a16:creationId xmlns:a16="http://schemas.microsoft.com/office/drawing/2014/main" id="{95B1541F-6BC1-4820-8565-AC13D29C0769}"/>
                    </a:ext>
                  </a:extLst>
                </p:cNvPr>
                <p:cNvCxnSpPr>
                  <a:cxnSpLocks/>
                </p:cNvCxnSpPr>
                <p:nvPr/>
              </p:nvCxnSpPr>
              <p:spPr>
                <a:xfrm flipH="1" flipV="1">
                  <a:off x="3454309" y="4532300"/>
                  <a:ext cx="563116" cy="42199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39" name="Straight Connector 38">
                <a:extLst>
                  <a:ext uri="{FF2B5EF4-FFF2-40B4-BE49-F238E27FC236}">
                    <a16:creationId xmlns:a16="http://schemas.microsoft.com/office/drawing/2014/main" id="{D5A3EEE6-7458-4B69-BC02-B7472BC9CE52}"/>
                  </a:ext>
                </a:extLst>
              </p:cNvPr>
              <p:cNvCxnSpPr>
                <a:cxnSpLocks/>
                <a:endCxn id="40" idx="3"/>
              </p:cNvCxnSpPr>
              <p:nvPr/>
            </p:nvCxnSpPr>
            <p:spPr>
              <a:xfrm flipH="1">
                <a:off x="4020344" y="4956376"/>
                <a:ext cx="682" cy="56026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4" name="Group 23">
              <a:extLst>
                <a:ext uri="{FF2B5EF4-FFF2-40B4-BE49-F238E27FC236}">
                  <a16:creationId xmlns:a16="http://schemas.microsoft.com/office/drawing/2014/main" id="{E606A89E-EC9B-4891-A8B1-661876B8CEA8}"/>
                </a:ext>
              </a:extLst>
            </p:cNvPr>
            <p:cNvGrpSpPr/>
            <p:nvPr/>
          </p:nvGrpSpPr>
          <p:grpSpPr>
            <a:xfrm>
              <a:off x="5851428" y="3742830"/>
              <a:ext cx="240365" cy="282706"/>
              <a:chOff x="3448088" y="4177256"/>
              <a:chExt cx="1138785" cy="1339387"/>
            </a:xfrm>
            <a:solidFill>
              <a:srgbClr val="E6E6E6"/>
            </a:solidFill>
          </p:grpSpPr>
          <p:grpSp>
            <p:nvGrpSpPr>
              <p:cNvPr id="33" name="Group 32">
                <a:extLst>
                  <a:ext uri="{FF2B5EF4-FFF2-40B4-BE49-F238E27FC236}">
                    <a16:creationId xmlns:a16="http://schemas.microsoft.com/office/drawing/2014/main" id="{F59D7F6C-318F-43AF-A80D-DB91B2734F6B}"/>
                  </a:ext>
                </a:extLst>
              </p:cNvPr>
              <p:cNvGrpSpPr/>
              <p:nvPr/>
            </p:nvGrpSpPr>
            <p:grpSpPr>
              <a:xfrm>
                <a:off x="3448088" y="4177256"/>
                <a:ext cx="1138785" cy="1339387"/>
                <a:chOff x="3448088" y="4177256"/>
                <a:chExt cx="1138785" cy="1339387"/>
              </a:xfrm>
              <a:grpFill/>
            </p:grpSpPr>
            <p:sp>
              <p:nvSpPr>
                <p:cNvPr id="35" name="Freeform: Shape 34">
                  <a:extLst>
                    <a:ext uri="{FF2B5EF4-FFF2-40B4-BE49-F238E27FC236}">
                      <a16:creationId xmlns:a16="http://schemas.microsoft.com/office/drawing/2014/main" id="{E7015397-4054-4338-904C-592483CEA9CE}"/>
                    </a:ext>
                  </a:extLst>
                </p:cNvPr>
                <p:cNvSpPr/>
                <p:nvPr/>
              </p:nvSpPr>
              <p:spPr bwMode="auto">
                <a:xfrm>
                  <a:off x="3448088" y="4177256"/>
                  <a:ext cx="1138785" cy="1339387"/>
                </a:xfrm>
                <a:custGeom>
                  <a:avLst/>
                  <a:gdLst>
                    <a:gd name="connsiteX0" fmla="*/ 140153 w 293914"/>
                    <a:gd name="connsiteY0" fmla="*/ 0 h 336097"/>
                    <a:gd name="connsiteX1" fmla="*/ 0 w 293914"/>
                    <a:gd name="connsiteY1" fmla="*/ 84364 h 336097"/>
                    <a:gd name="connsiteX2" fmla="*/ 0 w 293914"/>
                    <a:gd name="connsiteY2" fmla="*/ 232682 h 336097"/>
                    <a:gd name="connsiteX3" fmla="*/ 141514 w 293914"/>
                    <a:gd name="connsiteY3" fmla="*/ 336097 h 336097"/>
                    <a:gd name="connsiteX4" fmla="*/ 293914 w 293914"/>
                    <a:gd name="connsiteY4" fmla="*/ 231322 h 336097"/>
                    <a:gd name="connsiteX5" fmla="*/ 278946 w 293914"/>
                    <a:gd name="connsiteY5" fmla="*/ 77561 h 336097"/>
                    <a:gd name="connsiteX6" fmla="*/ 140153 w 293914"/>
                    <a:gd name="connsiteY6" fmla="*/ 0 h 336097"/>
                    <a:gd name="connsiteX0" fmla="*/ 140153 w 284389"/>
                    <a:gd name="connsiteY0" fmla="*/ 0 h 336097"/>
                    <a:gd name="connsiteX1" fmla="*/ 0 w 284389"/>
                    <a:gd name="connsiteY1" fmla="*/ 84364 h 336097"/>
                    <a:gd name="connsiteX2" fmla="*/ 0 w 284389"/>
                    <a:gd name="connsiteY2" fmla="*/ 232682 h 336097"/>
                    <a:gd name="connsiteX3" fmla="*/ 141514 w 284389"/>
                    <a:gd name="connsiteY3" fmla="*/ 336097 h 336097"/>
                    <a:gd name="connsiteX4" fmla="*/ 284389 w 284389"/>
                    <a:gd name="connsiteY4" fmla="*/ 228601 h 336097"/>
                    <a:gd name="connsiteX5" fmla="*/ 278946 w 284389"/>
                    <a:gd name="connsiteY5" fmla="*/ 77561 h 336097"/>
                    <a:gd name="connsiteX6" fmla="*/ 140153 w 284389"/>
                    <a:gd name="connsiteY6" fmla="*/ 0 h 336097"/>
                    <a:gd name="connsiteX0" fmla="*/ 140153 w 287111"/>
                    <a:gd name="connsiteY0" fmla="*/ 0 h 336097"/>
                    <a:gd name="connsiteX1" fmla="*/ 0 w 287111"/>
                    <a:gd name="connsiteY1" fmla="*/ 84364 h 336097"/>
                    <a:gd name="connsiteX2" fmla="*/ 0 w 287111"/>
                    <a:gd name="connsiteY2" fmla="*/ 232682 h 336097"/>
                    <a:gd name="connsiteX3" fmla="*/ 141514 w 287111"/>
                    <a:gd name="connsiteY3" fmla="*/ 336097 h 336097"/>
                    <a:gd name="connsiteX4" fmla="*/ 284389 w 287111"/>
                    <a:gd name="connsiteY4" fmla="*/ 228601 h 336097"/>
                    <a:gd name="connsiteX5" fmla="*/ 287111 w 287111"/>
                    <a:gd name="connsiteY5" fmla="*/ 88447 h 336097"/>
                    <a:gd name="connsiteX6" fmla="*/ 140153 w 287111"/>
                    <a:gd name="connsiteY6" fmla="*/ 0 h 336097"/>
                    <a:gd name="connsiteX0" fmla="*/ 140153 w 287111"/>
                    <a:gd name="connsiteY0" fmla="*/ 0 h 336097"/>
                    <a:gd name="connsiteX1" fmla="*/ 0 w 287111"/>
                    <a:gd name="connsiteY1" fmla="*/ 84364 h 336097"/>
                    <a:gd name="connsiteX2" fmla="*/ 0 w 287111"/>
                    <a:gd name="connsiteY2" fmla="*/ 232682 h 336097"/>
                    <a:gd name="connsiteX3" fmla="*/ 141514 w 287111"/>
                    <a:gd name="connsiteY3" fmla="*/ 336097 h 336097"/>
                    <a:gd name="connsiteX4" fmla="*/ 286467 w 287111"/>
                    <a:gd name="connsiteY4" fmla="*/ 235529 h 336097"/>
                    <a:gd name="connsiteX5" fmla="*/ 287111 w 287111"/>
                    <a:gd name="connsiteY5" fmla="*/ 88447 h 336097"/>
                    <a:gd name="connsiteX6" fmla="*/ 140153 w 287111"/>
                    <a:gd name="connsiteY6" fmla="*/ 0 h 336097"/>
                    <a:gd name="connsiteX0" fmla="*/ 140153 w 286690"/>
                    <a:gd name="connsiteY0" fmla="*/ 0 h 336097"/>
                    <a:gd name="connsiteX1" fmla="*/ 0 w 286690"/>
                    <a:gd name="connsiteY1" fmla="*/ 84364 h 336097"/>
                    <a:gd name="connsiteX2" fmla="*/ 0 w 286690"/>
                    <a:gd name="connsiteY2" fmla="*/ 232682 h 336097"/>
                    <a:gd name="connsiteX3" fmla="*/ 141514 w 286690"/>
                    <a:gd name="connsiteY3" fmla="*/ 336097 h 336097"/>
                    <a:gd name="connsiteX4" fmla="*/ 286467 w 286690"/>
                    <a:gd name="connsiteY4" fmla="*/ 235529 h 336097"/>
                    <a:gd name="connsiteX5" fmla="*/ 286072 w 286690"/>
                    <a:gd name="connsiteY5" fmla="*/ 83251 h 336097"/>
                    <a:gd name="connsiteX6" fmla="*/ 140153 w 286690"/>
                    <a:gd name="connsiteY6" fmla="*/ 0 h 336097"/>
                    <a:gd name="connsiteX0" fmla="*/ 142924 w 289461"/>
                    <a:gd name="connsiteY0" fmla="*/ 0 h 336097"/>
                    <a:gd name="connsiteX1" fmla="*/ 2771 w 289461"/>
                    <a:gd name="connsiteY1" fmla="*/ 84364 h 336097"/>
                    <a:gd name="connsiteX2" fmla="*/ 0 w 289461"/>
                    <a:gd name="connsiteY2" fmla="*/ 230604 h 336097"/>
                    <a:gd name="connsiteX3" fmla="*/ 144285 w 289461"/>
                    <a:gd name="connsiteY3" fmla="*/ 336097 h 336097"/>
                    <a:gd name="connsiteX4" fmla="*/ 289238 w 289461"/>
                    <a:gd name="connsiteY4" fmla="*/ 235529 h 336097"/>
                    <a:gd name="connsiteX5" fmla="*/ 288843 w 289461"/>
                    <a:gd name="connsiteY5" fmla="*/ 83251 h 336097"/>
                    <a:gd name="connsiteX6" fmla="*/ 142924 w 289461"/>
                    <a:gd name="connsiteY6" fmla="*/ 0 h 336097"/>
                    <a:gd name="connsiteX0" fmla="*/ 144147 w 290684"/>
                    <a:gd name="connsiteY0" fmla="*/ 0 h 336097"/>
                    <a:gd name="connsiteX1" fmla="*/ 184 w 290684"/>
                    <a:gd name="connsiteY1" fmla="*/ 83325 h 336097"/>
                    <a:gd name="connsiteX2" fmla="*/ 1223 w 290684"/>
                    <a:gd name="connsiteY2" fmla="*/ 230604 h 336097"/>
                    <a:gd name="connsiteX3" fmla="*/ 145508 w 290684"/>
                    <a:gd name="connsiteY3" fmla="*/ 336097 h 336097"/>
                    <a:gd name="connsiteX4" fmla="*/ 290461 w 290684"/>
                    <a:gd name="connsiteY4" fmla="*/ 235529 h 336097"/>
                    <a:gd name="connsiteX5" fmla="*/ 290066 w 290684"/>
                    <a:gd name="connsiteY5" fmla="*/ 83251 h 336097"/>
                    <a:gd name="connsiteX6" fmla="*/ 144147 w 290684"/>
                    <a:gd name="connsiteY6" fmla="*/ 0 h 336097"/>
                    <a:gd name="connsiteX0" fmla="*/ 145186 w 290684"/>
                    <a:gd name="connsiteY0" fmla="*/ 0 h 342332"/>
                    <a:gd name="connsiteX1" fmla="*/ 184 w 290684"/>
                    <a:gd name="connsiteY1" fmla="*/ 89560 h 342332"/>
                    <a:gd name="connsiteX2" fmla="*/ 1223 w 290684"/>
                    <a:gd name="connsiteY2" fmla="*/ 236839 h 342332"/>
                    <a:gd name="connsiteX3" fmla="*/ 145508 w 290684"/>
                    <a:gd name="connsiteY3" fmla="*/ 342332 h 342332"/>
                    <a:gd name="connsiteX4" fmla="*/ 290461 w 290684"/>
                    <a:gd name="connsiteY4" fmla="*/ 241764 h 342332"/>
                    <a:gd name="connsiteX5" fmla="*/ 290066 w 290684"/>
                    <a:gd name="connsiteY5" fmla="*/ 89486 h 342332"/>
                    <a:gd name="connsiteX6" fmla="*/ 145186 w 290684"/>
                    <a:gd name="connsiteY6" fmla="*/ 0 h 342332"/>
                    <a:gd name="connsiteX0" fmla="*/ 143963 w 289461"/>
                    <a:gd name="connsiteY0" fmla="*/ 0 h 342332"/>
                    <a:gd name="connsiteX1" fmla="*/ 1039 w 289461"/>
                    <a:gd name="connsiteY1" fmla="*/ 89560 h 342332"/>
                    <a:gd name="connsiteX2" fmla="*/ 0 w 289461"/>
                    <a:gd name="connsiteY2" fmla="*/ 236839 h 342332"/>
                    <a:gd name="connsiteX3" fmla="*/ 144285 w 289461"/>
                    <a:gd name="connsiteY3" fmla="*/ 342332 h 342332"/>
                    <a:gd name="connsiteX4" fmla="*/ 289238 w 289461"/>
                    <a:gd name="connsiteY4" fmla="*/ 241764 h 342332"/>
                    <a:gd name="connsiteX5" fmla="*/ 288843 w 289461"/>
                    <a:gd name="connsiteY5" fmla="*/ 89486 h 342332"/>
                    <a:gd name="connsiteX6" fmla="*/ 143963 w 289461"/>
                    <a:gd name="connsiteY6" fmla="*/ 0 h 342332"/>
                    <a:gd name="connsiteX0" fmla="*/ 143092 w 288590"/>
                    <a:gd name="connsiteY0" fmla="*/ 0 h 342332"/>
                    <a:gd name="connsiteX1" fmla="*/ 168 w 288590"/>
                    <a:gd name="connsiteY1" fmla="*/ 89560 h 342332"/>
                    <a:gd name="connsiteX2" fmla="*/ 1554 w 288590"/>
                    <a:gd name="connsiteY2" fmla="*/ 234414 h 342332"/>
                    <a:gd name="connsiteX3" fmla="*/ 143414 w 288590"/>
                    <a:gd name="connsiteY3" fmla="*/ 342332 h 342332"/>
                    <a:gd name="connsiteX4" fmla="*/ 288367 w 288590"/>
                    <a:gd name="connsiteY4" fmla="*/ 241764 h 342332"/>
                    <a:gd name="connsiteX5" fmla="*/ 287972 w 288590"/>
                    <a:gd name="connsiteY5" fmla="*/ 89486 h 342332"/>
                    <a:gd name="connsiteX6" fmla="*/ 143092 w 288590"/>
                    <a:gd name="connsiteY6" fmla="*/ 0 h 342332"/>
                    <a:gd name="connsiteX0" fmla="*/ 145002 w 290500"/>
                    <a:gd name="connsiteY0" fmla="*/ 0 h 342332"/>
                    <a:gd name="connsiteX1" fmla="*/ 2078 w 290500"/>
                    <a:gd name="connsiteY1" fmla="*/ 89560 h 342332"/>
                    <a:gd name="connsiteX2" fmla="*/ 0 w 290500"/>
                    <a:gd name="connsiteY2" fmla="*/ 234067 h 342332"/>
                    <a:gd name="connsiteX3" fmla="*/ 145324 w 290500"/>
                    <a:gd name="connsiteY3" fmla="*/ 342332 h 342332"/>
                    <a:gd name="connsiteX4" fmla="*/ 290277 w 290500"/>
                    <a:gd name="connsiteY4" fmla="*/ 241764 h 342332"/>
                    <a:gd name="connsiteX5" fmla="*/ 289882 w 290500"/>
                    <a:gd name="connsiteY5" fmla="*/ 89486 h 342332"/>
                    <a:gd name="connsiteX6" fmla="*/ 145002 w 290500"/>
                    <a:gd name="connsiteY6" fmla="*/ 0 h 342332"/>
                    <a:gd name="connsiteX0" fmla="*/ 145002 w 290500"/>
                    <a:gd name="connsiteY0" fmla="*/ 0 h 337829"/>
                    <a:gd name="connsiteX1" fmla="*/ 2078 w 290500"/>
                    <a:gd name="connsiteY1" fmla="*/ 89560 h 337829"/>
                    <a:gd name="connsiteX2" fmla="*/ 0 w 290500"/>
                    <a:gd name="connsiteY2" fmla="*/ 234067 h 337829"/>
                    <a:gd name="connsiteX3" fmla="*/ 145324 w 290500"/>
                    <a:gd name="connsiteY3" fmla="*/ 337829 h 337829"/>
                    <a:gd name="connsiteX4" fmla="*/ 290277 w 290500"/>
                    <a:gd name="connsiteY4" fmla="*/ 241764 h 337829"/>
                    <a:gd name="connsiteX5" fmla="*/ 289882 w 290500"/>
                    <a:gd name="connsiteY5" fmla="*/ 89486 h 337829"/>
                    <a:gd name="connsiteX6" fmla="*/ 145002 w 290500"/>
                    <a:gd name="connsiteY6" fmla="*/ 0 h 337829"/>
                    <a:gd name="connsiteX0" fmla="*/ 145002 w 290500"/>
                    <a:gd name="connsiteY0" fmla="*/ 0 h 340946"/>
                    <a:gd name="connsiteX1" fmla="*/ 2078 w 290500"/>
                    <a:gd name="connsiteY1" fmla="*/ 89560 h 340946"/>
                    <a:gd name="connsiteX2" fmla="*/ 0 w 290500"/>
                    <a:gd name="connsiteY2" fmla="*/ 234067 h 340946"/>
                    <a:gd name="connsiteX3" fmla="*/ 145670 w 290500"/>
                    <a:gd name="connsiteY3" fmla="*/ 340946 h 340946"/>
                    <a:gd name="connsiteX4" fmla="*/ 290277 w 290500"/>
                    <a:gd name="connsiteY4" fmla="*/ 241764 h 340946"/>
                    <a:gd name="connsiteX5" fmla="*/ 289882 w 290500"/>
                    <a:gd name="connsiteY5" fmla="*/ 89486 h 340946"/>
                    <a:gd name="connsiteX6" fmla="*/ 145002 w 290500"/>
                    <a:gd name="connsiteY6" fmla="*/ 0 h 340946"/>
                    <a:gd name="connsiteX0" fmla="*/ 145002 w 289882"/>
                    <a:gd name="connsiteY0" fmla="*/ 0 h 340946"/>
                    <a:gd name="connsiteX1" fmla="*/ 2078 w 289882"/>
                    <a:gd name="connsiteY1" fmla="*/ 89560 h 340946"/>
                    <a:gd name="connsiteX2" fmla="*/ 0 w 289882"/>
                    <a:gd name="connsiteY2" fmla="*/ 234067 h 340946"/>
                    <a:gd name="connsiteX3" fmla="*/ 145670 w 289882"/>
                    <a:gd name="connsiteY3" fmla="*/ 340946 h 340946"/>
                    <a:gd name="connsiteX4" fmla="*/ 286813 w 289882"/>
                    <a:gd name="connsiteY4" fmla="*/ 242457 h 340946"/>
                    <a:gd name="connsiteX5" fmla="*/ 289882 w 289882"/>
                    <a:gd name="connsiteY5" fmla="*/ 89486 h 340946"/>
                    <a:gd name="connsiteX6" fmla="*/ 145002 w 289882"/>
                    <a:gd name="connsiteY6" fmla="*/ 0 h 340946"/>
                    <a:gd name="connsiteX0" fmla="*/ 145002 w 290500"/>
                    <a:gd name="connsiteY0" fmla="*/ 0 h 340946"/>
                    <a:gd name="connsiteX1" fmla="*/ 2078 w 290500"/>
                    <a:gd name="connsiteY1" fmla="*/ 89560 h 340946"/>
                    <a:gd name="connsiteX2" fmla="*/ 0 w 290500"/>
                    <a:gd name="connsiteY2" fmla="*/ 234067 h 340946"/>
                    <a:gd name="connsiteX3" fmla="*/ 145670 w 290500"/>
                    <a:gd name="connsiteY3" fmla="*/ 340946 h 340946"/>
                    <a:gd name="connsiteX4" fmla="*/ 290277 w 290500"/>
                    <a:gd name="connsiteY4" fmla="*/ 241418 h 340946"/>
                    <a:gd name="connsiteX5" fmla="*/ 289882 w 290500"/>
                    <a:gd name="connsiteY5" fmla="*/ 89486 h 340946"/>
                    <a:gd name="connsiteX6" fmla="*/ 145002 w 290500"/>
                    <a:gd name="connsiteY6" fmla="*/ 0 h 340946"/>
                    <a:gd name="connsiteX0" fmla="*/ 145002 w 289882"/>
                    <a:gd name="connsiteY0" fmla="*/ 0 h 340946"/>
                    <a:gd name="connsiteX1" fmla="*/ 2078 w 289882"/>
                    <a:gd name="connsiteY1" fmla="*/ 89560 h 340946"/>
                    <a:gd name="connsiteX2" fmla="*/ 0 w 289882"/>
                    <a:gd name="connsiteY2" fmla="*/ 234067 h 340946"/>
                    <a:gd name="connsiteX3" fmla="*/ 145670 w 289882"/>
                    <a:gd name="connsiteY3" fmla="*/ 340946 h 340946"/>
                    <a:gd name="connsiteX4" fmla="*/ 289238 w 289882"/>
                    <a:gd name="connsiteY4" fmla="*/ 239686 h 340946"/>
                    <a:gd name="connsiteX5" fmla="*/ 289882 w 289882"/>
                    <a:gd name="connsiteY5" fmla="*/ 89486 h 340946"/>
                    <a:gd name="connsiteX6" fmla="*/ 145002 w 289882"/>
                    <a:gd name="connsiteY6" fmla="*/ 0 h 3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82" h="340946">
                      <a:moveTo>
                        <a:pt x="145002" y="0"/>
                      </a:moveTo>
                      <a:lnTo>
                        <a:pt x="2078" y="89560"/>
                      </a:lnTo>
                      <a:cubicBezTo>
                        <a:pt x="1154" y="138307"/>
                        <a:pt x="924" y="185320"/>
                        <a:pt x="0" y="234067"/>
                      </a:cubicBezTo>
                      <a:lnTo>
                        <a:pt x="145670" y="340946"/>
                      </a:lnTo>
                      <a:lnTo>
                        <a:pt x="289238" y="239686"/>
                      </a:lnTo>
                      <a:cubicBezTo>
                        <a:pt x="290145" y="192968"/>
                        <a:pt x="288975" y="136204"/>
                        <a:pt x="289882" y="89486"/>
                      </a:cubicBezTo>
                      <a:lnTo>
                        <a:pt x="145002" y="0"/>
                      </a:lnTo>
                      <a:close/>
                    </a:path>
                  </a:pathLst>
                </a:custGeom>
                <a:solidFill>
                  <a:schemeClr val="bg2"/>
                </a:solid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Semilight"/>
                    <a:ea typeface="+mn-ea"/>
                    <a:cs typeface="+mn-cs"/>
                  </a:endParaRPr>
                </a:p>
              </p:txBody>
            </p:sp>
            <p:cxnSp>
              <p:nvCxnSpPr>
                <p:cNvPr id="36" name="Straight Connector 35">
                  <a:extLst>
                    <a:ext uri="{FF2B5EF4-FFF2-40B4-BE49-F238E27FC236}">
                      <a16:creationId xmlns:a16="http://schemas.microsoft.com/office/drawing/2014/main" id="{9418C153-4B40-48D0-ADA2-60FD5B54AEB3}"/>
                    </a:ext>
                  </a:extLst>
                </p:cNvPr>
                <p:cNvCxnSpPr>
                  <a:cxnSpLocks/>
                </p:cNvCxnSpPr>
                <p:nvPr/>
              </p:nvCxnSpPr>
              <p:spPr>
                <a:xfrm flipV="1">
                  <a:off x="4019187" y="4532301"/>
                  <a:ext cx="563116" cy="42199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a:extLst>
                    <a:ext uri="{FF2B5EF4-FFF2-40B4-BE49-F238E27FC236}">
                      <a16:creationId xmlns:a16="http://schemas.microsoft.com/office/drawing/2014/main" id="{E98A596F-9081-4644-A856-9380016D2A4F}"/>
                    </a:ext>
                  </a:extLst>
                </p:cNvPr>
                <p:cNvCxnSpPr>
                  <a:cxnSpLocks/>
                </p:cNvCxnSpPr>
                <p:nvPr/>
              </p:nvCxnSpPr>
              <p:spPr>
                <a:xfrm flipH="1" flipV="1">
                  <a:off x="3454309" y="4532300"/>
                  <a:ext cx="563116" cy="42199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34" name="Straight Connector 33">
                <a:extLst>
                  <a:ext uri="{FF2B5EF4-FFF2-40B4-BE49-F238E27FC236}">
                    <a16:creationId xmlns:a16="http://schemas.microsoft.com/office/drawing/2014/main" id="{4B3C30DF-C14B-44E7-A13A-E2E5E8702445}"/>
                  </a:ext>
                </a:extLst>
              </p:cNvPr>
              <p:cNvCxnSpPr>
                <a:cxnSpLocks/>
                <a:endCxn id="35" idx="3"/>
              </p:cNvCxnSpPr>
              <p:nvPr/>
            </p:nvCxnSpPr>
            <p:spPr>
              <a:xfrm flipH="1">
                <a:off x="4020344" y="4956376"/>
                <a:ext cx="682" cy="56026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5" name="Group 24">
              <a:extLst>
                <a:ext uri="{FF2B5EF4-FFF2-40B4-BE49-F238E27FC236}">
                  <a16:creationId xmlns:a16="http://schemas.microsoft.com/office/drawing/2014/main" id="{86BFEDE5-53D7-4BC2-945A-DF59278223FC}"/>
                </a:ext>
              </a:extLst>
            </p:cNvPr>
            <p:cNvGrpSpPr/>
            <p:nvPr/>
          </p:nvGrpSpPr>
          <p:grpSpPr>
            <a:xfrm>
              <a:off x="5560134" y="3460124"/>
              <a:ext cx="240365" cy="282706"/>
              <a:chOff x="3448088" y="4177256"/>
              <a:chExt cx="1138785" cy="1339387"/>
            </a:xfrm>
            <a:solidFill>
              <a:srgbClr val="E6E6E6"/>
            </a:solidFill>
          </p:grpSpPr>
          <p:grpSp>
            <p:nvGrpSpPr>
              <p:cNvPr id="26" name="Group 25">
                <a:extLst>
                  <a:ext uri="{FF2B5EF4-FFF2-40B4-BE49-F238E27FC236}">
                    <a16:creationId xmlns:a16="http://schemas.microsoft.com/office/drawing/2014/main" id="{CDF1B82A-6983-4C73-BAD9-1D8960E76475}"/>
                  </a:ext>
                </a:extLst>
              </p:cNvPr>
              <p:cNvGrpSpPr/>
              <p:nvPr/>
            </p:nvGrpSpPr>
            <p:grpSpPr>
              <a:xfrm>
                <a:off x="3448088" y="4177256"/>
                <a:ext cx="1138785" cy="1339387"/>
                <a:chOff x="3448088" y="4177256"/>
                <a:chExt cx="1138785" cy="1339387"/>
              </a:xfrm>
              <a:grpFill/>
            </p:grpSpPr>
            <p:sp>
              <p:nvSpPr>
                <p:cNvPr id="28" name="Freeform: Shape 27">
                  <a:extLst>
                    <a:ext uri="{FF2B5EF4-FFF2-40B4-BE49-F238E27FC236}">
                      <a16:creationId xmlns:a16="http://schemas.microsoft.com/office/drawing/2014/main" id="{6787E8F6-1E05-4D3A-9192-F68F5328B1EB}"/>
                    </a:ext>
                  </a:extLst>
                </p:cNvPr>
                <p:cNvSpPr/>
                <p:nvPr/>
              </p:nvSpPr>
              <p:spPr bwMode="auto">
                <a:xfrm>
                  <a:off x="3448088" y="4177256"/>
                  <a:ext cx="1138785" cy="1339387"/>
                </a:xfrm>
                <a:custGeom>
                  <a:avLst/>
                  <a:gdLst>
                    <a:gd name="connsiteX0" fmla="*/ 140153 w 293914"/>
                    <a:gd name="connsiteY0" fmla="*/ 0 h 336097"/>
                    <a:gd name="connsiteX1" fmla="*/ 0 w 293914"/>
                    <a:gd name="connsiteY1" fmla="*/ 84364 h 336097"/>
                    <a:gd name="connsiteX2" fmla="*/ 0 w 293914"/>
                    <a:gd name="connsiteY2" fmla="*/ 232682 h 336097"/>
                    <a:gd name="connsiteX3" fmla="*/ 141514 w 293914"/>
                    <a:gd name="connsiteY3" fmla="*/ 336097 h 336097"/>
                    <a:gd name="connsiteX4" fmla="*/ 293914 w 293914"/>
                    <a:gd name="connsiteY4" fmla="*/ 231322 h 336097"/>
                    <a:gd name="connsiteX5" fmla="*/ 278946 w 293914"/>
                    <a:gd name="connsiteY5" fmla="*/ 77561 h 336097"/>
                    <a:gd name="connsiteX6" fmla="*/ 140153 w 293914"/>
                    <a:gd name="connsiteY6" fmla="*/ 0 h 336097"/>
                    <a:gd name="connsiteX0" fmla="*/ 140153 w 284389"/>
                    <a:gd name="connsiteY0" fmla="*/ 0 h 336097"/>
                    <a:gd name="connsiteX1" fmla="*/ 0 w 284389"/>
                    <a:gd name="connsiteY1" fmla="*/ 84364 h 336097"/>
                    <a:gd name="connsiteX2" fmla="*/ 0 w 284389"/>
                    <a:gd name="connsiteY2" fmla="*/ 232682 h 336097"/>
                    <a:gd name="connsiteX3" fmla="*/ 141514 w 284389"/>
                    <a:gd name="connsiteY3" fmla="*/ 336097 h 336097"/>
                    <a:gd name="connsiteX4" fmla="*/ 284389 w 284389"/>
                    <a:gd name="connsiteY4" fmla="*/ 228601 h 336097"/>
                    <a:gd name="connsiteX5" fmla="*/ 278946 w 284389"/>
                    <a:gd name="connsiteY5" fmla="*/ 77561 h 336097"/>
                    <a:gd name="connsiteX6" fmla="*/ 140153 w 284389"/>
                    <a:gd name="connsiteY6" fmla="*/ 0 h 336097"/>
                    <a:gd name="connsiteX0" fmla="*/ 140153 w 287111"/>
                    <a:gd name="connsiteY0" fmla="*/ 0 h 336097"/>
                    <a:gd name="connsiteX1" fmla="*/ 0 w 287111"/>
                    <a:gd name="connsiteY1" fmla="*/ 84364 h 336097"/>
                    <a:gd name="connsiteX2" fmla="*/ 0 w 287111"/>
                    <a:gd name="connsiteY2" fmla="*/ 232682 h 336097"/>
                    <a:gd name="connsiteX3" fmla="*/ 141514 w 287111"/>
                    <a:gd name="connsiteY3" fmla="*/ 336097 h 336097"/>
                    <a:gd name="connsiteX4" fmla="*/ 284389 w 287111"/>
                    <a:gd name="connsiteY4" fmla="*/ 228601 h 336097"/>
                    <a:gd name="connsiteX5" fmla="*/ 287111 w 287111"/>
                    <a:gd name="connsiteY5" fmla="*/ 88447 h 336097"/>
                    <a:gd name="connsiteX6" fmla="*/ 140153 w 287111"/>
                    <a:gd name="connsiteY6" fmla="*/ 0 h 336097"/>
                    <a:gd name="connsiteX0" fmla="*/ 140153 w 287111"/>
                    <a:gd name="connsiteY0" fmla="*/ 0 h 336097"/>
                    <a:gd name="connsiteX1" fmla="*/ 0 w 287111"/>
                    <a:gd name="connsiteY1" fmla="*/ 84364 h 336097"/>
                    <a:gd name="connsiteX2" fmla="*/ 0 w 287111"/>
                    <a:gd name="connsiteY2" fmla="*/ 232682 h 336097"/>
                    <a:gd name="connsiteX3" fmla="*/ 141514 w 287111"/>
                    <a:gd name="connsiteY3" fmla="*/ 336097 h 336097"/>
                    <a:gd name="connsiteX4" fmla="*/ 286467 w 287111"/>
                    <a:gd name="connsiteY4" fmla="*/ 235529 h 336097"/>
                    <a:gd name="connsiteX5" fmla="*/ 287111 w 287111"/>
                    <a:gd name="connsiteY5" fmla="*/ 88447 h 336097"/>
                    <a:gd name="connsiteX6" fmla="*/ 140153 w 287111"/>
                    <a:gd name="connsiteY6" fmla="*/ 0 h 336097"/>
                    <a:gd name="connsiteX0" fmla="*/ 140153 w 286690"/>
                    <a:gd name="connsiteY0" fmla="*/ 0 h 336097"/>
                    <a:gd name="connsiteX1" fmla="*/ 0 w 286690"/>
                    <a:gd name="connsiteY1" fmla="*/ 84364 h 336097"/>
                    <a:gd name="connsiteX2" fmla="*/ 0 w 286690"/>
                    <a:gd name="connsiteY2" fmla="*/ 232682 h 336097"/>
                    <a:gd name="connsiteX3" fmla="*/ 141514 w 286690"/>
                    <a:gd name="connsiteY3" fmla="*/ 336097 h 336097"/>
                    <a:gd name="connsiteX4" fmla="*/ 286467 w 286690"/>
                    <a:gd name="connsiteY4" fmla="*/ 235529 h 336097"/>
                    <a:gd name="connsiteX5" fmla="*/ 286072 w 286690"/>
                    <a:gd name="connsiteY5" fmla="*/ 83251 h 336097"/>
                    <a:gd name="connsiteX6" fmla="*/ 140153 w 286690"/>
                    <a:gd name="connsiteY6" fmla="*/ 0 h 336097"/>
                    <a:gd name="connsiteX0" fmla="*/ 142924 w 289461"/>
                    <a:gd name="connsiteY0" fmla="*/ 0 h 336097"/>
                    <a:gd name="connsiteX1" fmla="*/ 2771 w 289461"/>
                    <a:gd name="connsiteY1" fmla="*/ 84364 h 336097"/>
                    <a:gd name="connsiteX2" fmla="*/ 0 w 289461"/>
                    <a:gd name="connsiteY2" fmla="*/ 230604 h 336097"/>
                    <a:gd name="connsiteX3" fmla="*/ 144285 w 289461"/>
                    <a:gd name="connsiteY3" fmla="*/ 336097 h 336097"/>
                    <a:gd name="connsiteX4" fmla="*/ 289238 w 289461"/>
                    <a:gd name="connsiteY4" fmla="*/ 235529 h 336097"/>
                    <a:gd name="connsiteX5" fmla="*/ 288843 w 289461"/>
                    <a:gd name="connsiteY5" fmla="*/ 83251 h 336097"/>
                    <a:gd name="connsiteX6" fmla="*/ 142924 w 289461"/>
                    <a:gd name="connsiteY6" fmla="*/ 0 h 336097"/>
                    <a:gd name="connsiteX0" fmla="*/ 144147 w 290684"/>
                    <a:gd name="connsiteY0" fmla="*/ 0 h 336097"/>
                    <a:gd name="connsiteX1" fmla="*/ 184 w 290684"/>
                    <a:gd name="connsiteY1" fmla="*/ 83325 h 336097"/>
                    <a:gd name="connsiteX2" fmla="*/ 1223 w 290684"/>
                    <a:gd name="connsiteY2" fmla="*/ 230604 h 336097"/>
                    <a:gd name="connsiteX3" fmla="*/ 145508 w 290684"/>
                    <a:gd name="connsiteY3" fmla="*/ 336097 h 336097"/>
                    <a:gd name="connsiteX4" fmla="*/ 290461 w 290684"/>
                    <a:gd name="connsiteY4" fmla="*/ 235529 h 336097"/>
                    <a:gd name="connsiteX5" fmla="*/ 290066 w 290684"/>
                    <a:gd name="connsiteY5" fmla="*/ 83251 h 336097"/>
                    <a:gd name="connsiteX6" fmla="*/ 144147 w 290684"/>
                    <a:gd name="connsiteY6" fmla="*/ 0 h 336097"/>
                    <a:gd name="connsiteX0" fmla="*/ 145186 w 290684"/>
                    <a:gd name="connsiteY0" fmla="*/ 0 h 342332"/>
                    <a:gd name="connsiteX1" fmla="*/ 184 w 290684"/>
                    <a:gd name="connsiteY1" fmla="*/ 89560 h 342332"/>
                    <a:gd name="connsiteX2" fmla="*/ 1223 w 290684"/>
                    <a:gd name="connsiteY2" fmla="*/ 236839 h 342332"/>
                    <a:gd name="connsiteX3" fmla="*/ 145508 w 290684"/>
                    <a:gd name="connsiteY3" fmla="*/ 342332 h 342332"/>
                    <a:gd name="connsiteX4" fmla="*/ 290461 w 290684"/>
                    <a:gd name="connsiteY4" fmla="*/ 241764 h 342332"/>
                    <a:gd name="connsiteX5" fmla="*/ 290066 w 290684"/>
                    <a:gd name="connsiteY5" fmla="*/ 89486 h 342332"/>
                    <a:gd name="connsiteX6" fmla="*/ 145186 w 290684"/>
                    <a:gd name="connsiteY6" fmla="*/ 0 h 342332"/>
                    <a:gd name="connsiteX0" fmla="*/ 143963 w 289461"/>
                    <a:gd name="connsiteY0" fmla="*/ 0 h 342332"/>
                    <a:gd name="connsiteX1" fmla="*/ 1039 w 289461"/>
                    <a:gd name="connsiteY1" fmla="*/ 89560 h 342332"/>
                    <a:gd name="connsiteX2" fmla="*/ 0 w 289461"/>
                    <a:gd name="connsiteY2" fmla="*/ 236839 h 342332"/>
                    <a:gd name="connsiteX3" fmla="*/ 144285 w 289461"/>
                    <a:gd name="connsiteY3" fmla="*/ 342332 h 342332"/>
                    <a:gd name="connsiteX4" fmla="*/ 289238 w 289461"/>
                    <a:gd name="connsiteY4" fmla="*/ 241764 h 342332"/>
                    <a:gd name="connsiteX5" fmla="*/ 288843 w 289461"/>
                    <a:gd name="connsiteY5" fmla="*/ 89486 h 342332"/>
                    <a:gd name="connsiteX6" fmla="*/ 143963 w 289461"/>
                    <a:gd name="connsiteY6" fmla="*/ 0 h 342332"/>
                    <a:gd name="connsiteX0" fmla="*/ 143092 w 288590"/>
                    <a:gd name="connsiteY0" fmla="*/ 0 h 342332"/>
                    <a:gd name="connsiteX1" fmla="*/ 168 w 288590"/>
                    <a:gd name="connsiteY1" fmla="*/ 89560 h 342332"/>
                    <a:gd name="connsiteX2" fmla="*/ 1554 w 288590"/>
                    <a:gd name="connsiteY2" fmla="*/ 234414 h 342332"/>
                    <a:gd name="connsiteX3" fmla="*/ 143414 w 288590"/>
                    <a:gd name="connsiteY3" fmla="*/ 342332 h 342332"/>
                    <a:gd name="connsiteX4" fmla="*/ 288367 w 288590"/>
                    <a:gd name="connsiteY4" fmla="*/ 241764 h 342332"/>
                    <a:gd name="connsiteX5" fmla="*/ 287972 w 288590"/>
                    <a:gd name="connsiteY5" fmla="*/ 89486 h 342332"/>
                    <a:gd name="connsiteX6" fmla="*/ 143092 w 288590"/>
                    <a:gd name="connsiteY6" fmla="*/ 0 h 342332"/>
                    <a:gd name="connsiteX0" fmla="*/ 145002 w 290500"/>
                    <a:gd name="connsiteY0" fmla="*/ 0 h 342332"/>
                    <a:gd name="connsiteX1" fmla="*/ 2078 w 290500"/>
                    <a:gd name="connsiteY1" fmla="*/ 89560 h 342332"/>
                    <a:gd name="connsiteX2" fmla="*/ 0 w 290500"/>
                    <a:gd name="connsiteY2" fmla="*/ 234067 h 342332"/>
                    <a:gd name="connsiteX3" fmla="*/ 145324 w 290500"/>
                    <a:gd name="connsiteY3" fmla="*/ 342332 h 342332"/>
                    <a:gd name="connsiteX4" fmla="*/ 290277 w 290500"/>
                    <a:gd name="connsiteY4" fmla="*/ 241764 h 342332"/>
                    <a:gd name="connsiteX5" fmla="*/ 289882 w 290500"/>
                    <a:gd name="connsiteY5" fmla="*/ 89486 h 342332"/>
                    <a:gd name="connsiteX6" fmla="*/ 145002 w 290500"/>
                    <a:gd name="connsiteY6" fmla="*/ 0 h 342332"/>
                    <a:gd name="connsiteX0" fmla="*/ 145002 w 290500"/>
                    <a:gd name="connsiteY0" fmla="*/ 0 h 337829"/>
                    <a:gd name="connsiteX1" fmla="*/ 2078 w 290500"/>
                    <a:gd name="connsiteY1" fmla="*/ 89560 h 337829"/>
                    <a:gd name="connsiteX2" fmla="*/ 0 w 290500"/>
                    <a:gd name="connsiteY2" fmla="*/ 234067 h 337829"/>
                    <a:gd name="connsiteX3" fmla="*/ 145324 w 290500"/>
                    <a:gd name="connsiteY3" fmla="*/ 337829 h 337829"/>
                    <a:gd name="connsiteX4" fmla="*/ 290277 w 290500"/>
                    <a:gd name="connsiteY4" fmla="*/ 241764 h 337829"/>
                    <a:gd name="connsiteX5" fmla="*/ 289882 w 290500"/>
                    <a:gd name="connsiteY5" fmla="*/ 89486 h 337829"/>
                    <a:gd name="connsiteX6" fmla="*/ 145002 w 290500"/>
                    <a:gd name="connsiteY6" fmla="*/ 0 h 337829"/>
                    <a:gd name="connsiteX0" fmla="*/ 145002 w 290500"/>
                    <a:gd name="connsiteY0" fmla="*/ 0 h 340946"/>
                    <a:gd name="connsiteX1" fmla="*/ 2078 w 290500"/>
                    <a:gd name="connsiteY1" fmla="*/ 89560 h 340946"/>
                    <a:gd name="connsiteX2" fmla="*/ 0 w 290500"/>
                    <a:gd name="connsiteY2" fmla="*/ 234067 h 340946"/>
                    <a:gd name="connsiteX3" fmla="*/ 145670 w 290500"/>
                    <a:gd name="connsiteY3" fmla="*/ 340946 h 340946"/>
                    <a:gd name="connsiteX4" fmla="*/ 290277 w 290500"/>
                    <a:gd name="connsiteY4" fmla="*/ 241764 h 340946"/>
                    <a:gd name="connsiteX5" fmla="*/ 289882 w 290500"/>
                    <a:gd name="connsiteY5" fmla="*/ 89486 h 340946"/>
                    <a:gd name="connsiteX6" fmla="*/ 145002 w 290500"/>
                    <a:gd name="connsiteY6" fmla="*/ 0 h 340946"/>
                    <a:gd name="connsiteX0" fmla="*/ 145002 w 289882"/>
                    <a:gd name="connsiteY0" fmla="*/ 0 h 340946"/>
                    <a:gd name="connsiteX1" fmla="*/ 2078 w 289882"/>
                    <a:gd name="connsiteY1" fmla="*/ 89560 h 340946"/>
                    <a:gd name="connsiteX2" fmla="*/ 0 w 289882"/>
                    <a:gd name="connsiteY2" fmla="*/ 234067 h 340946"/>
                    <a:gd name="connsiteX3" fmla="*/ 145670 w 289882"/>
                    <a:gd name="connsiteY3" fmla="*/ 340946 h 340946"/>
                    <a:gd name="connsiteX4" fmla="*/ 286813 w 289882"/>
                    <a:gd name="connsiteY4" fmla="*/ 242457 h 340946"/>
                    <a:gd name="connsiteX5" fmla="*/ 289882 w 289882"/>
                    <a:gd name="connsiteY5" fmla="*/ 89486 h 340946"/>
                    <a:gd name="connsiteX6" fmla="*/ 145002 w 289882"/>
                    <a:gd name="connsiteY6" fmla="*/ 0 h 340946"/>
                    <a:gd name="connsiteX0" fmla="*/ 145002 w 290500"/>
                    <a:gd name="connsiteY0" fmla="*/ 0 h 340946"/>
                    <a:gd name="connsiteX1" fmla="*/ 2078 w 290500"/>
                    <a:gd name="connsiteY1" fmla="*/ 89560 h 340946"/>
                    <a:gd name="connsiteX2" fmla="*/ 0 w 290500"/>
                    <a:gd name="connsiteY2" fmla="*/ 234067 h 340946"/>
                    <a:gd name="connsiteX3" fmla="*/ 145670 w 290500"/>
                    <a:gd name="connsiteY3" fmla="*/ 340946 h 340946"/>
                    <a:gd name="connsiteX4" fmla="*/ 290277 w 290500"/>
                    <a:gd name="connsiteY4" fmla="*/ 241418 h 340946"/>
                    <a:gd name="connsiteX5" fmla="*/ 289882 w 290500"/>
                    <a:gd name="connsiteY5" fmla="*/ 89486 h 340946"/>
                    <a:gd name="connsiteX6" fmla="*/ 145002 w 290500"/>
                    <a:gd name="connsiteY6" fmla="*/ 0 h 340946"/>
                    <a:gd name="connsiteX0" fmla="*/ 145002 w 289882"/>
                    <a:gd name="connsiteY0" fmla="*/ 0 h 340946"/>
                    <a:gd name="connsiteX1" fmla="*/ 2078 w 289882"/>
                    <a:gd name="connsiteY1" fmla="*/ 89560 h 340946"/>
                    <a:gd name="connsiteX2" fmla="*/ 0 w 289882"/>
                    <a:gd name="connsiteY2" fmla="*/ 234067 h 340946"/>
                    <a:gd name="connsiteX3" fmla="*/ 145670 w 289882"/>
                    <a:gd name="connsiteY3" fmla="*/ 340946 h 340946"/>
                    <a:gd name="connsiteX4" fmla="*/ 289238 w 289882"/>
                    <a:gd name="connsiteY4" fmla="*/ 239686 h 340946"/>
                    <a:gd name="connsiteX5" fmla="*/ 289882 w 289882"/>
                    <a:gd name="connsiteY5" fmla="*/ 89486 h 340946"/>
                    <a:gd name="connsiteX6" fmla="*/ 145002 w 289882"/>
                    <a:gd name="connsiteY6" fmla="*/ 0 h 340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882" h="340946">
                      <a:moveTo>
                        <a:pt x="145002" y="0"/>
                      </a:moveTo>
                      <a:lnTo>
                        <a:pt x="2078" y="89560"/>
                      </a:lnTo>
                      <a:cubicBezTo>
                        <a:pt x="1154" y="138307"/>
                        <a:pt x="924" y="185320"/>
                        <a:pt x="0" y="234067"/>
                      </a:cubicBezTo>
                      <a:lnTo>
                        <a:pt x="145670" y="340946"/>
                      </a:lnTo>
                      <a:lnTo>
                        <a:pt x="289238" y="239686"/>
                      </a:lnTo>
                      <a:cubicBezTo>
                        <a:pt x="290145" y="192968"/>
                        <a:pt x="288975" y="136204"/>
                        <a:pt x="289882" y="89486"/>
                      </a:cubicBezTo>
                      <a:lnTo>
                        <a:pt x="145002" y="0"/>
                      </a:lnTo>
                      <a:close/>
                    </a:path>
                  </a:pathLst>
                </a:custGeom>
                <a:solidFill>
                  <a:schemeClr val="bg2"/>
                </a:solid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srgbClr val="FFFFFF"/>
                    </a:solidFill>
                    <a:effectLst/>
                    <a:uLnTx/>
                    <a:uFillTx/>
                    <a:latin typeface="Segoe UI Semilight"/>
                    <a:ea typeface="+mn-ea"/>
                    <a:cs typeface="+mn-cs"/>
                  </a:endParaRPr>
                </a:p>
              </p:txBody>
            </p:sp>
            <p:cxnSp>
              <p:nvCxnSpPr>
                <p:cNvPr id="31" name="Straight Connector 30">
                  <a:extLst>
                    <a:ext uri="{FF2B5EF4-FFF2-40B4-BE49-F238E27FC236}">
                      <a16:creationId xmlns:a16="http://schemas.microsoft.com/office/drawing/2014/main" id="{9EE676D1-D5CE-4F4C-BA9F-8A4DF359A37A}"/>
                    </a:ext>
                  </a:extLst>
                </p:cNvPr>
                <p:cNvCxnSpPr>
                  <a:cxnSpLocks/>
                </p:cNvCxnSpPr>
                <p:nvPr/>
              </p:nvCxnSpPr>
              <p:spPr>
                <a:xfrm flipV="1">
                  <a:off x="4019187" y="4532301"/>
                  <a:ext cx="563116" cy="42199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2" name="Straight Connector 31">
                  <a:extLst>
                    <a:ext uri="{FF2B5EF4-FFF2-40B4-BE49-F238E27FC236}">
                      <a16:creationId xmlns:a16="http://schemas.microsoft.com/office/drawing/2014/main" id="{410509F4-497E-42FF-8F53-7F2D328F5452}"/>
                    </a:ext>
                  </a:extLst>
                </p:cNvPr>
                <p:cNvCxnSpPr>
                  <a:cxnSpLocks/>
                </p:cNvCxnSpPr>
                <p:nvPr/>
              </p:nvCxnSpPr>
              <p:spPr>
                <a:xfrm flipH="1" flipV="1">
                  <a:off x="3454309" y="4532300"/>
                  <a:ext cx="563116" cy="42199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27" name="Straight Connector 26">
                <a:extLst>
                  <a:ext uri="{FF2B5EF4-FFF2-40B4-BE49-F238E27FC236}">
                    <a16:creationId xmlns:a16="http://schemas.microsoft.com/office/drawing/2014/main" id="{348680BF-D9C8-44B9-9932-6210929DA5D0}"/>
                  </a:ext>
                </a:extLst>
              </p:cNvPr>
              <p:cNvCxnSpPr>
                <a:cxnSpLocks/>
                <a:endCxn id="28" idx="3"/>
              </p:cNvCxnSpPr>
              <p:nvPr/>
            </p:nvCxnSpPr>
            <p:spPr>
              <a:xfrm flipH="1">
                <a:off x="4020344" y="4956376"/>
                <a:ext cx="682" cy="560267"/>
              </a:xfrm>
              <a:prstGeom prst="line">
                <a:avLst/>
              </a:prstGeom>
              <a:noFill/>
              <a:ln w="28575" cap="rnd">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grpSp>
        <p:nvGrpSpPr>
          <p:cNvPr id="48" name="Group 47">
            <a:extLst>
              <a:ext uri="{FF2B5EF4-FFF2-40B4-BE49-F238E27FC236}">
                <a16:creationId xmlns:a16="http://schemas.microsoft.com/office/drawing/2014/main" id="{D71B20F6-D7A1-49F2-90D8-2384CCEE8EF4}"/>
              </a:ext>
            </a:extLst>
          </p:cNvPr>
          <p:cNvGrpSpPr>
            <a:grpSpLocks noChangeAspect="1"/>
          </p:cNvGrpSpPr>
          <p:nvPr/>
        </p:nvGrpSpPr>
        <p:grpSpPr>
          <a:xfrm>
            <a:off x="9616378" y="1379877"/>
            <a:ext cx="518227" cy="720753"/>
            <a:chOff x="9190037" y="3392859"/>
            <a:chExt cx="657225" cy="914072"/>
          </a:xfrm>
        </p:grpSpPr>
        <p:sp>
          <p:nvSpPr>
            <p:cNvPr id="49" name="key_3">
              <a:extLst>
                <a:ext uri="{FF2B5EF4-FFF2-40B4-BE49-F238E27FC236}">
                  <a16:creationId xmlns:a16="http://schemas.microsoft.com/office/drawing/2014/main" id="{638915BA-1CD5-4945-8581-9152B34331F7}"/>
                </a:ext>
              </a:extLst>
            </p:cNvPr>
            <p:cNvSpPr>
              <a:spLocks noChangeAspect="1" noEditPoints="1"/>
            </p:cNvSpPr>
            <p:nvPr/>
          </p:nvSpPr>
          <p:spPr bwMode="auto">
            <a:xfrm rot="16200000">
              <a:off x="9460706" y="3830225"/>
              <a:ext cx="157163" cy="393700"/>
            </a:xfrm>
            <a:custGeom>
              <a:avLst/>
              <a:gdLst>
                <a:gd name="T0" fmla="*/ 0 w 134"/>
                <a:gd name="T1" fmla="*/ 33 h 343"/>
                <a:gd name="T2" fmla="*/ 33 w 134"/>
                <a:gd name="T3" fmla="*/ 0 h 343"/>
                <a:gd name="T4" fmla="*/ 101 w 134"/>
                <a:gd name="T5" fmla="*/ 0 h 343"/>
                <a:gd name="T6" fmla="*/ 134 w 134"/>
                <a:gd name="T7" fmla="*/ 33 h 343"/>
                <a:gd name="T8" fmla="*/ 134 w 134"/>
                <a:gd name="T9" fmla="*/ 113 h 343"/>
                <a:gd name="T10" fmla="*/ 101 w 134"/>
                <a:gd name="T11" fmla="*/ 146 h 343"/>
                <a:gd name="T12" fmla="*/ 33 w 134"/>
                <a:gd name="T13" fmla="*/ 146 h 343"/>
                <a:gd name="T14" fmla="*/ 0 w 134"/>
                <a:gd name="T15" fmla="*/ 113 h 343"/>
                <a:gd name="T16" fmla="*/ 0 w 134"/>
                <a:gd name="T17" fmla="*/ 33 h 343"/>
                <a:gd name="T18" fmla="*/ 67 w 134"/>
                <a:gd name="T19" fmla="*/ 69 h 343"/>
                <a:gd name="T20" fmla="*/ 79 w 134"/>
                <a:gd name="T21" fmla="*/ 57 h 343"/>
                <a:gd name="T22" fmla="*/ 67 w 134"/>
                <a:gd name="T23" fmla="*/ 44 h 343"/>
                <a:gd name="T24" fmla="*/ 55 w 134"/>
                <a:gd name="T25" fmla="*/ 57 h 343"/>
                <a:gd name="T26" fmla="*/ 67 w 134"/>
                <a:gd name="T27" fmla="*/ 69 h 343"/>
                <a:gd name="T28" fmla="*/ 42 w 134"/>
                <a:gd name="T29" fmla="*/ 146 h 343"/>
                <a:gd name="T30" fmla="*/ 42 w 134"/>
                <a:gd name="T31" fmla="*/ 235 h 343"/>
                <a:gd name="T32" fmla="*/ 60 w 134"/>
                <a:gd name="T33" fmla="*/ 253 h 343"/>
                <a:gd name="T34" fmla="*/ 42 w 134"/>
                <a:gd name="T35" fmla="*/ 268 h 343"/>
                <a:gd name="T36" fmla="*/ 42 w 134"/>
                <a:gd name="T37" fmla="*/ 290 h 343"/>
                <a:gd name="T38" fmla="*/ 60 w 134"/>
                <a:gd name="T39" fmla="*/ 308 h 343"/>
                <a:gd name="T40" fmla="*/ 42 w 134"/>
                <a:gd name="T41" fmla="*/ 324 h 343"/>
                <a:gd name="T42" fmla="*/ 42 w 134"/>
                <a:gd name="T43" fmla="*/ 343 h 343"/>
                <a:gd name="T44" fmla="*/ 83 w 134"/>
                <a:gd name="T45" fmla="*/ 343 h 343"/>
                <a:gd name="T46" fmla="*/ 92 w 134"/>
                <a:gd name="T47" fmla="*/ 332 h 343"/>
                <a:gd name="T48" fmla="*/ 92 w 134"/>
                <a:gd name="T49" fmla="*/ 146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343">
                  <a:moveTo>
                    <a:pt x="0" y="33"/>
                  </a:moveTo>
                  <a:cubicBezTo>
                    <a:pt x="0" y="15"/>
                    <a:pt x="15" y="0"/>
                    <a:pt x="33" y="0"/>
                  </a:cubicBezTo>
                  <a:cubicBezTo>
                    <a:pt x="101" y="0"/>
                    <a:pt x="101" y="0"/>
                    <a:pt x="101" y="0"/>
                  </a:cubicBezTo>
                  <a:cubicBezTo>
                    <a:pt x="119" y="0"/>
                    <a:pt x="134" y="15"/>
                    <a:pt x="134" y="33"/>
                  </a:cubicBezTo>
                  <a:cubicBezTo>
                    <a:pt x="134" y="113"/>
                    <a:pt x="134" y="113"/>
                    <a:pt x="134" y="113"/>
                  </a:cubicBezTo>
                  <a:cubicBezTo>
                    <a:pt x="134" y="131"/>
                    <a:pt x="119" y="146"/>
                    <a:pt x="101" y="146"/>
                  </a:cubicBezTo>
                  <a:cubicBezTo>
                    <a:pt x="33" y="146"/>
                    <a:pt x="33" y="146"/>
                    <a:pt x="33" y="146"/>
                  </a:cubicBezTo>
                  <a:cubicBezTo>
                    <a:pt x="15" y="146"/>
                    <a:pt x="0" y="131"/>
                    <a:pt x="0" y="113"/>
                  </a:cubicBezTo>
                  <a:lnTo>
                    <a:pt x="0" y="33"/>
                  </a:lnTo>
                  <a:close/>
                  <a:moveTo>
                    <a:pt x="67" y="69"/>
                  </a:moveTo>
                  <a:cubicBezTo>
                    <a:pt x="74" y="69"/>
                    <a:pt x="79" y="63"/>
                    <a:pt x="79" y="57"/>
                  </a:cubicBezTo>
                  <a:cubicBezTo>
                    <a:pt x="79" y="50"/>
                    <a:pt x="74" y="44"/>
                    <a:pt x="67" y="44"/>
                  </a:cubicBezTo>
                  <a:cubicBezTo>
                    <a:pt x="60" y="44"/>
                    <a:pt x="55" y="50"/>
                    <a:pt x="55" y="57"/>
                  </a:cubicBezTo>
                  <a:cubicBezTo>
                    <a:pt x="55" y="63"/>
                    <a:pt x="60" y="69"/>
                    <a:pt x="67" y="69"/>
                  </a:cubicBezTo>
                  <a:close/>
                  <a:moveTo>
                    <a:pt x="42" y="146"/>
                  </a:moveTo>
                  <a:cubicBezTo>
                    <a:pt x="42" y="235"/>
                    <a:pt x="42" y="235"/>
                    <a:pt x="42" y="235"/>
                  </a:cubicBezTo>
                  <a:cubicBezTo>
                    <a:pt x="60" y="253"/>
                    <a:pt x="60" y="253"/>
                    <a:pt x="60" y="253"/>
                  </a:cubicBezTo>
                  <a:cubicBezTo>
                    <a:pt x="42" y="268"/>
                    <a:pt x="42" y="268"/>
                    <a:pt x="42" y="268"/>
                  </a:cubicBezTo>
                  <a:cubicBezTo>
                    <a:pt x="42" y="290"/>
                    <a:pt x="42" y="290"/>
                    <a:pt x="42" y="290"/>
                  </a:cubicBezTo>
                  <a:cubicBezTo>
                    <a:pt x="60" y="308"/>
                    <a:pt x="60" y="308"/>
                    <a:pt x="60" y="308"/>
                  </a:cubicBezTo>
                  <a:cubicBezTo>
                    <a:pt x="42" y="324"/>
                    <a:pt x="42" y="324"/>
                    <a:pt x="42" y="324"/>
                  </a:cubicBezTo>
                  <a:cubicBezTo>
                    <a:pt x="42" y="343"/>
                    <a:pt x="42" y="343"/>
                    <a:pt x="42" y="343"/>
                  </a:cubicBezTo>
                  <a:cubicBezTo>
                    <a:pt x="83" y="343"/>
                    <a:pt x="83" y="343"/>
                    <a:pt x="83" y="343"/>
                  </a:cubicBezTo>
                  <a:cubicBezTo>
                    <a:pt x="88" y="343"/>
                    <a:pt x="92" y="338"/>
                    <a:pt x="92" y="332"/>
                  </a:cubicBezTo>
                  <a:cubicBezTo>
                    <a:pt x="92" y="146"/>
                    <a:pt x="92" y="146"/>
                    <a:pt x="92" y="146"/>
                  </a:cubicBezTo>
                </a:path>
              </a:pathLst>
            </a:custGeom>
            <a:noFill/>
            <a:ln w="28575" cap="rnd">
              <a:solidFill>
                <a:schemeClr val="tx2"/>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50" name="lock">
              <a:extLst>
                <a:ext uri="{FF2B5EF4-FFF2-40B4-BE49-F238E27FC236}">
                  <a16:creationId xmlns:a16="http://schemas.microsoft.com/office/drawing/2014/main" id="{B2BFA095-3F36-4409-AFFC-C880870EAC2E}"/>
                </a:ext>
              </a:extLst>
            </p:cNvPr>
            <p:cNvSpPr>
              <a:spLocks noChangeAspect="1" noEditPoints="1"/>
            </p:cNvSpPr>
            <p:nvPr/>
          </p:nvSpPr>
          <p:spPr bwMode="auto">
            <a:xfrm>
              <a:off x="9190037" y="3392859"/>
              <a:ext cx="657225" cy="91407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38100" cap="rnd">
              <a:solidFill>
                <a:schemeClr val="accent5"/>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sp>
        <p:nvSpPr>
          <p:cNvPr id="58" name="Text Placeholder 6">
            <a:extLst>
              <a:ext uri="{FF2B5EF4-FFF2-40B4-BE49-F238E27FC236}">
                <a16:creationId xmlns:a16="http://schemas.microsoft.com/office/drawing/2014/main" id="{49DCDC7E-D5AE-443D-88AB-B2C85F0F8FEB}"/>
              </a:ext>
            </a:extLst>
          </p:cNvPr>
          <p:cNvSpPr txBox="1">
            <a:spLocks/>
          </p:cNvSpPr>
          <p:nvPr/>
        </p:nvSpPr>
        <p:spPr>
          <a:xfrm>
            <a:off x="302066" y="2612035"/>
            <a:ext cx="4023360" cy="284077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sz="2000" kern="1200" spc="0" baseline="0">
                <a:solidFill>
                  <a:schemeClr val="tx2"/>
                </a:solidFill>
                <a:latin typeface="+mn-lt"/>
                <a:ea typeface="+mn-ea"/>
                <a:cs typeface="+mn-cs"/>
              </a:defRPr>
            </a:lvl1pPr>
            <a:lvl2pPr marL="0" marR="0"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Millions of Devices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Multi-language, open source SDKs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HTTPS/AMQPS/MQTTS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Send Telemetry</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Receive Commands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Device Management</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Device Twins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Queries &amp; Jobs</a:t>
            </a:r>
          </a:p>
        </p:txBody>
      </p:sp>
      <p:sp>
        <p:nvSpPr>
          <p:cNvPr id="59" name="Text Placeholder 7">
            <a:extLst>
              <a:ext uri="{FF2B5EF4-FFF2-40B4-BE49-F238E27FC236}">
                <a16:creationId xmlns:a16="http://schemas.microsoft.com/office/drawing/2014/main" id="{1E7885A3-D616-4B9E-B6C9-F75D8538437E}"/>
              </a:ext>
            </a:extLst>
          </p:cNvPr>
          <p:cNvSpPr txBox="1">
            <a:spLocks/>
          </p:cNvSpPr>
          <p:nvPr/>
        </p:nvSpPr>
        <p:spPr>
          <a:xfrm>
            <a:off x="4352759" y="2612035"/>
            <a:ext cx="4023360" cy="2840778"/>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sz="2000" kern="1200" spc="0" baseline="0">
                <a:solidFill>
                  <a:schemeClr val="tx2"/>
                </a:solidFill>
                <a:latin typeface="+mn-lt"/>
                <a:ea typeface="+mn-ea"/>
                <a:cs typeface="+mn-cs"/>
              </a:defRPr>
            </a:lvl1pPr>
            <a:lvl2pPr marL="0" marR="0"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Billions of messages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Scale up and down</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Declarative Message Routes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File Upload</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WebSockets &amp; Multiplexing</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Azure Monitor</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Azure Resource Health</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Configuration Management</a:t>
            </a:r>
          </a:p>
        </p:txBody>
      </p:sp>
      <p:sp>
        <p:nvSpPr>
          <p:cNvPr id="60" name="Text Placeholder 8">
            <a:extLst>
              <a:ext uri="{FF2B5EF4-FFF2-40B4-BE49-F238E27FC236}">
                <a16:creationId xmlns:a16="http://schemas.microsoft.com/office/drawing/2014/main" id="{BE10080F-A7B2-47AA-8B64-DC62DC614FF7}"/>
              </a:ext>
            </a:extLst>
          </p:cNvPr>
          <p:cNvSpPr txBox="1">
            <a:spLocks/>
          </p:cNvSpPr>
          <p:nvPr/>
        </p:nvSpPr>
        <p:spPr>
          <a:xfrm>
            <a:off x="8403452" y="2612035"/>
            <a:ext cx="3749040" cy="307776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sz="2000" kern="1200" spc="0" baseline="0">
                <a:solidFill>
                  <a:schemeClr val="tx2"/>
                </a:solidFill>
                <a:latin typeface="+mn-lt"/>
                <a:ea typeface="+mn-ea"/>
                <a:cs typeface="+mn-cs"/>
              </a:defRPr>
            </a:lvl1pPr>
            <a:lvl2pPr marL="0" marR="0"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Per Device Certificates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Per Device Enable/Disable</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TLS Security</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X.509 Support</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IP Whitelisting/Blacklisting</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Shared Access Polices</a:t>
            </a:r>
          </a:p>
          <a:p>
            <a:pPr marL="0" marR="0" lvl="1" indent="0" algn="l" defTabSz="932742" rtl="0" eaLnBrk="1" fontAlgn="auto" latinLnBrk="0" hangingPunct="1">
              <a:lnSpc>
                <a:spcPct val="90000"/>
              </a:lnSpc>
              <a:spcBef>
                <a:spcPct val="200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gradFill>
                  <a:gsLst>
                    <a:gs pos="1250">
                      <a:srgbClr val="353535"/>
                    </a:gs>
                    <a:gs pos="100000">
                      <a:srgbClr val="353535"/>
                    </a:gs>
                  </a:gsLst>
                  <a:lin ang="5400000" scaled="0"/>
                </a:gradFill>
                <a:effectLst/>
                <a:uLnTx/>
                <a:uFillTx/>
                <a:latin typeface="Segoe UI Semilight"/>
                <a:ea typeface="+mn-ea"/>
                <a:cs typeface="+mn-cs"/>
              </a:rPr>
              <a:t>Firmware/Software Updates</a:t>
            </a:r>
          </a:p>
          <a:p>
            <a:pPr marL="0" marR="0" lvl="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a:pPr>
            <a:endParaRPr kumimoji="0" lang="en-US" sz="2000" b="0" i="0" u="none" strike="noStrike" kern="1200" cap="none" spc="0" normalizeH="0" baseline="0" noProof="0" dirty="0">
              <a:ln>
                <a:noFill/>
              </a:ln>
              <a:solidFill>
                <a:srgbClr val="D83B01"/>
              </a:solidFill>
              <a:effectLst/>
              <a:uLnTx/>
              <a:uFillTx/>
              <a:latin typeface="Segoe UI Semilight"/>
              <a:ea typeface="+mn-ea"/>
              <a:cs typeface="+mn-cs"/>
            </a:endParaRPr>
          </a:p>
        </p:txBody>
      </p:sp>
      <p:grpSp>
        <p:nvGrpSpPr>
          <p:cNvPr id="64" name="Group 63">
            <a:extLst>
              <a:ext uri="{FF2B5EF4-FFF2-40B4-BE49-F238E27FC236}">
                <a16:creationId xmlns:a16="http://schemas.microsoft.com/office/drawing/2014/main" id="{BD869224-95E4-4A66-B1BD-EDBF56FE0496}"/>
              </a:ext>
            </a:extLst>
          </p:cNvPr>
          <p:cNvGrpSpPr/>
          <p:nvPr/>
        </p:nvGrpSpPr>
        <p:grpSpPr>
          <a:xfrm>
            <a:off x="2250052" y="3581531"/>
            <a:ext cx="6323631" cy="2396455"/>
            <a:chOff x="506290" y="1401887"/>
            <a:chExt cx="11609259" cy="4393902"/>
          </a:xfrm>
        </p:grpSpPr>
        <p:sp>
          <p:nvSpPr>
            <p:cNvPr id="65" name="cloud">
              <a:extLst>
                <a:ext uri="{FF2B5EF4-FFF2-40B4-BE49-F238E27FC236}">
                  <a16:creationId xmlns:a16="http://schemas.microsoft.com/office/drawing/2014/main" id="{C675C5E4-FAF7-49BE-8FC6-D22936A03932}"/>
                </a:ext>
              </a:extLst>
            </p:cNvPr>
            <p:cNvSpPr>
              <a:spLocks noChangeAspect="1"/>
            </p:cNvSpPr>
            <p:nvPr/>
          </p:nvSpPr>
          <p:spPr bwMode="black">
            <a:xfrm>
              <a:off x="4491745" y="1401887"/>
              <a:ext cx="7623804" cy="439390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5">
                <a:alpha val="43000"/>
              </a:schemeClr>
            </a:solidFill>
            <a:ln w="28575" cap="flat" cmpd="sng" algn="ctr">
              <a:noFill/>
              <a:prstDash val="solid"/>
            </a:ln>
            <a:effectLst/>
          </p:spPr>
          <p:txBody>
            <a:bodyPr tIns="839343" rtlCol="0" anchor="ctr"/>
            <a:lstStyle/>
            <a:p>
              <a:pPr marL="0" marR="0" lvl="0" indent="0" algn="ctr" defTabSz="932597" rtl="0" eaLnBrk="1" fontAlgn="auto" latinLnBrk="0" hangingPunct="1">
                <a:lnSpc>
                  <a:spcPct val="80000"/>
                </a:lnSpc>
                <a:spcBef>
                  <a:spcPts val="0"/>
                </a:spcBef>
                <a:spcAft>
                  <a:spcPts val="0"/>
                </a:spcAft>
                <a:buClrTx/>
                <a:buSzTx/>
                <a:buFontTx/>
                <a:buNone/>
                <a:tabLst/>
                <a:defRPr/>
              </a:pPr>
              <a:endParaRPr kumimoji="0" lang="en-US" sz="2400" b="0" i="0" u="none" strike="noStrike" kern="0" cap="none" spc="-153" normalizeH="0" baseline="0" noProof="0">
                <a:ln>
                  <a:noFill/>
                </a:ln>
                <a:solidFill>
                  <a:srgbClr val="1C6294"/>
                </a:solidFill>
                <a:effectLst/>
                <a:uLnTx/>
                <a:uFillTx/>
                <a:latin typeface="Segoe UI Light"/>
                <a:ea typeface="+mn-ea"/>
                <a:cs typeface="+mn-cs"/>
              </a:endParaRPr>
            </a:p>
          </p:txBody>
        </p:sp>
        <p:sp>
          <p:nvSpPr>
            <p:cNvPr id="66" name="Rectangle: Rounded Corners 65">
              <a:extLst>
                <a:ext uri="{FF2B5EF4-FFF2-40B4-BE49-F238E27FC236}">
                  <a16:creationId xmlns:a16="http://schemas.microsoft.com/office/drawing/2014/main" id="{E4C61167-937D-4B01-B72E-C3B3F3C4516C}"/>
                </a:ext>
              </a:extLst>
            </p:cNvPr>
            <p:cNvSpPr/>
            <p:nvPr/>
          </p:nvSpPr>
          <p:spPr bwMode="auto">
            <a:xfrm>
              <a:off x="506290" y="2963892"/>
              <a:ext cx="2377440" cy="2377440"/>
            </a:xfrm>
            <a:prstGeom prst="roundRect">
              <a:avLst/>
            </a:prstGeom>
            <a:solidFill>
              <a:schemeClr val="bg1">
                <a:alpha val="7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Things</a:t>
              </a:r>
            </a:p>
          </p:txBody>
        </p:sp>
        <p:sp>
          <p:nvSpPr>
            <p:cNvPr id="67" name="Rectangle: Rounded Corners 66">
              <a:extLst>
                <a:ext uri="{FF2B5EF4-FFF2-40B4-BE49-F238E27FC236}">
                  <a16:creationId xmlns:a16="http://schemas.microsoft.com/office/drawing/2014/main" id="{FEAFCEBE-1EF6-4013-84AA-B08D19EF7FD6}"/>
                </a:ext>
              </a:extLst>
            </p:cNvPr>
            <p:cNvSpPr/>
            <p:nvPr/>
          </p:nvSpPr>
          <p:spPr bwMode="auto">
            <a:xfrm>
              <a:off x="6399670" y="2963892"/>
              <a:ext cx="2377440" cy="2377440"/>
            </a:xfrm>
            <a:prstGeom prst="roundRect">
              <a:avLst/>
            </a:prstGeom>
            <a:solidFill>
              <a:schemeClr val="bg1">
                <a:alpha val="7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Insights</a:t>
              </a:r>
            </a:p>
          </p:txBody>
        </p:sp>
        <p:sp>
          <p:nvSpPr>
            <p:cNvPr id="68" name="Rectangle: Rounded Corners 67">
              <a:extLst>
                <a:ext uri="{FF2B5EF4-FFF2-40B4-BE49-F238E27FC236}">
                  <a16:creationId xmlns:a16="http://schemas.microsoft.com/office/drawing/2014/main" id="{68E69BEF-9E40-492E-BEEC-E21EA7336EE6}"/>
                </a:ext>
              </a:extLst>
            </p:cNvPr>
            <p:cNvSpPr/>
            <p:nvPr/>
          </p:nvSpPr>
          <p:spPr bwMode="auto">
            <a:xfrm>
              <a:off x="8962477" y="2963892"/>
              <a:ext cx="2377440" cy="2377440"/>
            </a:xfrm>
            <a:prstGeom prst="roundRect">
              <a:avLst/>
            </a:prstGeom>
            <a:solidFill>
              <a:schemeClr val="bg1">
                <a:alpha val="7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rPr>
                <a:t>Actions</a:t>
              </a:r>
            </a:p>
          </p:txBody>
        </p:sp>
        <p:cxnSp>
          <p:nvCxnSpPr>
            <p:cNvPr id="69" name="Straight Arrow Connector 68">
              <a:extLst>
                <a:ext uri="{FF2B5EF4-FFF2-40B4-BE49-F238E27FC236}">
                  <a16:creationId xmlns:a16="http://schemas.microsoft.com/office/drawing/2014/main" id="{DB0ED629-F37A-431E-BB8E-0B57142EAF1B}"/>
                </a:ext>
              </a:extLst>
            </p:cNvPr>
            <p:cNvCxnSpPr>
              <a:cxnSpLocks/>
            </p:cNvCxnSpPr>
            <p:nvPr/>
          </p:nvCxnSpPr>
          <p:spPr>
            <a:xfrm>
              <a:off x="8515721" y="3843061"/>
              <a:ext cx="680329" cy="0"/>
            </a:xfrm>
            <a:prstGeom prst="straightConnector1">
              <a:avLst/>
            </a:prstGeom>
            <a:noFill/>
            <a:ln w="28575" cap="flat" cmpd="sng" algn="ctr">
              <a:solidFill>
                <a:schemeClr val="accent4"/>
              </a:solidFill>
              <a:prstDash val="solid"/>
              <a:miter lim="800000"/>
              <a:headEnd type="none"/>
              <a:tailEnd type="triangle"/>
            </a:ln>
            <a:effectLst/>
          </p:spPr>
        </p:cxnSp>
        <p:sp>
          <p:nvSpPr>
            <p:cNvPr id="70" name="Rectangle: Rounded Corners 69">
              <a:extLst>
                <a:ext uri="{FF2B5EF4-FFF2-40B4-BE49-F238E27FC236}">
                  <a16:creationId xmlns:a16="http://schemas.microsoft.com/office/drawing/2014/main" id="{6FD31BE0-E956-440F-A0A4-3DA16B56F0DE}"/>
                </a:ext>
              </a:extLst>
            </p:cNvPr>
            <p:cNvSpPr/>
            <p:nvPr/>
          </p:nvSpPr>
          <p:spPr bwMode="auto">
            <a:xfrm>
              <a:off x="4604562" y="2963892"/>
              <a:ext cx="1459109" cy="2377440"/>
            </a:xfrm>
            <a:prstGeom prst="round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353535"/>
                </a:solidFill>
                <a:effectLst/>
                <a:uLnTx/>
                <a:uFillTx/>
                <a:latin typeface="Segoe UI Semilight"/>
                <a:ea typeface="Segoe UI" pitchFamily="34" charset="0"/>
                <a:cs typeface="Segoe UI" pitchFamily="34" charset="0"/>
              </a:endParaRPr>
            </a:p>
          </p:txBody>
        </p:sp>
        <p:cxnSp>
          <p:nvCxnSpPr>
            <p:cNvPr id="71" name="Straight Arrow Connector 70">
              <a:extLst>
                <a:ext uri="{FF2B5EF4-FFF2-40B4-BE49-F238E27FC236}">
                  <a16:creationId xmlns:a16="http://schemas.microsoft.com/office/drawing/2014/main" id="{FEB52211-85AC-40D1-B65F-937C93A98E96}"/>
                </a:ext>
              </a:extLst>
            </p:cNvPr>
            <p:cNvCxnSpPr>
              <a:cxnSpLocks/>
            </p:cNvCxnSpPr>
            <p:nvPr/>
          </p:nvCxnSpPr>
          <p:spPr>
            <a:xfrm>
              <a:off x="3002278" y="3843061"/>
              <a:ext cx="3246760" cy="0"/>
            </a:xfrm>
            <a:prstGeom prst="straightConnector1">
              <a:avLst/>
            </a:prstGeom>
            <a:noFill/>
            <a:ln w="28575" cap="flat" cmpd="sng" algn="ctr">
              <a:solidFill>
                <a:schemeClr val="accent4"/>
              </a:solidFill>
              <a:prstDash val="solid"/>
              <a:miter lim="800000"/>
              <a:headEnd type="none"/>
              <a:tailEnd type="triangle"/>
            </a:ln>
            <a:effectLst/>
          </p:spPr>
        </p:cxnSp>
        <p:cxnSp>
          <p:nvCxnSpPr>
            <p:cNvPr id="72" name="Straight Arrow Connector 71">
              <a:extLst>
                <a:ext uri="{FF2B5EF4-FFF2-40B4-BE49-F238E27FC236}">
                  <a16:creationId xmlns:a16="http://schemas.microsoft.com/office/drawing/2014/main" id="{A8EC0D1B-37ED-4CC4-86E5-4E4821E67EB8}"/>
                </a:ext>
              </a:extLst>
            </p:cNvPr>
            <p:cNvCxnSpPr>
              <a:cxnSpLocks/>
            </p:cNvCxnSpPr>
            <p:nvPr/>
          </p:nvCxnSpPr>
          <p:spPr>
            <a:xfrm flipH="1">
              <a:off x="2976151" y="4050287"/>
              <a:ext cx="6371211" cy="0"/>
            </a:xfrm>
            <a:prstGeom prst="straightConnector1">
              <a:avLst/>
            </a:prstGeom>
            <a:noFill/>
            <a:ln w="28575" cap="flat" cmpd="sng" algn="ctr">
              <a:solidFill>
                <a:schemeClr val="accent4"/>
              </a:solidFill>
              <a:prstDash val="solid"/>
              <a:miter lim="800000"/>
              <a:headEnd type="none"/>
              <a:tailEnd type="triangle"/>
            </a:ln>
            <a:effectLst/>
          </p:spPr>
        </p:cxnSp>
        <p:sp>
          <p:nvSpPr>
            <p:cNvPr id="73" name="TextBox 72">
              <a:extLst>
                <a:ext uri="{FF2B5EF4-FFF2-40B4-BE49-F238E27FC236}">
                  <a16:creationId xmlns:a16="http://schemas.microsoft.com/office/drawing/2014/main" id="{DADAACD0-5C56-4CA8-99AA-7F734E01734D}"/>
                </a:ext>
              </a:extLst>
            </p:cNvPr>
            <p:cNvSpPr txBox="1"/>
            <p:nvPr/>
          </p:nvSpPr>
          <p:spPr>
            <a:xfrm>
              <a:off x="4373197" y="1976424"/>
              <a:ext cx="1970232" cy="1151189"/>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Azure IoT Hub</a:t>
              </a:r>
            </a:p>
          </p:txBody>
        </p:sp>
        <p:pic>
          <p:nvPicPr>
            <p:cNvPr id="74" name="iot icon">
              <a:extLst>
                <a:ext uri="{FF2B5EF4-FFF2-40B4-BE49-F238E27FC236}">
                  <a16:creationId xmlns:a16="http://schemas.microsoft.com/office/drawing/2014/main" id="{43D55DF3-6DD6-4CB4-8ADA-FCEC7017E07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4954" y="3057668"/>
              <a:ext cx="638327" cy="638326"/>
            </a:xfrm>
            <a:prstGeom prst="rect">
              <a:avLst/>
            </a:prstGeom>
          </p:spPr>
        </p:pic>
        <p:pic>
          <p:nvPicPr>
            <p:cNvPr id="75" name="Insights Icon">
              <a:extLst>
                <a:ext uri="{FF2B5EF4-FFF2-40B4-BE49-F238E27FC236}">
                  <a16:creationId xmlns:a16="http://schemas.microsoft.com/office/drawing/2014/main" id="{A41BFE07-A570-46B8-8F7B-EFFA61078DC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98245" y="3062771"/>
              <a:ext cx="780290" cy="780290"/>
            </a:xfrm>
            <a:prstGeom prst="rect">
              <a:avLst/>
            </a:prstGeom>
          </p:spPr>
        </p:pic>
        <p:grpSp>
          <p:nvGrpSpPr>
            <p:cNvPr id="76" name="actions icon">
              <a:extLst>
                <a:ext uri="{FF2B5EF4-FFF2-40B4-BE49-F238E27FC236}">
                  <a16:creationId xmlns:a16="http://schemas.microsoft.com/office/drawing/2014/main" id="{C2D2C297-8960-4C63-989C-779B839D62A6}"/>
                </a:ext>
              </a:extLst>
            </p:cNvPr>
            <p:cNvGrpSpPr>
              <a:grpSpLocks noChangeAspect="1"/>
            </p:cNvGrpSpPr>
            <p:nvPr/>
          </p:nvGrpSpPr>
          <p:grpSpPr>
            <a:xfrm>
              <a:off x="9786387" y="3057669"/>
              <a:ext cx="729621" cy="913235"/>
              <a:chOff x="5945278" y="-1117032"/>
              <a:chExt cx="4995179" cy="6252248"/>
            </a:xfrm>
          </p:grpSpPr>
          <p:grpSp>
            <p:nvGrpSpPr>
              <p:cNvPr id="85" name="Group 84">
                <a:extLst>
                  <a:ext uri="{FF2B5EF4-FFF2-40B4-BE49-F238E27FC236}">
                    <a16:creationId xmlns:a16="http://schemas.microsoft.com/office/drawing/2014/main" id="{59EC73FA-9C8F-46CF-860B-B6AF09EABD3A}"/>
                  </a:ext>
                </a:extLst>
              </p:cNvPr>
              <p:cNvGrpSpPr/>
              <p:nvPr/>
            </p:nvGrpSpPr>
            <p:grpSpPr>
              <a:xfrm>
                <a:off x="6664893" y="-1117032"/>
                <a:ext cx="3101810" cy="6252248"/>
                <a:chOff x="6664893" y="-1117032"/>
                <a:chExt cx="3101810" cy="6252248"/>
              </a:xfrm>
            </p:grpSpPr>
            <p:sp>
              <p:nvSpPr>
                <p:cNvPr id="88" name="Freeform 864">
                  <a:extLst>
                    <a:ext uri="{FF2B5EF4-FFF2-40B4-BE49-F238E27FC236}">
                      <a16:creationId xmlns:a16="http://schemas.microsoft.com/office/drawing/2014/main" id="{DA5BE50E-7618-4364-A38E-317EA9105C86}"/>
                    </a:ext>
                  </a:extLst>
                </p:cNvPr>
                <p:cNvSpPr>
                  <a:spLocks noChangeAspect="1"/>
                </p:cNvSpPr>
                <p:nvPr/>
              </p:nvSpPr>
              <p:spPr bwMode="auto">
                <a:xfrm>
                  <a:off x="6664893" y="-1117031"/>
                  <a:ext cx="3096816"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Semilight"/>
                    <a:ea typeface="+mn-ea"/>
                    <a:cs typeface="+mn-cs"/>
                  </a:endParaRPr>
                </a:p>
              </p:txBody>
            </p:sp>
            <p:sp>
              <p:nvSpPr>
                <p:cNvPr id="89" name="Freeform 864">
                  <a:extLst>
                    <a:ext uri="{FF2B5EF4-FFF2-40B4-BE49-F238E27FC236}">
                      <a16:creationId xmlns:a16="http://schemas.microsoft.com/office/drawing/2014/main" id="{9ACA0BB7-8D63-43F6-AEB1-2730C089234C}"/>
                    </a:ext>
                  </a:extLst>
                </p:cNvPr>
                <p:cNvSpPr>
                  <a:spLocks noChangeAspect="1"/>
                </p:cNvSpPr>
                <p:nvPr/>
              </p:nvSpPr>
              <p:spPr bwMode="auto">
                <a:xfrm>
                  <a:off x="7471033" y="-1117032"/>
                  <a:ext cx="2295670"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Semilight"/>
                    <a:ea typeface="+mn-ea"/>
                    <a:cs typeface="+mn-cs"/>
                  </a:endParaRPr>
                </a:p>
              </p:txBody>
            </p:sp>
          </p:grpSp>
          <p:sp>
            <p:nvSpPr>
              <p:cNvPr id="86" name="Freeform: Shape 85">
                <a:extLst>
                  <a:ext uri="{FF2B5EF4-FFF2-40B4-BE49-F238E27FC236}">
                    <a16:creationId xmlns:a16="http://schemas.microsoft.com/office/drawing/2014/main" id="{12B74278-559D-4DC5-9C1E-600FB5FF8D49}"/>
                  </a:ext>
                </a:extLst>
              </p:cNvPr>
              <p:cNvSpPr/>
              <p:nvPr/>
            </p:nvSpPr>
            <p:spPr bwMode="auto">
              <a:xfrm rot="18892103" flipV="1">
                <a:off x="5945270"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7" name="Freeform: Shape 86">
                <a:extLst>
                  <a:ext uri="{FF2B5EF4-FFF2-40B4-BE49-F238E27FC236}">
                    <a16:creationId xmlns:a16="http://schemas.microsoft.com/office/drawing/2014/main" id="{36D3D68D-F622-406E-9003-0A237AFF718A}"/>
                  </a:ext>
                </a:extLst>
              </p:cNvPr>
              <p:cNvSpPr/>
              <p:nvPr/>
            </p:nvSpPr>
            <p:spPr bwMode="auto">
              <a:xfrm rot="2707897" flipH="1" flipV="1">
                <a:off x="8774836"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77" name="Things icon">
              <a:extLst>
                <a:ext uri="{FF2B5EF4-FFF2-40B4-BE49-F238E27FC236}">
                  <a16:creationId xmlns:a16="http://schemas.microsoft.com/office/drawing/2014/main" id="{5EEBE105-6590-498B-893D-192901C84A73}"/>
                </a:ext>
              </a:extLst>
            </p:cNvPr>
            <p:cNvGrpSpPr/>
            <p:nvPr/>
          </p:nvGrpSpPr>
          <p:grpSpPr>
            <a:xfrm>
              <a:off x="1265299" y="3090143"/>
              <a:ext cx="859422" cy="647816"/>
              <a:chOff x="712594" y="3057669"/>
              <a:chExt cx="982416" cy="740527"/>
            </a:xfrm>
          </p:grpSpPr>
          <p:grpSp>
            <p:nvGrpSpPr>
              <p:cNvPr id="78" name="Group 77">
                <a:extLst>
                  <a:ext uri="{FF2B5EF4-FFF2-40B4-BE49-F238E27FC236}">
                    <a16:creationId xmlns:a16="http://schemas.microsoft.com/office/drawing/2014/main" id="{39A49CD7-5663-4583-B208-E828F983A722}"/>
                  </a:ext>
                </a:extLst>
              </p:cNvPr>
              <p:cNvGrpSpPr/>
              <p:nvPr/>
            </p:nvGrpSpPr>
            <p:grpSpPr>
              <a:xfrm>
                <a:off x="712594" y="3057669"/>
                <a:ext cx="982416" cy="740527"/>
                <a:chOff x="14466548" y="3803109"/>
                <a:chExt cx="499020" cy="376151"/>
              </a:xfrm>
              <a:solidFill>
                <a:schemeClr val="accent5"/>
              </a:solidFill>
            </p:grpSpPr>
            <p:sp>
              <p:nvSpPr>
                <p:cNvPr id="83" name="Freeform 39">
                  <a:extLst>
                    <a:ext uri="{FF2B5EF4-FFF2-40B4-BE49-F238E27FC236}">
                      <a16:creationId xmlns:a16="http://schemas.microsoft.com/office/drawing/2014/main" id="{DA570E1A-2488-4BAC-8C76-B5E6440D8E0B}"/>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grpFill/>
                <a:ln w="1905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84" name="Freeform 40">
                  <a:extLst>
                    <a:ext uri="{FF2B5EF4-FFF2-40B4-BE49-F238E27FC236}">
                      <a16:creationId xmlns:a16="http://schemas.microsoft.com/office/drawing/2014/main" id="{69034768-8364-490E-9B49-AD3D576F789B}"/>
                    </a:ext>
                  </a:extLst>
                </p:cNvPr>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grpFill/>
                <a:ln w="1905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79" name="Rectangle: Rounded Corners 78">
                <a:extLst>
                  <a:ext uri="{FF2B5EF4-FFF2-40B4-BE49-F238E27FC236}">
                    <a16:creationId xmlns:a16="http://schemas.microsoft.com/office/drawing/2014/main" id="{D21DA590-208E-49B1-82CA-4B88AEA80DBA}"/>
                  </a:ext>
                </a:extLst>
              </p:cNvPr>
              <p:cNvSpPr/>
              <p:nvPr/>
            </p:nvSpPr>
            <p:spPr bwMode="auto">
              <a:xfrm>
                <a:off x="1029579" y="3267481"/>
                <a:ext cx="413657" cy="447346"/>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0" name="Group 79">
                <a:extLst>
                  <a:ext uri="{FF2B5EF4-FFF2-40B4-BE49-F238E27FC236}">
                    <a16:creationId xmlns:a16="http://schemas.microsoft.com/office/drawing/2014/main" id="{902D53E2-7F9F-4B20-9C60-7A9131924F2D}"/>
                  </a:ext>
                </a:extLst>
              </p:cNvPr>
              <p:cNvGrpSpPr/>
              <p:nvPr/>
            </p:nvGrpSpPr>
            <p:grpSpPr>
              <a:xfrm>
                <a:off x="1148699" y="3299712"/>
                <a:ext cx="196601" cy="396283"/>
                <a:chOff x="3835979" y="1692682"/>
                <a:chExt cx="453066" cy="913235"/>
              </a:xfrm>
            </p:grpSpPr>
            <p:sp>
              <p:nvSpPr>
                <p:cNvPr id="81" name="Freeform 864">
                  <a:extLst>
                    <a:ext uri="{FF2B5EF4-FFF2-40B4-BE49-F238E27FC236}">
                      <a16:creationId xmlns:a16="http://schemas.microsoft.com/office/drawing/2014/main" id="{1C8A2072-2133-44D8-95CB-4C10661AD9FB}"/>
                    </a:ext>
                  </a:extLst>
                </p:cNvPr>
                <p:cNvSpPr>
                  <a:spLocks noChangeAspect="1"/>
                </p:cNvSpPr>
                <p:nvPr/>
              </p:nvSpPr>
              <p:spPr bwMode="auto">
                <a:xfrm>
                  <a:off x="3835979" y="1692682"/>
                  <a:ext cx="452337" cy="91323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Semilight"/>
                    <a:ea typeface="+mn-ea"/>
                    <a:cs typeface="+mn-cs"/>
                  </a:endParaRPr>
                </a:p>
              </p:txBody>
            </p:sp>
            <p:sp>
              <p:nvSpPr>
                <p:cNvPr id="82" name="Freeform 864">
                  <a:extLst>
                    <a:ext uri="{FF2B5EF4-FFF2-40B4-BE49-F238E27FC236}">
                      <a16:creationId xmlns:a16="http://schemas.microsoft.com/office/drawing/2014/main" id="{5823315C-6364-4E7F-A0E7-4C2EF4973378}"/>
                    </a:ext>
                  </a:extLst>
                </p:cNvPr>
                <p:cNvSpPr>
                  <a:spLocks noChangeAspect="1"/>
                </p:cNvSpPr>
                <p:nvPr/>
              </p:nvSpPr>
              <p:spPr bwMode="auto">
                <a:xfrm>
                  <a:off x="3953728" y="1692682"/>
                  <a:ext cx="335317" cy="91323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Segoe UI Semilight"/>
                    <a:ea typeface="+mn-ea"/>
                    <a:cs typeface="+mn-cs"/>
                  </a:endParaRPr>
                </a:p>
              </p:txBody>
            </p:sp>
          </p:grpSp>
        </p:grpSp>
      </p:grpSp>
    </p:spTree>
    <p:extLst>
      <p:ext uri="{BB962C8B-B14F-4D97-AF65-F5344CB8AC3E}">
        <p14:creationId xmlns:p14="http://schemas.microsoft.com/office/powerpoint/2010/main" val="13100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4"/>
                                        </p:tgtEl>
                                      </p:cBhvr>
                                    </p:animEffect>
                                    <p:set>
                                      <p:cBhvr>
                                        <p:cTn id="7" dur="1" fill="hold">
                                          <p:stCondLst>
                                            <p:cond delay="499"/>
                                          </p:stCondLst>
                                        </p:cTn>
                                        <p:tgtEl>
                                          <p:spTgt spid="64"/>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043F-ACC2-43F3-AE13-B61E75A3B7CB}"/>
              </a:ext>
            </a:extLst>
          </p:cNvPr>
          <p:cNvSpPr>
            <a:spLocks noGrp="1"/>
          </p:cNvSpPr>
          <p:nvPr>
            <p:ph type="title"/>
          </p:nvPr>
        </p:nvSpPr>
        <p:spPr>
          <a:xfrm>
            <a:off x="274638" y="295274"/>
            <a:ext cx="12298687" cy="917575"/>
          </a:xfrm>
        </p:spPr>
        <p:txBody>
          <a:bodyPr/>
          <a:lstStyle/>
          <a:p>
            <a:r>
              <a:rPr lang="de-DE"/>
              <a:t>Driving Security Innovation: 7 Properties of Device Security</a:t>
            </a:r>
            <a:endParaRPr lang="en-US"/>
          </a:p>
        </p:txBody>
      </p:sp>
      <p:pic>
        <p:nvPicPr>
          <p:cNvPr id="5" name="Picture 4" descr="A close up of a logo&#10;&#10;Description generated with very high confidence">
            <a:extLst>
              <a:ext uri="{FF2B5EF4-FFF2-40B4-BE49-F238E27FC236}">
                <a16:creationId xmlns:a16="http://schemas.microsoft.com/office/drawing/2014/main" id="{86C9829A-6A7C-4E31-BC7C-DD88B9C154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37" y="3573462"/>
            <a:ext cx="12436475" cy="3585711"/>
          </a:xfrm>
          <a:prstGeom prst="rect">
            <a:avLst/>
          </a:prstGeom>
        </p:spPr>
      </p:pic>
      <p:sp>
        <p:nvSpPr>
          <p:cNvPr id="6" name="Text Placeholder 2">
            <a:extLst>
              <a:ext uri="{FF2B5EF4-FFF2-40B4-BE49-F238E27FC236}">
                <a16:creationId xmlns:a16="http://schemas.microsoft.com/office/drawing/2014/main" id="{4877F30F-BD25-4D66-94E6-934FB76C671C}"/>
              </a:ext>
            </a:extLst>
          </p:cNvPr>
          <p:cNvSpPr>
            <a:spLocks noGrp="1"/>
          </p:cNvSpPr>
          <p:nvPr>
            <p:ph type="body" sz="quarter" idx="10"/>
          </p:nvPr>
        </p:nvSpPr>
        <p:spPr>
          <a:xfrm>
            <a:off x="1064760" y="1212849"/>
            <a:ext cx="11508566" cy="2197525"/>
          </a:xfrm>
        </p:spPr>
        <p:txBody>
          <a:bodyPr/>
          <a:lstStyle/>
          <a:p>
            <a:r>
              <a:rPr lang="en-US" sz="2800" dirty="0"/>
              <a:t>Well understood security principles and practices </a:t>
            </a:r>
          </a:p>
          <a:p>
            <a:r>
              <a:rPr lang="en-US" sz="2800" dirty="0"/>
              <a:t>Device security rooted in hardware, but guarded with secure, evolving software</a:t>
            </a:r>
          </a:p>
          <a:p>
            <a:r>
              <a:rPr lang="en-US" sz="2800" b="1" dirty="0"/>
              <a:t>aka.ms/7properties</a:t>
            </a:r>
          </a:p>
        </p:txBody>
      </p:sp>
    </p:spTree>
    <p:extLst>
      <p:ext uri="{BB962C8B-B14F-4D97-AF65-F5344CB8AC3E}">
        <p14:creationId xmlns:p14="http://schemas.microsoft.com/office/powerpoint/2010/main" val="414770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Oval 141">
            <a:extLst>
              <a:ext uri="{FF2B5EF4-FFF2-40B4-BE49-F238E27FC236}">
                <a16:creationId xmlns:a16="http://schemas.microsoft.com/office/drawing/2014/main" id="{432E5E33-0589-4490-BB39-C2C995A07546}"/>
              </a:ext>
            </a:extLst>
          </p:cNvPr>
          <p:cNvSpPr/>
          <p:nvPr/>
        </p:nvSpPr>
        <p:spPr bwMode="auto">
          <a:xfrm>
            <a:off x="892358" y="1269674"/>
            <a:ext cx="5665219" cy="5665217"/>
          </a:xfrm>
          <a:prstGeom prst="ellipse">
            <a:avLst/>
          </a:prstGeom>
          <a:noFill/>
          <a:ln w="12700">
            <a:solidFill>
              <a:schemeClr val="bg1">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3" name="Oval 142">
            <a:extLst>
              <a:ext uri="{FF2B5EF4-FFF2-40B4-BE49-F238E27FC236}">
                <a16:creationId xmlns:a16="http://schemas.microsoft.com/office/drawing/2014/main" id="{CE87FA8A-D228-453B-8861-4BDF5525F44F}"/>
              </a:ext>
            </a:extLst>
          </p:cNvPr>
          <p:cNvSpPr/>
          <p:nvPr/>
        </p:nvSpPr>
        <p:spPr bwMode="auto">
          <a:xfrm>
            <a:off x="5872396" y="1269674"/>
            <a:ext cx="5665219" cy="5665217"/>
          </a:xfrm>
          <a:prstGeom prst="ellipse">
            <a:avLst/>
          </a:prstGeom>
          <a:noFill/>
          <a:ln w="12700">
            <a:solidFill>
              <a:schemeClr val="bg1">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44" name="Rectangle 143">
            <a:extLst>
              <a:ext uri="{FF2B5EF4-FFF2-40B4-BE49-F238E27FC236}">
                <a16:creationId xmlns:a16="http://schemas.microsoft.com/office/drawing/2014/main" id="{1377836C-9921-495D-A826-7F62D977E0A4}"/>
              </a:ext>
            </a:extLst>
          </p:cNvPr>
          <p:cNvSpPr/>
          <p:nvPr/>
        </p:nvSpPr>
        <p:spPr>
          <a:xfrm>
            <a:off x="457200" y="6811780"/>
            <a:ext cx="1897955" cy="123111"/>
          </a:xfrm>
          <a:prstGeom prst="rect">
            <a:avLst/>
          </a:prstGeom>
        </p:spPr>
        <p:txBody>
          <a:bodyPr wrap="none" lIns="0" tIns="0" rIns="0" bIns="0">
            <a:spAutoFit/>
          </a:bodyPr>
          <a:lstStyle/>
          <a:p>
            <a:pPr marL="0" marR="0" lvl="0" indent="0" algn="l" defTabSz="895910" rtl="0" eaLnBrk="1" fontAlgn="auto" latinLnBrk="0" hangingPunct="1">
              <a:lnSpc>
                <a:spcPct val="100000"/>
              </a:lnSpc>
              <a:spcBef>
                <a:spcPts val="0"/>
              </a:spcBef>
              <a:spcAft>
                <a:spcPts val="687"/>
              </a:spcAft>
              <a:buClrTx/>
              <a:buSzTx/>
              <a:buFontTx/>
              <a:buNone/>
              <a:tabLst/>
              <a:defRPr/>
            </a:pPr>
            <a:r>
              <a:rPr kumimoji="0" lang="en-US" sz="800" b="0" i="0" u="none" strike="noStrike" kern="1200" cap="none" spc="0" normalizeH="0" baseline="0" noProof="0">
                <a:ln>
                  <a:noFill/>
                </a:ln>
                <a:solidFill>
                  <a:srgbClr val="353535"/>
                </a:solidFill>
                <a:effectLst/>
                <a:uLnTx/>
                <a:uFillTx/>
                <a:latin typeface="Segoe UI Semilight"/>
                <a:ea typeface="+mn-ea"/>
                <a:cs typeface="+mn-cs"/>
              </a:rPr>
              <a:t>*Only available on Windows IoT Enterprise</a:t>
            </a:r>
          </a:p>
        </p:txBody>
      </p:sp>
      <p:grpSp>
        <p:nvGrpSpPr>
          <p:cNvPr id="3" name="Group 2">
            <a:extLst>
              <a:ext uri="{FF2B5EF4-FFF2-40B4-BE49-F238E27FC236}">
                <a16:creationId xmlns:a16="http://schemas.microsoft.com/office/drawing/2014/main" id="{46F7DB39-EC1D-429F-BA2A-D77C40984061}"/>
              </a:ext>
            </a:extLst>
          </p:cNvPr>
          <p:cNvGrpSpPr/>
          <p:nvPr/>
        </p:nvGrpSpPr>
        <p:grpSpPr>
          <a:xfrm>
            <a:off x="960730" y="4454415"/>
            <a:ext cx="10508513" cy="1708787"/>
            <a:chOff x="960730" y="4454415"/>
            <a:chExt cx="10508513" cy="1708787"/>
          </a:xfrm>
        </p:grpSpPr>
        <p:sp>
          <p:nvSpPr>
            <p:cNvPr id="145" name="Rectangle 144">
              <a:extLst>
                <a:ext uri="{FF2B5EF4-FFF2-40B4-BE49-F238E27FC236}">
                  <a16:creationId xmlns:a16="http://schemas.microsoft.com/office/drawing/2014/main" id="{664AB6EF-017C-47B5-9243-FF805DC7517B}"/>
                </a:ext>
              </a:extLst>
            </p:cNvPr>
            <p:cNvSpPr/>
            <p:nvPr/>
          </p:nvSpPr>
          <p:spPr>
            <a:xfrm>
              <a:off x="9228963" y="4454415"/>
              <a:ext cx="2240280" cy="1708787"/>
            </a:xfrm>
            <a:prstGeom prst="rect">
              <a:avLst/>
            </a:prstGeom>
            <a:noFill/>
            <a:ln w="57150">
              <a:noFill/>
            </a:ln>
          </p:spPr>
          <p:txBody>
            <a:bodyPr vert="horz" wrap="square" lIns="87833" tIns="43917" rIns="87833" bIns="43917" numCol="1" anchor="t" anchorCtr="0" compatLnSpc="1">
              <a:prstTxWarp prst="textNoShape">
                <a:avLst/>
              </a:prstTxWarp>
            </a:bodyPr>
            <a:lstStyle/>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Device Management</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Device Recovery</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Device-specific</a:t>
              </a:r>
              <a:br>
                <a:rPr kumimoji="0" lang="en-US" sz="1300" b="0" i="0" u="none" strike="noStrike" kern="1200" cap="none" spc="0" normalizeH="0" baseline="0" noProof="0">
                  <a:ln>
                    <a:noFill/>
                  </a:ln>
                  <a:solidFill>
                    <a:prstClr val="black"/>
                  </a:solidFill>
                  <a:effectLst/>
                  <a:uLnTx/>
                  <a:uFillTx/>
                  <a:latin typeface="Segoe UI Semilight"/>
                  <a:ea typeface="+mn-ea"/>
                  <a:cs typeface="+mn-cs"/>
                </a:rPr>
              </a:br>
              <a:r>
                <a:rPr kumimoji="0" lang="en-US" sz="1300" b="0" i="0" u="none" strike="noStrike" kern="1200" cap="none" spc="0" normalizeH="0" baseline="0" noProof="0">
                  <a:ln>
                    <a:noFill/>
                  </a:ln>
                  <a:solidFill>
                    <a:prstClr val="black"/>
                  </a:solidFill>
                  <a:effectLst/>
                  <a:uLnTx/>
                  <a:uFillTx/>
                  <a:latin typeface="Segoe UI Semilight"/>
                  <a:ea typeface="+mn-ea"/>
                  <a:cs typeface="+mn-cs"/>
                </a:rPr>
                <a:t>repudiation</a:t>
              </a:r>
            </a:p>
          </p:txBody>
        </p:sp>
        <p:sp>
          <p:nvSpPr>
            <p:cNvPr id="146" name="Rectangle 145">
              <a:extLst>
                <a:ext uri="{FF2B5EF4-FFF2-40B4-BE49-F238E27FC236}">
                  <a16:creationId xmlns:a16="http://schemas.microsoft.com/office/drawing/2014/main" id="{E65D75F8-F6A1-46B6-A041-703F63A51609}"/>
                </a:ext>
              </a:extLst>
            </p:cNvPr>
            <p:cNvSpPr/>
            <p:nvPr/>
          </p:nvSpPr>
          <p:spPr>
            <a:xfrm>
              <a:off x="960730" y="4454415"/>
              <a:ext cx="2240280" cy="1708787"/>
            </a:xfrm>
            <a:prstGeom prst="rect">
              <a:avLst/>
            </a:prstGeom>
            <a:noFill/>
            <a:ln w="57150">
              <a:noFill/>
            </a:ln>
          </p:spPr>
          <p:txBody>
            <a:bodyPr vert="horz" wrap="square" lIns="87833" tIns="43917" rIns="87833" bIns="43917" numCol="1" anchor="t" anchorCtr="0" compatLnSpc="1">
              <a:prstTxWarp prst="textNoShape">
                <a:avLst/>
              </a:prstTxWarp>
            </a:bodyPr>
            <a:lstStyle/>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Trusted Platform Module (TPM)</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Windows Device Health Attestation*</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Secure Boot</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BitLocker</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DICE</a:t>
              </a:r>
            </a:p>
          </p:txBody>
        </p:sp>
        <p:sp>
          <p:nvSpPr>
            <p:cNvPr id="147" name="Rectangle 146">
              <a:extLst>
                <a:ext uri="{FF2B5EF4-FFF2-40B4-BE49-F238E27FC236}">
                  <a16:creationId xmlns:a16="http://schemas.microsoft.com/office/drawing/2014/main" id="{CDE6A8C2-B951-4D2F-AF7F-20AA41058F63}"/>
                </a:ext>
              </a:extLst>
            </p:cNvPr>
            <p:cNvSpPr/>
            <p:nvPr/>
          </p:nvSpPr>
          <p:spPr>
            <a:xfrm>
              <a:off x="3011706" y="4454415"/>
              <a:ext cx="2240280" cy="1708787"/>
            </a:xfrm>
            <a:prstGeom prst="rect">
              <a:avLst/>
            </a:prstGeom>
            <a:noFill/>
            <a:ln w="57150">
              <a:noFill/>
            </a:ln>
          </p:spPr>
          <p:txBody>
            <a:bodyPr vert="horz" wrap="square" lIns="87833" tIns="43917" rIns="87833" bIns="43917" numCol="1" anchor="t" anchorCtr="0" compatLnSpc="1">
              <a:prstTxWarp prst="textNoShape">
                <a:avLst/>
              </a:prstTxWarp>
            </a:bodyPr>
            <a:lstStyle/>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Windows as a Service</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Device Guard</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Windows Firewall</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Windows Defender* </a:t>
              </a:r>
            </a:p>
          </p:txBody>
        </p:sp>
        <p:sp>
          <p:nvSpPr>
            <p:cNvPr id="148" name="Rectangle 147">
              <a:extLst>
                <a:ext uri="{FF2B5EF4-FFF2-40B4-BE49-F238E27FC236}">
                  <a16:creationId xmlns:a16="http://schemas.microsoft.com/office/drawing/2014/main" id="{318E4386-BF72-40C8-9A4D-63D3FF74437F}"/>
                </a:ext>
              </a:extLst>
            </p:cNvPr>
            <p:cNvSpPr/>
            <p:nvPr/>
          </p:nvSpPr>
          <p:spPr>
            <a:xfrm>
              <a:off x="5098098" y="4454416"/>
              <a:ext cx="2240280" cy="482029"/>
            </a:xfrm>
            <a:prstGeom prst="rect">
              <a:avLst/>
            </a:prstGeom>
            <a:noFill/>
            <a:ln w="57150">
              <a:noFill/>
            </a:ln>
          </p:spPr>
          <p:txBody>
            <a:bodyPr vert="horz" wrap="square" lIns="87833" tIns="43917" rIns="87833" bIns="43917" numCol="1" anchor="t" anchorCtr="0" compatLnSpc="1">
              <a:prstTxWarp prst="textNoShape">
                <a:avLst/>
              </a:prstTxWarp>
            </a:bodyPr>
            <a:lstStyle/>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X.509/TLS-Based Handshake and Encryption</a:t>
              </a:r>
            </a:p>
          </p:txBody>
        </p:sp>
        <p:sp>
          <p:nvSpPr>
            <p:cNvPr id="149" name="Rectangle 148">
              <a:extLst>
                <a:ext uri="{FF2B5EF4-FFF2-40B4-BE49-F238E27FC236}">
                  <a16:creationId xmlns:a16="http://schemas.microsoft.com/office/drawing/2014/main" id="{9139C409-E028-474E-B7A2-F2D14E97C6F6}"/>
                </a:ext>
              </a:extLst>
            </p:cNvPr>
            <p:cNvSpPr/>
            <p:nvPr/>
          </p:nvSpPr>
          <p:spPr>
            <a:xfrm>
              <a:off x="7172209" y="4454415"/>
              <a:ext cx="2240280" cy="1708787"/>
            </a:xfrm>
            <a:prstGeom prst="rect">
              <a:avLst/>
            </a:prstGeom>
            <a:noFill/>
            <a:ln w="57150">
              <a:noFill/>
            </a:ln>
          </p:spPr>
          <p:txBody>
            <a:bodyPr vert="horz" wrap="square" lIns="87833" tIns="43917" rIns="87833" bIns="43917" numCol="1" anchor="t" anchorCtr="0" compatLnSpc="1">
              <a:prstTxWarp prst="textNoShape">
                <a:avLst/>
              </a:prstTxWarp>
            </a:bodyPr>
            <a:lstStyle/>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Encryption at Rest</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Azure Active Directory</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Key Vault</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Policy-Based Access Control</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IP- based blocking </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Secure Device Registration</a:t>
              </a:r>
            </a:p>
            <a:p>
              <a:pPr marL="0" marR="0" lvl="0" indent="0" algn="ctr" defTabSz="913728" rtl="0" eaLnBrk="1" fontAlgn="auto" latinLnBrk="0" hangingPunct="1">
                <a:lnSpc>
                  <a:spcPct val="100000"/>
                </a:lnSpc>
                <a:spcBef>
                  <a:spcPts val="0"/>
                </a:spcBef>
                <a:spcAft>
                  <a:spcPts val="701"/>
                </a:spcAft>
                <a:buClrTx/>
                <a:buSzTx/>
                <a:buFontTx/>
                <a:buNone/>
                <a:tabLst/>
                <a:defRPr/>
              </a:pPr>
              <a:r>
                <a:rPr kumimoji="0" lang="en-US" sz="1300" b="0" i="0" u="none" strike="noStrike" kern="1200" cap="none" spc="0" normalizeH="0" baseline="0" noProof="0">
                  <a:ln>
                    <a:noFill/>
                  </a:ln>
                  <a:solidFill>
                    <a:prstClr val="black"/>
                  </a:solidFill>
                  <a:effectLst/>
                  <a:uLnTx/>
                  <a:uFillTx/>
                  <a:latin typeface="Segoe UI Semilight"/>
                  <a:ea typeface="+mn-ea"/>
                  <a:cs typeface="+mn-cs"/>
                </a:rPr>
                <a:t>Standards-based best practices </a:t>
              </a:r>
            </a:p>
          </p:txBody>
        </p:sp>
      </p:grpSp>
      <p:grpSp>
        <p:nvGrpSpPr>
          <p:cNvPr id="150" name="Group 149">
            <a:extLst>
              <a:ext uri="{FF2B5EF4-FFF2-40B4-BE49-F238E27FC236}">
                <a16:creationId xmlns:a16="http://schemas.microsoft.com/office/drawing/2014/main" id="{8D42294E-350C-4B80-8645-8F287DA68E3C}"/>
              </a:ext>
            </a:extLst>
          </p:cNvPr>
          <p:cNvGrpSpPr/>
          <p:nvPr/>
        </p:nvGrpSpPr>
        <p:grpSpPr>
          <a:xfrm>
            <a:off x="1087437" y="2708526"/>
            <a:ext cx="10261600" cy="1687256"/>
            <a:chOff x="1087437" y="2425700"/>
            <a:chExt cx="10261600" cy="1687256"/>
          </a:xfrm>
        </p:grpSpPr>
        <p:sp>
          <p:nvSpPr>
            <p:cNvPr id="151" name="Oval 150">
              <a:extLst>
                <a:ext uri="{FF2B5EF4-FFF2-40B4-BE49-F238E27FC236}">
                  <a16:creationId xmlns:a16="http://schemas.microsoft.com/office/drawing/2014/main" id="{7AF71560-1027-4974-A340-D472ED4AF1EE}"/>
                </a:ext>
              </a:extLst>
            </p:cNvPr>
            <p:cNvSpPr/>
            <p:nvPr/>
          </p:nvSpPr>
          <p:spPr bwMode="auto">
            <a:xfrm>
              <a:off x="5687205" y="2425700"/>
              <a:ext cx="1062064" cy="1062064"/>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52" name="Group 151">
              <a:extLst>
                <a:ext uri="{FF2B5EF4-FFF2-40B4-BE49-F238E27FC236}">
                  <a16:creationId xmlns:a16="http://schemas.microsoft.com/office/drawing/2014/main" id="{991CF18B-EB06-4F56-B2D3-0B59214793D2}"/>
                </a:ext>
              </a:extLst>
            </p:cNvPr>
            <p:cNvGrpSpPr/>
            <p:nvPr/>
          </p:nvGrpSpPr>
          <p:grpSpPr>
            <a:xfrm>
              <a:off x="1087437" y="2481014"/>
              <a:ext cx="10261600" cy="1631942"/>
              <a:chOff x="457200" y="2280556"/>
              <a:chExt cx="11522074" cy="1832400"/>
            </a:xfrm>
          </p:grpSpPr>
          <p:grpSp>
            <p:nvGrpSpPr>
              <p:cNvPr id="153" name="Group 152">
                <a:extLst>
                  <a:ext uri="{FF2B5EF4-FFF2-40B4-BE49-F238E27FC236}">
                    <a16:creationId xmlns:a16="http://schemas.microsoft.com/office/drawing/2014/main" id="{0AAEEA35-4AD5-4A71-A832-9005EA20123F}"/>
                  </a:ext>
                </a:extLst>
              </p:cNvPr>
              <p:cNvGrpSpPr/>
              <p:nvPr/>
            </p:nvGrpSpPr>
            <p:grpSpPr>
              <a:xfrm>
                <a:off x="976078" y="2280556"/>
                <a:ext cx="10481734" cy="1202562"/>
                <a:chOff x="976078" y="1924956"/>
                <a:chExt cx="10481734" cy="1202562"/>
              </a:xfrm>
            </p:grpSpPr>
            <p:sp>
              <p:nvSpPr>
                <p:cNvPr id="194" name="Arc 193">
                  <a:extLst>
                    <a:ext uri="{FF2B5EF4-FFF2-40B4-BE49-F238E27FC236}">
                      <a16:creationId xmlns:a16="http://schemas.microsoft.com/office/drawing/2014/main" id="{99EDDF80-99E9-4E00-A8BE-D1BB33DD5137}"/>
                    </a:ext>
                  </a:extLst>
                </p:cNvPr>
                <p:cNvSpPr/>
                <p:nvPr/>
              </p:nvSpPr>
              <p:spPr>
                <a:xfrm>
                  <a:off x="976078" y="1924956"/>
                  <a:ext cx="1202598" cy="1202562"/>
                </a:xfrm>
                <a:prstGeom prst="arc">
                  <a:avLst>
                    <a:gd name="adj1" fmla="val 21534016"/>
                    <a:gd name="adj2" fmla="val 16261752"/>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5" name="Arc 194">
                  <a:extLst>
                    <a:ext uri="{FF2B5EF4-FFF2-40B4-BE49-F238E27FC236}">
                      <a16:creationId xmlns:a16="http://schemas.microsoft.com/office/drawing/2014/main" id="{6200C079-7216-4BD6-A99C-613D0A0CEF51}"/>
                    </a:ext>
                  </a:extLst>
                </p:cNvPr>
                <p:cNvSpPr/>
                <p:nvPr/>
              </p:nvSpPr>
              <p:spPr>
                <a:xfrm>
                  <a:off x="3299325" y="1924956"/>
                  <a:ext cx="1202598" cy="1202562"/>
                </a:xfrm>
                <a:prstGeom prst="arc">
                  <a:avLst>
                    <a:gd name="adj1" fmla="val 21519098"/>
                    <a:gd name="adj2" fmla="val 10840734"/>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6" name="Arc 195">
                  <a:extLst>
                    <a:ext uri="{FF2B5EF4-FFF2-40B4-BE49-F238E27FC236}">
                      <a16:creationId xmlns:a16="http://schemas.microsoft.com/office/drawing/2014/main" id="{6F06A31E-7AF1-4D3F-9A20-45C70E426D31}"/>
                    </a:ext>
                  </a:extLst>
                </p:cNvPr>
                <p:cNvSpPr/>
                <p:nvPr/>
              </p:nvSpPr>
              <p:spPr>
                <a:xfrm>
                  <a:off x="5622573" y="1924956"/>
                  <a:ext cx="1202598" cy="1202562"/>
                </a:xfrm>
                <a:prstGeom prst="arc">
                  <a:avLst>
                    <a:gd name="adj1" fmla="val 10893703"/>
                    <a:gd name="adj2" fmla="val 21515196"/>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7" name="Arc 196">
                  <a:extLst>
                    <a:ext uri="{FF2B5EF4-FFF2-40B4-BE49-F238E27FC236}">
                      <a16:creationId xmlns:a16="http://schemas.microsoft.com/office/drawing/2014/main" id="{F6B593CA-F984-4C37-BB42-DE0DE8E8738C}"/>
                    </a:ext>
                  </a:extLst>
                </p:cNvPr>
                <p:cNvSpPr/>
                <p:nvPr/>
              </p:nvSpPr>
              <p:spPr>
                <a:xfrm>
                  <a:off x="7945821" y="1924956"/>
                  <a:ext cx="1202598" cy="1202562"/>
                </a:xfrm>
                <a:prstGeom prst="arc">
                  <a:avLst>
                    <a:gd name="adj1" fmla="val 21519463"/>
                    <a:gd name="adj2" fmla="val 10799569"/>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8" name="Arc 197">
                  <a:extLst>
                    <a:ext uri="{FF2B5EF4-FFF2-40B4-BE49-F238E27FC236}">
                      <a16:creationId xmlns:a16="http://schemas.microsoft.com/office/drawing/2014/main" id="{DF59AB2F-13DE-45C8-B9E6-EBCA34774357}"/>
                    </a:ext>
                  </a:extLst>
                </p:cNvPr>
                <p:cNvSpPr/>
                <p:nvPr/>
              </p:nvSpPr>
              <p:spPr>
                <a:xfrm>
                  <a:off x="10255214" y="1924956"/>
                  <a:ext cx="1202598" cy="1202562"/>
                </a:xfrm>
                <a:prstGeom prst="arc">
                  <a:avLst>
                    <a:gd name="adj1" fmla="val 10928020"/>
                    <a:gd name="adj2" fmla="val 5381379"/>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cxnSp>
              <p:nvCxnSpPr>
                <p:cNvPr id="199" name="Straight Connector 198">
                  <a:extLst>
                    <a:ext uri="{FF2B5EF4-FFF2-40B4-BE49-F238E27FC236}">
                      <a16:creationId xmlns:a16="http://schemas.microsoft.com/office/drawing/2014/main" id="{2E57DB4B-174F-4F62-861F-12C8D9CE3678}"/>
                    </a:ext>
                  </a:extLst>
                </p:cNvPr>
                <p:cNvCxnSpPr>
                  <a:cxnSpLocks/>
                </p:cNvCxnSpPr>
                <p:nvPr/>
              </p:nvCxnSpPr>
              <p:spPr>
                <a:xfrm>
                  <a:off x="2185603" y="2514128"/>
                  <a:ext cx="1113722"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0CE820D7-1797-472B-AF18-CE494EB54A2F}"/>
                    </a:ext>
                  </a:extLst>
                </p:cNvPr>
                <p:cNvCxnSpPr>
                  <a:cxnSpLocks/>
                </p:cNvCxnSpPr>
                <p:nvPr/>
              </p:nvCxnSpPr>
              <p:spPr>
                <a:xfrm>
                  <a:off x="4508851" y="2514128"/>
                  <a:ext cx="1113722"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0B19F0B5-DA2C-4658-86E6-161AEE10D4AB}"/>
                    </a:ext>
                  </a:extLst>
                </p:cNvPr>
                <p:cNvCxnSpPr>
                  <a:cxnSpLocks/>
                </p:cNvCxnSpPr>
                <p:nvPr/>
              </p:nvCxnSpPr>
              <p:spPr>
                <a:xfrm>
                  <a:off x="6832099" y="2514128"/>
                  <a:ext cx="1113722"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FB367F9-868F-4D96-99ED-96D0DAB93204}"/>
                    </a:ext>
                  </a:extLst>
                </p:cNvPr>
                <p:cNvCxnSpPr>
                  <a:cxnSpLocks/>
                </p:cNvCxnSpPr>
                <p:nvPr/>
              </p:nvCxnSpPr>
              <p:spPr>
                <a:xfrm>
                  <a:off x="9155345" y="2514128"/>
                  <a:ext cx="109986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54" name="Group 153">
                <a:extLst>
                  <a:ext uri="{FF2B5EF4-FFF2-40B4-BE49-F238E27FC236}">
                    <a16:creationId xmlns:a16="http://schemas.microsoft.com/office/drawing/2014/main" id="{93766983-D103-4D8C-8677-93E26DB3E39B}"/>
                  </a:ext>
                </a:extLst>
              </p:cNvPr>
              <p:cNvGrpSpPr/>
              <p:nvPr/>
            </p:nvGrpSpPr>
            <p:grpSpPr>
              <a:xfrm>
                <a:off x="10371322" y="2394061"/>
                <a:ext cx="975552" cy="975552"/>
                <a:chOff x="10508512" y="2366150"/>
                <a:chExt cx="701171" cy="701172"/>
              </a:xfrm>
            </p:grpSpPr>
            <p:sp>
              <p:nvSpPr>
                <p:cNvPr id="192" name="Oval 191">
                  <a:extLst>
                    <a:ext uri="{FF2B5EF4-FFF2-40B4-BE49-F238E27FC236}">
                      <a16:creationId xmlns:a16="http://schemas.microsoft.com/office/drawing/2014/main" id="{D88CA166-51D2-44E0-B847-B1D7BA9BFE43}"/>
                    </a:ext>
                  </a:extLst>
                </p:cNvPr>
                <p:cNvSpPr/>
                <p:nvPr/>
              </p:nvSpPr>
              <p:spPr bwMode="auto">
                <a:xfrm>
                  <a:off x="10508512" y="2366150"/>
                  <a:ext cx="701171" cy="701172"/>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400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3" name="Freeform 177">
                  <a:extLst>
                    <a:ext uri="{FF2B5EF4-FFF2-40B4-BE49-F238E27FC236}">
                      <a16:creationId xmlns:a16="http://schemas.microsoft.com/office/drawing/2014/main" id="{0FBC6AE4-CE07-4C5A-96B4-513B36B22477}"/>
                    </a:ext>
                  </a:extLst>
                </p:cNvPr>
                <p:cNvSpPr>
                  <a:spLocks/>
                </p:cNvSpPr>
                <p:nvPr/>
              </p:nvSpPr>
              <p:spPr bwMode="auto">
                <a:xfrm>
                  <a:off x="10739759" y="2524180"/>
                  <a:ext cx="238677" cy="385112"/>
                </a:xfrm>
                <a:custGeom>
                  <a:avLst/>
                  <a:gdLst>
                    <a:gd name="T0" fmla="*/ 36 w 102"/>
                    <a:gd name="T1" fmla="*/ 0 h 180"/>
                    <a:gd name="T2" fmla="*/ 0 w 102"/>
                    <a:gd name="T3" fmla="*/ 95 h 180"/>
                    <a:gd name="T4" fmla="*/ 43 w 102"/>
                    <a:gd name="T5" fmla="*/ 95 h 180"/>
                    <a:gd name="T6" fmla="*/ 0 w 102"/>
                    <a:gd name="T7" fmla="*/ 180 h 180"/>
                    <a:gd name="T8" fmla="*/ 102 w 102"/>
                    <a:gd name="T9" fmla="*/ 57 h 180"/>
                    <a:gd name="T10" fmla="*/ 45 w 102"/>
                    <a:gd name="T11" fmla="*/ 57 h 180"/>
                    <a:gd name="T12" fmla="*/ 81 w 102"/>
                    <a:gd name="T13" fmla="*/ 0 h 180"/>
                    <a:gd name="T14" fmla="*/ 36 w 102"/>
                    <a:gd name="T15" fmla="*/ 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80">
                      <a:moveTo>
                        <a:pt x="36" y="0"/>
                      </a:moveTo>
                      <a:lnTo>
                        <a:pt x="0" y="95"/>
                      </a:lnTo>
                      <a:lnTo>
                        <a:pt x="43" y="95"/>
                      </a:lnTo>
                      <a:lnTo>
                        <a:pt x="0" y="180"/>
                      </a:lnTo>
                      <a:lnTo>
                        <a:pt x="102" y="57"/>
                      </a:lnTo>
                      <a:lnTo>
                        <a:pt x="45" y="57"/>
                      </a:lnTo>
                      <a:lnTo>
                        <a:pt x="81" y="0"/>
                      </a:lnTo>
                      <a:lnTo>
                        <a:pt x="36" y="0"/>
                      </a:lnTo>
                      <a:close/>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FFFFFF"/>
                    </a:solidFill>
                    <a:effectLst/>
                    <a:uLnTx/>
                    <a:uFillTx/>
                    <a:latin typeface="Segoe UI Semilight"/>
                    <a:ea typeface="+mn-ea"/>
                    <a:cs typeface="+mn-cs"/>
                  </a:endParaRPr>
                </a:p>
              </p:txBody>
            </p:sp>
          </p:grpSp>
          <p:grpSp>
            <p:nvGrpSpPr>
              <p:cNvPr id="155" name="Group 154">
                <a:extLst>
                  <a:ext uri="{FF2B5EF4-FFF2-40B4-BE49-F238E27FC236}">
                    <a16:creationId xmlns:a16="http://schemas.microsoft.com/office/drawing/2014/main" id="{63D9AD56-4672-463E-A773-AF02F55E61EB}"/>
                  </a:ext>
                </a:extLst>
              </p:cNvPr>
              <p:cNvGrpSpPr/>
              <p:nvPr/>
            </p:nvGrpSpPr>
            <p:grpSpPr>
              <a:xfrm>
                <a:off x="1089602" y="2394061"/>
                <a:ext cx="975552" cy="975552"/>
                <a:chOff x="1226792" y="2348397"/>
                <a:chExt cx="701171" cy="701172"/>
              </a:xfrm>
            </p:grpSpPr>
            <p:sp>
              <p:nvSpPr>
                <p:cNvPr id="188" name="Oval 187">
                  <a:extLst>
                    <a:ext uri="{FF2B5EF4-FFF2-40B4-BE49-F238E27FC236}">
                      <a16:creationId xmlns:a16="http://schemas.microsoft.com/office/drawing/2014/main" id="{A4271303-FCCB-44C7-9AC4-D320945885A2}"/>
                    </a:ext>
                  </a:extLst>
                </p:cNvPr>
                <p:cNvSpPr/>
                <p:nvPr/>
              </p:nvSpPr>
              <p:spPr bwMode="auto">
                <a:xfrm>
                  <a:off x="1226792" y="2348397"/>
                  <a:ext cx="701171" cy="701172"/>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400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E8EDA1-9268-4089-8D30-DD6749DB2B8E}"/>
                    </a:ext>
                  </a:extLst>
                </p:cNvPr>
                <p:cNvGrpSpPr/>
                <p:nvPr/>
              </p:nvGrpSpPr>
              <p:grpSpPr>
                <a:xfrm>
                  <a:off x="1455757" y="2486726"/>
                  <a:ext cx="253702" cy="389007"/>
                  <a:chOff x="7198185" y="1881461"/>
                  <a:chExt cx="166688" cy="255587"/>
                </a:xfrm>
              </p:grpSpPr>
              <p:sp>
                <p:nvSpPr>
                  <p:cNvPr id="190" name="Freeform 112">
                    <a:extLst>
                      <a:ext uri="{FF2B5EF4-FFF2-40B4-BE49-F238E27FC236}">
                        <a16:creationId xmlns:a16="http://schemas.microsoft.com/office/drawing/2014/main" id="{2241AE06-96E1-4EA3-B019-F031D68E0275}"/>
                      </a:ext>
                    </a:extLst>
                  </p:cNvPr>
                  <p:cNvSpPr>
                    <a:spLocks/>
                  </p:cNvSpPr>
                  <p:nvPr/>
                </p:nvSpPr>
                <p:spPr bwMode="auto">
                  <a:xfrm>
                    <a:off x="7214060" y="1881461"/>
                    <a:ext cx="134938" cy="112713"/>
                  </a:xfrm>
                  <a:custGeom>
                    <a:avLst/>
                    <a:gdLst>
                      <a:gd name="T0" fmla="*/ 36 w 36"/>
                      <a:gd name="T1" fmla="*/ 30 h 30"/>
                      <a:gd name="T2" fmla="*/ 36 w 36"/>
                      <a:gd name="T3" fmla="*/ 17 h 30"/>
                      <a:gd name="T4" fmla="*/ 36 w 36"/>
                      <a:gd name="T5" fmla="*/ 17 h 30"/>
                      <a:gd name="T6" fmla="*/ 18 w 36"/>
                      <a:gd name="T7" fmla="*/ 0 h 30"/>
                      <a:gd name="T8" fmla="*/ 0 w 36"/>
                      <a:gd name="T9" fmla="*/ 17 h 30"/>
                      <a:gd name="T10" fmla="*/ 0 w 36"/>
                      <a:gd name="T11" fmla="*/ 20 h 30"/>
                      <a:gd name="T12" fmla="*/ 0 w 36"/>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30"/>
                        </a:moveTo>
                        <a:cubicBezTo>
                          <a:pt x="36" y="17"/>
                          <a:pt x="36" y="17"/>
                          <a:pt x="36" y="17"/>
                        </a:cubicBezTo>
                        <a:cubicBezTo>
                          <a:pt x="36" y="17"/>
                          <a:pt x="36" y="17"/>
                          <a:pt x="36" y="17"/>
                        </a:cubicBezTo>
                        <a:cubicBezTo>
                          <a:pt x="36" y="7"/>
                          <a:pt x="28" y="0"/>
                          <a:pt x="18" y="0"/>
                        </a:cubicBezTo>
                        <a:cubicBezTo>
                          <a:pt x="8" y="0"/>
                          <a:pt x="0" y="7"/>
                          <a:pt x="0" y="17"/>
                        </a:cubicBezTo>
                        <a:cubicBezTo>
                          <a:pt x="0" y="17"/>
                          <a:pt x="0" y="20"/>
                          <a:pt x="0" y="20"/>
                        </a:cubicBezTo>
                        <a:cubicBezTo>
                          <a:pt x="0" y="30"/>
                          <a:pt x="0" y="30"/>
                          <a:pt x="0" y="30"/>
                        </a:cubicBezTo>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1077" b="1" i="0" u="none" strike="noStrike" kern="0" cap="none" spc="0" normalizeH="0" baseline="0" noProof="0">
                      <a:ln>
                        <a:noFill/>
                      </a:ln>
                      <a:solidFill>
                        <a:srgbClr val="FFFFFF"/>
                      </a:solidFill>
                      <a:effectLst/>
                      <a:uLnTx/>
                      <a:uFillTx/>
                      <a:latin typeface="Segoe UI Semilight"/>
                      <a:ea typeface="+mn-ea"/>
                      <a:cs typeface="+mn-cs"/>
                    </a:endParaRPr>
                  </a:p>
                </p:txBody>
              </p:sp>
              <p:sp>
                <p:nvSpPr>
                  <p:cNvPr id="191" name="Freeform 113">
                    <a:extLst>
                      <a:ext uri="{FF2B5EF4-FFF2-40B4-BE49-F238E27FC236}">
                        <a16:creationId xmlns:a16="http://schemas.microsoft.com/office/drawing/2014/main" id="{6C8F67F3-2FDD-4375-9BE5-CC754E989207}"/>
                      </a:ext>
                    </a:extLst>
                  </p:cNvPr>
                  <p:cNvSpPr>
                    <a:spLocks noEditPoints="1"/>
                  </p:cNvSpPr>
                  <p:nvPr/>
                </p:nvSpPr>
                <p:spPr bwMode="auto">
                  <a:xfrm>
                    <a:off x="7198185" y="2016398"/>
                    <a:ext cx="166688" cy="120650"/>
                  </a:xfrm>
                  <a:custGeom>
                    <a:avLst/>
                    <a:gdLst>
                      <a:gd name="T0" fmla="*/ 42 w 44"/>
                      <a:gd name="T1" fmla="*/ 0 h 32"/>
                      <a:gd name="T2" fmla="*/ 2 w 44"/>
                      <a:gd name="T3" fmla="*/ 0 h 32"/>
                      <a:gd name="T4" fmla="*/ 0 w 44"/>
                      <a:gd name="T5" fmla="*/ 2 h 32"/>
                      <a:gd name="T6" fmla="*/ 0 w 44"/>
                      <a:gd name="T7" fmla="*/ 30 h 32"/>
                      <a:gd name="T8" fmla="*/ 2 w 44"/>
                      <a:gd name="T9" fmla="*/ 32 h 32"/>
                      <a:gd name="T10" fmla="*/ 42 w 44"/>
                      <a:gd name="T11" fmla="*/ 32 h 32"/>
                      <a:gd name="T12" fmla="*/ 44 w 44"/>
                      <a:gd name="T13" fmla="*/ 30 h 32"/>
                      <a:gd name="T14" fmla="*/ 44 w 44"/>
                      <a:gd name="T15" fmla="*/ 2 h 32"/>
                      <a:gd name="T16" fmla="*/ 42 w 44"/>
                      <a:gd name="T17" fmla="*/ 0 h 32"/>
                      <a:gd name="T18" fmla="*/ 23 w 44"/>
                      <a:gd name="T19" fmla="*/ 15 h 32"/>
                      <a:gd name="T20" fmla="*/ 24 w 44"/>
                      <a:gd name="T21" fmla="*/ 20 h 32"/>
                      <a:gd name="T22" fmla="*/ 24 w 44"/>
                      <a:gd name="T23" fmla="*/ 21 h 32"/>
                      <a:gd name="T24" fmla="*/ 23 w 44"/>
                      <a:gd name="T25" fmla="*/ 21 h 32"/>
                      <a:gd name="T26" fmla="*/ 21 w 44"/>
                      <a:gd name="T27" fmla="*/ 21 h 32"/>
                      <a:gd name="T28" fmla="*/ 20 w 44"/>
                      <a:gd name="T29" fmla="*/ 21 h 32"/>
                      <a:gd name="T30" fmla="*/ 20 w 44"/>
                      <a:gd name="T31" fmla="*/ 20 h 32"/>
                      <a:gd name="T32" fmla="*/ 21 w 44"/>
                      <a:gd name="T33" fmla="*/ 15 h 32"/>
                      <a:gd name="T34" fmla="*/ 18 w 44"/>
                      <a:gd name="T35" fmla="*/ 12 h 32"/>
                      <a:gd name="T36" fmla="*/ 22 w 44"/>
                      <a:gd name="T37" fmla="*/ 8 h 32"/>
                      <a:gd name="T38" fmla="*/ 26 w 44"/>
                      <a:gd name="T39" fmla="*/ 12 h 32"/>
                      <a:gd name="T40" fmla="*/ 23 w 44"/>
                      <a:gd name="T41"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32">
                        <a:moveTo>
                          <a:pt x="42" y="0"/>
                        </a:moveTo>
                        <a:cubicBezTo>
                          <a:pt x="2" y="0"/>
                          <a:pt x="2" y="0"/>
                          <a:pt x="2" y="0"/>
                        </a:cubicBezTo>
                        <a:cubicBezTo>
                          <a:pt x="1" y="0"/>
                          <a:pt x="0" y="1"/>
                          <a:pt x="0" y="2"/>
                        </a:cubicBezTo>
                        <a:cubicBezTo>
                          <a:pt x="0" y="30"/>
                          <a:pt x="0" y="30"/>
                          <a:pt x="0" y="30"/>
                        </a:cubicBezTo>
                        <a:cubicBezTo>
                          <a:pt x="0" y="31"/>
                          <a:pt x="1" y="32"/>
                          <a:pt x="2" y="32"/>
                        </a:cubicBezTo>
                        <a:cubicBezTo>
                          <a:pt x="42" y="32"/>
                          <a:pt x="42" y="32"/>
                          <a:pt x="42" y="32"/>
                        </a:cubicBezTo>
                        <a:cubicBezTo>
                          <a:pt x="43" y="32"/>
                          <a:pt x="44" y="31"/>
                          <a:pt x="44" y="30"/>
                        </a:cubicBezTo>
                        <a:cubicBezTo>
                          <a:pt x="44" y="2"/>
                          <a:pt x="44" y="2"/>
                          <a:pt x="44" y="2"/>
                        </a:cubicBezTo>
                        <a:cubicBezTo>
                          <a:pt x="44" y="1"/>
                          <a:pt x="43" y="0"/>
                          <a:pt x="42" y="0"/>
                        </a:cubicBezTo>
                        <a:close/>
                        <a:moveTo>
                          <a:pt x="23" y="15"/>
                        </a:moveTo>
                        <a:cubicBezTo>
                          <a:pt x="24" y="20"/>
                          <a:pt x="24" y="20"/>
                          <a:pt x="24" y="20"/>
                        </a:cubicBezTo>
                        <a:cubicBezTo>
                          <a:pt x="24" y="20"/>
                          <a:pt x="24" y="21"/>
                          <a:pt x="24" y="21"/>
                        </a:cubicBezTo>
                        <a:cubicBezTo>
                          <a:pt x="24" y="21"/>
                          <a:pt x="24" y="21"/>
                          <a:pt x="23" y="21"/>
                        </a:cubicBezTo>
                        <a:cubicBezTo>
                          <a:pt x="21" y="21"/>
                          <a:pt x="21" y="21"/>
                          <a:pt x="21" y="21"/>
                        </a:cubicBezTo>
                        <a:cubicBezTo>
                          <a:pt x="20" y="21"/>
                          <a:pt x="20" y="21"/>
                          <a:pt x="20" y="21"/>
                        </a:cubicBezTo>
                        <a:cubicBezTo>
                          <a:pt x="20" y="21"/>
                          <a:pt x="20" y="20"/>
                          <a:pt x="20" y="20"/>
                        </a:cubicBezTo>
                        <a:cubicBezTo>
                          <a:pt x="21" y="15"/>
                          <a:pt x="21" y="15"/>
                          <a:pt x="21" y="15"/>
                        </a:cubicBezTo>
                        <a:cubicBezTo>
                          <a:pt x="19" y="14"/>
                          <a:pt x="18" y="13"/>
                          <a:pt x="18" y="12"/>
                        </a:cubicBezTo>
                        <a:cubicBezTo>
                          <a:pt x="18" y="10"/>
                          <a:pt x="20" y="8"/>
                          <a:pt x="22" y="8"/>
                        </a:cubicBezTo>
                        <a:cubicBezTo>
                          <a:pt x="24" y="8"/>
                          <a:pt x="26" y="10"/>
                          <a:pt x="26" y="12"/>
                        </a:cubicBezTo>
                        <a:cubicBezTo>
                          <a:pt x="26" y="13"/>
                          <a:pt x="25" y="14"/>
                          <a:pt x="23" y="15"/>
                        </a:cubicBezTo>
                        <a:close/>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1077" b="1" i="0" u="none" strike="noStrike" kern="0" cap="none" spc="0" normalizeH="0" baseline="0" noProof="0">
                      <a:ln>
                        <a:noFill/>
                      </a:ln>
                      <a:solidFill>
                        <a:srgbClr val="FFFFFF"/>
                      </a:solidFill>
                      <a:effectLst/>
                      <a:uLnTx/>
                      <a:uFillTx/>
                      <a:latin typeface="Segoe UI Semilight"/>
                      <a:ea typeface="+mn-ea"/>
                      <a:cs typeface="+mn-cs"/>
                    </a:endParaRPr>
                  </a:p>
                </p:txBody>
              </p:sp>
            </p:grpSp>
          </p:grpSp>
          <p:grpSp>
            <p:nvGrpSpPr>
              <p:cNvPr id="156" name="Group 155">
                <a:extLst>
                  <a:ext uri="{FF2B5EF4-FFF2-40B4-BE49-F238E27FC236}">
                    <a16:creationId xmlns:a16="http://schemas.microsoft.com/office/drawing/2014/main" id="{0ED0CB74-5626-49DF-A8B8-A8B98D9DE7BA}"/>
                  </a:ext>
                </a:extLst>
              </p:cNvPr>
              <p:cNvGrpSpPr/>
              <p:nvPr/>
            </p:nvGrpSpPr>
            <p:grpSpPr>
              <a:xfrm>
                <a:off x="5730461" y="2394061"/>
                <a:ext cx="975552" cy="975552"/>
                <a:chOff x="5867651" y="2348397"/>
                <a:chExt cx="701171" cy="701172"/>
              </a:xfrm>
            </p:grpSpPr>
            <p:sp>
              <p:nvSpPr>
                <p:cNvPr id="180" name="Oval 179">
                  <a:extLst>
                    <a:ext uri="{FF2B5EF4-FFF2-40B4-BE49-F238E27FC236}">
                      <a16:creationId xmlns:a16="http://schemas.microsoft.com/office/drawing/2014/main" id="{1D3D3895-F550-4CBC-AA5C-ADF3578CBA24}"/>
                    </a:ext>
                  </a:extLst>
                </p:cNvPr>
                <p:cNvSpPr/>
                <p:nvPr/>
              </p:nvSpPr>
              <p:spPr bwMode="auto">
                <a:xfrm>
                  <a:off x="5867651" y="2348397"/>
                  <a:ext cx="701171" cy="701172"/>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400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81" name="Group 180">
                  <a:extLst>
                    <a:ext uri="{FF2B5EF4-FFF2-40B4-BE49-F238E27FC236}">
                      <a16:creationId xmlns:a16="http://schemas.microsoft.com/office/drawing/2014/main" id="{D2966166-0F5C-461C-AAB1-E6AF05AF247B}"/>
                    </a:ext>
                  </a:extLst>
                </p:cNvPr>
                <p:cNvGrpSpPr/>
                <p:nvPr/>
              </p:nvGrpSpPr>
              <p:grpSpPr>
                <a:xfrm>
                  <a:off x="6050194" y="2522795"/>
                  <a:ext cx="336087" cy="352333"/>
                  <a:chOff x="7463658" y="4062450"/>
                  <a:chExt cx="370689" cy="392494"/>
                </a:xfrm>
              </p:grpSpPr>
              <p:sp>
                <p:nvSpPr>
                  <p:cNvPr id="182" name="Oval 340">
                    <a:extLst>
                      <a:ext uri="{FF2B5EF4-FFF2-40B4-BE49-F238E27FC236}">
                        <a16:creationId xmlns:a16="http://schemas.microsoft.com/office/drawing/2014/main" id="{792A2E5A-AB1F-4BDA-B722-C7AD28C96FE4}"/>
                      </a:ext>
                    </a:extLst>
                  </p:cNvPr>
                  <p:cNvSpPr>
                    <a:spLocks noChangeArrowheads="1"/>
                  </p:cNvSpPr>
                  <p:nvPr/>
                </p:nvSpPr>
                <p:spPr bwMode="auto">
                  <a:xfrm>
                    <a:off x="7607578" y="4186739"/>
                    <a:ext cx="82860" cy="80680"/>
                  </a:xfrm>
                  <a:prstGeom prst="ellipse">
                    <a:avLst/>
                  </a:pr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sp>
                <p:nvSpPr>
                  <p:cNvPr id="183" name="Oval 341">
                    <a:extLst>
                      <a:ext uri="{FF2B5EF4-FFF2-40B4-BE49-F238E27FC236}">
                        <a16:creationId xmlns:a16="http://schemas.microsoft.com/office/drawing/2014/main" id="{78A6DBC1-FDF1-4CF4-A7E4-D58E9694775C}"/>
                      </a:ext>
                    </a:extLst>
                  </p:cNvPr>
                  <p:cNvSpPr>
                    <a:spLocks noChangeArrowheads="1"/>
                  </p:cNvSpPr>
                  <p:nvPr/>
                </p:nvSpPr>
                <p:spPr bwMode="auto">
                  <a:xfrm>
                    <a:off x="7701341" y="4335015"/>
                    <a:ext cx="23986" cy="26166"/>
                  </a:xfrm>
                  <a:prstGeom prst="ellipse">
                    <a:avLst/>
                  </a:pr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sp>
                <p:nvSpPr>
                  <p:cNvPr id="184" name="Line 342">
                    <a:extLst>
                      <a:ext uri="{FF2B5EF4-FFF2-40B4-BE49-F238E27FC236}">
                        <a16:creationId xmlns:a16="http://schemas.microsoft.com/office/drawing/2014/main" id="{BAFDB545-F2C9-4206-863E-1786C2D8E753}"/>
                      </a:ext>
                    </a:extLst>
                  </p:cNvPr>
                  <p:cNvSpPr>
                    <a:spLocks noChangeShapeType="1"/>
                  </p:cNvSpPr>
                  <p:nvPr/>
                </p:nvSpPr>
                <p:spPr bwMode="auto">
                  <a:xfrm>
                    <a:off x="7690437" y="4206363"/>
                    <a:ext cx="102485"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sp>
                <p:nvSpPr>
                  <p:cNvPr id="185" name="Line 343">
                    <a:extLst>
                      <a:ext uri="{FF2B5EF4-FFF2-40B4-BE49-F238E27FC236}">
                        <a16:creationId xmlns:a16="http://schemas.microsoft.com/office/drawing/2014/main" id="{9963DD0B-0DBE-4962-AE2F-7740A3237959}"/>
                      </a:ext>
                    </a:extLst>
                  </p:cNvPr>
                  <p:cNvSpPr>
                    <a:spLocks noChangeShapeType="1"/>
                  </p:cNvSpPr>
                  <p:nvPr/>
                </p:nvSpPr>
                <p:spPr bwMode="auto">
                  <a:xfrm>
                    <a:off x="7690437" y="4247794"/>
                    <a:ext cx="102485" cy="0"/>
                  </a:xfrm>
                  <a:prstGeom prst="line">
                    <a:avLst/>
                  </a:prstGeom>
                  <a:noFill/>
                  <a:ln w="12700"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sp>
                <p:nvSpPr>
                  <p:cNvPr id="186" name="Freeform 512">
                    <a:extLst>
                      <a:ext uri="{FF2B5EF4-FFF2-40B4-BE49-F238E27FC236}">
                        <a16:creationId xmlns:a16="http://schemas.microsoft.com/office/drawing/2014/main" id="{3BFB70D3-D6EC-4571-9D4E-F66B4A23C6F3}"/>
                      </a:ext>
                    </a:extLst>
                  </p:cNvPr>
                  <p:cNvSpPr>
                    <a:spLocks/>
                  </p:cNvSpPr>
                  <p:nvPr/>
                </p:nvSpPr>
                <p:spPr bwMode="auto">
                  <a:xfrm>
                    <a:off x="7463658" y="4062450"/>
                    <a:ext cx="370689" cy="392494"/>
                  </a:xfrm>
                  <a:custGeom>
                    <a:avLst/>
                    <a:gdLst>
                      <a:gd name="T0" fmla="*/ 70 w 72"/>
                      <a:gd name="T1" fmla="*/ 0 h 76"/>
                      <a:gd name="T2" fmla="*/ 7 w 72"/>
                      <a:gd name="T3" fmla="*/ 0 h 76"/>
                      <a:gd name="T4" fmla="*/ 5 w 72"/>
                      <a:gd name="T5" fmla="*/ 2 h 76"/>
                      <a:gd name="T6" fmla="*/ 2 w 72"/>
                      <a:gd name="T7" fmla="*/ 5 h 76"/>
                      <a:gd name="T8" fmla="*/ 0 w 72"/>
                      <a:gd name="T9" fmla="*/ 7 h 76"/>
                      <a:gd name="T10" fmla="*/ 0 w 72"/>
                      <a:gd name="T11" fmla="*/ 17 h 76"/>
                      <a:gd name="T12" fmla="*/ 2 w 72"/>
                      <a:gd name="T13" fmla="*/ 19 h 76"/>
                      <a:gd name="T14" fmla="*/ 5 w 72"/>
                      <a:gd name="T15" fmla="*/ 21 h 76"/>
                      <a:gd name="T16" fmla="*/ 5 w 72"/>
                      <a:gd name="T17" fmla="*/ 55 h 76"/>
                      <a:gd name="T18" fmla="*/ 2 w 72"/>
                      <a:gd name="T19" fmla="*/ 57 h 76"/>
                      <a:gd name="T20" fmla="*/ 0 w 72"/>
                      <a:gd name="T21" fmla="*/ 59 h 76"/>
                      <a:gd name="T22" fmla="*/ 0 w 72"/>
                      <a:gd name="T23" fmla="*/ 69 h 76"/>
                      <a:gd name="T24" fmla="*/ 2 w 72"/>
                      <a:gd name="T25" fmla="*/ 71 h 76"/>
                      <a:gd name="T26" fmla="*/ 5 w 72"/>
                      <a:gd name="T27" fmla="*/ 74 h 76"/>
                      <a:gd name="T28" fmla="*/ 7 w 72"/>
                      <a:gd name="T29" fmla="*/ 76 h 76"/>
                      <a:gd name="T30" fmla="*/ 70 w 72"/>
                      <a:gd name="T31" fmla="*/ 76 h 76"/>
                      <a:gd name="T32" fmla="*/ 72 w 72"/>
                      <a:gd name="T33" fmla="*/ 74 h 76"/>
                      <a:gd name="T34" fmla="*/ 72 w 72"/>
                      <a:gd name="T35" fmla="*/ 2 h 76"/>
                      <a:gd name="T36" fmla="*/ 70 w 72"/>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76">
                        <a:moveTo>
                          <a:pt x="70" y="0"/>
                        </a:moveTo>
                        <a:cubicBezTo>
                          <a:pt x="7" y="0"/>
                          <a:pt x="7" y="0"/>
                          <a:pt x="7" y="0"/>
                        </a:cubicBezTo>
                        <a:cubicBezTo>
                          <a:pt x="6" y="0"/>
                          <a:pt x="5" y="1"/>
                          <a:pt x="5" y="2"/>
                        </a:cubicBezTo>
                        <a:cubicBezTo>
                          <a:pt x="5" y="4"/>
                          <a:pt x="4" y="5"/>
                          <a:pt x="2" y="5"/>
                        </a:cubicBezTo>
                        <a:cubicBezTo>
                          <a:pt x="1" y="5"/>
                          <a:pt x="0" y="6"/>
                          <a:pt x="0" y="7"/>
                        </a:cubicBezTo>
                        <a:cubicBezTo>
                          <a:pt x="0" y="17"/>
                          <a:pt x="0" y="17"/>
                          <a:pt x="0" y="17"/>
                        </a:cubicBezTo>
                        <a:cubicBezTo>
                          <a:pt x="0" y="18"/>
                          <a:pt x="1" y="19"/>
                          <a:pt x="2" y="19"/>
                        </a:cubicBezTo>
                        <a:cubicBezTo>
                          <a:pt x="4" y="19"/>
                          <a:pt x="5" y="20"/>
                          <a:pt x="5" y="21"/>
                        </a:cubicBezTo>
                        <a:cubicBezTo>
                          <a:pt x="5" y="55"/>
                          <a:pt x="5" y="55"/>
                          <a:pt x="5" y="55"/>
                        </a:cubicBezTo>
                        <a:cubicBezTo>
                          <a:pt x="5" y="56"/>
                          <a:pt x="4" y="57"/>
                          <a:pt x="2" y="57"/>
                        </a:cubicBezTo>
                        <a:cubicBezTo>
                          <a:pt x="1" y="57"/>
                          <a:pt x="0" y="58"/>
                          <a:pt x="0" y="59"/>
                        </a:cubicBezTo>
                        <a:cubicBezTo>
                          <a:pt x="0" y="69"/>
                          <a:pt x="0" y="69"/>
                          <a:pt x="0" y="69"/>
                        </a:cubicBezTo>
                        <a:cubicBezTo>
                          <a:pt x="0" y="70"/>
                          <a:pt x="1" y="71"/>
                          <a:pt x="2" y="71"/>
                        </a:cubicBezTo>
                        <a:cubicBezTo>
                          <a:pt x="4" y="71"/>
                          <a:pt x="5" y="72"/>
                          <a:pt x="5" y="74"/>
                        </a:cubicBezTo>
                        <a:cubicBezTo>
                          <a:pt x="5" y="75"/>
                          <a:pt x="6" y="76"/>
                          <a:pt x="7" y="76"/>
                        </a:cubicBezTo>
                        <a:cubicBezTo>
                          <a:pt x="70" y="76"/>
                          <a:pt x="70" y="76"/>
                          <a:pt x="70" y="76"/>
                        </a:cubicBezTo>
                        <a:cubicBezTo>
                          <a:pt x="71" y="76"/>
                          <a:pt x="72" y="75"/>
                          <a:pt x="72" y="74"/>
                        </a:cubicBezTo>
                        <a:cubicBezTo>
                          <a:pt x="72" y="2"/>
                          <a:pt x="72" y="2"/>
                          <a:pt x="72" y="2"/>
                        </a:cubicBezTo>
                        <a:cubicBezTo>
                          <a:pt x="72" y="1"/>
                          <a:pt x="71" y="0"/>
                          <a:pt x="70" y="0"/>
                        </a:cubicBez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sp>
                <p:nvSpPr>
                  <p:cNvPr id="187" name="Freeform 513">
                    <a:extLst>
                      <a:ext uri="{FF2B5EF4-FFF2-40B4-BE49-F238E27FC236}">
                        <a16:creationId xmlns:a16="http://schemas.microsoft.com/office/drawing/2014/main" id="{1F7B83B6-D25B-4A04-9F5D-DF11E07D1C16}"/>
                      </a:ext>
                    </a:extLst>
                  </p:cNvPr>
                  <p:cNvSpPr>
                    <a:spLocks/>
                  </p:cNvSpPr>
                  <p:nvPr/>
                </p:nvSpPr>
                <p:spPr bwMode="auto">
                  <a:xfrm>
                    <a:off x="7524706" y="4103878"/>
                    <a:ext cx="268205" cy="309634"/>
                  </a:xfrm>
                  <a:custGeom>
                    <a:avLst/>
                    <a:gdLst>
                      <a:gd name="T0" fmla="*/ 52 w 52"/>
                      <a:gd name="T1" fmla="*/ 58 h 60"/>
                      <a:gd name="T2" fmla="*/ 50 w 52"/>
                      <a:gd name="T3" fmla="*/ 60 h 60"/>
                      <a:gd name="T4" fmla="*/ 2 w 52"/>
                      <a:gd name="T5" fmla="*/ 60 h 60"/>
                      <a:gd name="T6" fmla="*/ 0 w 52"/>
                      <a:gd name="T7" fmla="*/ 58 h 60"/>
                      <a:gd name="T8" fmla="*/ 0 w 52"/>
                      <a:gd name="T9" fmla="*/ 2 h 60"/>
                      <a:gd name="T10" fmla="*/ 2 w 52"/>
                      <a:gd name="T11" fmla="*/ 0 h 60"/>
                      <a:gd name="T12" fmla="*/ 50 w 52"/>
                      <a:gd name="T13" fmla="*/ 0 h 60"/>
                      <a:gd name="T14" fmla="*/ 52 w 52"/>
                      <a:gd name="T15" fmla="*/ 2 h 60"/>
                      <a:gd name="T16" fmla="*/ 52 w 52"/>
                      <a:gd name="T17" fmla="*/ 5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0">
                        <a:moveTo>
                          <a:pt x="52" y="58"/>
                        </a:moveTo>
                        <a:cubicBezTo>
                          <a:pt x="52" y="59"/>
                          <a:pt x="51" y="60"/>
                          <a:pt x="50" y="60"/>
                        </a:cubicBezTo>
                        <a:cubicBezTo>
                          <a:pt x="2" y="60"/>
                          <a:pt x="2" y="60"/>
                          <a:pt x="2" y="60"/>
                        </a:cubicBezTo>
                        <a:cubicBezTo>
                          <a:pt x="1" y="60"/>
                          <a:pt x="0" y="59"/>
                          <a:pt x="0" y="58"/>
                        </a:cubicBezTo>
                        <a:cubicBezTo>
                          <a:pt x="0" y="2"/>
                          <a:pt x="0" y="2"/>
                          <a:pt x="0" y="2"/>
                        </a:cubicBezTo>
                        <a:cubicBezTo>
                          <a:pt x="0" y="1"/>
                          <a:pt x="1" y="0"/>
                          <a:pt x="2" y="0"/>
                        </a:cubicBezTo>
                        <a:cubicBezTo>
                          <a:pt x="50" y="0"/>
                          <a:pt x="50" y="0"/>
                          <a:pt x="50" y="0"/>
                        </a:cubicBezTo>
                        <a:cubicBezTo>
                          <a:pt x="51" y="0"/>
                          <a:pt x="52" y="1"/>
                          <a:pt x="52" y="2"/>
                        </a:cubicBezTo>
                        <a:lnTo>
                          <a:pt x="52" y="58"/>
                        </a:lnTo>
                        <a:close/>
                      </a:path>
                    </a:pathLst>
                  </a:custGeom>
                  <a:noFill/>
                  <a:ln w="127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FFFFFF"/>
                      </a:solidFill>
                      <a:effectLst/>
                      <a:uLnTx/>
                      <a:uFillTx/>
                      <a:latin typeface="Segoe UI Semilight"/>
                      <a:ea typeface="+mn-ea"/>
                      <a:cs typeface="+mn-cs"/>
                    </a:endParaRPr>
                  </a:p>
                </p:txBody>
              </p:sp>
            </p:grpSp>
          </p:grpSp>
          <p:grpSp>
            <p:nvGrpSpPr>
              <p:cNvPr id="157" name="Group 156">
                <a:extLst>
                  <a:ext uri="{FF2B5EF4-FFF2-40B4-BE49-F238E27FC236}">
                    <a16:creationId xmlns:a16="http://schemas.microsoft.com/office/drawing/2014/main" id="{1570606C-8612-4A27-98C9-980F44BD7E53}"/>
                  </a:ext>
                </a:extLst>
              </p:cNvPr>
              <p:cNvGrpSpPr/>
              <p:nvPr/>
            </p:nvGrpSpPr>
            <p:grpSpPr>
              <a:xfrm>
                <a:off x="3410031" y="2394061"/>
                <a:ext cx="975552" cy="975552"/>
                <a:chOff x="3547221" y="2348397"/>
                <a:chExt cx="701171" cy="701172"/>
              </a:xfrm>
            </p:grpSpPr>
            <p:sp>
              <p:nvSpPr>
                <p:cNvPr id="175" name="Oval 174">
                  <a:extLst>
                    <a:ext uri="{FF2B5EF4-FFF2-40B4-BE49-F238E27FC236}">
                      <a16:creationId xmlns:a16="http://schemas.microsoft.com/office/drawing/2014/main" id="{69C5B820-EF49-42C9-8872-6B9D57C578FF}"/>
                    </a:ext>
                  </a:extLst>
                </p:cNvPr>
                <p:cNvSpPr/>
                <p:nvPr/>
              </p:nvSpPr>
              <p:spPr bwMode="auto">
                <a:xfrm>
                  <a:off x="3547221" y="2348397"/>
                  <a:ext cx="701171" cy="701172"/>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400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76" name="Group 175">
                  <a:extLst>
                    <a:ext uri="{FF2B5EF4-FFF2-40B4-BE49-F238E27FC236}">
                      <a16:creationId xmlns:a16="http://schemas.microsoft.com/office/drawing/2014/main" id="{81E0316B-15FD-46FD-9B51-4115A9F5DE16}"/>
                    </a:ext>
                  </a:extLst>
                </p:cNvPr>
                <p:cNvGrpSpPr/>
                <p:nvPr/>
              </p:nvGrpSpPr>
              <p:grpSpPr>
                <a:xfrm>
                  <a:off x="3740044" y="2530948"/>
                  <a:ext cx="315528" cy="371577"/>
                  <a:chOff x="1778470" y="6292845"/>
                  <a:chExt cx="241300" cy="284163"/>
                </a:xfrm>
              </p:grpSpPr>
              <p:sp>
                <p:nvSpPr>
                  <p:cNvPr id="177" name="Freeform 79">
                    <a:extLst>
                      <a:ext uri="{FF2B5EF4-FFF2-40B4-BE49-F238E27FC236}">
                        <a16:creationId xmlns:a16="http://schemas.microsoft.com/office/drawing/2014/main" id="{E4DC54B3-59C3-42B5-B915-2B1E08A28034}"/>
                      </a:ext>
                    </a:extLst>
                  </p:cNvPr>
                  <p:cNvSpPr>
                    <a:spLocks/>
                  </p:cNvSpPr>
                  <p:nvPr/>
                </p:nvSpPr>
                <p:spPr bwMode="auto">
                  <a:xfrm>
                    <a:off x="1778470" y="6292845"/>
                    <a:ext cx="241300" cy="284163"/>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8" name="Freeform 80">
                    <a:extLst>
                      <a:ext uri="{FF2B5EF4-FFF2-40B4-BE49-F238E27FC236}">
                        <a16:creationId xmlns:a16="http://schemas.microsoft.com/office/drawing/2014/main" id="{27C5E1EE-2374-41D3-9F43-CE3CBC0DEC4C}"/>
                      </a:ext>
                    </a:extLst>
                  </p:cNvPr>
                  <p:cNvSpPr>
                    <a:spLocks/>
                  </p:cNvSpPr>
                  <p:nvPr/>
                </p:nvSpPr>
                <p:spPr bwMode="auto">
                  <a:xfrm>
                    <a:off x="1808633" y="6321423"/>
                    <a:ext cx="153988" cy="147638"/>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latin typeface="Segoe UI Semilight"/>
                      <a:ea typeface="+mn-ea"/>
                      <a:cs typeface="+mn-cs"/>
                    </a:endParaRPr>
                  </a:p>
                </p:txBody>
              </p:sp>
              <p:sp>
                <p:nvSpPr>
                  <p:cNvPr id="179" name="Freeform 81">
                    <a:extLst>
                      <a:ext uri="{FF2B5EF4-FFF2-40B4-BE49-F238E27FC236}">
                        <a16:creationId xmlns:a16="http://schemas.microsoft.com/office/drawing/2014/main" id="{4A130B5F-B5A7-4CD2-B0A3-4BAD54405F1D}"/>
                      </a:ext>
                    </a:extLst>
                  </p:cNvPr>
                  <p:cNvSpPr>
                    <a:spLocks/>
                  </p:cNvSpPr>
                  <p:nvPr/>
                </p:nvSpPr>
                <p:spPr bwMode="auto">
                  <a:xfrm>
                    <a:off x="1846731" y="6351586"/>
                    <a:ext cx="142875" cy="184150"/>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29" tIns="44815" rIns="89629" bIns="44815" numCol="1" anchor="t" anchorCtr="0" compatLnSpc="1">
                    <a:prstTxWarp prst="textNoShape">
                      <a:avLst/>
                    </a:prstTxWarp>
                  </a:bodyPr>
                  <a:lstStyle/>
                  <a:p>
                    <a:pPr marL="0" marR="0" lvl="0" indent="0" algn="l" defTabSz="896465" rtl="0"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latin typeface="Segoe UI Semilight"/>
                      <a:ea typeface="+mn-ea"/>
                      <a:cs typeface="+mn-cs"/>
                    </a:endParaRPr>
                  </a:p>
                </p:txBody>
              </p:sp>
            </p:grpSp>
          </p:grpSp>
          <p:sp>
            <p:nvSpPr>
              <p:cNvPr id="158" name="Oval 157">
                <a:extLst>
                  <a:ext uri="{FF2B5EF4-FFF2-40B4-BE49-F238E27FC236}">
                    <a16:creationId xmlns:a16="http://schemas.microsoft.com/office/drawing/2014/main" id="{8374F107-6F6C-4D6C-8F74-697929AA5F08}"/>
                  </a:ext>
                </a:extLst>
              </p:cNvPr>
              <p:cNvSpPr/>
              <p:nvPr/>
            </p:nvSpPr>
            <p:spPr bwMode="auto">
              <a:xfrm>
                <a:off x="8050891" y="2394061"/>
                <a:ext cx="975552" cy="975552"/>
              </a:xfrm>
              <a:prstGeom prst="ellipse">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marL="0" marR="0" lvl="0" indent="0" algn="ctr" defTabSz="914008"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9" name="TextBox 158">
                <a:extLst>
                  <a:ext uri="{FF2B5EF4-FFF2-40B4-BE49-F238E27FC236}">
                    <a16:creationId xmlns:a16="http://schemas.microsoft.com/office/drawing/2014/main" id="{E879BA26-7029-4671-B471-613CF59CD7C7}"/>
                  </a:ext>
                </a:extLst>
              </p:cNvPr>
              <p:cNvSpPr txBox="1"/>
              <p:nvPr/>
            </p:nvSpPr>
            <p:spPr>
              <a:xfrm>
                <a:off x="9738919" y="3518540"/>
                <a:ext cx="2240355" cy="594415"/>
              </a:xfrm>
              <a:prstGeom prst="rect">
                <a:avLst/>
              </a:prstGeom>
            </p:spPr>
            <p:txBody>
              <a:bodyPr vert="horz" wrap="square" lIns="91413" tIns="91413" rIns="91413" bIns="91413" rtlCol="0" anchor="ctr">
                <a:noAutofit/>
              </a:bodyPr>
              <a:lstStyle/>
              <a:p>
                <a:pPr marL="0" marR="0" lvl="0" indent="0" algn="ctr" defTabSz="89591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t>Response</a:t>
                </a:r>
              </a:p>
            </p:txBody>
          </p:sp>
          <p:sp>
            <p:nvSpPr>
              <p:cNvPr id="160" name="TextBox 159">
                <a:extLst>
                  <a:ext uri="{FF2B5EF4-FFF2-40B4-BE49-F238E27FC236}">
                    <a16:creationId xmlns:a16="http://schemas.microsoft.com/office/drawing/2014/main" id="{7AA06737-6EEE-4139-93A4-091178894DF3}"/>
                  </a:ext>
                </a:extLst>
              </p:cNvPr>
              <p:cNvSpPr txBox="1"/>
              <p:nvPr/>
            </p:nvSpPr>
            <p:spPr>
              <a:xfrm>
                <a:off x="457200" y="3627450"/>
                <a:ext cx="2240353" cy="376595"/>
              </a:xfrm>
              <a:prstGeom prst="rect">
                <a:avLst/>
              </a:prstGeom>
            </p:spPr>
            <p:txBody>
              <a:bodyPr vert="horz" wrap="square" lIns="91413" tIns="91413" rIns="91413" bIns="91413" rtlCol="0" anchor="ctr">
                <a:noAutofit/>
              </a:bodyPr>
              <a:lstStyle/>
              <a:p>
                <a:pPr marL="0" marR="0" lvl="0" indent="0" algn="ctr" defTabSz="932196"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t>Device </a:t>
                </a:r>
                <a:b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br>
                <a: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t>protection</a:t>
                </a:r>
              </a:p>
            </p:txBody>
          </p:sp>
          <p:sp>
            <p:nvSpPr>
              <p:cNvPr id="161" name="TextBox 160">
                <a:extLst>
                  <a:ext uri="{FF2B5EF4-FFF2-40B4-BE49-F238E27FC236}">
                    <a16:creationId xmlns:a16="http://schemas.microsoft.com/office/drawing/2014/main" id="{02F69180-8334-4C1B-81F9-85FBB5DAFFEB}"/>
                  </a:ext>
                </a:extLst>
              </p:cNvPr>
              <p:cNvSpPr txBox="1"/>
              <p:nvPr/>
            </p:nvSpPr>
            <p:spPr>
              <a:xfrm>
                <a:off x="2777630" y="3627450"/>
                <a:ext cx="2240280" cy="374904"/>
              </a:xfrm>
              <a:prstGeom prst="rect">
                <a:avLst/>
              </a:prstGeom>
            </p:spPr>
            <p:txBody>
              <a:bodyPr vert="horz" wrap="square" lIns="91413" tIns="91413" rIns="91413" bIns="91413" rtlCol="0" anchor="ctr">
                <a:noAutofit/>
              </a:bodyPr>
              <a:lstStyle/>
              <a:p>
                <a:pPr marL="0" marR="0" lvl="0" indent="0" algn="ctr" defTabSz="932196"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t>Threat </a:t>
                </a:r>
                <a:b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br>
                <a: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t>resistance</a:t>
                </a:r>
              </a:p>
            </p:txBody>
          </p:sp>
          <p:sp>
            <p:nvSpPr>
              <p:cNvPr id="162" name="TextBox 161">
                <a:extLst>
                  <a:ext uri="{FF2B5EF4-FFF2-40B4-BE49-F238E27FC236}">
                    <a16:creationId xmlns:a16="http://schemas.microsoft.com/office/drawing/2014/main" id="{8A281990-6E92-4E2F-8108-DCB68B54C817}"/>
                  </a:ext>
                </a:extLst>
              </p:cNvPr>
              <p:cNvSpPr txBox="1"/>
              <p:nvPr/>
            </p:nvSpPr>
            <p:spPr>
              <a:xfrm>
                <a:off x="5229728" y="3518541"/>
                <a:ext cx="1977019" cy="594415"/>
              </a:xfrm>
              <a:prstGeom prst="rect">
                <a:avLst/>
              </a:prstGeom>
              <a:noFill/>
            </p:spPr>
            <p:txBody>
              <a:bodyPr vert="horz" wrap="square" lIns="91413" tIns="91413" rIns="91413" bIns="91413" rtlCol="0" anchor="ctr">
                <a:noAutofit/>
              </a:bodyPr>
              <a:lstStyle/>
              <a:p>
                <a:pPr marL="0" marR="0" lvl="0" indent="0" algn="ctr" defTabSz="950735"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t>Data protection in-motion</a:t>
                </a:r>
              </a:p>
            </p:txBody>
          </p:sp>
          <p:sp>
            <p:nvSpPr>
              <p:cNvPr id="163" name="TextBox 162">
                <a:extLst>
                  <a:ext uri="{FF2B5EF4-FFF2-40B4-BE49-F238E27FC236}">
                    <a16:creationId xmlns:a16="http://schemas.microsoft.com/office/drawing/2014/main" id="{E7EEEF2D-88EE-4A79-BB8D-EBE77780AE95}"/>
                  </a:ext>
                </a:extLst>
              </p:cNvPr>
              <p:cNvSpPr txBox="1"/>
              <p:nvPr/>
            </p:nvSpPr>
            <p:spPr>
              <a:xfrm>
                <a:off x="7418488" y="3627450"/>
                <a:ext cx="2240355" cy="376595"/>
              </a:xfrm>
              <a:prstGeom prst="rect">
                <a:avLst/>
              </a:prstGeom>
            </p:spPr>
            <p:txBody>
              <a:bodyPr vert="horz" wrap="square" lIns="91413" tIns="91413" rIns="91413" bIns="91413" rtlCol="0" anchor="ctr">
                <a:noAutofit/>
              </a:bodyPr>
              <a:lstStyle/>
              <a:p>
                <a:pPr marL="0" marR="0" lvl="0" indent="0" algn="ctr" defTabSz="950735"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t>Cloud </a:t>
                </a:r>
                <a:b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br>
                <a:r>
                  <a:rPr kumimoji="0" lang="en-US" sz="1800" b="0" i="0" u="none" strike="noStrike" kern="1200" cap="none" spc="0" normalizeH="0" baseline="0" noProof="0">
                    <a:ln>
                      <a:noFill/>
                    </a:ln>
                    <a:solidFill>
                      <a:srgbClr val="D83B01"/>
                    </a:solidFill>
                    <a:effectLst/>
                    <a:uLnTx/>
                    <a:uFillTx/>
                    <a:latin typeface="Segoe UI Semilight"/>
                    <a:ea typeface="Segoe UI" pitchFamily="34" charset="0"/>
                    <a:cs typeface="Segoe UI Semibold" panose="020B0702040204020203" pitchFamily="34" charset="0"/>
                  </a:rPr>
                  <a:t>security</a:t>
                </a:r>
              </a:p>
            </p:txBody>
          </p:sp>
          <p:grpSp>
            <p:nvGrpSpPr>
              <p:cNvPr id="164" name="Group 4">
                <a:extLst>
                  <a:ext uri="{FF2B5EF4-FFF2-40B4-BE49-F238E27FC236}">
                    <a16:creationId xmlns:a16="http://schemas.microsoft.com/office/drawing/2014/main" id="{A60D15C2-1273-41A3-9AB5-AA5C7860CB77}"/>
                  </a:ext>
                </a:extLst>
              </p:cNvPr>
              <p:cNvGrpSpPr>
                <a:grpSpLocks noChangeAspect="1"/>
              </p:cNvGrpSpPr>
              <p:nvPr/>
            </p:nvGrpSpPr>
            <p:grpSpPr bwMode="auto">
              <a:xfrm>
                <a:off x="8284091" y="2607208"/>
                <a:ext cx="509154" cy="549258"/>
                <a:chOff x="4980" y="1040"/>
                <a:chExt cx="584" cy="630"/>
              </a:xfrm>
            </p:grpSpPr>
            <p:sp>
              <p:nvSpPr>
                <p:cNvPr id="165" name="Freeform 5">
                  <a:extLst>
                    <a:ext uri="{FF2B5EF4-FFF2-40B4-BE49-F238E27FC236}">
                      <a16:creationId xmlns:a16="http://schemas.microsoft.com/office/drawing/2014/main" id="{E31FB459-CCC3-44B9-9E3A-D29E351E4CB3}"/>
                    </a:ext>
                  </a:extLst>
                </p:cNvPr>
                <p:cNvSpPr>
                  <a:spLocks/>
                </p:cNvSpPr>
                <p:nvPr/>
              </p:nvSpPr>
              <p:spPr bwMode="auto">
                <a:xfrm>
                  <a:off x="4980" y="1040"/>
                  <a:ext cx="584" cy="527"/>
                </a:xfrm>
                <a:custGeom>
                  <a:avLst/>
                  <a:gdLst>
                    <a:gd name="T0" fmla="*/ 37 w 216"/>
                    <a:gd name="T1" fmla="*/ 194 h 194"/>
                    <a:gd name="T2" fmla="*/ 51 w 216"/>
                    <a:gd name="T3" fmla="*/ 194 h 194"/>
                    <a:gd name="T4" fmla="*/ 51 w 216"/>
                    <a:gd name="T5" fmla="*/ 147 h 194"/>
                    <a:gd name="T6" fmla="*/ 31 w 216"/>
                    <a:gd name="T7" fmla="*/ 147 h 194"/>
                    <a:gd name="T8" fmla="*/ 1 w 216"/>
                    <a:gd name="T9" fmla="*/ 112 h 194"/>
                    <a:gd name="T10" fmla="*/ 26 w 216"/>
                    <a:gd name="T11" fmla="*/ 72 h 194"/>
                    <a:gd name="T12" fmla="*/ 68 w 216"/>
                    <a:gd name="T13" fmla="*/ 48 h 194"/>
                    <a:gd name="T14" fmla="*/ 149 w 216"/>
                    <a:gd name="T15" fmla="*/ 21 h 194"/>
                    <a:gd name="T16" fmla="*/ 186 w 216"/>
                    <a:gd name="T17" fmla="*/ 78 h 194"/>
                    <a:gd name="T18" fmla="*/ 214 w 216"/>
                    <a:gd name="T19" fmla="*/ 114 h 194"/>
                    <a:gd name="T20" fmla="*/ 176 w 216"/>
                    <a:gd name="T21" fmla="*/ 14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194">
                      <a:moveTo>
                        <a:pt x="37" y="194"/>
                      </a:moveTo>
                      <a:cubicBezTo>
                        <a:pt x="51" y="194"/>
                        <a:pt x="51" y="194"/>
                        <a:pt x="51" y="194"/>
                      </a:cubicBezTo>
                      <a:cubicBezTo>
                        <a:pt x="51" y="147"/>
                        <a:pt x="51" y="147"/>
                        <a:pt x="51" y="147"/>
                      </a:cubicBezTo>
                      <a:cubicBezTo>
                        <a:pt x="31" y="147"/>
                        <a:pt x="31" y="147"/>
                        <a:pt x="31" y="147"/>
                      </a:cubicBezTo>
                      <a:cubicBezTo>
                        <a:pt x="31" y="147"/>
                        <a:pt x="2" y="142"/>
                        <a:pt x="1" y="112"/>
                      </a:cubicBezTo>
                      <a:cubicBezTo>
                        <a:pt x="0" y="81"/>
                        <a:pt x="26" y="72"/>
                        <a:pt x="26" y="72"/>
                      </a:cubicBezTo>
                      <a:cubicBezTo>
                        <a:pt x="26" y="72"/>
                        <a:pt x="33" y="37"/>
                        <a:pt x="68" y="48"/>
                      </a:cubicBezTo>
                      <a:cubicBezTo>
                        <a:pt x="68" y="48"/>
                        <a:pt x="100" y="0"/>
                        <a:pt x="149" y="21"/>
                      </a:cubicBezTo>
                      <a:cubicBezTo>
                        <a:pt x="193" y="39"/>
                        <a:pt x="186" y="78"/>
                        <a:pt x="186" y="78"/>
                      </a:cubicBezTo>
                      <a:cubicBezTo>
                        <a:pt x="186" y="78"/>
                        <a:pt x="216" y="85"/>
                        <a:pt x="214" y="114"/>
                      </a:cubicBezTo>
                      <a:cubicBezTo>
                        <a:pt x="212" y="143"/>
                        <a:pt x="176" y="147"/>
                        <a:pt x="176" y="147"/>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6" name="Freeform 6">
                  <a:extLst>
                    <a:ext uri="{FF2B5EF4-FFF2-40B4-BE49-F238E27FC236}">
                      <a16:creationId xmlns:a16="http://schemas.microsoft.com/office/drawing/2014/main" id="{A57EFCD2-8927-4855-8858-2A3F5C1171F9}"/>
                    </a:ext>
                  </a:extLst>
                </p:cNvPr>
                <p:cNvSpPr>
                  <a:spLocks/>
                </p:cNvSpPr>
                <p:nvPr/>
              </p:nvSpPr>
              <p:spPr bwMode="auto">
                <a:xfrm>
                  <a:off x="5150" y="1442"/>
                  <a:ext cx="65" cy="152"/>
                </a:xfrm>
                <a:custGeom>
                  <a:avLst/>
                  <a:gdLst>
                    <a:gd name="T0" fmla="*/ 0 w 65"/>
                    <a:gd name="T1" fmla="*/ 0 h 152"/>
                    <a:gd name="T2" fmla="*/ 65 w 65"/>
                    <a:gd name="T3" fmla="*/ 0 h 152"/>
                    <a:gd name="T4" fmla="*/ 65 w 65"/>
                    <a:gd name="T5" fmla="*/ 152 h 152"/>
                  </a:gdLst>
                  <a:ahLst/>
                  <a:cxnLst>
                    <a:cxn ang="0">
                      <a:pos x="T0" y="T1"/>
                    </a:cxn>
                    <a:cxn ang="0">
                      <a:pos x="T2" y="T3"/>
                    </a:cxn>
                    <a:cxn ang="0">
                      <a:pos x="T4" y="T5"/>
                    </a:cxn>
                  </a:cxnLst>
                  <a:rect l="0" t="0" r="r" b="b"/>
                  <a:pathLst>
                    <a:path w="65" h="152">
                      <a:moveTo>
                        <a:pt x="0" y="0"/>
                      </a:moveTo>
                      <a:lnTo>
                        <a:pt x="65" y="0"/>
                      </a:lnTo>
                      <a:lnTo>
                        <a:pt x="65" y="152"/>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7" name="Freeform 7">
                  <a:extLst>
                    <a:ext uri="{FF2B5EF4-FFF2-40B4-BE49-F238E27FC236}">
                      <a16:creationId xmlns:a16="http://schemas.microsoft.com/office/drawing/2014/main" id="{27267317-413B-43B1-BDD1-3CC323EC872A}"/>
                    </a:ext>
                  </a:extLst>
                </p:cNvPr>
                <p:cNvSpPr>
                  <a:spLocks/>
                </p:cNvSpPr>
                <p:nvPr/>
              </p:nvSpPr>
              <p:spPr bwMode="auto">
                <a:xfrm>
                  <a:off x="5258" y="1442"/>
                  <a:ext cx="62" cy="155"/>
                </a:xfrm>
                <a:custGeom>
                  <a:avLst/>
                  <a:gdLst>
                    <a:gd name="T0" fmla="*/ 0 w 62"/>
                    <a:gd name="T1" fmla="*/ 0 h 155"/>
                    <a:gd name="T2" fmla="*/ 62 w 62"/>
                    <a:gd name="T3" fmla="*/ 0 h 155"/>
                    <a:gd name="T4" fmla="*/ 62 w 62"/>
                    <a:gd name="T5" fmla="*/ 155 h 155"/>
                  </a:gdLst>
                  <a:ahLst/>
                  <a:cxnLst>
                    <a:cxn ang="0">
                      <a:pos x="T0" y="T1"/>
                    </a:cxn>
                    <a:cxn ang="0">
                      <a:pos x="T2" y="T3"/>
                    </a:cxn>
                    <a:cxn ang="0">
                      <a:pos x="T4" y="T5"/>
                    </a:cxn>
                  </a:cxnLst>
                  <a:rect l="0" t="0" r="r" b="b"/>
                  <a:pathLst>
                    <a:path w="62" h="155">
                      <a:moveTo>
                        <a:pt x="0" y="0"/>
                      </a:moveTo>
                      <a:lnTo>
                        <a:pt x="62" y="0"/>
                      </a:lnTo>
                      <a:lnTo>
                        <a:pt x="62" y="155"/>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8" name="Freeform 8">
                  <a:extLst>
                    <a:ext uri="{FF2B5EF4-FFF2-40B4-BE49-F238E27FC236}">
                      <a16:creationId xmlns:a16="http://schemas.microsoft.com/office/drawing/2014/main" id="{743A0885-27AD-44BA-891B-1804FD9C75BF}"/>
                    </a:ext>
                  </a:extLst>
                </p:cNvPr>
                <p:cNvSpPr>
                  <a:spLocks/>
                </p:cNvSpPr>
                <p:nvPr/>
              </p:nvSpPr>
              <p:spPr bwMode="auto">
                <a:xfrm>
                  <a:off x="5355" y="1442"/>
                  <a:ext cx="106" cy="125"/>
                </a:xfrm>
                <a:custGeom>
                  <a:avLst/>
                  <a:gdLst>
                    <a:gd name="T0" fmla="*/ 0 w 106"/>
                    <a:gd name="T1" fmla="*/ 0 h 125"/>
                    <a:gd name="T2" fmla="*/ 68 w 106"/>
                    <a:gd name="T3" fmla="*/ 0 h 125"/>
                    <a:gd name="T4" fmla="*/ 68 w 106"/>
                    <a:gd name="T5" fmla="*/ 125 h 125"/>
                    <a:gd name="T6" fmla="*/ 106 w 106"/>
                    <a:gd name="T7" fmla="*/ 125 h 125"/>
                  </a:gdLst>
                  <a:ahLst/>
                  <a:cxnLst>
                    <a:cxn ang="0">
                      <a:pos x="T0" y="T1"/>
                    </a:cxn>
                    <a:cxn ang="0">
                      <a:pos x="T2" y="T3"/>
                    </a:cxn>
                    <a:cxn ang="0">
                      <a:pos x="T4" y="T5"/>
                    </a:cxn>
                    <a:cxn ang="0">
                      <a:pos x="T6" y="T7"/>
                    </a:cxn>
                  </a:cxnLst>
                  <a:rect l="0" t="0" r="r" b="b"/>
                  <a:pathLst>
                    <a:path w="106" h="125">
                      <a:moveTo>
                        <a:pt x="0" y="0"/>
                      </a:moveTo>
                      <a:lnTo>
                        <a:pt x="68" y="0"/>
                      </a:lnTo>
                      <a:lnTo>
                        <a:pt x="68" y="125"/>
                      </a:lnTo>
                      <a:lnTo>
                        <a:pt x="106" y="125"/>
                      </a:ln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9" name="Freeform 9">
                  <a:extLst>
                    <a:ext uri="{FF2B5EF4-FFF2-40B4-BE49-F238E27FC236}">
                      <a16:creationId xmlns:a16="http://schemas.microsoft.com/office/drawing/2014/main" id="{9EB8849A-CD27-4B2F-8CCD-8B8E09546E6A}"/>
                    </a:ext>
                  </a:extLst>
                </p:cNvPr>
                <p:cNvSpPr>
                  <a:spLocks/>
                </p:cNvSpPr>
                <p:nvPr/>
              </p:nvSpPr>
              <p:spPr bwMode="auto">
                <a:xfrm>
                  <a:off x="5315" y="1130"/>
                  <a:ext cx="94" cy="49"/>
                </a:xfrm>
                <a:custGeom>
                  <a:avLst/>
                  <a:gdLst>
                    <a:gd name="T0" fmla="*/ 0 w 35"/>
                    <a:gd name="T1" fmla="*/ 0 h 18"/>
                    <a:gd name="T2" fmla="*/ 35 w 35"/>
                    <a:gd name="T3" fmla="*/ 18 h 18"/>
                  </a:gdLst>
                  <a:ahLst/>
                  <a:cxnLst>
                    <a:cxn ang="0">
                      <a:pos x="T0" y="T1"/>
                    </a:cxn>
                    <a:cxn ang="0">
                      <a:pos x="T2" y="T3"/>
                    </a:cxn>
                  </a:cxnLst>
                  <a:rect l="0" t="0" r="r" b="b"/>
                  <a:pathLst>
                    <a:path w="35" h="18">
                      <a:moveTo>
                        <a:pt x="0" y="0"/>
                      </a:moveTo>
                      <a:cubicBezTo>
                        <a:pt x="0" y="0"/>
                        <a:pt x="31" y="4"/>
                        <a:pt x="35" y="18"/>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0" name="Freeform 10">
                  <a:extLst>
                    <a:ext uri="{FF2B5EF4-FFF2-40B4-BE49-F238E27FC236}">
                      <a16:creationId xmlns:a16="http://schemas.microsoft.com/office/drawing/2014/main" id="{16627A6A-5D0A-4BD3-A943-C4954E20E046}"/>
                    </a:ext>
                  </a:extLst>
                </p:cNvPr>
                <p:cNvSpPr>
                  <a:spLocks/>
                </p:cNvSpPr>
                <p:nvPr/>
              </p:nvSpPr>
              <p:spPr bwMode="auto">
                <a:xfrm>
                  <a:off x="5428" y="1206"/>
                  <a:ext cx="11" cy="49"/>
                </a:xfrm>
                <a:custGeom>
                  <a:avLst/>
                  <a:gdLst>
                    <a:gd name="T0" fmla="*/ 0 w 4"/>
                    <a:gd name="T1" fmla="*/ 0 h 18"/>
                    <a:gd name="T2" fmla="*/ 3 w 4"/>
                    <a:gd name="T3" fmla="*/ 18 h 18"/>
                  </a:gdLst>
                  <a:ahLst/>
                  <a:cxnLst>
                    <a:cxn ang="0">
                      <a:pos x="T0" y="T1"/>
                    </a:cxn>
                    <a:cxn ang="0">
                      <a:pos x="T2" y="T3"/>
                    </a:cxn>
                  </a:cxnLst>
                  <a:rect l="0" t="0" r="r" b="b"/>
                  <a:pathLst>
                    <a:path w="4" h="18">
                      <a:moveTo>
                        <a:pt x="0" y="0"/>
                      </a:moveTo>
                      <a:cubicBezTo>
                        <a:pt x="0" y="0"/>
                        <a:pt x="4" y="9"/>
                        <a:pt x="3" y="18"/>
                      </a:cubicBezTo>
                    </a:path>
                  </a:pathLst>
                </a:cu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1" name="Oval 11">
                  <a:extLst>
                    <a:ext uri="{FF2B5EF4-FFF2-40B4-BE49-F238E27FC236}">
                      <a16:creationId xmlns:a16="http://schemas.microsoft.com/office/drawing/2014/main" id="{24FA3A53-14C0-46EB-A8F2-F905E0A46B06}"/>
                    </a:ext>
                  </a:extLst>
                </p:cNvPr>
                <p:cNvSpPr>
                  <a:spLocks noChangeArrowheads="1"/>
                </p:cNvSpPr>
                <p:nvPr/>
              </p:nvSpPr>
              <p:spPr bwMode="auto">
                <a:xfrm>
                  <a:off x="5009" y="1529"/>
                  <a:ext cx="73" cy="73"/>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2" name="Oval 12">
                  <a:extLst>
                    <a:ext uri="{FF2B5EF4-FFF2-40B4-BE49-F238E27FC236}">
                      <a16:creationId xmlns:a16="http://schemas.microsoft.com/office/drawing/2014/main" id="{CFD2CE84-9948-4544-BE79-9BDD33268CB0}"/>
                    </a:ext>
                  </a:extLst>
                </p:cNvPr>
                <p:cNvSpPr>
                  <a:spLocks noChangeArrowheads="1"/>
                </p:cNvSpPr>
                <p:nvPr/>
              </p:nvSpPr>
              <p:spPr bwMode="auto">
                <a:xfrm>
                  <a:off x="5180" y="1594"/>
                  <a:ext cx="73" cy="70"/>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3" name="Oval 13">
                  <a:extLst>
                    <a:ext uri="{FF2B5EF4-FFF2-40B4-BE49-F238E27FC236}">
                      <a16:creationId xmlns:a16="http://schemas.microsoft.com/office/drawing/2014/main" id="{50949646-99A4-43F8-9C76-11522EECB91F}"/>
                    </a:ext>
                  </a:extLst>
                </p:cNvPr>
                <p:cNvSpPr>
                  <a:spLocks noChangeArrowheads="1"/>
                </p:cNvSpPr>
                <p:nvPr/>
              </p:nvSpPr>
              <p:spPr bwMode="auto">
                <a:xfrm>
                  <a:off x="5282" y="1597"/>
                  <a:ext cx="73" cy="73"/>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4" name="Oval 14">
                  <a:extLst>
                    <a:ext uri="{FF2B5EF4-FFF2-40B4-BE49-F238E27FC236}">
                      <a16:creationId xmlns:a16="http://schemas.microsoft.com/office/drawing/2014/main" id="{0F03E4A0-6065-442A-B0CC-3B393C96706E}"/>
                    </a:ext>
                  </a:extLst>
                </p:cNvPr>
                <p:cNvSpPr>
                  <a:spLocks noChangeArrowheads="1"/>
                </p:cNvSpPr>
                <p:nvPr/>
              </p:nvSpPr>
              <p:spPr bwMode="auto">
                <a:xfrm>
                  <a:off x="5461" y="1531"/>
                  <a:ext cx="73" cy="74"/>
                </a:xfrm>
                <a:prstGeom prst="ellipse">
                  <a:avLst/>
                </a:prstGeom>
                <a:noFill/>
                <a:ln w="1270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sp useBgFill="1">
        <p:nvSpPr>
          <p:cNvPr id="207" name="Title 1">
            <a:extLst>
              <a:ext uri="{FF2B5EF4-FFF2-40B4-BE49-F238E27FC236}">
                <a16:creationId xmlns:a16="http://schemas.microsoft.com/office/drawing/2014/main" id="{181A5F42-D9E5-4FEB-8A80-C59F9804B906}"/>
              </a:ext>
            </a:extLst>
          </p:cNvPr>
          <p:cNvSpPr txBox="1">
            <a:spLocks/>
          </p:cNvSpPr>
          <p:nvPr/>
        </p:nvSpPr>
        <p:spPr>
          <a:xfrm>
            <a:off x="273455" y="1796373"/>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Security Program for Azure IoT</a:t>
            </a:r>
            <a:br>
              <a:rPr kumimoji="0" lang="en-US" sz="24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br>
            <a:endParaRPr kumimoji="0" lang="en-US" sz="1400" b="0" i="0" u="none" strike="noStrike" kern="1200" cap="none" spc="-102" normalizeH="0" baseline="0" noProof="0">
              <a:ln w="3175">
                <a:noFill/>
              </a:ln>
              <a:solidFill>
                <a:srgbClr val="5C2D91"/>
              </a:solidFill>
              <a:effectLst/>
              <a:uLnTx/>
              <a:uFillTx/>
              <a:latin typeface="Segoe UI Semilight"/>
              <a:ea typeface="+mn-ea"/>
              <a:cs typeface="Segoe UI" pitchFamily="34" charset="0"/>
            </a:endParaRPr>
          </a:p>
        </p:txBody>
      </p:sp>
      <p:sp>
        <p:nvSpPr>
          <p:cNvPr id="2" name="Title 1">
            <a:extLst>
              <a:ext uri="{FF2B5EF4-FFF2-40B4-BE49-F238E27FC236}">
                <a16:creationId xmlns:a16="http://schemas.microsoft.com/office/drawing/2014/main" id="{135E52A1-C7D6-4ECE-8D43-AF0D56EF41F5}"/>
              </a:ext>
            </a:extLst>
          </p:cNvPr>
          <p:cNvSpPr>
            <a:spLocks noGrp="1"/>
          </p:cNvSpPr>
          <p:nvPr>
            <p:ph type="title"/>
          </p:nvPr>
        </p:nvSpPr>
        <p:spPr/>
        <p:txBody>
          <a:bodyPr/>
          <a:lstStyle/>
          <a:p>
            <a:r>
              <a:rPr lang="en-US"/>
              <a:t>Device to Cloud Security </a:t>
            </a:r>
            <a:br>
              <a:rPr lang="en-US"/>
            </a:br>
            <a:endParaRPr lang="en-US"/>
          </a:p>
        </p:txBody>
      </p:sp>
      <p:grpSp>
        <p:nvGrpSpPr>
          <p:cNvPr id="204" name="Group 203">
            <a:extLst>
              <a:ext uri="{FF2B5EF4-FFF2-40B4-BE49-F238E27FC236}">
                <a16:creationId xmlns:a16="http://schemas.microsoft.com/office/drawing/2014/main" id="{DA13BC0B-83CB-42B9-ABDD-836E7559911A}"/>
              </a:ext>
            </a:extLst>
          </p:cNvPr>
          <p:cNvGrpSpPr/>
          <p:nvPr/>
        </p:nvGrpSpPr>
        <p:grpSpPr>
          <a:xfrm>
            <a:off x="3258638" y="1676461"/>
            <a:ext cx="837398" cy="741362"/>
            <a:chOff x="2887579" y="350018"/>
            <a:chExt cx="837398" cy="741362"/>
          </a:xfrm>
        </p:grpSpPr>
        <p:sp useBgFill="1">
          <p:nvSpPr>
            <p:cNvPr id="205" name="Rectangle 204">
              <a:extLst>
                <a:ext uri="{FF2B5EF4-FFF2-40B4-BE49-F238E27FC236}">
                  <a16:creationId xmlns:a16="http://schemas.microsoft.com/office/drawing/2014/main" id="{BB5DD290-E937-4A15-B750-981CE99FBCE4}"/>
                </a:ext>
              </a:extLst>
            </p:cNvPr>
            <p:cNvSpPr/>
            <p:nvPr/>
          </p:nvSpPr>
          <p:spPr bwMode="auto">
            <a:xfrm>
              <a:off x="2887579" y="587141"/>
              <a:ext cx="837398" cy="42351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6" name="Freeform 5">
              <a:extLst>
                <a:ext uri="{FF2B5EF4-FFF2-40B4-BE49-F238E27FC236}">
                  <a16:creationId xmlns:a16="http://schemas.microsoft.com/office/drawing/2014/main" id="{75D25150-4D47-4AC2-9FF3-EF49FFE46D3C}"/>
                </a:ext>
              </a:extLst>
            </p:cNvPr>
            <p:cNvSpPr>
              <a:spLocks noEditPoints="1"/>
            </p:cNvSpPr>
            <p:nvPr/>
          </p:nvSpPr>
          <p:spPr bwMode="auto">
            <a:xfrm>
              <a:off x="2966003" y="350018"/>
              <a:ext cx="684213" cy="741362"/>
            </a:xfrm>
            <a:custGeom>
              <a:avLst/>
              <a:gdLst>
                <a:gd name="T0" fmla="*/ 326 w 431"/>
                <a:gd name="T1" fmla="*/ 164 h 467"/>
                <a:gd name="T2" fmla="*/ 326 w 431"/>
                <a:gd name="T3" fmla="*/ 467 h 467"/>
                <a:gd name="T4" fmla="*/ 263 w 431"/>
                <a:gd name="T5" fmla="*/ 467 h 467"/>
                <a:gd name="T6" fmla="*/ 263 w 431"/>
                <a:gd name="T7" fmla="*/ 363 h 467"/>
                <a:gd name="T8" fmla="*/ 198 w 431"/>
                <a:gd name="T9" fmla="*/ 363 h 467"/>
                <a:gd name="T10" fmla="*/ 198 w 431"/>
                <a:gd name="T11" fmla="*/ 467 h 467"/>
                <a:gd name="T12" fmla="*/ 132 w 431"/>
                <a:gd name="T13" fmla="*/ 467 h 467"/>
                <a:gd name="T14" fmla="*/ 132 w 431"/>
                <a:gd name="T15" fmla="*/ 164 h 467"/>
                <a:gd name="T16" fmla="*/ 230 w 431"/>
                <a:gd name="T17" fmla="*/ 164 h 467"/>
                <a:gd name="T18" fmla="*/ 326 w 431"/>
                <a:gd name="T19" fmla="*/ 164 h 467"/>
                <a:gd name="T20" fmla="*/ 230 w 431"/>
                <a:gd name="T21" fmla="*/ 164 h 467"/>
                <a:gd name="T22" fmla="*/ 230 w 431"/>
                <a:gd name="T23" fmla="*/ 100 h 467"/>
                <a:gd name="T24" fmla="*/ 0 w 431"/>
                <a:gd name="T25" fmla="*/ 100 h 467"/>
                <a:gd name="T26" fmla="*/ 0 w 431"/>
                <a:gd name="T27" fmla="*/ 467 h 467"/>
                <a:gd name="T28" fmla="*/ 431 w 431"/>
                <a:gd name="T29" fmla="*/ 467 h 467"/>
                <a:gd name="T30" fmla="*/ 431 w 431"/>
                <a:gd name="T31" fmla="*/ 134 h 467"/>
                <a:gd name="T32" fmla="*/ 292 w 431"/>
                <a:gd name="T33" fmla="*/ 0 h 467"/>
                <a:gd name="T34" fmla="*/ 292 w 431"/>
                <a:gd name="T35" fmla="*/ 164 h 467"/>
                <a:gd name="T36" fmla="*/ 68 w 431"/>
                <a:gd name="T37" fmla="*/ 164 h 467"/>
                <a:gd name="T38" fmla="*/ 62 w 431"/>
                <a:gd name="T39" fmla="*/ 164 h 467"/>
                <a:gd name="T40" fmla="*/ 62 w 431"/>
                <a:gd name="T41" fmla="*/ 169 h 467"/>
                <a:gd name="T42" fmla="*/ 68 w 431"/>
                <a:gd name="T43" fmla="*/ 169 h 467"/>
                <a:gd name="T44" fmla="*/ 68 w 431"/>
                <a:gd name="T45" fmla="*/ 164 h 467"/>
                <a:gd name="T46" fmla="*/ 68 w 431"/>
                <a:gd name="T47" fmla="*/ 230 h 467"/>
                <a:gd name="T48" fmla="*/ 62 w 431"/>
                <a:gd name="T49" fmla="*/ 230 h 467"/>
                <a:gd name="T50" fmla="*/ 62 w 431"/>
                <a:gd name="T51" fmla="*/ 236 h 467"/>
                <a:gd name="T52" fmla="*/ 68 w 431"/>
                <a:gd name="T53" fmla="*/ 236 h 467"/>
                <a:gd name="T54" fmla="*/ 68 w 431"/>
                <a:gd name="T55" fmla="*/ 230 h 467"/>
                <a:gd name="T56" fmla="*/ 68 w 431"/>
                <a:gd name="T57" fmla="*/ 295 h 467"/>
                <a:gd name="T58" fmla="*/ 62 w 431"/>
                <a:gd name="T59" fmla="*/ 295 h 467"/>
                <a:gd name="T60" fmla="*/ 62 w 431"/>
                <a:gd name="T61" fmla="*/ 301 h 467"/>
                <a:gd name="T62" fmla="*/ 68 w 431"/>
                <a:gd name="T63" fmla="*/ 301 h 467"/>
                <a:gd name="T64" fmla="*/ 68 w 431"/>
                <a:gd name="T65" fmla="*/ 295 h 467"/>
                <a:gd name="T66" fmla="*/ 68 w 431"/>
                <a:gd name="T67" fmla="*/ 361 h 467"/>
                <a:gd name="T68" fmla="*/ 62 w 431"/>
                <a:gd name="T69" fmla="*/ 361 h 467"/>
                <a:gd name="T70" fmla="*/ 62 w 431"/>
                <a:gd name="T71" fmla="*/ 367 h 467"/>
                <a:gd name="T72" fmla="*/ 68 w 431"/>
                <a:gd name="T73" fmla="*/ 367 h 467"/>
                <a:gd name="T74" fmla="*/ 68 w 431"/>
                <a:gd name="T75" fmla="*/ 361 h 467"/>
                <a:gd name="T76" fmla="*/ 68 w 431"/>
                <a:gd name="T77" fmla="*/ 427 h 467"/>
                <a:gd name="T78" fmla="*/ 62 w 431"/>
                <a:gd name="T79" fmla="*/ 427 h 467"/>
                <a:gd name="T80" fmla="*/ 62 w 431"/>
                <a:gd name="T81" fmla="*/ 433 h 467"/>
                <a:gd name="T82" fmla="*/ 68 w 431"/>
                <a:gd name="T83" fmla="*/ 433 h 467"/>
                <a:gd name="T84" fmla="*/ 68 w 431"/>
                <a:gd name="T85" fmla="*/ 427 h 467"/>
                <a:gd name="T86" fmla="*/ 199 w 431"/>
                <a:gd name="T87" fmla="*/ 230 h 467"/>
                <a:gd name="T88" fmla="*/ 193 w 431"/>
                <a:gd name="T89" fmla="*/ 230 h 467"/>
                <a:gd name="T90" fmla="*/ 193 w 431"/>
                <a:gd name="T91" fmla="*/ 236 h 467"/>
                <a:gd name="T92" fmla="*/ 199 w 431"/>
                <a:gd name="T93" fmla="*/ 236 h 467"/>
                <a:gd name="T94" fmla="*/ 199 w 431"/>
                <a:gd name="T95" fmla="*/ 230 h 467"/>
                <a:gd name="T96" fmla="*/ 199 w 431"/>
                <a:gd name="T97" fmla="*/ 297 h 467"/>
                <a:gd name="T98" fmla="*/ 193 w 431"/>
                <a:gd name="T99" fmla="*/ 297 h 467"/>
                <a:gd name="T100" fmla="*/ 193 w 431"/>
                <a:gd name="T101" fmla="*/ 301 h 467"/>
                <a:gd name="T102" fmla="*/ 199 w 431"/>
                <a:gd name="T103" fmla="*/ 301 h 467"/>
                <a:gd name="T104" fmla="*/ 199 w 431"/>
                <a:gd name="T105" fmla="*/ 297 h 467"/>
                <a:gd name="T106" fmla="*/ 265 w 431"/>
                <a:gd name="T107" fmla="*/ 230 h 467"/>
                <a:gd name="T108" fmla="*/ 259 w 431"/>
                <a:gd name="T109" fmla="*/ 230 h 467"/>
                <a:gd name="T110" fmla="*/ 259 w 431"/>
                <a:gd name="T111" fmla="*/ 236 h 467"/>
                <a:gd name="T112" fmla="*/ 265 w 431"/>
                <a:gd name="T113" fmla="*/ 236 h 467"/>
                <a:gd name="T114" fmla="*/ 265 w 431"/>
                <a:gd name="T115" fmla="*/ 230 h 467"/>
                <a:gd name="T116" fmla="*/ 265 w 431"/>
                <a:gd name="T117" fmla="*/ 297 h 467"/>
                <a:gd name="T118" fmla="*/ 259 w 431"/>
                <a:gd name="T119" fmla="*/ 297 h 467"/>
                <a:gd name="T120" fmla="*/ 259 w 431"/>
                <a:gd name="T121" fmla="*/ 301 h 467"/>
                <a:gd name="T122" fmla="*/ 265 w 431"/>
                <a:gd name="T123" fmla="*/ 301 h 467"/>
                <a:gd name="T124" fmla="*/ 265 w 431"/>
                <a:gd name="T125" fmla="*/ 29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1" h="467">
                  <a:moveTo>
                    <a:pt x="326" y="164"/>
                  </a:moveTo>
                  <a:lnTo>
                    <a:pt x="326" y="467"/>
                  </a:lnTo>
                  <a:lnTo>
                    <a:pt x="263" y="467"/>
                  </a:lnTo>
                  <a:lnTo>
                    <a:pt x="263" y="363"/>
                  </a:lnTo>
                  <a:lnTo>
                    <a:pt x="198" y="363"/>
                  </a:lnTo>
                  <a:lnTo>
                    <a:pt x="198" y="467"/>
                  </a:lnTo>
                  <a:lnTo>
                    <a:pt x="132" y="467"/>
                  </a:lnTo>
                  <a:lnTo>
                    <a:pt x="132" y="164"/>
                  </a:lnTo>
                  <a:lnTo>
                    <a:pt x="230" y="164"/>
                  </a:lnTo>
                  <a:lnTo>
                    <a:pt x="326" y="164"/>
                  </a:lnTo>
                  <a:moveTo>
                    <a:pt x="230" y="164"/>
                  </a:moveTo>
                  <a:lnTo>
                    <a:pt x="230" y="100"/>
                  </a:lnTo>
                  <a:lnTo>
                    <a:pt x="0" y="100"/>
                  </a:lnTo>
                  <a:lnTo>
                    <a:pt x="0" y="467"/>
                  </a:lnTo>
                  <a:moveTo>
                    <a:pt x="431" y="467"/>
                  </a:moveTo>
                  <a:lnTo>
                    <a:pt x="431" y="134"/>
                  </a:lnTo>
                  <a:lnTo>
                    <a:pt x="292" y="0"/>
                  </a:lnTo>
                  <a:lnTo>
                    <a:pt x="292" y="164"/>
                  </a:lnTo>
                  <a:moveTo>
                    <a:pt x="68" y="164"/>
                  </a:moveTo>
                  <a:lnTo>
                    <a:pt x="62" y="164"/>
                  </a:lnTo>
                  <a:lnTo>
                    <a:pt x="62" y="169"/>
                  </a:lnTo>
                  <a:lnTo>
                    <a:pt x="68" y="169"/>
                  </a:lnTo>
                  <a:lnTo>
                    <a:pt x="68" y="164"/>
                  </a:lnTo>
                  <a:moveTo>
                    <a:pt x="68" y="230"/>
                  </a:moveTo>
                  <a:lnTo>
                    <a:pt x="62" y="230"/>
                  </a:lnTo>
                  <a:lnTo>
                    <a:pt x="62" y="236"/>
                  </a:lnTo>
                  <a:lnTo>
                    <a:pt x="68" y="236"/>
                  </a:lnTo>
                  <a:lnTo>
                    <a:pt x="68" y="230"/>
                  </a:lnTo>
                  <a:moveTo>
                    <a:pt x="68" y="295"/>
                  </a:moveTo>
                  <a:lnTo>
                    <a:pt x="62" y="295"/>
                  </a:lnTo>
                  <a:lnTo>
                    <a:pt x="62" y="301"/>
                  </a:lnTo>
                  <a:lnTo>
                    <a:pt x="68" y="301"/>
                  </a:lnTo>
                  <a:lnTo>
                    <a:pt x="68" y="295"/>
                  </a:lnTo>
                  <a:moveTo>
                    <a:pt x="68" y="361"/>
                  </a:moveTo>
                  <a:lnTo>
                    <a:pt x="62" y="361"/>
                  </a:lnTo>
                  <a:lnTo>
                    <a:pt x="62" y="367"/>
                  </a:lnTo>
                  <a:lnTo>
                    <a:pt x="68" y="367"/>
                  </a:lnTo>
                  <a:lnTo>
                    <a:pt x="68" y="361"/>
                  </a:lnTo>
                  <a:moveTo>
                    <a:pt x="68" y="427"/>
                  </a:moveTo>
                  <a:lnTo>
                    <a:pt x="62" y="427"/>
                  </a:lnTo>
                  <a:lnTo>
                    <a:pt x="62" y="433"/>
                  </a:lnTo>
                  <a:lnTo>
                    <a:pt x="68" y="433"/>
                  </a:lnTo>
                  <a:lnTo>
                    <a:pt x="68" y="427"/>
                  </a:lnTo>
                  <a:moveTo>
                    <a:pt x="199" y="230"/>
                  </a:moveTo>
                  <a:lnTo>
                    <a:pt x="193" y="230"/>
                  </a:lnTo>
                  <a:lnTo>
                    <a:pt x="193" y="236"/>
                  </a:lnTo>
                  <a:lnTo>
                    <a:pt x="199" y="236"/>
                  </a:lnTo>
                  <a:lnTo>
                    <a:pt x="199" y="230"/>
                  </a:lnTo>
                  <a:moveTo>
                    <a:pt x="199" y="297"/>
                  </a:moveTo>
                  <a:lnTo>
                    <a:pt x="193" y="297"/>
                  </a:lnTo>
                  <a:lnTo>
                    <a:pt x="193" y="301"/>
                  </a:lnTo>
                  <a:lnTo>
                    <a:pt x="199" y="301"/>
                  </a:lnTo>
                  <a:lnTo>
                    <a:pt x="199" y="297"/>
                  </a:lnTo>
                  <a:moveTo>
                    <a:pt x="265" y="230"/>
                  </a:moveTo>
                  <a:lnTo>
                    <a:pt x="259" y="230"/>
                  </a:lnTo>
                  <a:lnTo>
                    <a:pt x="259" y="236"/>
                  </a:lnTo>
                  <a:lnTo>
                    <a:pt x="265" y="236"/>
                  </a:lnTo>
                  <a:lnTo>
                    <a:pt x="265" y="230"/>
                  </a:lnTo>
                  <a:moveTo>
                    <a:pt x="265" y="297"/>
                  </a:moveTo>
                  <a:lnTo>
                    <a:pt x="259" y="297"/>
                  </a:lnTo>
                  <a:lnTo>
                    <a:pt x="259" y="301"/>
                  </a:lnTo>
                  <a:lnTo>
                    <a:pt x="265" y="301"/>
                  </a:lnTo>
                  <a:lnTo>
                    <a:pt x="265" y="297"/>
                  </a:lnTo>
                </a:path>
              </a:pathLst>
            </a:custGeom>
            <a:solidFill>
              <a:srgbClr val="EAEAEA"/>
            </a:solidFill>
            <a:ln w="2222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03" name="Freeform: Shape 202">
            <a:extLst>
              <a:ext uri="{FF2B5EF4-FFF2-40B4-BE49-F238E27FC236}">
                <a16:creationId xmlns:a16="http://schemas.microsoft.com/office/drawing/2014/main" id="{2D19C825-50F8-4984-B43C-7476BDF90009}"/>
              </a:ext>
            </a:extLst>
          </p:cNvPr>
          <p:cNvSpPr/>
          <p:nvPr/>
        </p:nvSpPr>
        <p:spPr bwMode="auto">
          <a:xfrm flipV="1">
            <a:off x="8161706" y="1651175"/>
            <a:ext cx="1315754" cy="725311"/>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bg1">
              <a:alpha val="47000"/>
            </a:schemeClr>
          </a:solidFill>
          <a:ln w="22225">
            <a:solidFill>
              <a:schemeClr val="accent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72" name="Rectangle 71">
            <a:extLst>
              <a:ext uri="{FF2B5EF4-FFF2-40B4-BE49-F238E27FC236}">
                <a16:creationId xmlns:a16="http://schemas.microsoft.com/office/drawing/2014/main" id="{D8F278E4-2249-4B1F-865A-346A891619DF}"/>
              </a:ext>
            </a:extLst>
          </p:cNvPr>
          <p:cNvSpPr/>
          <p:nvPr/>
        </p:nvSpPr>
        <p:spPr bwMode="auto">
          <a:xfrm>
            <a:off x="8875987" y="228600"/>
            <a:ext cx="3444766" cy="88696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For Sam: “remove Azure IoT”?</a:t>
            </a:r>
          </a:p>
        </p:txBody>
      </p:sp>
    </p:spTree>
    <p:extLst>
      <p:ext uri="{BB962C8B-B14F-4D97-AF65-F5344CB8AC3E}">
        <p14:creationId xmlns:p14="http://schemas.microsoft.com/office/powerpoint/2010/main" val="19167914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499"/>
                                          </p:stCondLst>
                                        </p:cTn>
                                        <p:tgtEl>
                                          <p:spTgt spid="142"/>
                                        </p:tgtEl>
                                        <p:attrNameLst>
                                          <p:attrName>style.visibility</p:attrName>
                                        </p:attrNameLst>
                                      </p:cBhvr>
                                      <p:to>
                                        <p:strVal val="visible"/>
                                      </p:to>
                                    </p:set>
                                  </p:childTnLst>
                                </p:cTn>
                              </p:par>
                              <p:par>
                                <p:cTn id="7" presetID="6" presetClass="emph" presetSubtype="0" accel="100000" autoRev="1" fill="hold" grpId="0" nodeType="withEffect">
                                  <p:stCondLst>
                                    <p:cond delay="0"/>
                                  </p:stCondLst>
                                  <p:childTnLst>
                                    <p:animScale>
                                      <p:cBhvr>
                                        <p:cTn id="8" dur="500" fill="hold"/>
                                        <p:tgtEl>
                                          <p:spTgt spid="142"/>
                                        </p:tgtEl>
                                      </p:cBhvr>
                                      <p:by x="0" y="0"/>
                                    </p:animScale>
                                  </p:childTnLst>
                                </p:cTn>
                              </p:par>
                              <p:par>
                                <p:cTn id="9" presetID="1" presetClass="entr" presetSubtype="0" fill="hold" grpId="0" nodeType="withEffect">
                                  <p:stCondLst>
                                    <p:cond delay="100"/>
                                  </p:stCondLst>
                                  <p:childTnLst>
                                    <p:set>
                                      <p:cBhvr>
                                        <p:cTn id="10" dur="1" fill="hold">
                                          <p:stCondLst>
                                            <p:cond delay="499"/>
                                          </p:stCondLst>
                                        </p:cTn>
                                        <p:tgtEl>
                                          <p:spTgt spid="143"/>
                                        </p:tgtEl>
                                        <p:attrNameLst>
                                          <p:attrName>style.visibility</p:attrName>
                                        </p:attrNameLst>
                                      </p:cBhvr>
                                      <p:to>
                                        <p:strVal val="visible"/>
                                      </p:to>
                                    </p:set>
                                  </p:childTnLst>
                                </p:cTn>
                              </p:par>
                              <p:par>
                                <p:cTn id="11" presetID="6" presetClass="emph" presetSubtype="0" accel="100000" autoRev="1" fill="hold" grpId="1" nodeType="withEffect">
                                  <p:stCondLst>
                                    <p:cond delay="100"/>
                                  </p:stCondLst>
                                  <p:childTnLst>
                                    <p:animScale>
                                      <p:cBhvr>
                                        <p:cTn id="12" dur="500" fill="hold"/>
                                        <p:tgtEl>
                                          <p:spTgt spid="143"/>
                                        </p:tgtEl>
                                      </p:cBhvr>
                                      <p:by x="0" y="0"/>
                                    </p:animScale>
                                  </p:childTnLst>
                                </p:cTn>
                              </p:par>
                              <p:par>
                                <p:cTn id="13" presetID="10" presetClass="entr" presetSubtype="0" fill="hold" nodeType="withEffect">
                                  <p:stCondLst>
                                    <p:cond delay="700"/>
                                  </p:stCondLst>
                                  <p:childTnLst>
                                    <p:set>
                                      <p:cBhvr>
                                        <p:cTn id="14" dur="1" fill="hold">
                                          <p:stCondLst>
                                            <p:cond delay="0"/>
                                          </p:stCondLst>
                                        </p:cTn>
                                        <p:tgtEl>
                                          <p:spTgt spid="204"/>
                                        </p:tgtEl>
                                        <p:attrNameLst>
                                          <p:attrName>style.visibility</p:attrName>
                                        </p:attrNameLst>
                                      </p:cBhvr>
                                      <p:to>
                                        <p:strVal val="visible"/>
                                      </p:to>
                                    </p:set>
                                    <p:animEffect transition="in" filter="fade">
                                      <p:cBhvr>
                                        <p:cTn id="15" dur="500"/>
                                        <p:tgtEl>
                                          <p:spTgt spid="204"/>
                                        </p:tgtEl>
                                      </p:cBhvr>
                                    </p:animEffect>
                                  </p:childTnLst>
                                </p:cTn>
                              </p:par>
                              <p:par>
                                <p:cTn id="16" presetID="42" presetClass="path" presetSubtype="0" decel="100000" fill="hold" nodeType="withEffect">
                                  <p:stCondLst>
                                    <p:cond delay="700"/>
                                  </p:stCondLst>
                                  <p:childTnLst>
                                    <p:animMotion origin="layout" path="M -4.41409E-6 3.8493E-6 L -4.41409E-6 0.02564 " pathEditMode="relative" rAng="0" ptsTypes="AA">
                                      <p:cBhvr>
                                        <p:cTn id="17" dur="500" spd="-100000" fill="hold"/>
                                        <p:tgtEl>
                                          <p:spTgt spid="204"/>
                                        </p:tgtEl>
                                        <p:attrNameLst>
                                          <p:attrName>ppt_x</p:attrName>
                                          <p:attrName>ppt_y</p:attrName>
                                        </p:attrNameLst>
                                      </p:cBhvr>
                                      <p:rCtr x="0" y="1271"/>
                                    </p:animMotion>
                                  </p:childTnLst>
                                </p:cTn>
                              </p:par>
                              <p:par>
                                <p:cTn id="18" presetID="10" presetClass="entr" presetSubtype="0" fill="hold" grpId="0" nodeType="withEffect">
                                  <p:stCondLst>
                                    <p:cond delay="800"/>
                                  </p:stCondLst>
                                  <p:childTnLst>
                                    <p:set>
                                      <p:cBhvr>
                                        <p:cTn id="19" dur="1" fill="hold">
                                          <p:stCondLst>
                                            <p:cond delay="0"/>
                                          </p:stCondLst>
                                        </p:cTn>
                                        <p:tgtEl>
                                          <p:spTgt spid="203"/>
                                        </p:tgtEl>
                                        <p:attrNameLst>
                                          <p:attrName>style.visibility</p:attrName>
                                        </p:attrNameLst>
                                      </p:cBhvr>
                                      <p:to>
                                        <p:strVal val="visible"/>
                                      </p:to>
                                    </p:set>
                                    <p:animEffect transition="in" filter="fade">
                                      <p:cBhvr>
                                        <p:cTn id="20" dur="500"/>
                                        <p:tgtEl>
                                          <p:spTgt spid="203"/>
                                        </p:tgtEl>
                                      </p:cBhvr>
                                    </p:animEffect>
                                  </p:childTnLst>
                                </p:cTn>
                              </p:par>
                              <p:par>
                                <p:cTn id="21" presetID="42" presetClass="path" presetSubtype="0" decel="100000" fill="hold" grpId="1" nodeType="withEffect">
                                  <p:stCondLst>
                                    <p:cond delay="800"/>
                                  </p:stCondLst>
                                  <p:childTnLst>
                                    <p:animMotion origin="layout" path="M 1.41179E-6 6.21879E-7 L 1.41179E-6 0.02565 " pathEditMode="relative" rAng="0" ptsTypes="AA">
                                      <p:cBhvr>
                                        <p:cTn id="22" dur="500" spd="-100000" fill="hold"/>
                                        <p:tgtEl>
                                          <p:spTgt spid="203"/>
                                        </p:tgtEl>
                                        <p:attrNameLst>
                                          <p:attrName>ppt_x</p:attrName>
                                          <p:attrName>ppt_y</p:attrName>
                                        </p:attrNameLst>
                                      </p:cBhvr>
                                      <p:rCtr x="0" y="1271"/>
                                    </p:animMotion>
                                  </p:childTnLst>
                                </p:cTn>
                              </p:par>
                            </p:childTnLst>
                          </p:cTn>
                        </p:par>
                        <p:par>
                          <p:cTn id="23" fill="hold">
                            <p:stCondLst>
                              <p:cond delay="1300"/>
                            </p:stCondLst>
                            <p:childTnLst>
                              <p:par>
                                <p:cTn id="24" presetID="10" presetClass="entr" presetSubtype="0" fill="hold" nodeType="afterEffect">
                                  <p:stCondLst>
                                    <p:cond delay="0"/>
                                  </p:stCondLst>
                                  <p:childTnLst>
                                    <p:set>
                                      <p:cBhvr>
                                        <p:cTn id="25" dur="1" fill="hold">
                                          <p:stCondLst>
                                            <p:cond delay="0"/>
                                          </p:stCondLst>
                                        </p:cTn>
                                        <p:tgtEl>
                                          <p:spTgt spid="150"/>
                                        </p:tgtEl>
                                        <p:attrNameLst>
                                          <p:attrName>style.visibility</p:attrName>
                                        </p:attrNameLst>
                                      </p:cBhvr>
                                      <p:to>
                                        <p:strVal val="visible"/>
                                      </p:to>
                                    </p:set>
                                    <p:animEffect transition="in" filter="fade">
                                      <p:cBhvr>
                                        <p:cTn id="26" dur="500"/>
                                        <p:tgtEl>
                                          <p:spTgt spid="150"/>
                                        </p:tgtEl>
                                      </p:cBhvr>
                                    </p:animEffect>
                                  </p:childTnLst>
                                </p:cTn>
                              </p:par>
                              <p:par>
                                <p:cTn id="27" presetID="42" presetClass="path" presetSubtype="0" accel="50000" decel="50000" fill="hold" nodeType="withEffect">
                                  <p:stCondLst>
                                    <p:cond delay="0"/>
                                  </p:stCondLst>
                                  <p:childTnLst>
                                    <p:animMotion origin="layout" path="M 0 2.7054E-6 L 0 0.0261 " pathEditMode="relative" rAng="0" ptsTypes="AA">
                                      <p:cBhvr>
                                        <p:cTn id="28" dur="500" spd="-100000" fill="hold"/>
                                        <p:tgtEl>
                                          <p:spTgt spid="150"/>
                                        </p:tgtEl>
                                        <p:attrNameLst>
                                          <p:attrName>ppt_x</p:attrName>
                                          <p:attrName>ppt_y</p:attrName>
                                        </p:attrNameLst>
                                      </p:cBhvr>
                                      <p:rCtr x="0" y="1294"/>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2" grpId="1" animBg="1"/>
      <p:bldP spid="143" grpId="0" animBg="1"/>
      <p:bldP spid="143" grpId="1" animBg="1"/>
      <p:bldP spid="144" grpId="0"/>
      <p:bldP spid="207" grpId="0" animBg="1"/>
      <p:bldP spid="203" grpId="0" animBg="1"/>
      <p:bldP spid="20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0513" y="3802062"/>
            <a:ext cx="11889564" cy="917575"/>
          </a:xfrm>
        </p:spPr>
        <p:txBody>
          <a:bodyPr/>
          <a:lstStyle/>
          <a:p>
            <a:r>
              <a:rPr lang="en-US" dirty="0"/>
              <a:t>…IoT is a </a:t>
            </a:r>
            <a:r>
              <a:rPr lang="en-US" dirty="0">
                <a:latin typeface="Segoe UI Semibold" panose="020B0702040204020203" pitchFamily="34" charset="0"/>
                <a:cs typeface="Segoe UI Semibold" panose="020B0702040204020203" pitchFamily="34" charset="0"/>
              </a:rPr>
              <a:t>business revolution</a:t>
            </a:r>
            <a:r>
              <a:rPr lang="en-US" dirty="0"/>
              <a:t>,</a:t>
            </a:r>
            <a:br>
              <a:rPr lang="en-US" dirty="0"/>
            </a:br>
            <a:r>
              <a:rPr lang="en-US" dirty="0"/>
              <a:t>enabled by technology</a:t>
            </a:r>
          </a:p>
        </p:txBody>
      </p:sp>
      <p:sp>
        <p:nvSpPr>
          <p:cNvPr id="2" name="Rectangle 1">
            <a:extLst>
              <a:ext uri="{FF2B5EF4-FFF2-40B4-BE49-F238E27FC236}">
                <a16:creationId xmlns:a16="http://schemas.microsoft.com/office/drawing/2014/main" id="{240AED41-A947-46FA-8707-48725D99AA79}"/>
              </a:ext>
            </a:extLst>
          </p:cNvPr>
          <p:cNvSpPr/>
          <p:nvPr/>
        </p:nvSpPr>
        <p:spPr>
          <a:xfrm>
            <a:off x="282576" y="677862"/>
            <a:ext cx="11506200" cy="1938992"/>
          </a:xfrm>
          <a:prstGeom prst="rect">
            <a:avLst/>
          </a:prstGeom>
        </p:spPr>
        <p:txBody>
          <a:bodyPr wrap="square">
            <a:spAutoFit/>
          </a:bodyPr>
          <a:lstStyle/>
          <a:p>
            <a:r>
              <a:rPr lang="en-US" sz="6000" spc="-102" dirty="0">
                <a:ln w="3175">
                  <a:noFill/>
                </a:ln>
                <a:gradFill>
                  <a:gsLst>
                    <a:gs pos="1250">
                      <a:schemeClr val="tx1"/>
                    </a:gs>
                    <a:gs pos="100000">
                      <a:schemeClr val="tx1"/>
                    </a:gs>
                  </a:gsLst>
                  <a:lin ang="5400000" scaled="0"/>
                </a:gradFill>
                <a:latin typeface="+mj-lt"/>
                <a:cs typeface="Segoe UI" pitchFamily="34" charset="0"/>
              </a:rPr>
              <a:t>The Internet of Things isn’t </a:t>
            </a:r>
            <a:br>
              <a:rPr lang="en-US" sz="6000" spc="-102" dirty="0">
                <a:ln w="3175">
                  <a:noFill/>
                </a:ln>
                <a:gradFill>
                  <a:gsLst>
                    <a:gs pos="1250">
                      <a:schemeClr val="tx1"/>
                    </a:gs>
                    <a:gs pos="100000">
                      <a:schemeClr val="tx1"/>
                    </a:gs>
                  </a:gsLst>
                  <a:lin ang="5400000" scaled="0"/>
                </a:gradFill>
                <a:latin typeface="+mj-lt"/>
                <a:cs typeface="Segoe UI" pitchFamily="34" charset="0"/>
              </a:rPr>
            </a:br>
            <a:r>
              <a:rPr lang="en-US" sz="6000" spc="-102" dirty="0">
                <a:ln w="3175">
                  <a:noFill/>
                </a:ln>
                <a:gradFill>
                  <a:gsLst>
                    <a:gs pos="1250">
                      <a:schemeClr val="tx1"/>
                    </a:gs>
                    <a:gs pos="100000">
                      <a:schemeClr val="tx1"/>
                    </a:gs>
                  </a:gsLst>
                  <a:lin ang="5400000" scaled="0"/>
                </a:gradFill>
                <a:latin typeface="+mj-lt"/>
                <a:cs typeface="Segoe UI" pitchFamily="34" charset="0"/>
              </a:rPr>
              <a:t>a technology revolution…</a:t>
            </a:r>
          </a:p>
        </p:txBody>
      </p:sp>
    </p:spTree>
    <p:extLst>
      <p:ext uri="{BB962C8B-B14F-4D97-AF65-F5344CB8AC3E}">
        <p14:creationId xmlns:p14="http://schemas.microsoft.com/office/powerpoint/2010/main" val="32238865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B0A194-FE74-4BCF-AF96-A28A88C2BDA9}"/>
              </a:ext>
            </a:extLst>
          </p:cNvPr>
          <p:cNvSpPr/>
          <p:nvPr/>
        </p:nvSpPr>
        <p:spPr bwMode="auto">
          <a:xfrm>
            <a:off x="6219421" y="1668462"/>
            <a:ext cx="5656893" cy="4281908"/>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 name="Rectangle 3"/>
          <p:cNvSpPr/>
          <p:nvPr/>
        </p:nvSpPr>
        <p:spPr>
          <a:xfrm>
            <a:off x="7705112" y="6372217"/>
            <a:ext cx="4172937" cy="230832"/>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737373"/>
                </a:solidFill>
                <a:effectLst/>
                <a:uLnTx/>
                <a:uFillTx/>
                <a:latin typeface="Segoe UI"/>
                <a:ea typeface="+mn-ea"/>
                <a:cs typeface="+mn-cs"/>
              </a:rPr>
              <a:t>Not all partners may be listed; check internetofyourthings.com for latest status</a:t>
            </a:r>
          </a:p>
        </p:txBody>
      </p:sp>
      <p:sp>
        <p:nvSpPr>
          <p:cNvPr id="17" name="TextBox 16" hidden="1"/>
          <p:cNvSpPr txBox="1"/>
          <p:nvPr/>
        </p:nvSpPr>
        <p:spPr>
          <a:xfrm>
            <a:off x="12601672" y="2666337"/>
            <a:ext cx="1435892"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a:ln>
                  <a:noFill/>
                </a:ln>
                <a:solidFill>
                  <a:srgbClr val="505050"/>
                </a:solidFill>
                <a:effectLst/>
                <a:uLnTx/>
                <a:uFillTx/>
                <a:latin typeface="Segoe UI"/>
                <a:ea typeface="+mn-ea"/>
                <a:cs typeface="+mn-cs"/>
              </a:rPr>
              <a:t>10</a:t>
            </a:r>
            <a:r>
              <a:rPr kumimoji="0" lang="en-US" sz="1071" b="0" i="0" u="none" strike="noStrike" kern="0" cap="none" spc="0" normalizeH="0" baseline="30000" noProof="0">
                <a:ln>
                  <a:noFill/>
                </a:ln>
                <a:solidFill>
                  <a:srgbClr val="505050"/>
                </a:solidFill>
                <a:effectLst/>
                <a:uLnTx/>
                <a:uFillTx/>
                <a:latin typeface="Segoe UI"/>
                <a:ea typeface="+mn-ea"/>
                <a:cs typeface="+mn-cs"/>
              </a:rPr>
              <a:t>th</a:t>
            </a:r>
            <a:r>
              <a:rPr kumimoji="0" lang="en-US" sz="1071" b="0" i="0" u="none" strike="noStrike" kern="0" cap="none" spc="0" normalizeH="0" baseline="0" noProof="0">
                <a:ln>
                  <a:noFill/>
                </a:ln>
                <a:solidFill>
                  <a:srgbClr val="505050"/>
                </a:solidFill>
                <a:effectLst/>
                <a:uLnTx/>
                <a:uFillTx/>
                <a:latin typeface="Segoe UI"/>
                <a:ea typeface="+mn-ea"/>
                <a:cs typeface="+mn-cs"/>
              </a:rPr>
              <a:t> Magnitude</a:t>
            </a:r>
          </a:p>
        </p:txBody>
      </p:sp>
      <p:sp>
        <p:nvSpPr>
          <p:cNvPr id="18" name="TextBox 17" hidden="1"/>
          <p:cNvSpPr txBox="1"/>
          <p:nvPr/>
        </p:nvSpPr>
        <p:spPr>
          <a:xfrm>
            <a:off x="14054721" y="2666337"/>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err="1">
                <a:ln>
                  <a:noFill/>
                </a:ln>
                <a:solidFill>
                  <a:srgbClr val="505050"/>
                </a:solidFill>
                <a:effectLst/>
                <a:uLnTx/>
                <a:uFillTx/>
                <a:latin typeface="Segoe UI"/>
                <a:ea typeface="+mn-ea"/>
                <a:cs typeface="+mn-cs"/>
              </a:rPr>
              <a:t>AppSec</a:t>
            </a:r>
            <a:r>
              <a:rPr kumimoji="0" lang="en-US" sz="1071" b="0" i="0" u="none" strike="noStrike" kern="0" cap="none" spc="0" normalizeH="0" baseline="0" noProof="0">
                <a:ln>
                  <a:noFill/>
                </a:ln>
                <a:solidFill>
                  <a:srgbClr val="505050"/>
                </a:solidFill>
                <a:effectLst/>
                <a:uLnTx/>
                <a:uFillTx/>
                <a:latin typeface="Segoe UI"/>
                <a:ea typeface="+mn-ea"/>
                <a:cs typeface="+mn-cs"/>
              </a:rPr>
              <a:t> Labs LTD</a:t>
            </a:r>
          </a:p>
        </p:txBody>
      </p:sp>
      <p:sp>
        <p:nvSpPr>
          <p:cNvPr id="19" name="TextBox 18" hidden="1"/>
          <p:cNvSpPr txBox="1"/>
          <p:nvPr/>
        </p:nvSpPr>
        <p:spPr>
          <a:xfrm>
            <a:off x="16131497" y="2666338"/>
            <a:ext cx="1435892" cy="421910"/>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a:ln>
                  <a:noFill/>
                </a:ln>
                <a:solidFill>
                  <a:srgbClr val="505050"/>
                </a:solidFill>
                <a:effectLst/>
                <a:uLnTx/>
                <a:uFillTx/>
                <a:latin typeface="Segoe UI"/>
                <a:ea typeface="+mn-ea"/>
                <a:cs typeface="+mn-cs"/>
              </a:rPr>
              <a:t>AUJAS Information Risk Services</a:t>
            </a:r>
          </a:p>
        </p:txBody>
      </p:sp>
      <p:sp>
        <p:nvSpPr>
          <p:cNvPr id="20" name="TextBox 19" hidden="1"/>
          <p:cNvSpPr txBox="1"/>
          <p:nvPr/>
        </p:nvSpPr>
        <p:spPr>
          <a:xfrm>
            <a:off x="12443317" y="3540290"/>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a:ln>
                  <a:noFill/>
                </a:ln>
                <a:solidFill>
                  <a:srgbClr val="505050"/>
                </a:solidFill>
                <a:effectLst/>
                <a:uLnTx/>
                <a:uFillTx/>
                <a:latin typeface="Segoe UI"/>
                <a:ea typeface="+mn-ea"/>
                <a:cs typeface="+mn-cs"/>
              </a:rPr>
              <a:t>Casaba Security LLC</a:t>
            </a:r>
          </a:p>
        </p:txBody>
      </p:sp>
      <p:sp>
        <p:nvSpPr>
          <p:cNvPr id="21" name="TextBox 20" hidden="1"/>
          <p:cNvSpPr txBox="1"/>
          <p:nvPr/>
        </p:nvSpPr>
        <p:spPr>
          <a:xfrm>
            <a:off x="14054721" y="3540290"/>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a:ln>
                  <a:noFill/>
                </a:ln>
                <a:solidFill>
                  <a:srgbClr val="505050"/>
                </a:solidFill>
                <a:effectLst/>
                <a:uLnTx/>
                <a:uFillTx/>
                <a:latin typeface="Segoe UI"/>
                <a:ea typeface="+mn-ea"/>
                <a:cs typeface="+mn-cs"/>
              </a:rPr>
              <a:t>Crowe Horwath LLP</a:t>
            </a:r>
          </a:p>
        </p:txBody>
      </p:sp>
      <p:sp>
        <p:nvSpPr>
          <p:cNvPr id="22" name="TextBox 21" hidden="1"/>
          <p:cNvSpPr txBox="1"/>
          <p:nvPr/>
        </p:nvSpPr>
        <p:spPr>
          <a:xfrm>
            <a:off x="15973141" y="3540290"/>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err="1">
                <a:ln>
                  <a:noFill/>
                </a:ln>
                <a:solidFill>
                  <a:srgbClr val="505050"/>
                </a:solidFill>
                <a:effectLst/>
                <a:uLnTx/>
                <a:uFillTx/>
                <a:latin typeface="Segoe UI"/>
                <a:ea typeface="+mn-ea"/>
                <a:cs typeface="+mn-cs"/>
              </a:rPr>
              <a:t>CyberX</a:t>
            </a:r>
            <a:endParaRPr kumimoji="0" lang="en-US" sz="1071" b="0" i="0" u="none" strike="noStrike" kern="0" cap="none" spc="0" normalizeH="0" baseline="0" noProof="0">
              <a:ln>
                <a:noFill/>
              </a:ln>
              <a:solidFill>
                <a:srgbClr val="505050"/>
              </a:solidFill>
              <a:effectLst/>
              <a:uLnTx/>
              <a:uFillTx/>
              <a:latin typeface="Segoe UI"/>
              <a:ea typeface="+mn-ea"/>
              <a:cs typeface="+mn-cs"/>
            </a:endParaRPr>
          </a:p>
        </p:txBody>
      </p:sp>
      <p:sp>
        <p:nvSpPr>
          <p:cNvPr id="23" name="TextBox 22" hidden="1"/>
          <p:cNvSpPr txBox="1"/>
          <p:nvPr/>
        </p:nvSpPr>
        <p:spPr>
          <a:xfrm>
            <a:off x="12443317" y="4305609"/>
            <a:ext cx="1752603" cy="421910"/>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a:ln>
                  <a:noFill/>
                </a:ln>
                <a:solidFill>
                  <a:srgbClr val="505050"/>
                </a:solidFill>
                <a:effectLst/>
                <a:uLnTx/>
                <a:uFillTx/>
                <a:latin typeface="Segoe UI"/>
                <a:ea typeface="+mn-ea"/>
                <a:cs typeface="+mn-cs"/>
              </a:rPr>
              <a:t>Microsoft Enterprise Services</a:t>
            </a:r>
          </a:p>
        </p:txBody>
      </p:sp>
      <p:sp>
        <p:nvSpPr>
          <p:cNvPr id="24" name="TextBox 23" hidden="1"/>
          <p:cNvSpPr txBox="1"/>
          <p:nvPr/>
        </p:nvSpPr>
        <p:spPr>
          <a:xfrm>
            <a:off x="14054721" y="4305609"/>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err="1">
                <a:ln>
                  <a:noFill/>
                </a:ln>
                <a:solidFill>
                  <a:srgbClr val="505050"/>
                </a:solidFill>
                <a:effectLst/>
                <a:uLnTx/>
                <a:uFillTx/>
                <a:latin typeface="Segoe UI"/>
                <a:ea typeface="+mn-ea"/>
                <a:cs typeface="+mn-cs"/>
              </a:rPr>
              <a:t>OccamSec</a:t>
            </a:r>
            <a:r>
              <a:rPr kumimoji="0" lang="en-US" sz="1071" b="0" i="0" u="none" strike="noStrike" kern="0" cap="none" spc="0" normalizeH="0" baseline="0" noProof="0">
                <a:ln>
                  <a:noFill/>
                </a:ln>
                <a:solidFill>
                  <a:srgbClr val="505050"/>
                </a:solidFill>
                <a:effectLst/>
                <a:uLnTx/>
                <a:uFillTx/>
                <a:latin typeface="Segoe UI"/>
                <a:ea typeface="+mn-ea"/>
                <a:cs typeface="+mn-cs"/>
              </a:rPr>
              <a:t> LLC</a:t>
            </a:r>
          </a:p>
        </p:txBody>
      </p:sp>
      <p:sp>
        <p:nvSpPr>
          <p:cNvPr id="25" name="TextBox 24" hidden="1"/>
          <p:cNvSpPr txBox="1"/>
          <p:nvPr/>
        </p:nvSpPr>
        <p:spPr>
          <a:xfrm>
            <a:off x="15973141" y="4305609"/>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a:ln>
                  <a:noFill/>
                </a:ln>
                <a:solidFill>
                  <a:srgbClr val="505050"/>
                </a:solidFill>
                <a:effectLst/>
                <a:uLnTx/>
                <a:uFillTx/>
                <a:latin typeface="Segoe UI"/>
                <a:ea typeface="+mn-ea"/>
                <a:cs typeface="+mn-cs"/>
              </a:rPr>
              <a:t>Praetorian</a:t>
            </a:r>
          </a:p>
        </p:txBody>
      </p:sp>
      <p:sp>
        <p:nvSpPr>
          <p:cNvPr id="26" name="TextBox 25" hidden="1"/>
          <p:cNvSpPr txBox="1"/>
          <p:nvPr/>
        </p:nvSpPr>
        <p:spPr>
          <a:xfrm>
            <a:off x="12443317" y="5088822"/>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err="1">
                <a:ln>
                  <a:noFill/>
                </a:ln>
                <a:solidFill>
                  <a:srgbClr val="505050"/>
                </a:solidFill>
                <a:effectLst/>
                <a:uLnTx/>
                <a:uFillTx/>
                <a:latin typeface="Segoe UI"/>
                <a:ea typeface="+mn-ea"/>
                <a:cs typeface="+mn-cs"/>
              </a:rPr>
              <a:t>SecureGUARD</a:t>
            </a:r>
            <a:r>
              <a:rPr kumimoji="0" lang="en-US" sz="1071" b="0" i="0" u="none" strike="noStrike" kern="0" cap="none" spc="0" normalizeH="0" baseline="0" noProof="0">
                <a:ln>
                  <a:noFill/>
                </a:ln>
                <a:solidFill>
                  <a:srgbClr val="505050"/>
                </a:solidFill>
                <a:effectLst/>
                <a:uLnTx/>
                <a:uFillTx/>
                <a:latin typeface="Segoe UI"/>
                <a:ea typeface="+mn-ea"/>
                <a:cs typeface="+mn-cs"/>
              </a:rPr>
              <a:t> GmbH</a:t>
            </a:r>
          </a:p>
        </p:txBody>
      </p:sp>
      <p:sp>
        <p:nvSpPr>
          <p:cNvPr id="27" name="TextBox 26" hidden="1"/>
          <p:cNvSpPr txBox="1"/>
          <p:nvPr/>
        </p:nvSpPr>
        <p:spPr>
          <a:xfrm>
            <a:off x="14054721" y="5088822"/>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a:ln>
                  <a:noFill/>
                </a:ln>
                <a:solidFill>
                  <a:srgbClr val="505050"/>
                </a:solidFill>
                <a:effectLst/>
                <a:uLnTx/>
                <a:uFillTx/>
                <a:latin typeface="Segoe UI"/>
                <a:ea typeface="+mn-ea"/>
                <a:cs typeface="+mn-cs"/>
              </a:rPr>
              <a:t>Tech Mahindra</a:t>
            </a:r>
          </a:p>
        </p:txBody>
      </p:sp>
      <p:sp>
        <p:nvSpPr>
          <p:cNvPr id="28" name="TextBox 27" hidden="1"/>
          <p:cNvSpPr txBox="1"/>
          <p:nvPr/>
        </p:nvSpPr>
        <p:spPr>
          <a:xfrm>
            <a:off x="15973141" y="5088822"/>
            <a:ext cx="1752603" cy="266818"/>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612"/>
              </a:spcAft>
              <a:buClrTx/>
              <a:buSzTx/>
              <a:buFontTx/>
              <a:buNone/>
              <a:tabLst/>
              <a:defRPr/>
            </a:pPr>
            <a:r>
              <a:rPr kumimoji="0" lang="en-US" sz="1071" b="0" i="0" u="none" strike="noStrike" kern="0" cap="none" spc="0" normalizeH="0" baseline="0" noProof="0">
                <a:ln>
                  <a:noFill/>
                </a:ln>
                <a:solidFill>
                  <a:srgbClr val="505050"/>
                </a:solidFill>
                <a:effectLst/>
                <a:uLnTx/>
                <a:uFillTx/>
                <a:latin typeface="Segoe UI"/>
                <a:ea typeface="+mn-ea"/>
                <a:cs typeface="+mn-cs"/>
              </a:rPr>
              <a:t>Unisys Corporation</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66856" y="2906847"/>
            <a:ext cx="1109347" cy="201617"/>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8924" y="4602515"/>
            <a:ext cx="1063982" cy="293817"/>
          </a:xfrm>
          <a:prstGeom prst="rect">
            <a:avLst/>
          </a:prstGeom>
        </p:spPr>
      </p:pic>
      <p:pic>
        <p:nvPicPr>
          <p:cNvPr id="29" name="Picture 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500045" y="4623006"/>
            <a:ext cx="896586" cy="252837"/>
          </a:xfrm>
          <a:prstGeom prst="rect">
            <a:avLst/>
          </a:prstGeom>
        </p:spPr>
      </p:pic>
      <p:pic>
        <p:nvPicPr>
          <p:cNvPr id="30" name="Picture 2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92614" y="1926174"/>
            <a:ext cx="1396602" cy="455950"/>
          </a:xfrm>
          <a:prstGeom prst="rect">
            <a:avLst/>
          </a:prstGeom>
        </p:spPr>
      </p:pic>
      <p:pic>
        <p:nvPicPr>
          <p:cNvPr id="31" name="Picture 3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398622" y="2028747"/>
            <a:ext cx="1099433" cy="250808"/>
          </a:xfrm>
          <a:prstGeom prst="rect">
            <a:avLst/>
          </a:prstGeom>
        </p:spPr>
      </p:pic>
      <p:pic>
        <p:nvPicPr>
          <p:cNvPr id="32" name="Picture 3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257554" y="2892064"/>
            <a:ext cx="1466723" cy="231182"/>
          </a:xfrm>
          <a:prstGeom prst="rect">
            <a:avLst/>
          </a:prstGeom>
        </p:spPr>
      </p:pic>
      <p:pic>
        <p:nvPicPr>
          <p:cNvPr id="33" name="Picture 3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443414" y="2838034"/>
            <a:ext cx="953217" cy="320221"/>
          </a:xfrm>
          <a:prstGeom prst="rect">
            <a:avLst/>
          </a:prstGeom>
        </p:spPr>
      </p:pic>
      <p:pic>
        <p:nvPicPr>
          <p:cNvPr id="34" name="Picture 3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266702" y="3612217"/>
            <a:ext cx="1448427" cy="348940"/>
          </a:xfrm>
          <a:prstGeom prst="rect">
            <a:avLst/>
          </a:prstGeom>
        </p:spPr>
      </p:pic>
      <p:pic>
        <p:nvPicPr>
          <p:cNvPr id="35" name="Picture 3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248616" y="4414808"/>
            <a:ext cx="1745828" cy="669234"/>
          </a:xfrm>
          <a:prstGeom prst="rect">
            <a:avLst/>
          </a:prstGeom>
        </p:spPr>
      </p:pic>
      <p:pic>
        <p:nvPicPr>
          <p:cNvPr id="36" name="Picture 3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367349" y="3448658"/>
            <a:ext cx="1508362" cy="676059"/>
          </a:xfrm>
          <a:prstGeom prst="rect">
            <a:avLst/>
          </a:prstGeom>
        </p:spPr>
      </p:pic>
      <p:pic>
        <p:nvPicPr>
          <p:cNvPr id="37" name="Picture 3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0356381" y="3537853"/>
            <a:ext cx="1183916" cy="603797"/>
          </a:xfrm>
          <a:prstGeom prst="rect">
            <a:avLst/>
          </a:prstGeom>
        </p:spPr>
      </p:pic>
      <p:pic>
        <p:nvPicPr>
          <p:cNvPr id="38" name="Picture 37"/>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784897" y="1955635"/>
            <a:ext cx="673265" cy="448843"/>
          </a:xfrm>
          <a:prstGeom prst="rect">
            <a:avLst/>
          </a:prstGeom>
        </p:spPr>
      </p:pic>
      <p:sp>
        <p:nvSpPr>
          <p:cNvPr id="41" name="Oval 40"/>
          <p:cNvSpPr/>
          <p:nvPr/>
        </p:nvSpPr>
        <p:spPr>
          <a:xfrm>
            <a:off x="8428553" y="5084042"/>
            <a:ext cx="1238628" cy="1238628"/>
          </a:xfrm>
          <a:prstGeom prst="ellipse">
            <a:avLst/>
          </a:prstGeom>
          <a:solidFill>
            <a:schemeClr val="accent5"/>
          </a:solidFill>
          <a:ln w="3175" cap="flat" cmpd="sng" algn="ctr">
            <a:noFill/>
            <a:prstDash val="solid"/>
          </a:ln>
          <a:effectLst/>
        </p:spPr>
        <p:txBody>
          <a:bodyPr lIns="190234" tIns="95117" rIns="190234" bIns="279781" rtlCol="0" anchor="b"/>
          <a:lstStyle/>
          <a:p>
            <a:pPr marL="0" marR="0" lvl="0" indent="0" algn="l" defTabSz="950843" rtl="0" eaLnBrk="1" fontAlgn="base" latinLnBrk="0" hangingPunct="1">
              <a:lnSpc>
                <a:spcPct val="100000"/>
              </a:lnSpc>
              <a:spcBef>
                <a:spcPct val="0"/>
              </a:spcBef>
              <a:spcAft>
                <a:spcPct val="0"/>
              </a:spcAft>
              <a:buClrTx/>
              <a:buSzTx/>
              <a:buFontTx/>
              <a:buNone/>
              <a:tabLst/>
              <a:defRPr/>
            </a:pPr>
            <a:endParaRPr kumimoji="0" lang="en-US" sz="2448" b="0"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42" name="lock_3"/>
          <p:cNvSpPr>
            <a:spLocks noChangeAspect="1" noEditPoints="1"/>
          </p:cNvSpPr>
          <p:nvPr/>
        </p:nvSpPr>
        <p:spPr bwMode="auto">
          <a:xfrm>
            <a:off x="8871964" y="5463396"/>
            <a:ext cx="351806" cy="499605"/>
          </a:xfrm>
          <a:custGeom>
            <a:avLst/>
            <a:gdLst>
              <a:gd name="T0" fmla="*/ 0 w 232"/>
              <a:gd name="T1" fmla="*/ 216 h 332"/>
              <a:gd name="T2" fmla="*/ 116 w 232"/>
              <a:gd name="T3" fmla="*/ 100 h 332"/>
              <a:gd name="T4" fmla="*/ 232 w 232"/>
              <a:gd name="T5" fmla="*/ 216 h 332"/>
              <a:gd name="T6" fmla="*/ 116 w 232"/>
              <a:gd name="T7" fmla="*/ 332 h 332"/>
              <a:gd name="T8" fmla="*/ 0 w 232"/>
              <a:gd name="T9" fmla="*/ 216 h 332"/>
              <a:gd name="T10" fmla="*/ 206 w 232"/>
              <a:gd name="T11" fmla="*/ 142 h 332"/>
              <a:gd name="T12" fmla="*/ 206 w 232"/>
              <a:gd name="T13" fmla="*/ 89 h 332"/>
              <a:gd name="T14" fmla="*/ 116 w 232"/>
              <a:gd name="T15" fmla="*/ 0 h 332"/>
              <a:gd name="T16" fmla="*/ 27 w 232"/>
              <a:gd name="T17" fmla="*/ 89 h 332"/>
              <a:gd name="T18" fmla="*/ 27 w 232"/>
              <a:gd name="T19" fmla="*/ 142 h 332"/>
              <a:gd name="T20" fmla="*/ 133 w 232"/>
              <a:gd name="T21" fmla="*/ 203 h 332"/>
              <a:gd name="T22" fmla="*/ 116 w 232"/>
              <a:gd name="T23" fmla="*/ 186 h 332"/>
              <a:gd name="T24" fmla="*/ 100 w 232"/>
              <a:gd name="T25" fmla="*/ 203 h 332"/>
              <a:gd name="T26" fmla="*/ 110 w 232"/>
              <a:gd name="T27" fmla="*/ 218 h 332"/>
              <a:gd name="T28" fmla="*/ 110 w 232"/>
              <a:gd name="T29" fmla="*/ 262 h 332"/>
              <a:gd name="T30" fmla="*/ 123 w 232"/>
              <a:gd name="T31" fmla="*/ 262 h 332"/>
              <a:gd name="T32" fmla="*/ 123 w 232"/>
              <a:gd name="T33" fmla="*/ 218 h 332"/>
              <a:gd name="T34" fmla="*/ 133 w 232"/>
              <a:gd name="T35" fmla="*/ 20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332">
                <a:moveTo>
                  <a:pt x="0" y="216"/>
                </a:moveTo>
                <a:cubicBezTo>
                  <a:pt x="0" y="152"/>
                  <a:pt x="52" y="100"/>
                  <a:pt x="116" y="100"/>
                </a:cubicBezTo>
                <a:cubicBezTo>
                  <a:pt x="180" y="100"/>
                  <a:pt x="232" y="152"/>
                  <a:pt x="232" y="216"/>
                </a:cubicBezTo>
                <a:cubicBezTo>
                  <a:pt x="232" y="280"/>
                  <a:pt x="180" y="332"/>
                  <a:pt x="116" y="332"/>
                </a:cubicBezTo>
                <a:cubicBezTo>
                  <a:pt x="52" y="332"/>
                  <a:pt x="0" y="280"/>
                  <a:pt x="0" y="216"/>
                </a:cubicBezTo>
                <a:close/>
                <a:moveTo>
                  <a:pt x="206" y="142"/>
                </a:moveTo>
                <a:cubicBezTo>
                  <a:pt x="206" y="89"/>
                  <a:pt x="206" y="89"/>
                  <a:pt x="206" y="89"/>
                </a:cubicBezTo>
                <a:cubicBezTo>
                  <a:pt x="206" y="40"/>
                  <a:pt x="166" y="0"/>
                  <a:pt x="116" y="0"/>
                </a:cubicBezTo>
                <a:cubicBezTo>
                  <a:pt x="67" y="0"/>
                  <a:pt x="27" y="40"/>
                  <a:pt x="27" y="89"/>
                </a:cubicBezTo>
                <a:cubicBezTo>
                  <a:pt x="27" y="142"/>
                  <a:pt x="27" y="142"/>
                  <a:pt x="27" y="142"/>
                </a:cubicBezTo>
                <a:moveTo>
                  <a:pt x="133" y="203"/>
                </a:moveTo>
                <a:cubicBezTo>
                  <a:pt x="133" y="193"/>
                  <a:pt x="125" y="186"/>
                  <a:pt x="116" y="186"/>
                </a:cubicBezTo>
                <a:cubicBezTo>
                  <a:pt x="107" y="186"/>
                  <a:pt x="100" y="193"/>
                  <a:pt x="100" y="203"/>
                </a:cubicBezTo>
                <a:cubicBezTo>
                  <a:pt x="100" y="209"/>
                  <a:pt x="104" y="215"/>
                  <a:pt x="110" y="218"/>
                </a:cubicBezTo>
                <a:cubicBezTo>
                  <a:pt x="110" y="262"/>
                  <a:pt x="110" y="262"/>
                  <a:pt x="110" y="262"/>
                </a:cubicBezTo>
                <a:cubicBezTo>
                  <a:pt x="123" y="262"/>
                  <a:pt x="123" y="262"/>
                  <a:pt x="123" y="262"/>
                </a:cubicBezTo>
                <a:cubicBezTo>
                  <a:pt x="123" y="218"/>
                  <a:pt x="123" y="218"/>
                  <a:pt x="123" y="218"/>
                </a:cubicBezTo>
                <a:cubicBezTo>
                  <a:pt x="129" y="215"/>
                  <a:pt x="133" y="209"/>
                  <a:pt x="133" y="203"/>
                </a:cubicBezTo>
                <a:close/>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 name="Text Placeholder 2">
            <a:extLst>
              <a:ext uri="{FF2B5EF4-FFF2-40B4-BE49-F238E27FC236}">
                <a16:creationId xmlns:a16="http://schemas.microsoft.com/office/drawing/2014/main" id="{E905EFE0-869B-4741-8BD1-3567AB585BF9}"/>
              </a:ext>
            </a:extLst>
          </p:cNvPr>
          <p:cNvSpPr>
            <a:spLocks noGrp="1"/>
          </p:cNvSpPr>
          <p:nvPr>
            <p:ph type="body" sz="quarter" idx="10"/>
          </p:nvPr>
        </p:nvSpPr>
        <p:spPr>
          <a:xfrm>
            <a:off x="274638" y="1668462"/>
            <a:ext cx="5079027" cy="3367076"/>
          </a:xfrm>
        </p:spPr>
        <p:txBody>
          <a:bodyPr/>
          <a:lstStyle/>
          <a:p>
            <a:r>
              <a:rPr lang="en-US" dirty="0"/>
              <a:t>Microsoft’s Security Program </a:t>
            </a:r>
          </a:p>
          <a:p>
            <a:pPr lvl="1"/>
            <a:r>
              <a:rPr lang="en-US" dirty="0"/>
              <a:t>Trusted security auditors trained on Azure IoT</a:t>
            </a:r>
          </a:p>
          <a:p>
            <a:pPr lvl="1"/>
            <a:endParaRPr lang="en-US" dirty="0"/>
          </a:p>
          <a:p>
            <a:pPr lvl="1"/>
            <a:r>
              <a:rPr lang="en-US" dirty="0"/>
              <a:t>Discover issues, get recommended </a:t>
            </a:r>
            <a:r>
              <a:rPr lang="en-US" dirty="0" err="1"/>
              <a:t>remediations</a:t>
            </a:r>
            <a:endParaRPr lang="en-US" dirty="0"/>
          </a:p>
          <a:p>
            <a:pPr lvl="1"/>
            <a:endParaRPr lang="en-US" dirty="0"/>
          </a:p>
          <a:p>
            <a:pPr lvl="1"/>
            <a:r>
              <a:rPr lang="en-US" dirty="0"/>
              <a:t>Keep your IoT Solution secure</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a:t>Security Program for Azure IoT</a:t>
            </a:r>
          </a:p>
        </p:txBody>
      </p:sp>
      <p:sp>
        <p:nvSpPr>
          <p:cNvPr id="39" name="Rectangle 38">
            <a:extLst>
              <a:ext uri="{FF2B5EF4-FFF2-40B4-BE49-F238E27FC236}">
                <a16:creationId xmlns:a16="http://schemas.microsoft.com/office/drawing/2014/main" id="{7789377E-4E45-4BCD-B554-4AE327110B9E}"/>
              </a:ext>
            </a:extLst>
          </p:cNvPr>
          <p:cNvSpPr/>
          <p:nvPr/>
        </p:nvSpPr>
        <p:spPr bwMode="auto">
          <a:xfrm>
            <a:off x="9282621" y="-3885038"/>
            <a:ext cx="3419498" cy="31255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SUSAN: nothing to change here for now. </a:t>
            </a:r>
          </a:p>
        </p:txBody>
      </p:sp>
      <p:sp>
        <p:nvSpPr>
          <p:cNvPr id="40" name="Rectangle 39">
            <a:extLst>
              <a:ext uri="{FF2B5EF4-FFF2-40B4-BE49-F238E27FC236}">
                <a16:creationId xmlns:a16="http://schemas.microsoft.com/office/drawing/2014/main" id="{6632C386-AE43-48D5-B78A-9EB9D6719080}"/>
              </a:ext>
            </a:extLst>
          </p:cNvPr>
          <p:cNvSpPr/>
          <p:nvPr/>
        </p:nvSpPr>
        <p:spPr bwMode="auto">
          <a:xfrm>
            <a:off x="8875987" y="228600"/>
            <a:ext cx="3444766" cy="886968"/>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For Sam: “remove Azure IoT”?</a:t>
            </a:r>
          </a:p>
        </p:txBody>
      </p:sp>
    </p:spTree>
    <p:extLst>
      <p:ext uri="{BB962C8B-B14F-4D97-AF65-F5344CB8AC3E}">
        <p14:creationId xmlns:p14="http://schemas.microsoft.com/office/powerpoint/2010/main" val="36040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i"/>
          <p:cNvSpPr>
            <a:spLocks noChangeAspect="1"/>
          </p:cNvSpPr>
          <p:nvPr/>
        </p:nvSpPr>
        <p:spPr bwMode="auto">
          <a:xfrm>
            <a:off x="11565555" y="1856018"/>
            <a:ext cx="347414" cy="269645"/>
          </a:xfrm>
          <a:custGeom>
            <a:avLst/>
            <a:gdLst>
              <a:gd name="connsiteX0" fmla="*/ 104329 w 290067"/>
              <a:gd name="connsiteY0" fmla="*/ 38100 h 213419"/>
              <a:gd name="connsiteX1" fmla="*/ 100608 w 290067"/>
              <a:gd name="connsiteY1" fmla="*/ 56703 h 213419"/>
              <a:gd name="connsiteX2" fmla="*/ 77391 w 290067"/>
              <a:gd name="connsiteY2" fmla="*/ 129034 h 213419"/>
              <a:gd name="connsiteX3" fmla="*/ 132011 w 290067"/>
              <a:gd name="connsiteY3" fmla="*/ 129034 h 213419"/>
              <a:gd name="connsiteX4" fmla="*/ 109091 w 290067"/>
              <a:gd name="connsiteY4" fmla="*/ 57299 h 213419"/>
              <a:gd name="connsiteX5" fmla="*/ 105519 w 290067"/>
              <a:gd name="connsiteY5" fmla="*/ 38100 h 213419"/>
              <a:gd name="connsiteX6" fmla="*/ 241996 w 290067"/>
              <a:gd name="connsiteY6" fmla="*/ 0 h 213419"/>
              <a:gd name="connsiteX7" fmla="*/ 290067 w 290067"/>
              <a:gd name="connsiteY7" fmla="*/ 0 h 213419"/>
              <a:gd name="connsiteX8" fmla="*/ 290067 w 290067"/>
              <a:gd name="connsiteY8" fmla="*/ 213419 h 213419"/>
              <a:gd name="connsiteX9" fmla="*/ 241996 w 290067"/>
              <a:gd name="connsiteY9" fmla="*/ 213419 h 213419"/>
              <a:gd name="connsiteX10" fmla="*/ 77689 w 290067"/>
              <a:gd name="connsiteY10" fmla="*/ 0 h 213419"/>
              <a:gd name="connsiteX11" fmla="*/ 134690 w 290067"/>
              <a:gd name="connsiteY11" fmla="*/ 0 h 213419"/>
              <a:gd name="connsiteX12" fmla="*/ 210592 w 290067"/>
              <a:gd name="connsiteY12" fmla="*/ 213419 h 213419"/>
              <a:gd name="connsiteX13" fmla="*/ 158205 w 290067"/>
              <a:gd name="connsiteY13" fmla="*/ 213419 h 213419"/>
              <a:gd name="connsiteX14" fmla="*/ 143024 w 290067"/>
              <a:gd name="connsiteY14" fmla="*/ 165943 h 213419"/>
              <a:gd name="connsiteX15" fmla="*/ 67122 w 290067"/>
              <a:gd name="connsiteY15" fmla="*/ 165943 h 213419"/>
              <a:gd name="connsiteX16" fmla="*/ 52090 w 290067"/>
              <a:gd name="connsiteY16" fmla="*/ 213419 h 213419"/>
              <a:gd name="connsiteX17" fmla="*/ 0 w 290067"/>
              <a:gd name="connsiteY17" fmla="*/ 213419 h 21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0067" h="213419">
                <a:moveTo>
                  <a:pt x="104329" y="38100"/>
                </a:moveTo>
                <a:cubicBezTo>
                  <a:pt x="103833" y="44350"/>
                  <a:pt x="102592" y="50552"/>
                  <a:pt x="100608" y="56703"/>
                </a:cubicBezTo>
                <a:lnTo>
                  <a:pt x="77391" y="129034"/>
                </a:lnTo>
                <a:lnTo>
                  <a:pt x="132011" y="129034"/>
                </a:lnTo>
                <a:lnTo>
                  <a:pt x="109091" y="57299"/>
                </a:lnTo>
                <a:cubicBezTo>
                  <a:pt x="107405" y="51941"/>
                  <a:pt x="106214" y="45541"/>
                  <a:pt x="105519" y="38100"/>
                </a:cubicBezTo>
                <a:close/>
                <a:moveTo>
                  <a:pt x="241996" y="0"/>
                </a:moveTo>
                <a:lnTo>
                  <a:pt x="290067" y="0"/>
                </a:lnTo>
                <a:lnTo>
                  <a:pt x="290067" y="213419"/>
                </a:lnTo>
                <a:lnTo>
                  <a:pt x="241996" y="213419"/>
                </a:lnTo>
                <a:close/>
                <a:moveTo>
                  <a:pt x="77689" y="0"/>
                </a:moveTo>
                <a:lnTo>
                  <a:pt x="134690" y="0"/>
                </a:lnTo>
                <a:lnTo>
                  <a:pt x="210592" y="213419"/>
                </a:lnTo>
                <a:lnTo>
                  <a:pt x="158205" y="213419"/>
                </a:lnTo>
                <a:lnTo>
                  <a:pt x="143024" y="165943"/>
                </a:lnTo>
                <a:lnTo>
                  <a:pt x="67122" y="165943"/>
                </a:lnTo>
                <a:lnTo>
                  <a:pt x="52090" y="213419"/>
                </a:lnTo>
                <a:lnTo>
                  <a:pt x="0" y="213419"/>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IoT text"/>
          <p:cNvSpPr>
            <a:spLocks noChangeAspect="1"/>
          </p:cNvSpPr>
          <p:nvPr/>
        </p:nvSpPr>
        <p:spPr bwMode="auto">
          <a:xfrm>
            <a:off x="7831884" y="4162893"/>
            <a:ext cx="331397" cy="174257"/>
          </a:xfrm>
          <a:custGeom>
            <a:avLst/>
            <a:gdLst>
              <a:gd name="connsiteX0" fmla="*/ 164455 w 435619"/>
              <a:gd name="connsiteY0" fmla="*/ 93315 h 217140"/>
              <a:gd name="connsiteX1" fmla="*/ 138559 w 435619"/>
              <a:gd name="connsiteY1" fmla="*/ 104775 h 217140"/>
              <a:gd name="connsiteX2" fmla="*/ 129331 w 435619"/>
              <a:gd name="connsiteY2" fmla="*/ 137219 h 217140"/>
              <a:gd name="connsiteX3" fmla="*/ 164753 w 435619"/>
              <a:gd name="connsiteY3" fmla="*/ 181124 h 217140"/>
              <a:gd name="connsiteX4" fmla="*/ 198537 w 435619"/>
              <a:gd name="connsiteY4" fmla="*/ 136029 h 217140"/>
              <a:gd name="connsiteX5" fmla="*/ 164455 w 435619"/>
              <a:gd name="connsiteY5" fmla="*/ 93315 h 217140"/>
              <a:gd name="connsiteX6" fmla="*/ 165348 w 435619"/>
              <a:gd name="connsiteY6" fmla="*/ 57299 h 217140"/>
              <a:gd name="connsiteX7" fmla="*/ 224879 w 435619"/>
              <a:gd name="connsiteY7" fmla="*/ 78655 h 217140"/>
              <a:gd name="connsiteX8" fmla="*/ 246459 w 435619"/>
              <a:gd name="connsiteY8" fmla="*/ 135136 h 217140"/>
              <a:gd name="connsiteX9" fmla="*/ 224209 w 435619"/>
              <a:gd name="connsiteY9" fmla="*/ 195113 h 217140"/>
              <a:gd name="connsiteX10" fmla="*/ 163264 w 435619"/>
              <a:gd name="connsiteY10" fmla="*/ 217140 h 217140"/>
              <a:gd name="connsiteX11" fmla="*/ 103361 w 435619"/>
              <a:gd name="connsiteY11" fmla="*/ 195783 h 217140"/>
              <a:gd name="connsiteX12" fmla="*/ 81558 w 435619"/>
              <a:gd name="connsiteY12" fmla="*/ 137815 h 217140"/>
              <a:gd name="connsiteX13" fmla="*/ 104179 w 435619"/>
              <a:gd name="connsiteY13" fmla="*/ 78655 h 217140"/>
              <a:gd name="connsiteX14" fmla="*/ 165348 w 435619"/>
              <a:gd name="connsiteY14" fmla="*/ 57299 h 217140"/>
              <a:gd name="connsiteX15" fmla="*/ 265955 w 435619"/>
              <a:gd name="connsiteY15" fmla="*/ 0 h 217140"/>
              <a:gd name="connsiteX16" fmla="*/ 435619 w 435619"/>
              <a:gd name="connsiteY16" fmla="*/ 0 h 217140"/>
              <a:gd name="connsiteX17" fmla="*/ 435619 w 435619"/>
              <a:gd name="connsiteY17" fmla="*/ 39142 h 217140"/>
              <a:gd name="connsiteX18" fmla="*/ 374748 w 435619"/>
              <a:gd name="connsiteY18" fmla="*/ 39142 h 217140"/>
              <a:gd name="connsiteX19" fmla="*/ 374748 w 435619"/>
              <a:gd name="connsiteY19" fmla="*/ 213419 h 217140"/>
              <a:gd name="connsiteX20" fmla="*/ 326528 w 435619"/>
              <a:gd name="connsiteY20" fmla="*/ 213419 h 217140"/>
              <a:gd name="connsiteX21" fmla="*/ 326528 w 435619"/>
              <a:gd name="connsiteY21" fmla="*/ 39142 h 217140"/>
              <a:gd name="connsiteX22" fmla="*/ 265955 w 435619"/>
              <a:gd name="connsiteY22" fmla="*/ 39142 h 217140"/>
              <a:gd name="connsiteX23" fmla="*/ 0 w 435619"/>
              <a:gd name="connsiteY23" fmla="*/ 0 h 217140"/>
              <a:gd name="connsiteX24" fmla="*/ 48071 w 435619"/>
              <a:gd name="connsiteY24" fmla="*/ 0 h 217140"/>
              <a:gd name="connsiteX25" fmla="*/ 48071 w 435619"/>
              <a:gd name="connsiteY25" fmla="*/ 213419 h 217140"/>
              <a:gd name="connsiteX26" fmla="*/ 0 w 435619"/>
              <a:gd name="connsiteY26" fmla="*/ 213419 h 21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5619" h="217140">
                <a:moveTo>
                  <a:pt x="164455" y="93315"/>
                </a:moveTo>
                <a:cubicBezTo>
                  <a:pt x="153342" y="93315"/>
                  <a:pt x="144710" y="97135"/>
                  <a:pt x="138559" y="104775"/>
                </a:cubicBezTo>
                <a:cubicBezTo>
                  <a:pt x="132407" y="112415"/>
                  <a:pt x="129331" y="123229"/>
                  <a:pt x="129331" y="137219"/>
                </a:cubicBezTo>
                <a:cubicBezTo>
                  <a:pt x="129331" y="166489"/>
                  <a:pt x="141138" y="181124"/>
                  <a:pt x="164753" y="181124"/>
                </a:cubicBezTo>
                <a:cubicBezTo>
                  <a:pt x="187275" y="181124"/>
                  <a:pt x="198537" y="166092"/>
                  <a:pt x="198537" y="136029"/>
                </a:cubicBezTo>
                <a:cubicBezTo>
                  <a:pt x="198537" y="107553"/>
                  <a:pt x="187176" y="93315"/>
                  <a:pt x="164455" y="93315"/>
                </a:cubicBezTo>
                <a:close/>
                <a:moveTo>
                  <a:pt x="165348" y="57299"/>
                </a:moveTo>
                <a:cubicBezTo>
                  <a:pt x="190649" y="57299"/>
                  <a:pt x="210492" y="64417"/>
                  <a:pt x="224879" y="78655"/>
                </a:cubicBezTo>
                <a:cubicBezTo>
                  <a:pt x="239266" y="92893"/>
                  <a:pt x="246459" y="111720"/>
                  <a:pt x="246459" y="135136"/>
                </a:cubicBezTo>
                <a:cubicBezTo>
                  <a:pt x="246459" y="160436"/>
                  <a:pt x="239043" y="180429"/>
                  <a:pt x="224209" y="195113"/>
                </a:cubicBezTo>
                <a:cubicBezTo>
                  <a:pt x="209376" y="209798"/>
                  <a:pt x="189061" y="217140"/>
                  <a:pt x="163264" y="217140"/>
                </a:cubicBezTo>
                <a:cubicBezTo>
                  <a:pt x="137864" y="217140"/>
                  <a:pt x="117897" y="210021"/>
                  <a:pt x="103361" y="195783"/>
                </a:cubicBezTo>
                <a:cubicBezTo>
                  <a:pt x="88825" y="181545"/>
                  <a:pt x="81558" y="162222"/>
                  <a:pt x="81558" y="137815"/>
                </a:cubicBezTo>
                <a:cubicBezTo>
                  <a:pt x="81558" y="112613"/>
                  <a:pt x="89098" y="92893"/>
                  <a:pt x="104179" y="78655"/>
                </a:cubicBezTo>
                <a:cubicBezTo>
                  <a:pt x="119261" y="64417"/>
                  <a:pt x="139650" y="57299"/>
                  <a:pt x="165348" y="57299"/>
                </a:cubicBezTo>
                <a:close/>
                <a:moveTo>
                  <a:pt x="265955" y="0"/>
                </a:moveTo>
                <a:lnTo>
                  <a:pt x="435619" y="0"/>
                </a:lnTo>
                <a:lnTo>
                  <a:pt x="435619" y="39142"/>
                </a:lnTo>
                <a:lnTo>
                  <a:pt x="374748" y="39142"/>
                </a:lnTo>
                <a:lnTo>
                  <a:pt x="374748" y="213419"/>
                </a:lnTo>
                <a:lnTo>
                  <a:pt x="326528" y="213419"/>
                </a:lnTo>
                <a:lnTo>
                  <a:pt x="326528" y="39142"/>
                </a:lnTo>
                <a:lnTo>
                  <a:pt x="265955" y="39142"/>
                </a:lnTo>
                <a:close/>
                <a:moveTo>
                  <a:pt x="0" y="0"/>
                </a:moveTo>
                <a:lnTo>
                  <a:pt x="48071" y="0"/>
                </a:lnTo>
                <a:lnTo>
                  <a:pt x="48071" y="213419"/>
                </a:lnTo>
                <a:lnTo>
                  <a:pt x="0" y="213419"/>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 name="Edge text"/>
          <p:cNvSpPr>
            <a:spLocks noChangeAspect="1"/>
          </p:cNvSpPr>
          <p:nvPr/>
        </p:nvSpPr>
        <p:spPr bwMode="auto">
          <a:xfrm>
            <a:off x="9704698" y="3116063"/>
            <a:ext cx="628340" cy="291754"/>
          </a:xfrm>
          <a:custGeom>
            <a:avLst/>
            <a:gdLst>
              <a:gd name="connsiteX0" fmla="*/ 419993 w 675233"/>
              <a:gd name="connsiteY0" fmla="*/ 105519 h 297210"/>
              <a:gd name="connsiteX1" fmla="*/ 395436 w 675233"/>
              <a:gd name="connsiteY1" fmla="*/ 117723 h 297210"/>
              <a:gd name="connsiteX2" fmla="*/ 386506 w 675233"/>
              <a:gd name="connsiteY2" fmla="*/ 152102 h 297210"/>
              <a:gd name="connsiteX3" fmla="*/ 394990 w 675233"/>
              <a:gd name="connsiteY3" fmla="*/ 182240 h 297210"/>
              <a:gd name="connsiteX4" fmla="*/ 418207 w 675233"/>
              <a:gd name="connsiteY4" fmla="*/ 193328 h 297210"/>
              <a:gd name="connsiteX5" fmla="*/ 441796 w 675233"/>
              <a:gd name="connsiteY5" fmla="*/ 182091 h 297210"/>
              <a:gd name="connsiteX6" fmla="*/ 450800 w 675233"/>
              <a:gd name="connsiteY6" fmla="*/ 152400 h 297210"/>
              <a:gd name="connsiteX7" fmla="*/ 450800 w 675233"/>
              <a:gd name="connsiteY7" fmla="*/ 140345 h 297210"/>
              <a:gd name="connsiteX8" fmla="*/ 442243 w 675233"/>
              <a:gd name="connsiteY8" fmla="*/ 115714 h 297210"/>
              <a:gd name="connsiteX9" fmla="*/ 419993 w 675233"/>
              <a:gd name="connsiteY9" fmla="*/ 105519 h 297210"/>
              <a:gd name="connsiteX10" fmla="*/ 229195 w 675233"/>
              <a:gd name="connsiteY10" fmla="*/ 105519 h 297210"/>
              <a:gd name="connsiteX11" fmla="*/ 204787 w 675233"/>
              <a:gd name="connsiteY11" fmla="*/ 117797 h 297210"/>
              <a:gd name="connsiteX12" fmla="*/ 196006 w 675233"/>
              <a:gd name="connsiteY12" fmla="*/ 151507 h 297210"/>
              <a:gd name="connsiteX13" fmla="*/ 204490 w 675233"/>
              <a:gd name="connsiteY13" fmla="*/ 182463 h 297210"/>
              <a:gd name="connsiteX14" fmla="*/ 228004 w 675233"/>
              <a:gd name="connsiteY14" fmla="*/ 193328 h 297210"/>
              <a:gd name="connsiteX15" fmla="*/ 251296 w 675233"/>
              <a:gd name="connsiteY15" fmla="*/ 181868 h 297210"/>
              <a:gd name="connsiteX16" fmla="*/ 260300 w 675233"/>
              <a:gd name="connsiteY16" fmla="*/ 151507 h 297210"/>
              <a:gd name="connsiteX17" fmla="*/ 260300 w 675233"/>
              <a:gd name="connsiteY17" fmla="*/ 140047 h 297210"/>
              <a:gd name="connsiteX18" fmla="*/ 251668 w 675233"/>
              <a:gd name="connsiteY18" fmla="*/ 115342 h 297210"/>
              <a:gd name="connsiteX19" fmla="*/ 229195 w 675233"/>
              <a:gd name="connsiteY19" fmla="*/ 105519 h 297210"/>
              <a:gd name="connsiteX20" fmla="*/ 605135 w 675233"/>
              <a:gd name="connsiteY20" fmla="*/ 101203 h 297210"/>
              <a:gd name="connsiteX21" fmla="*/ 585564 w 675233"/>
              <a:gd name="connsiteY21" fmla="*/ 110579 h 297210"/>
              <a:gd name="connsiteX22" fmla="*/ 575518 w 675233"/>
              <a:gd name="connsiteY22" fmla="*/ 133945 h 297210"/>
              <a:gd name="connsiteX23" fmla="*/ 631626 w 675233"/>
              <a:gd name="connsiteY23" fmla="*/ 133945 h 297210"/>
              <a:gd name="connsiteX24" fmla="*/ 605135 w 675233"/>
              <a:gd name="connsiteY24" fmla="*/ 101203 h 297210"/>
              <a:gd name="connsiteX25" fmla="*/ 605433 w 675233"/>
              <a:gd name="connsiteY25" fmla="*/ 69503 h 297210"/>
              <a:gd name="connsiteX26" fmla="*/ 657002 w 675233"/>
              <a:gd name="connsiteY26" fmla="*/ 89297 h 297210"/>
              <a:gd name="connsiteX27" fmla="*/ 675233 w 675233"/>
              <a:gd name="connsiteY27" fmla="*/ 143024 h 297210"/>
              <a:gd name="connsiteX28" fmla="*/ 675233 w 675233"/>
              <a:gd name="connsiteY28" fmla="*/ 162818 h 297210"/>
              <a:gd name="connsiteX29" fmla="*/ 575816 w 675233"/>
              <a:gd name="connsiteY29" fmla="*/ 162818 h 297210"/>
              <a:gd name="connsiteX30" fmla="*/ 617636 w 675233"/>
              <a:gd name="connsiteY30" fmla="*/ 196006 h 297210"/>
              <a:gd name="connsiteX31" fmla="*/ 661838 w 675233"/>
              <a:gd name="connsiteY31" fmla="*/ 184100 h 297210"/>
              <a:gd name="connsiteX32" fmla="*/ 661838 w 675233"/>
              <a:gd name="connsiteY32" fmla="*/ 218033 h 297210"/>
              <a:gd name="connsiteX33" fmla="*/ 606921 w 675233"/>
              <a:gd name="connsiteY33" fmla="*/ 229344 h 297210"/>
              <a:gd name="connsiteX34" fmla="*/ 549622 w 675233"/>
              <a:gd name="connsiteY34" fmla="*/ 208880 h 297210"/>
              <a:gd name="connsiteX35" fmla="*/ 529233 w 675233"/>
              <a:gd name="connsiteY35" fmla="*/ 151804 h 297210"/>
              <a:gd name="connsiteX36" fmla="*/ 551259 w 675233"/>
              <a:gd name="connsiteY36" fmla="*/ 91678 h 297210"/>
              <a:gd name="connsiteX37" fmla="*/ 605433 w 675233"/>
              <a:gd name="connsiteY37" fmla="*/ 69503 h 297210"/>
              <a:gd name="connsiteX38" fmla="*/ 407938 w 675233"/>
              <a:gd name="connsiteY38" fmla="*/ 69503 h 297210"/>
              <a:gd name="connsiteX39" fmla="*/ 449610 w 675233"/>
              <a:gd name="connsiteY39" fmla="*/ 90934 h 297210"/>
              <a:gd name="connsiteX40" fmla="*/ 450205 w 675233"/>
              <a:gd name="connsiteY40" fmla="*/ 90934 h 297210"/>
              <a:gd name="connsiteX41" fmla="*/ 450205 w 675233"/>
              <a:gd name="connsiteY41" fmla="*/ 73223 h 297210"/>
              <a:gd name="connsiteX42" fmla="*/ 497235 w 675233"/>
              <a:gd name="connsiteY42" fmla="*/ 73223 h 297210"/>
              <a:gd name="connsiteX43" fmla="*/ 497235 w 675233"/>
              <a:gd name="connsiteY43" fmla="*/ 208210 h 297210"/>
              <a:gd name="connsiteX44" fmla="*/ 472678 w 675233"/>
              <a:gd name="connsiteY44" fmla="*/ 273918 h 297210"/>
              <a:gd name="connsiteX45" fmla="*/ 401538 w 675233"/>
              <a:gd name="connsiteY45" fmla="*/ 297210 h 297210"/>
              <a:gd name="connsiteX46" fmla="*/ 352722 w 675233"/>
              <a:gd name="connsiteY46" fmla="*/ 288429 h 297210"/>
              <a:gd name="connsiteX47" fmla="*/ 352722 w 675233"/>
              <a:gd name="connsiteY47" fmla="*/ 248840 h 297210"/>
              <a:gd name="connsiteX48" fmla="*/ 400199 w 675233"/>
              <a:gd name="connsiteY48" fmla="*/ 262533 h 297210"/>
              <a:gd name="connsiteX49" fmla="*/ 437108 w 675233"/>
              <a:gd name="connsiteY49" fmla="*/ 249957 h 297210"/>
              <a:gd name="connsiteX50" fmla="*/ 450205 w 675233"/>
              <a:gd name="connsiteY50" fmla="*/ 215801 h 297210"/>
              <a:gd name="connsiteX51" fmla="*/ 450205 w 675233"/>
              <a:gd name="connsiteY51" fmla="*/ 203746 h 297210"/>
              <a:gd name="connsiteX52" fmla="*/ 449610 w 675233"/>
              <a:gd name="connsiteY52" fmla="*/ 203746 h 297210"/>
              <a:gd name="connsiteX53" fmla="*/ 402133 w 675233"/>
              <a:gd name="connsiteY53" fmla="*/ 229344 h 297210"/>
              <a:gd name="connsiteX54" fmla="*/ 355848 w 675233"/>
              <a:gd name="connsiteY54" fmla="*/ 208806 h 297210"/>
              <a:gd name="connsiteX55" fmla="*/ 338733 w 675233"/>
              <a:gd name="connsiteY55" fmla="*/ 153739 h 297210"/>
              <a:gd name="connsiteX56" fmla="*/ 357783 w 675233"/>
              <a:gd name="connsiteY56" fmla="*/ 92273 h 297210"/>
              <a:gd name="connsiteX57" fmla="*/ 407938 w 675233"/>
              <a:gd name="connsiteY57" fmla="*/ 69503 h 297210"/>
              <a:gd name="connsiteX58" fmla="*/ 0 w 675233"/>
              <a:gd name="connsiteY58" fmla="*/ 12204 h 297210"/>
              <a:gd name="connsiteX59" fmla="*/ 123081 w 675233"/>
              <a:gd name="connsiteY59" fmla="*/ 12204 h 297210"/>
              <a:gd name="connsiteX60" fmla="*/ 123081 w 675233"/>
              <a:gd name="connsiteY60" fmla="*/ 51346 h 297210"/>
              <a:gd name="connsiteX61" fmla="*/ 48071 w 675233"/>
              <a:gd name="connsiteY61" fmla="*/ 51346 h 297210"/>
              <a:gd name="connsiteX62" fmla="*/ 48071 w 675233"/>
              <a:gd name="connsiteY62" fmla="*/ 98822 h 297210"/>
              <a:gd name="connsiteX63" fmla="*/ 117872 w 675233"/>
              <a:gd name="connsiteY63" fmla="*/ 98822 h 297210"/>
              <a:gd name="connsiteX64" fmla="*/ 117872 w 675233"/>
              <a:gd name="connsiteY64" fmla="*/ 137815 h 297210"/>
              <a:gd name="connsiteX65" fmla="*/ 48071 w 675233"/>
              <a:gd name="connsiteY65" fmla="*/ 137815 h 297210"/>
              <a:gd name="connsiteX66" fmla="*/ 48071 w 675233"/>
              <a:gd name="connsiteY66" fmla="*/ 186630 h 297210"/>
              <a:gd name="connsiteX67" fmla="*/ 127992 w 675233"/>
              <a:gd name="connsiteY67" fmla="*/ 186630 h 297210"/>
              <a:gd name="connsiteX68" fmla="*/ 127992 w 675233"/>
              <a:gd name="connsiteY68" fmla="*/ 225623 h 297210"/>
              <a:gd name="connsiteX69" fmla="*/ 0 w 675233"/>
              <a:gd name="connsiteY69" fmla="*/ 225623 h 297210"/>
              <a:gd name="connsiteX70" fmla="*/ 259407 w 675233"/>
              <a:gd name="connsiteY70" fmla="*/ 0 h 297210"/>
              <a:gd name="connsiteX71" fmla="*/ 306437 w 675233"/>
              <a:gd name="connsiteY71" fmla="*/ 0 h 297210"/>
              <a:gd name="connsiteX72" fmla="*/ 306437 w 675233"/>
              <a:gd name="connsiteY72" fmla="*/ 225623 h 297210"/>
              <a:gd name="connsiteX73" fmla="*/ 259407 w 675233"/>
              <a:gd name="connsiteY73" fmla="*/ 225623 h 297210"/>
              <a:gd name="connsiteX74" fmla="*/ 259407 w 675233"/>
              <a:gd name="connsiteY74" fmla="*/ 204638 h 297210"/>
              <a:gd name="connsiteX75" fmla="*/ 258812 w 675233"/>
              <a:gd name="connsiteY75" fmla="*/ 204638 h 297210"/>
              <a:gd name="connsiteX76" fmla="*/ 211633 w 675233"/>
              <a:gd name="connsiteY76" fmla="*/ 229344 h 297210"/>
              <a:gd name="connsiteX77" fmla="*/ 165646 w 675233"/>
              <a:gd name="connsiteY77" fmla="*/ 209178 h 297210"/>
              <a:gd name="connsiteX78" fmla="*/ 148233 w 675233"/>
              <a:gd name="connsiteY78" fmla="*/ 152846 h 297210"/>
              <a:gd name="connsiteX79" fmla="*/ 167431 w 675233"/>
              <a:gd name="connsiteY79" fmla="*/ 92273 h 297210"/>
              <a:gd name="connsiteX80" fmla="*/ 217735 w 675233"/>
              <a:gd name="connsiteY80" fmla="*/ 69503 h 297210"/>
              <a:gd name="connsiteX81" fmla="*/ 258812 w 675233"/>
              <a:gd name="connsiteY81" fmla="*/ 90636 h 297210"/>
              <a:gd name="connsiteX82" fmla="*/ 259407 w 675233"/>
              <a:gd name="connsiteY82" fmla="*/ 90636 h 29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75233" h="297210">
                <a:moveTo>
                  <a:pt x="419993" y="105519"/>
                </a:moveTo>
                <a:cubicBezTo>
                  <a:pt x="409575" y="105519"/>
                  <a:pt x="401389" y="109587"/>
                  <a:pt x="395436" y="117723"/>
                </a:cubicBezTo>
                <a:cubicBezTo>
                  <a:pt x="389483" y="125859"/>
                  <a:pt x="386506" y="137319"/>
                  <a:pt x="386506" y="152102"/>
                </a:cubicBezTo>
                <a:cubicBezTo>
                  <a:pt x="386506" y="164802"/>
                  <a:pt x="389334" y="174848"/>
                  <a:pt x="394990" y="182240"/>
                </a:cubicBezTo>
                <a:cubicBezTo>
                  <a:pt x="400645" y="189632"/>
                  <a:pt x="408384" y="193328"/>
                  <a:pt x="418207" y="193328"/>
                </a:cubicBezTo>
                <a:cubicBezTo>
                  <a:pt x="427930" y="193328"/>
                  <a:pt x="435793" y="189582"/>
                  <a:pt x="441796" y="182091"/>
                </a:cubicBezTo>
                <a:cubicBezTo>
                  <a:pt x="447799" y="174600"/>
                  <a:pt x="450800" y="164703"/>
                  <a:pt x="450800" y="152400"/>
                </a:cubicBezTo>
                <a:lnTo>
                  <a:pt x="450800" y="140345"/>
                </a:lnTo>
                <a:cubicBezTo>
                  <a:pt x="450800" y="130720"/>
                  <a:pt x="447948" y="122510"/>
                  <a:pt x="442243" y="115714"/>
                </a:cubicBezTo>
                <a:cubicBezTo>
                  <a:pt x="436538" y="108917"/>
                  <a:pt x="429121" y="105519"/>
                  <a:pt x="419993" y="105519"/>
                </a:cubicBezTo>
                <a:close/>
                <a:moveTo>
                  <a:pt x="229195" y="105519"/>
                </a:moveTo>
                <a:cubicBezTo>
                  <a:pt x="218777" y="105519"/>
                  <a:pt x="210641" y="109612"/>
                  <a:pt x="204787" y="117797"/>
                </a:cubicBezTo>
                <a:cubicBezTo>
                  <a:pt x="198933" y="125983"/>
                  <a:pt x="196006" y="137219"/>
                  <a:pt x="196006" y="151507"/>
                </a:cubicBezTo>
                <a:cubicBezTo>
                  <a:pt x="196006" y="164901"/>
                  <a:pt x="198834" y="175220"/>
                  <a:pt x="204490" y="182463"/>
                </a:cubicBezTo>
                <a:cubicBezTo>
                  <a:pt x="210145" y="189706"/>
                  <a:pt x="217983" y="193328"/>
                  <a:pt x="228004" y="193328"/>
                </a:cubicBezTo>
                <a:cubicBezTo>
                  <a:pt x="237530" y="193328"/>
                  <a:pt x="245293" y="189508"/>
                  <a:pt x="251296" y="181868"/>
                </a:cubicBezTo>
                <a:cubicBezTo>
                  <a:pt x="257299" y="174228"/>
                  <a:pt x="260300" y="164108"/>
                  <a:pt x="260300" y="151507"/>
                </a:cubicBezTo>
                <a:lnTo>
                  <a:pt x="260300" y="140047"/>
                </a:lnTo>
                <a:cubicBezTo>
                  <a:pt x="260300" y="130125"/>
                  <a:pt x="257423" y="121890"/>
                  <a:pt x="251668" y="115342"/>
                </a:cubicBezTo>
                <a:cubicBezTo>
                  <a:pt x="245913" y="108793"/>
                  <a:pt x="238422" y="105519"/>
                  <a:pt x="229195" y="105519"/>
                </a:cubicBezTo>
                <a:close/>
                <a:moveTo>
                  <a:pt x="605135" y="101203"/>
                </a:moveTo>
                <a:cubicBezTo>
                  <a:pt x="597594" y="101203"/>
                  <a:pt x="591071" y="104328"/>
                  <a:pt x="585564" y="110579"/>
                </a:cubicBezTo>
                <a:cubicBezTo>
                  <a:pt x="580057" y="116830"/>
                  <a:pt x="576709" y="124619"/>
                  <a:pt x="575518" y="133945"/>
                </a:cubicBezTo>
                <a:lnTo>
                  <a:pt x="631626" y="133945"/>
                </a:lnTo>
                <a:cubicBezTo>
                  <a:pt x="631626" y="112117"/>
                  <a:pt x="622796" y="101203"/>
                  <a:pt x="605135" y="101203"/>
                </a:cubicBezTo>
                <a:close/>
                <a:moveTo>
                  <a:pt x="605433" y="69503"/>
                </a:moveTo>
                <a:cubicBezTo>
                  <a:pt x="627658" y="69503"/>
                  <a:pt x="644847" y="76101"/>
                  <a:pt x="657002" y="89297"/>
                </a:cubicBezTo>
                <a:cubicBezTo>
                  <a:pt x="669156" y="102493"/>
                  <a:pt x="675233" y="120402"/>
                  <a:pt x="675233" y="143024"/>
                </a:cubicBezTo>
                <a:lnTo>
                  <a:pt x="675233" y="162818"/>
                </a:lnTo>
                <a:lnTo>
                  <a:pt x="575816" y="162818"/>
                </a:lnTo>
                <a:cubicBezTo>
                  <a:pt x="577403" y="184944"/>
                  <a:pt x="591344" y="196006"/>
                  <a:pt x="617636" y="196006"/>
                </a:cubicBezTo>
                <a:cubicBezTo>
                  <a:pt x="634404" y="196006"/>
                  <a:pt x="649138" y="192038"/>
                  <a:pt x="661838" y="184100"/>
                </a:cubicBezTo>
                <a:lnTo>
                  <a:pt x="661838" y="218033"/>
                </a:lnTo>
                <a:cubicBezTo>
                  <a:pt x="647749" y="225574"/>
                  <a:pt x="629444" y="229344"/>
                  <a:pt x="606921" y="229344"/>
                </a:cubicBezTo>
                <a:cubicBezTo>
                  <a:pt x="582315" y="229344"/>
                  <a:pt x="563215" y="222523"/>
                  <a:pt x="549622" y="208880"/>
                </a:cubicBezTo>
                <a:cubicBezTo>
                  <a:pt x="536029" y="195237"/>
                  <a:pt x="529233" y="176212"/>
                  <a:pt x="529233" y="151804"/>
                </a:cubicBezTo>
                <a:cubicBezTo>
                  <a:pt x="529233" y="126504"/>
                  <a:pt x="536575" y="106462"/>
                  <a:pt x="551259" y="91678"/>
                </a:cubicBezTo>
                <a:cubicBezTo>
                  <a:pt x="565944" y="76894"/>
                  <a:pt x="584001" y="69503"/>
                  <a:pt x="605433" y="69503"/>
                </a:cubicBezTo>
                <a:close/>
                <a:moveTo>
                  <a:pt x="407938" y="69503"/>
                </a:moveTo>
                <a:cubicBezTo>
                  <a:pt x="426492" y="69503"/>
                  <a:pt x="440382" y="76646"/>
                  <a:pt x="449610" y="90934"/>
                </a:cubicBezTo>
                <a:lnTo>
                  <a:pt x="450205" y="90934"/>
                </a:lnTo>
                <a:lnTo>
                  <a:pt x="450205" y="73223"/>
                </a:lnTo>
                <a:lnTo>
                  <a:pt x="497235" y="73223"/>
                </a:lnTo>
                <a:lnTo>
                  <a:pt x="497235" y="208210"/>
                </a:lnTo>
                <a:cubicBezTo>
                  <a:pt x="497235" y="236488"/>
                  <a:pt x="489049" y="258390"/>
                  <a:pt x="472678" y="273918"/>
                </a:cubicBezTo>
                <a:cubicBezTo>
                  <a:pt x="456307" y="289446"/>
                  <a:pt x="432594" y="297210"/>
                  <a:pt x="401538" y="297210"/>
                </a:cubicBezTo>
                <a:cubicBezTo>
                  <a:pt x="381000" y="297210"/>
                  <a:pt x="364728" y="294283"/>
                  <a:pt x="352722" y="288429"/>
                </a:cubicBezTo>
                <a:lnTo>
                  <a:pt x="352722" y="248840"/>
                </a:lnTo>
                <a:cubicBezTo>
                  <a:pt x="368399" y="257969"/>
                  <a:pt x="384224" y="262533"/>
                  <a:pt x="400199" y="262533"/>
                </a:cubicBezTo>
                <a:cubicBezTo>
                  <a:pt x="416074" y="262533"/>
                  <a:pt x="428377" y="258341"/>
                  <a:pt x="437108" y="249957"/>
                </a:cubicBezTo>
                <a:cubicBezTo>
                  <a:pt x="445839" y="241573"/>
                  <a:pt x="450205" y="230187"/>
                  <a:pt x="450205" y="215801"/>
                </a:cubicBezTo>
                <a:lnTo>
                  <a:pt x="450205" y="203746"/>
                </a:lnTo>
                <a:lnTo>
                  <a:pt x="449610" y="203746"/>
                </a:lnTo>
                <a:cubicBezTo>
                  <a:pt x="438894" y="220811"/>
                  <a:pt x="423069" y="229344"/>
                  <a:pt x="402133" y="229344"/>
                </a:cubicBezTo>
                <a:cubicBezTo>
                  <a:pt x="382686" y="229344"/>
                  <a:pt x="367258" y="222498"/>
                  <a:pt x="355848" y="208806"/>
                </a:cubicBezTo>
                <a:cubicBezTo>
                  <a:pt x="344438" y="195113"/>
                  <a:pt x="338733" y="176758"/>
                  <a:pt x="338733" y="153739"/>
                </a:cubicBezTo>
                <a:cubicBezTo>
                  <a:pt x="338733" y="127942"/>
                  <a:pt x="345083" y="107454"/>
                  <a:pt x="357783" y="92273"/>
                </a:cubicBezTo>
                <a:cubicBezTo>
                  <a:pt x="370483" y="77093"/>
                  <a:pt x="387201" y="69503"/>
                  <a:pt x="407938" y="69503"/>
                </a:cubicBezTo>
                <a:close/>
                <a:moveTo>
                  <a:pt x="0" y="12204"/>
                </a:moveTo>
                <a:lnTo>
                  <a:pt x="123081" y="12204"/>
                </a:lnTo>
                <a:lnTo>
                  <a:pt x="123081" y="51346"/>
                </a:lnTo>
                <a:lnTo>
                  <a:pt x="48071" y="51346"/>
                </a:lnTo>
                <a:lnTo>
                  <a:pt x="48071" y="98822"/>
                </a:lnTo>
                <a:lnTo>
                  <a:pt x="117872" y="98822"/>
                </a:lnTo>
                <a:lnTo>
                  <a:pt x="117872" y="137815"/>
                </a:lnTo>
                <a:lnTo>
                  <a:pt x="48071" y="137815"/>
                </a:lnTo>
                <a:lnTo>
                  <a:pt x="48071" y="186630"/>
                </a:lnTo>
                <a:lnTo>
                  <a:pt x="127992" y="186630"/>
                </a:lnTo>
                <a:lnTo>
                  <a:pt x="127992" y="225623"/>
                </a:lnTo>
                <a:lnTo>
                  <a:pt x="0" y="225623"/>
                </a:lnTo>
                <a:close/>
                <a:moveTo>
                  <a:pt x="259407" y="0"/>
                </a:moveTo>
                <a:lnTo>
                  <a:pt x="306437" y="0"/>
                </a:lnTo>
                <a:lnTo>
                  <a:pt x="306437" y="225623"/>
                </a:lnTo>
                <a:lnTo>
                  <a:pt x="259407" y="225623"/>
                </a:lnTo>
                <a:lnTo>
                  <a:pt x="259407" y="204638"/>
                </a:lnTo>
                <a:lnTo>
                  <a:pt x="258812" y="204638"/>
                </a:lnTo>
                <a:cubicBezTo>
                  <a:pt x="248096" y="221109"/>
                  <a:pt x="232370" y="229344"/>
                  <a:pt x="211633" y="229344"/>
                </a:cubicBezTo>
                <a:cubicBezTo>
                  <a:pt x="192583" y="229344"/>
                  <a:pt x="177254" y="222622"/>
                  <a:pt x="165646" y="209178"/>
                </a:cubicBezTo>
                <a:cubicBezTo>
                  <a:pt x="154037" y="195734"/>
                  <a:pt x="148233" y="176956"/>
                  <a:pt x="148233" y="152846"/>
                </a:cubicBezTo>
                <a:cubicBezTo>
                  <a:pt x="148233" y="127645"/>
                  <a:pt x="154632" y="107454"/>
                  <a:pt x="167431" y="92273"/>
                </a:cubicBezTo>
                <a:cubicBezTo>
                  <a:pt x="180231" y="77093"/>
                  <a:pt x="196999" y="69503"/>
                  <a:pt x="217735" y="69503"/>
                </a:cubicBezTo>
                <a:cubicBezTo>
                  <a:pt x="237381" y="69503"/>
                  <a:pt x="251073" y="76547"/>
                  <a:pt x="258812" y="90636"/>
                </a:cubicBezTo>
                <a:lnTo>
                  <a:pt x="259407" y="90636"/>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a:extLst>
              <a:ext uri="{FF2B5EF4-FFF2-40B4-BE49-F238E27FC236}">
                <a16:creationId xmlns:a16="http://schemas.microsoft.com/office/drawing/2014/main" id="{B0B5A614-8D2F-44EA-BA92-43CF4F36C444}"/>
              </a:ext>
            </a:extLst>
          </p:cNvPr>
          <p:cNvSpPr>
            <a:spLocks noGrp="1"/>
          </p:cNvSpPr>
          <p:nvPr>
            <p:ph type="title"/>
          </p:nvPr>
        </p:nvSpPr>
        <p:spPr/>
        <p:txBody>
          <a:bodyPr/>
          <a:lstStyle/>
          <a:p>
            <a:r>
              <a:rPr lang="en-US" dirty="0"/>
              <a:t>Azure IoT Edge &amp; Wave of Innovation</a:t>
            </a:r>
          </a:p>
        </p:txBody>
      </p:sp>
      <p:sp>
        <p:nvSpPr>
          <p:cNvPr id="3" name="Content Placeholder 2">
            <a:extLst>
              <a:ext uri="{FF2B5EF4-FFF2-40B4-BE49-F238E27FC236}">
                <a16:creationId xmlns:a16="http://schemas.microsoft.com/office/drawing/2014/main" id="{EE7C3FF7-2730-4A71-9D78-5FCEE41A5280}"/>
              </a:ext>
            </a:extLst>
          </p:cNvPr>
          <p:cNvSpPr>
            <a:spLocks noGrp="1"/>
          </p:cNvSpPr>
          <p:nvPr>
            <p:ph type="body" sz="quarter" idx="10"/>
          </p:nvPr>
        </p:nvSpPr>
        <p:spPr>
          <a:xfrm>
            <a:off x="274638" y="1211263"/>
            <a:ext cx="4572000" cy="1668149"/>
          </a:xfrm>
        </p:spPr>
        <p:txBody>
          <a:bodyPr/>
          <a:lstStyle/>
          <a:p>
            <a:r>
              <a:rPr lang="en-US"/>
              <a:t>Cloud</a:t>
            </a:r>
          </a:p>
          <a:p>
            <a:pPr lvl="1"/>
            <a:r>
              <a:rPr lang="en-US"/>
              <a:t>Globally available, unlimited compute resources</a:t>
            </a:r>
          </a:p>
          <a:p>
            <a:r>
              <a:rPr lang="en-US"/>
              <a:t>IoT</a:t>
            </a:r>
          </a:p>
          <a:p>
            <a:pPr lvl="1"/>
            <a:r>
              <a:rPr lang="en-US"/>
              <a:t>Harnessing signals from sensors and devices, managed centrally by the cloud</a:t>
            </a:r>
          </a:p>
          <a:p>
            <a:r>
              <a:rPr lang="en-US"/>
              <a:t>Edge</a:t>
            </a:r>
          </a:p>
          <a:p>
            <a:pPr lvl="1"/>
            <a:r>
              <a:rPr lang="en-US"/>
              <a:t>Intelligence offloaded from the cloud to IoT devices</a:t>
            </a:r>
          </a:p>
          <a:p>
            <a:r>
              <a:rPr lang="en-US"/>
              <a:t>AI</a:t>
            </a:r>
          </a:p>
          <a:p>
            <a:pPr lvl="1"/>
            <a:r>
              <a:rPr lang="en-US"/>
              <a:t>Breakthrough intelligence capabilities, in the cloud and on the edge</a:t>
            </a:r>
          </a:p>
        </p:txBody>
      </p:sp>
      <p:sp>
        <p:nvSpPr>
          <p:cNvPr id="9" name="Freeform 28">
            <a:extLst>
              <a:ext uri="{FF2B5EF4-FFF2-40B4-BE49-F238E27FC236}">
                <a16:creationId xmlns:a16="http://schemas.microsoft.com/office/drawing/2014/main" id="{C0E0CE87-AA1B-466A-91ED-059DC5B7094B}"/>
              </a:ext>
            </a:extLst>
          </p:cNvPr>
          <p:cNvSpPr>
            <a:spLocks/>
          </p:cNvSpPr>
          <p:nvPr/>
        </p:nvSpPr>
        <p:spPr bwMode="auto">
          <a:xfrm>
            <a:off x="5798143" y="2502567"/>
            <a:ext cx="6260637" cy="2671721"/>
          </a:xfrm>
          <a:custGeom>
            <a:avLst/>
            <a:gdLst>
              <a:gd name="connsiteX0" fmla="*/ 7568 w 17466"/>
              <a:gd name="connsiteY0" fmla="*/ 10000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8303"/>
              <a:gd name="connsiteY0" fmla="*/ 12949 h 13017"/>
              <a:gd name="connsiteX1" fmla="*/ 16894 w 18303"/>
              <a:gd name="connsiteY1" fmla="*/ 2626 h 13017"/>
              <a:gd name="connsiteX2" fmla="*/ 17466 w 18303"/>
              <a:gd name="connsiteY2" fmla="*/ 3033 h 13017"/>
              <a:gd name="connsiteX3" fmla="*/ 17094 w 18303"/>
              <a:gd name="connsiteY3" fmla="*/ 0 h 13017"/>
              <a:gd name="connsiteX4" fmla="*/ 15119 w 18303"/>
              <a:gd name="connsiteY4" fmla="*/ 2156 h 13017"/>
              <a:gd name="connsiteX5" fmla="*/ 15761 w 18303"/>
              <a:gd name="connsiteY5" fmla="*/ 2205 h 13017"/>
              <a:gd name="connsiteX6" fmla="*/ 0 w 18303"/>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7" fmla="*/ 7 w 17466"/>
              <a:gd name="connsiteY7" fmla="*/ 12949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7" fmla="*/ 7 w 17466"/>
              <a:gd name="connsiteY7" fmla="*/ 12949 h 13017"/>
              <a:gd name="connsiteX0" fmla="*/ 7 w 17466"/>
              <a:gd name="connsiteY0" fmla="*/ 12949 h 13017"/>
              <a:gd name="connsiteX1" fmla="*/ 16894 w 17466"/>
              <a:gd name="connsiteY1" fmla="*/ 2626 h 13017"/>
              <a:gd name="connsiteX2" fmla="*/ 17466 w 17466"/>
              <a:gd name="connsiteY2" fmla="*/ 3033 h 13017"/>
              <a:gd name="connsiteX3" fmla="*/ 17094 w 17466"/>
              <a:gd name="connsiteY3" fmla="*/ 0 h 13017"/>
              <a:gd name="connsiteX4" fmla="*/ 15119 w 17466"/>
              <a:gd name="connsiteY4" fmla="*/ 2156 h 13017"/>
              <a:gd name="connsiteX5" fmla="*/ 15761 w 17466"/>
              <a:gd name="connsiteY5" fmla="*/ 2205 h 13017"/>
              <a:gd name="connsiteX6" fmla="*/ 0 w 17466"/>
              <a:gd name="connsiteY6" fmla="*/ 13017 h 13017"/>
              <a:gd name="connsiteX7" fmla="*/ 7 w 17466"/>
              <a:gd name="connsiteY7" fmla="*/ 12949 h 13017"/>
              <a:gd name="connsiteX0" fmla="*/ 7 w 17466"/>
              <a:gd name="connsiteY0" fmla="*/ 13067 h 13070"/>
              <a:gd name="connsiteX1" fmla="*/ 16894 w 17466"/>
              <a:gd name="connsiteY1" fmla="*/ 2626 h 13070"/>
              <a:gd name="connsiteX2" fmla="*/ 17466 w 17466"/>
              <a:gd name="connsiteY2" fmla="*/ 3033 h 13070"/>
              <a:gd name="connsiteX3" fmla="*/ 17094 w 17466"/>
              <a:gd name="connsiteY3" fmla="*/ 0 h 13070"/>
              <a:gd name="connsiteX4" fmla="*/ 15119 w 17466"/>
              <a:gd name="connsiteY4" fmla="*/ 2156 h 13070"/>
              <a:gd name="connsiteX5" fmla="*/ 15761 w 17466"/>
              <a:gd name="connsiteY5" fmla="*/ 2205 h 13070"/>
              <a:gd name="connsiteX6" fmla="*/ 0 w 17466"/>
              <a:gd name="connsiteY6" fmla="*/ 13017 h 13070"/>
              <a:gd name="connsiteX7" fmla="*/ 7 w 17466"/>
              <a:gd name="connsiteY7" fmla="*/ 13067 h 13070"/>
              <a:gd name="connsiteX0" fmla="*/ 7 w 17466"/>
              <a:gd name="connsiteY0" fmla="*/ 13067 h 13070"/>
              <a:gd name="connsiteX1" fmla="*/ 16894 w 17466"/>
              <a:gd name="connsiteY1" fmla="*/ 2626 h 13070"/>
              <a:gd name="connsiteX2" fmla="*/ 17466 w 17466"/>
              <a:gd name="connsiteY2" fmla="*/ 3033 h 13070"/>
              <a:gd name="connsiteX3" fmla="*/ 17094 w 17466"/>
              <a:gd name="connsiteY3" fmla="*/ 0 h 13070"/>
              <a:gd name="connsiteX4" fmla="*/ 15119 w 17466"/>
              <a:gd name="connsiteY4" fmla="*/ 2156 h 13070"/>
              <a:gd name="connsiteX5" fmla="*/ 15761 w 17466"/>
              <a:gd name="connsiteY5" fmla="*/ 2205 h 13070"/>
              <a:gd name="connsiteX6" fmla="*/ 0 w 17466"/>
              <a:gd name="connsiteY6" fmla="*/ 13017 h 13070"/>
              <a:gd name="connsiteX7" fmla="*/ 7 w 17466"/>
              <a:gd name="connsiteY7" fmla="*/ 13067 h 13070"/>
              <a:gd name="connsiteX0" fmla="*/ 7 w 17466"/>
              <a:gd name="connsiteY0" fmla="*/ 13067 h 13070"/>
              <a:gd name="connsiteX1" fmla="*/ 16894 w 17466"/>
              <a:gd name="connsiteY1" fmla="*/ 2626 h 13070"/>
              <a:gd name="connsiteX2" fmla="*/ 17466 w 17466"/>
              <a:gd name="connsiteY2" fmla="*/ 3033 h 13070"/>
              <a:gd name="connsiteX3" fmla="*/ 17094 w 17466"/>
              <a:gd name="connsiteY3" fmla="*/ 0 h 13070"/>
              <a:gd name="connsiteX4" fmla="*/ 15119 w 17466"/>
              <a:gd name="connsiteY4" fmla="*/ 2156 h 13070"/>
              <a:gd name="connsiteX5" fmla="*/ 15761 w 17466"/>
              <a:gd name="connsiteY5" fmla="*/ 2205 h 13070"/>
              <a:gd name="connsiteX6" fmla="*/ 0 w 17466"/>
              <a:gd name="connsiteY6" fmla="*/ 13017 h 13070"/>
              <a:gd name="connsiteX7" fmla="*/ 7 w 17466"/>
              <a:gd name="connsiteY7" fmla="*/ 13067 h 13070"/>
              <a:gd name="connsiteX0" fmla="*/ 7 w 17466"/>
              <a:gd name="connsiteY0" fmla="*/ 13634 h 13634"/>
              <a:gd name="connsiteX1" fmla="*/ 16894 w 17466"/>
              <a:gd name="connsiteY1" fmla="*/ 2626 h 13634"/>
              <a:gd name="connsiteX2" fmla="*/ 17466 w 17466"/>
              <a:gd name="connsiteY2" fmla="*/ 3033 h 13634"/>
              <a:gd name="connsiteX3" fmla="*/ 17094 w 17466"/>
              <a:gd name="connsiteY3" fmla="*/ 0 h 13634"/>
              <a:gd name="connsiteX4" fmla="*/ 15119 w 17466"/>
              <a:gd name="connsiteY4" fmla="*/ 2156 h 13634"/>
              <a:gd name="connsiteX5" fmla="*/ 15761 w 17466"/>
              <a:gd name="connsiteY5" fmla="*/ 2205 h 13634"/>
              <a:gd name="connsiteX6" fmla="*/ 0 w 17466"/>
              <a:gd name="connsiteY6" fmla="*/ 13017 h 13634"/>
              <a:gd name="connsiteX7" fmla="*/ 7 w 17466"/>
              <a:gd name="connsiteY7" fmla="*/ 13634 h 13634"/>
              <a:gd name="connsiteX0" fmla="*/ 7 w 17466"/>
              <a:gd name="connsiteY0" fmla="*/ 13634 h 13634"/>
              <a:gd name="connsiteX1" fmla="*/ 16894 w 17466"/>
              <a:gd name="connsiteY1" fmla="*/ 2626 h 13634"/>
              <a:gd name="connsiteX2" fmla="*/ 17466 w 17466"/>
              <a:gd name="connsiteY2" fmla="*/ 3033 h 13634"/>
              <a:gd name="connsiteX3" fmla="*/ 17094 w 17466"/>
              <a:gd name="connsiteY3" fmla="*/ 0 h 13634"/>
              <a:gd name="connsiteX4" fmla="*/ 15119 w 17466"/>
              <a:gd name="connsiteY4" fmla="*/ 2156 h 13634"/>
              <a:gd name="connsiteX5" fmla="*/ 15761 w 17466"/>
              <a:gd name="connsiteY5" fmla="*/ 2205 h 13634"/>
              <a:gd name="connsiteX6" fmla="*/ 0 w 17466"/>
              <a:gd name="connsiteY6" fmla="*/ 13017 h 13634"/>
              <a:gd name="connsiteX7" fmla="*/ 7 w 17466"/>
              <a:gd name="connsiteY7" fmla="*/ 13634 h 1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66" h="13634">
                <a:moveTo>
                  <a:pt x="7" y="13634"/>
                </a:moveTo>
                <a:cubicBezTo>
                  <a:pt x="6847" y="12980"/>
                  <a:pt x="13566" y="10122"/>
                  <a:pt x="16894" y="2626"/>
                </a:cubicBezTo>
                <a:cubicBezTo>
                  <a:pt x="17032" y="2769"/>
                  <a:pt x="17275" y="2897"/>
                  <a:pt x="17466" y="3033"/>
                </a:cubicBezTo>
                <a:lnTo>
                  <a:pt x="17094" y="0"/>
                </a:lnTo>
                <a:cubicBezTo>
                  <a:pt x="15884" y="1470"/>
                  <a:pt x="15119" y="2156"/>
                  <a:pt x="15119" y="2156"/>
                </a:cubicBezTo>
                <a:cubicBezTo>
                  <a:pt x="15333" y="2172"/>
                  <a:pt x="15417" y="2109"/>
                  <a:pt x="15761" y="2205"/>
                </a:cubicBezTo>
                <a:cubicBezTo>
                  <a:pt x="15761" y="2205"/>
                  <a:pt x="12297" y="11371"/>
                  <a:pt x="0" y="13017"/>
                </a:cubicBezTo>
                <a:cubicBezTo>
                  <a:pt x="2" y="12994"/>
                  <a:pt x="5" y="13657"/>
                  <a:pt x="7" y="13634"/>
                </a:cubicBezTo>
                <a:close/>
              </a:path>
            </a:pathLst>
          </a:custGeom>
          <a:solidFill>
            <a:schemeClr val="tx2"/>
          </a:solidFill>
          <a:ln w="9525">
            <a:noFill/>
            <a:round/>
            <a:headEnd/>
            <a:tailEnd/>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244"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5" name="Cloud text"/>
          <p:cNvSpPr>
            <a:spLocks noChangeAspect="1"/>
          </p:cNvSpPr>
          <p:nvPr/>
        </p:nvSpPr>
        <p:spPr bwMode="auto">
          <a:xfrm>
            <a:off x="5878583" y="4671372"/>
            <a:ext cx="412167" cy="123779"/>
          </a:xfrm>
          <a:custGeom>
            <a:avLst/>
            <a:gdLst>
              <a:gd name="connsiteX0" fmla="*/ 728363 w 805605"/>
              <a:gd name="connsiteY0" fmla="*/ 105519 h 229344"/>
              <a:gd name="connsiteX1" fmla="*/ 703956 w 805605"/>
              <a:gd name="connsiteY1" fmla="*/ 117797 h 229344"/>
              <a:gd name="connsiteX2" fmla="*/ 695175 w 805605"/>
              <a:gd name="connsiteY2" fmla="*/ 151507 h 229344"/>
              <a:gd name="connsiteX3" fmla="*/ 703658 w 805605"/>
              <a:gd name="connsiteY3" fmla="*/ 182463 h 229344"/>
              <a:gd name="connsiteX4" fmla="*/ 727173 w 805605"/>
              <a:gd name="connsiteY4" fmla="*/ 193328 h 229344"/>
              <a:gd name="connsiteX5" fmla="*/ 750464 w 805605"/>
              <a:gd name="connsiteY5" fmla="*/ 181868 h 229344"/>
              <a:gd name="connsiteX6" fmla="*/ 759468 w 805605"/>
              <a:gd name="connsiteY6" fmla="*/ 151507 h 229344"/>
              <a:gd name="connsiteX7" fmla="*/ 759468 w 805605"/>
              <a:gd name="connsiteY7" fmla="*/ 140047 h 229344"/>
              <a:gd name="connsiteX8" fmla="*/ 750836 w 805605"/>
              <a:gd name="connsiteY8" fmla="*/ 115342 h 229344"/>
              <a:gd name="connsiteX9" fmla="*/ 728363 w 805605"/>
              <a:gd name="connsiteY9" fmla="*/ 105519 h 229344"/>
              <a:gd name="connsiteX10" fmla="*/ 358824 w 805605"/>
              <a:gd name="connsiteY10" fmla="*/ 105519 h 229344"/>
              <a:gd name="connsiteX11" fmla="*/ 332928 w 805605"/>
              <a:gd name="connsiteY11" fmla="*/ 116979 h 229344"/>
              <a:gd name="connsiteX12" fmla="*/ 323701 w 805605"/>
              <a:gd name="connsiteY12" fmla="*/ 149423 h 229344"/>
              <a:gd name="connsiteX13" fmla="*/ 359122 w 805605"/>
              <a:gd name="connsiteY13" fmla="*/ 193328 h 229344"/>
              <a:gd name="connsiteX14" fmla="*/ 392906 w 805605"/>
              <a:gd name="connsiteY14" fmla="*/ 148233 h 229344"/>
              <a:gd name="connsiteX15" fmla="*/ 358824 w 805605"/>
              <a:gd name="connsiteY15" fmla="*/ 105519 h 229344"/>
              <a:gd name="connsiteX16" fmla="*/ 473124 w 805605"/>
              <a:gd name="connsiteY16" fmla="*/ 73223 h 229344"/>
              <a:gd name="connsiteX17" fmla="*/ 520005 w 805605"/>
              <a:gd name="connsiteY17" fmla="*/ 73223 h 229344"/>
              <a:gd name="connsiteX18" fmla="*/ 520005 w 805605"/>
              <a:gd name="connsiteY18" fmla="*/ 161032 h 229344"/>
              <a:gd name="connsiteX19" fmla="*/ 545603 w 805605"/>
              <a:gd name="connsiteY19" fmla="*/ 193328 h 229344"/>
              <a:gd name="connsiteX20" fmla="*/ 565844 w 805605"/>
              <a:gd name="connsiteY20" fmla="*/ 184472 h 229344"/>
              <a:gd name="connsiteX21" fmla="*/ 573434 w 805605"/>
              <a:gd name="connsiteY21" fmla="*/ 160437 h 229344"/>
              <a:gd name="connsiteX22" fmla="*/ 573434 w 805605"/>
              <a:gd name="connsiteY22" fmla="*/ 73223 h 229344"/>
              <a:gd name="connsiteX23" fmla="*/ 620315 w 805605"/>
              <a:gd name="connsiteY23" fmla="*/ 73223 h 229344"/>
              <a:gd name="connsiteX24" fmla="*/ 620315 w 805605"/>
              <a:gd name="connsiteY24" fmla="*/ 225623 h 229344"/>
              <a:gd name="connsiteX25" fmla="*/ 573434 w 805605"/>
              <a:gd name="connsiteY25" fmla="*/ 225623 h 229344"/>
              <a:gd name="connsiteX26" fmla="*/ 573434 w 805605"/>
              <a:gd name="connsiteY26" fmla="*/ 202406 h 229344"/>
              <a:gd name="connsiteX27" fmla="*/ 572690 w 805605"/>
              <a:gd name="connsiteY27" fmla="*/ 202406 h 229344"/>
              <a:gd name="connsiteX28" fmla="*/ 526107 w 805605"/>
              <a:gd name="connsiteY28" fmla="*/ 229344 h 229344"/>
              <a:gd name="connsiteX29" fmla="*/ 473124 w 805605"/>
              <a:gd name="connsiteY29" fmla="*/ 165199 h 229344"/>
              <a:gd name="connsiteX30" fmla="*/ 359717 w 805605"/>
              <a:gd name="connsiteY30" fmla="*/ 69503 h 229344"/>
              <a:gd name="connsiteX31" fmla="*/ 419248 w 805605"/>
              <a:gd name="connsiteY31" fmla="*/ 90859 h 229344"/>
              <a:gd name="connsiteX32" fmla="*/ 440828 w 805605"/>
              <a:gd name="connsiteY32" fmla="*/ 147340 h 229344"/>
              <a:gd name="connsiteX33" fmla="*/ 418579 w 805605"/>
              <a:gd name="connsiteY33" fmla="*/ 207317 h 229344"/>
              <a:gd name="connsiteX34" fmla="*/ 357633 w 805605"/>
              <a:gd name="connsiteY34" fmla="*/ 229344 h 229344"/>
              <a:gd name="connsiteX35" fmla="*/ 297730 w 805605"/>
              <a:gd name="connsiteY35" fmla="*/ 207987 h 229344"/>
              <a:gd name="connsiteX36" fmla="*/ 275927 w 805605"/>
              <a:gd name="connsiteY36" fmla="*/ 150019 h 229344"/>
              <a:gd name="connsiteX37" fmla="*/ 298549 w 805605"/>
              <a:gd name="connsiteY37" fmla="*/ 90859 h 229344"/>
              <a:gd name="connsiteX38" fmla="*/ 359717 w 805605"/>
              <a:gd name="connsiteY38" fmla="*/ 69503 h 229344"/>
              <a:gd name="connsiteX39" fmla="*/ 113704 w 805605"/>
              <a:gd name="connsiteY39" fmla="*/ 8632 h 229344"/>
              <a:gd name="connsiteX40" fmla="*/ 166389 w 805605"/>
              <a:gd name="connsiteY40" fmla="*/ 16520 h 229344"/>
              <a:gd name="connsiteX41" fmla="*/ 166389 w 805605"/>
              <a:gd name="connsiteY41" fmla="*/ 62805 h 229344"/>
              <a:gd name="connsiteX42" fmla="*/ 117574 w 805605"/>
              <a:gd name="connsiteY42" fmla="*/ 50006 h 229344"/>
              <a:gd name="connsiteX43" fmla="*/ 69056 w 805605"/>
              <a:gd name="connsiteY43" fmla="*/ 68907 h 229344"/>
              <a:gd name="connsiteX44" fmla="*/ 50601 w 805605"/>
              <a:gd name="connsiteY44" fmla="*/ 120104 h 229344"/>
              <a:gd name="connsiteX45" fmla="*/ 68014 w 805605"/>
              <a:gd name="connsiteY45" fmla="*/ 169441 h 229344"/>
              <a:gd name="connsiteX46" fmla="*/ 114895 w 805605"/>
              <a:gd name="connsiteY46" fmla="*/ 187821 h 229344"/>
              <a:gd name="connsiteX47" fmla="*/ 166389 w 805605"/>
              <a:gd name="connsiteY47" fmla="*/ 174129 h 229344"/>
              <a:gd name="connsiteX48" fmla="*/ 166389 w 805605"/>
              <a:gd name="connsiteY48" fmla="*/ 218033 h 229344"/>
              <a:gd name="connsiteX49" fmla="*/ 105370 w 805605"/>
              <a:gd name="connsiteY49" fmla="*/ 229344 h 229344"/>
              <a:gd name="connsiteX50" fmla="*/ 28128 w 805605"/>
              <a:gd name="connsiteY50" fmla="*/ 200471 h 229344"/>
              <a:gd name="connsiteX51" fmla="*/ 0 w 805605"/>
              <a:gd name="connsiteY51" fmla="*/ 123527 h 229344"/>
              <a:gd name="connsiteX52" fmla="*/ 31626 w 805605"/>
              <a:gd name="connsiteY52" fmla="*/ 40481 h 229344"/>
              <a:gd name="connsiteX53" fmla="*/ 113704 w 805605"/>
              <a:gd name="connsiteY53" fmla="*/ 8632 h 229344"/>
              <a:gd name="connsiteX54" fmla="*/ 758575 w 805605"/>
              <a:gd name="connsiteY54" fmla="*/ 0 h 229344"/>
              <a:gd name="connsiteX55" fmla="*/ 805605 w 805605"/>
              <a:gd name="connsiteY55" fmla="*/ 0 h 229344"/>
              <a:gd name="connsiteX56" fmla="*/ 805605 w 805605"/>
              <a:gd name="connsiteY56" fmla="*/ 225623 h 229344"/>
              <a:gd name="connsiteX57" fmla="*/ 758575 w 805605"/>
              <a:gd name="connsiteY57" fmla="*/ 225623 h 229344"/>
              <a:gd name="connsiteX58" fmla="*/ 758575 w 805605"/>
              <a:gd name="connsiteY58" fmla="*/ 204638 h 229344"/>
              <a:gd name="connsiteX59" fmla="*/ 757980 w 805605"/>
              <a:gd name="connsiteY59" fmla="*/ 204638 h 229344"/>
              <a:gd name="connsiteX60" fmla="*/ 710802 w 805605"/>
              <a:gd name="connsiteY60" fmla="*/ 229344 h 229344"/>
              <a:gd name="connsiteX61" fmla="*/ 664814 w 805605"/>
              <a:gd name="connsiteY61" fmla="*/ 209178 h 229344"/>
              <a:gd name="connsiteX62" fmla="*/ 647401 w 805605"/>
              <a:gd name="connsiteY62" fmla="*/ 152846 h 229344"/>
              <a:gd name="connsiteX63" fmla="*/ 666600 w 805605"/>
              <a:gd name="connsiteY63" fmla="*/ 92273 h 229344"/>
              <a:gd name="connsiteX64" fmla="*/ 716904 w 805605"/>
              <a:gd name="connsiteY64" fmla="*/ 69503 h 229344"/>
              <a:gd name="connsiteX65" fmla="*/ 757980 w 805605"/>
              <a:gd name="connsiteY65" fmla="*/ 90636 h 229344"/>
              <a:gd name="connsiteX66" fmla="*/ 758575 w 805605"/>
              <a:gd name="connsiteY66" fmla="*/ 90636 h 229344"/>
              <a:gd name="connsiteX67" fmla="*/ 199279 w 805605"/>
              <a:gd name="connsiteY67" fmla="*/ 0 h 229344"/>
              <a:gd name="connsiteX68" fmla="*/ 246309 w 805605"/>
              <a:gd name="connsiteY68" fmla="*/ 0 h 229344"/>
              <a:gd name="connsiteX69" fmla="*/ 246309 w 805605"/>
              <a:gd name="connsiteY69" fmla="*/ 225623 h 229344"/>
              <a:gd name="connsiteX70" fmla="*/ 199279 w 805605"/>
              <a:gd name="connsiteY70" fmla="*/ 225623 h 22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805605" h="229344">
                <a:moveTo>
                  <a:pt x="728363" y="105519"/>
                </a:moveTo>
                <a:cubicBezTo>
                  <a:pt x="717945" y="105519"/>
                  <a:pt x="709809" y="109612"/>
                  <a:pt x="703956" y="117797"/>
                </a:cubicBezTo>
                <a:cubicBezTo>
                  <a:pt x="698102" y="125983"/>
                  <a:pt x="695175" y="137219"/>
                  <a:pt x="695175" y="151507"/>
                </a:cubicBezTo>
                <a:cubicBezTo>
                  <a:pt x="695175" y="164901"/>
                  <a:pt x="698002" y="175220"/>
                  <a:pt x="703658" y="182463"/>
                </a:cubicBezTo>
                <a:cubicBezTo>
                  <a:pt x="709313" y="189706"/>
                  <a:pt x="717152" y="193328"/>
                  <a:pt x="727173" y="193328"/>
                </a:cubicBezTo>
                <a:cubicBezTo>
                  <a:pt x="736698" y="193328"/>
                  <a:pt x="744462" y="189508"/>
                  <a:pt x="750464" y="181868"/>
                </a:cubicBezTo>
                <a:cubicBezTo>
                  <a:pt x="756467" y="174228"/>
                  <a:pt x="759468" y="164108"/>
                  <a:pt x="759468" y="151507"/>
                </a:cubicBezTo>
                <a:lnTo>
                  <a:pt x="759468" y="140047"/>
                </a:lnTo>
                <a:cubicBezTo>
                  <a:pt x="759468" y="130125"/>
                  <a:pt x="756591" y="121890"/>
                  <a:pt x="750836" y="115342"/>
                </a:cubicBezTo>
                <a:cubicBezTo>
                  <a:pt x="745082" y="108793"/>
                  <a:pt x="737591" y="105519"/>
                  <a:pt x="728363" y="105519"/>
                </a:cubicBezTo>
                <a:close/>
                <a:moveTo>
                  <a:pt x="358824" y="105519"/>
                </a:moveTo>
                <a:cubicBezTo>
                  <a:pt x="347712" y="105519"/>
                  <a:pt x="339080" y="109339"/>
                  <a:pt x="332928" y="116979"/>
                </a:cubicBezTo>
                <a:cubicBezTo>
                  <a:pt x="326776" y="124619"/>
                  <a:pt x="323701" y="135433"/>
                  <a:pt x="323701" y="149423"/>
                </a:cubicBezTo>
                <a:cubicBezTo>
                  <a:pt x="323701" y="178693"/>
                  <a:pt x="335508" y="193328"/>
                  <a:pt x="359122" y="193328"/>
                </a:cubicBezTo>
                <a:cubicBezTo>
                  <a:pt x="381644" y="193328"/>
                  <a:pt x="392906" y="178296"/>
                  <a:pt x="392906" y="148233"/>
                </a:cubicBezTo>
                <a:cubicBezTo>
                  <a:pt x="392906" y="119757"/>
                  <a:pt x="381545" y="105519"/>
                  <a:pt x="358824" y="105519"/>
                </a:cubicBezTo>
                <a:close/>
                <a:moveTo>
                  <a:pt x="473124" y="73223"/>
                </a:moveTo>
                <a:lnTo>
                  <a:pt x="520005" y="73223"/>
                </a:lnTo>
                <a:lnTo>
                  <a:pt x="520005" y="161032"/>
                </a:lnTo>
                <a:cubicBezTo>
                  <a:pt x="520005" y="182562"/>
                  <a:pt x="528538" y="193328"/>
                  <a:pt x="545603" y="193328"/>
                </a:cubicBezTo>
                <a:cubicBezTo>
                  <a:pt x="554037" y="193328"/>
                  <a:pt x="560784" y="190376"/>
                  <a:pt x="565844" y="184472"/>
                </a:cubicBezTo>
                <a:cubicBezTo>
                  <a:pt x="570904" y="178569"/>
                  <a:pt x="573434" y="170557"/>
                  <a:pt x="573434" y="160437"/>
                </a:cubicBezTo>
                <a:lnTo>
                  <a:pt x="573434" y="73223"/>
                </a:lnTo>
                <a:lnTo>
                  <a:pt x="620315" y="73223"/>
                </a:lnTo>
                <a:lnTo>
                  <a:pt x="620315" y="225623"/>
                </a:lnTo>
                <a:lnTo>
                  <a:pt x="573434" y="225623"/>
                </a:lnTo>
                <a:lnTo>
                  <a:pt x="573434" y="202406"/>
                </a:lnTo>
                <a:lnTo>
                  <a:pt x="572690" y="202406"/>
                </a:lnTo>
                <a:cubicBezTo>
                  <a:pt x="561082" y="220365"/>
                  <a:pt x="545554" y="229344"/>
                  <a:pt x="526107" y="229344"/>
                </a:cubicBezTo>
                <a:cubicBezTo>
                  <a:pt x="490785" y="229344"/>
                  <a:pt x="473124" y="207962"/>
                  <a:pt x="473124" y="165199"/>
                </a:cubicBezTo>
                <a:close/>
                <a:moveTo>
                  <a:pt x="359717" y="69503"/>
                </a:moveTo>
                <a:cubicBezTo>
                  <a:pt x="385018" y="69503"/>
                  <a:pt x="404862" y="76621"/>
                  <a:pt x="419248" y="90859"/>
                </a:cubicBezTo>
                <a:cubicBezTo>
                  <a:pt x="433635" y="105097"/>
                  <a:pt x="440828" y="123924"/>
                  <a:pt x="440828" y="147340"/>
                </a:cubicBezTo>
                <a:cubicBezTo>
                  <a:pt x="440828" y="172640"/>
                  <a:pt x="433412" y="192633"/>
                  <a:pt x="418579" y="207317"/>
                </a:cubicBezTo>
                <a:cubicBezTo>
                  <a:pt x="403745" y="222002"/>
                  <a:pt x="383430" y="229344"/>
                  <a:pt x="357633" y="229344"/>
                </a:cubicBezTo>
                <a:cubicBezTo>
                  <a:pt x="332233" y="229344"/>
                  <a:pt x="312266" y="222225"/>
                  <a:pt x="297730" y="207987"/>
                </a:cubicBezTo>
                <a:cubicBezTo>
                  <a:pt x="283195" y="193749"/>
                  <a:pt x="275927" y="174426"/>
                  <a:pt x="275927" y="150019"/>
                </a:cubicBezTo>
                <a:cubicBezTo>
                  <a:pt x="275927" y="124817"/>
                  <a:pt x="283468" y="105097"/>
                  <a:pt x="298549" y="90859"/>
                </a:cubicBezTo>
                <a:cubicBezTo>
                  <a:pt x="313630" y="76621"/>
                  <a:pt x="334019" y="69503"/>
                  <a:pt x="359717" y="69503"/>
                </a:cubicBezTo>
                <a:close/>
                <a:moveTo>
                  <a:pt x="113704" y="8632"/>
                </a:moveTo>
                <a:cubicBezTo>
                  <a:pt x="134540" y="8632"/>
                  <a:pt x="152102" y="11261"/>
                  <a:pt x="166389" y="16520"/>
                </a:cubicBezTo>
                <a:lnTo>
                  <a:pt x="166389" y="62805"/>
                </a:lnTo>
                <a:cubicBezTo>
                  <a:pt x="152102" y="54272"/>
                  <a:pt x="135830" y="50006"/>
                  <a:pt x="117574" y="50006"/>
                </a:cubicBezTo>
                <a:cubicBezTo>
                  <a:pt x="97532" y="50006"/>
                  <a:pt x="81359" y="56306"/>
                  <a:pt x="69056" y="68907"/>
                </a:cubicBezTo>
                <a:cubicBezTo>
                  <a:pt x="56753" y="81508"/>
                  <a:pt x="50601" y="98574"/>
                  <a:pt x="50601" y="120104"/>
                </a:cubicBezTo>
                <a:cubicBezTo>
                  <a:pt x="50601" y="140742"/>
                  <a:pt x="56405" y="157187"/>
                  <a:pt x="68014" y="169441"/>
                </a:cubicBezTo>
                <a:cubicBezTo>
                  <a:pt x="79623" y="181694"/>
                  <a:pt x="95250" y="187821"/>
                  <a:pt x="114895" y="187821"/>
                </a:cubicBezTo>
                <a:cubicBezTo>
                  <a:pt x="133647" y="187821"/>
                  <a:pt x="150812" y="183257"/>
                  <a:pt x="166389" y="174129"/>
                </a:cubicBezTo>
                <a:lnTo>
                  <a:pt x="166389" y="218033"/>
                </a:lnTo>
                <a:cubicBezTo>
                  <a:pt x="150812" y="225574"/>
                  <a:pt x="130472" y="229344"/>
                  <a:pt x="105370" y="229344"/>
                </a:cubicBezTo>
                <a:cubicBezTo>
                  <a:pt x="72628" y="229344"/>
                  <a:pt x="46880" y="219720"/>
                  <a:pt x="28128" y="200471"/>
                </a:cubicBezTo>
                <a:cubicBezTo>
                  <a:pt x="9376" y="181223"/>
                  <a:pt x="0" y="155575"/>
                  <a:pt x="0" y="123527"/>
                </a:cubicBezTo>
                <a:cubicBezTo>
                  <a:pt x="0" y="89396"/>
                  <a:pt x="10542" y="61714"/>
                  <a:pt x="31626" y="40481"/>
                </a:cubicBezTo>
                <a:cubicBezTo>
                  <a:pt x="52710" y="19248"/>
                  <a:pt x="80069" y="8632"/>
                  <a:pt x="113704" y="8632"/>
                </a:cubicBezTo>
                <a:close/>
                <a:moveTo>
                  <a:pt x="758575" y="0"/>
                </a:moveTo>
                <a:lnTo>
                  <a:pt x="805605" y="0"/>
                </a:lnTo>
                <a:lnTo>
                  <a:pt x="805605" y="225623"/>
                </a:lnTo>
                <a:lnTo>
                  <a:pt x="758575" y="225623"/>
                </a:lnTo>
                <a:lnTo>
                  <a:pt x="758575" y="204638"/>
                </a:lnTo>
                <a:lnTo>
                  <a:pt x="757980" y="204638"/>
                </a:lnTo>
                <a:cubicBezTo>
                  <a:pt x="747264" y="221109"/>
                  <a:pt x="731538" y="229344"/>
                  <a:pt x="710802" y="229344"/>
                </a:cubicBezTo>
                <a:cubicBezTo>
                  <a:pt x="691752" y="229344"/>
                  <a:pt x="676422" y="222622"/>
                  <a:pt x="664814" y="209178"/>
                </a:cubicBezTo>
                <a:cubicBezTo>
                  <a:pt x="653205" y="195734"/>
                  <a:pt x="647401" y="176956"/>
                  <a:pt x="647401" y="152846"/>
                </a:cubicBezTo>
                <a:cubicBezTo>
                  <a:pt x="647401" y="127645"/>
                  <a:pt x="653800" y="107454"/>
                  <a:pt x="666600" y="92273"/>
                </a:cubicBezTo>
                <a:cubicBezTo>
                  <a:pt x="679399" y="77093"/>
                  <a:pt x="696167" y="69503"/>
                  <a:pt x="716904" y="69503"/>
                </a:cubicBezTo>
                <a:cubicBezTo>
                  <a:pt x="736549" y="69503"/>
                  <a:pt x="750241" y="76547"/>
                  <a:pt x="757980" y="90636"/>
                </a:cubicBezTo>
                <a:lnTo>
                  <a:pt x="758575" y="90636"/>
                </a:lnTo>
                <a:close/>
                <a:moveTo>
                  <a:pt x="199279" y="0"/>
                </a:moveTo>
                <a:lnTo>
                  <a:pt x="246309" y="0"/>
                </a:lnTo>
                <a:lnTo>
                  <a:pt x="246309" y="225623"/>
                </a:lnTo>
                <a:lnTo>
                  <a:pt x="199279" y="22562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387421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par>
                                <p:cTn id="47" presetID="19" presetClass="emph" presetSubtype="0" fill="hold" grpId="1" nodeType="withEffect">
                                  <p:stCondLst>
                                    <p:cond delay="0"/>
                                  </p:stCondLst>
                                  <p:childTnLst>
                                    <p:animClr clrSpc="rgb" dir="cw">
                                      <p:cBhvr override="childStyle">
                                        <p:cTn id="48" dur="1000" fill="hold"/>
                                        <p:tgtEl>
                                          <p:spTgt spid="44"/>
                                        </p:tgtEl>
                                        <p:attrNameLst>
                                          <p:attrName>style.color</p:attrName>
                                        </p:attrNameLst>
                                      </p:cBhvr>
                                      <p:to>
                                        <a:schemeClr val="tx2"/>
                                      </p:to>
                                    </p:animClr>
                                    <p:animClr clrSpc="rgb" dir="cw">
                                      <p:cBhvr>
                                        <p:cTn id="49" dur="1000" fill="hold"/>
                                        <p:tgtEl>
                                          <p:spTgt spid="44"/>
                                        </p:tgtEl>
                                        <p:attrNameLst>
                                          <p:attrName>fillcolor</p:attrName>
                                        </p:attrNameLst>
                                      </p:cBhvr>
                                      <p:to>
                                        <a:schemeClr val="tx2"/>
                                      </p:to>
                                    </p:animClr>
                                    <p:set>
                                      <p:cBhvr>
                                        <p:cTn id="50" dur="1000" fill="hold"/>
                                        <p:tgtEl>
                                          <p:spTgt spid="44"/>
                                        </p:tgtEl>
                                        <p:attrNameLst>
                                          <p:attrName>fill.type</p:attrName>
                                        </p:attrNameLst>
                                      </p:cBhvr>
                                      <p:to>
                                        <p:strVal val="solid"/>
                                      </p:to>
                                    </p:set>
                                    <p:set>
                                      <p:cBhvr>
                                        <p:cTn id="51" dur="1000" fill="hold"/>
                                        <p:tgtEl>
                                          <p:spTgt spid="44"/>
                                        </p:tgtEl>
                                        <p:attrNameLst>
                                          <p:attrName>fill.on</p:attrName>
                                        </p:attrNameLst>
                                      </p:cBhvr>
                                      <p:to>
                                        <p:strVal val="true"/>
                                      </p:to>
                                    </p:set>
                                  </p:childTnLst>
                                </p:cTn>
                              </p:par>
                              <p:par>
                                <p:cTn id="52" presetID="19" presetClass="emph" presetSubtype="0" fill="hold" grpId="1" nodeType="withEffect">
                                  <p:stCondLst>
                                    <p:cond delay="0"/>
                                  </p:stCondLst>
                                  <p:childTnLst>
                                    <p:animClr clrSpc="rgb" dir="cw">
                                      <p:cBhvr override="childStyle">
                                        <p:cTn id="53" dur="1000" fill="hold"/>
                                        <p:tgtEl>
                                          <p:spTgt spid="43"/>
                                        </p:tgtEl>
                                        <p:attrNameLst>
                                          <p:attrName>style.color</p:attrName>
                                        </p:attrNameLst>
                                      </p:cBhvr>
                                      <p:to>
                                        <a:schemeClr val="tx2"/>
                                      </p:to>
                                    </p:animClr>
                                    <p:animClr clrSpc="rgb" dir="cw">
                                      <p:cBhvr>
                                        <p:cTn id="54" dur="1000" fill="hold"/>
                                        <p:tgtEl>
                                          <p:spTgt spid="43"/>
                                        </p:tgtEl>
                                        <p:attrNameLst>
                                          <p:attrName>fillcolor</p:attrName>
                                        </p:attrNameLst>
                                      </p:cBhvr>
                                      <p:to>
                                        <a:schemeClr val="tx2"/>
                                      </p:to>
                                    </p:animClr>
                                    <p:set>
                                      <p:cBhvr>
                                        <p:cTn id="55" dur="1000" fill="hold"/>
                                        <p:tgtEl>
                                          <p:spTgt spid="43"/>
                                        </p:tgtEl>
                                        <p:attrNameLst>
                                          <p:attrName>fill.type</p:attrName>
                                        </p:attrNameLst>
                                      </p:cBhvr>
                                      <p:to>
                                        <p:strVal val="solid"/>
                                      </p:to>
                                    </p:set>
                                    <p:set>
                                      <p:cBhvr>
                                        <p:cTn id="56" dur="1000" fill="hold"/>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4" grpId="1" animBg="1"/>
      <p:bldP spid="43" grpId="0" animBg="1"/>
      <p:bldP spid="43" grpId="1" animBg="1"/>
      <p:bldP spid="3" grpId="0" uiExpand="1" build="p"/>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loud">
            <a:extLst>
              <a:ext uri="{FF2B5EF4-FFF2-40B4-BE49-F238E27FC236}">
                <a16:creationId xmlns:a16="http://schemas.microsoft.com/office/drawing/2014/main" id="{FC6600F2-8BED-451C-93BB-CC117D5A4486}"/>
              </a:ext>
            </a:extLst>
          </p:cNvPr>
          <p:cNvSpPr>
            <a:spLocks noChangeAspect="1"/>
          </p:cNvSpPr>
          <p:nvPr/>
        </p:nvSpPr>
        <p:spPr bwMode="black">
          <a:xfrm>
            <a:off x="4491745" y="1401887"/>
            <a:ext cx="7623804" cy="439390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alpha val="18000"/>
            </a:schemeClr>
          </a:solidFill>
          <a:ln w="28575" cap="flat" cmpd="sng" algn="ctr">
            <a:solidFill>
              <a:schemeClr val="tx1"/>
            </a:solidFill>
            <a:prstDash val="solid"/>
          </a:ln>
          <a:effectLst/>
        </p:spPr>
        <p:txBody>
          <a:bodyPr tIns="839343" rtlCol="0" anchor="ctr"/>
          <a:lstStyle/>
          <a:p>
            <a:pPr marL="0" marR="0" lvl="0" indent="0" algn="ctr" defTabSz="932597" rtl="0" eaLnBrk="1" fontAlgn="auto" latinLnBrk="0" hangingPunct="1">
              <a:lnSpc>
                <a:spcPct val="80000"/>
              </a:lnSpc>
              <a:spcBef>
                <a:spcPts val="0"/>
              </a:spcBef>
              <a:spcAft>
                <a:spcPts val="0"/>
              </a:spcAft>
              <a:buClrTx/>
              <a:buSzTx/>
              <a:buFontTx/>
              <a:buNone/>
              <a:tabLst/>
              <a:defRPr/>
            </a:pPr>
            <a:endParaRPr kumimoji="0" lang="en-US" sz="2856" b="0" i="0" u="none" strike="noStrike" kern="0" cap="none" spc="-153" normalizeH="0" baseline="0" noProof="0">
              <a:ln>
                <a:noFill/>
              </a:ln>
              <a:solidFill>
                <a:srgbClr val="1C6294"/>
              </a:solidFill>
              <a:effectLst/>
              <a:uLnTx/>
              <a:uFillTx/>
              <a:latin typeface="Segoe UI Light"/>
              <a:ea typeface="+mn-ea"/>
              <a:cs typeface="+mn-cs"/>
            </a:endParaRPr>
          </a:p>
        </p:txBody>
      </p:sp>
      <p:sp>
        <p:nvSpPr>
          <p:cNvPr id="35" name="Rectangle: Rounded Corners 34">
            <a:extLst>
              <a:ext uri="{FF2B5EF4-FFF2-40B4-BE49-F238E27FC236}">
                <a16:creationId xmlns:a16="http://schemas.microsoft.com/office/drawing/2014/main" id="{24E958A1-1E66-47AE-9630-0BE5A00F219D}"/>
              </a:ext>
            </a:extLst>
          </p:cNvPr>
          <p:cNvSpPr/>
          <p:nvPr/>
        </p:nvSpPr>
        <p:spPr bwMode="auto">
          <a:xfrm>
            <a:off x="4604562" y="2963892"/>
            <a:ext cx="1459109" cy="2377440"/>
          </a:xfrm>
          <a:prstGeom prst="roundRect">
            <a:avLst/>
          </a:prstGeom>
          <a:solidFill>
            <a:schemeClr val="bg1"/>
          </a:solidFill>
          <a:ln w="63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Cloud Gateway</a:t>
            </a:r>
          </a:p>
        </p:txBody>
      </p:sp>
      <p:pic>
        <p:nvPicPr>
          <p:cNvPr id="37" name="iot icon">
            <a:extLst>
              <a:ext uri="{FF2B5EF4-FFF2-40B4-BE49-F238E27FC236}">
                <a16:creationId xmlns:a16="http://schemas.microsoft.com/office/drawing/2014/main" id="{897625EF-8840-4035-A95D-382B0AA379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4953" y="3057669"/>
            <a:ext cx="638326" cy="638326"/>
          </a:xfrm>
          <a:prstGeom prst="rect">
            <a:avLst/>
          </a:prstGeom>
        </p:spPr>
      </p:pic>
      <p:grpSp>
        <p:nvGrpSpPr>
          <p:cNvPr id="8" name="Group 7">
            <a:extLst>
              <a:ext uri="{FF2B5EF4-FFF2-40B4-BE49-F238E27FC236}">
                <a16:creationId xmlns:a16="http://schemas.microsoft.com/office/drawing/2014/main" id="{F1B4A98D-8752-4C85-A2F9-0F9B8DC083CA}"/>
              </a:ext>
            </a:extLst>
          </p:cNvPr>
          <p:cNvGrpSpPr/>
          <p:nvPr/>
        </p:nvGrpSpPr>
        <p:grpSpPr>
          <a:xfrm>
            <a:off x="6399670" y="2963892"/>
            <a:ext cx="2377440" cy="2377440"/>
            <a:chOff x="6399670" y="2963892"/>
            <a:chExt cx="2377440" cy="2377440"/>
          </a:xfrm>
        </p:grpSpPr>
        <p:sp>
          <p:nvSpPr>
            <p:cNvPr id="33" name="Rectangle: Rounded Corners 32">
              <a:extLst>
                <a:ext uri="{FF2B5EF4-FFF2-40B4-BE49-F238E27FC236}">
                  <a16:creationId xmlns:a16="http://schemas.microsoft.com/office/drawing/2014/main" id="{64EFAAC6-1EAA-430A-B494-FDE705C06634}"/>
                </a:ext>
              </a:extLst>
            </p:cNvPr>
            <p:cNvSpPr/>
            <p:nvPr/>
          </p:nvSpPr>
          <p:spPr bwMode="auto">
            <a:xfrm>
              <a:off x="6399670" y="2963892"/>
              <a:ext cx="2377440" cy="2377440"/>
            </a:xfrm>
            <a:prstGeom prst="roundRect">
              <a:avLst/>
            </a:prstGeom>
            <a:solidFill>
              <a:schemeClr val="bg1"/>
            </a:solidFill>
            <a:ln w="63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Insights</a:t>
              </a:r>
            </a:p>
          </p:txBody>
        </p:sp>
        <p:pic>
          <p:nvPicPr>
            <p:cNvPr id="38" name="Insights Icon">
              <a:extLst>
                <a:ext uri="{FF2B5EF4-FFF2-40B4-BE49-F238E27FC236}">
                  <a16:creationId xmlns:a16="http://schemas.microsoft.com/office/drawing/2014/main" id="{4E0168E2-41C9-4577-B9A4-5777EF57263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10656" y="3062771"/>
              <a:ext cx="780290" cy="780290"/>
            </a:xfrm>
            <a:prstGeom prst="rect">
              <a:avLst/>
            </a:prstGeom>
          </p:spPr>
        </p:pic>
      </p:grpSp>
      <p:grpSp>
        <p:nvGrpSpPr>
          <p:cNvPr id="9" name="Group 8">
            <a:extLst>
              <a:ext uri="{FF2B5EF4-FFF2-40B4-BE49-F238E27FC236}">
                <a16:creationId xmlns:a16="http://schemas.microsoft.com/office/drawing/2014/main" id="{00179CD4-3220-4F10-85E2-0E017FECE587}"/>
              </a:ext>
            </a:extLst>
          </p:cNvPr>
          <p:cNvGrpSpPr/>
          <p:nvPr/>
        </p:nvGrpSpPr>
        <p:grpSpPr>
          <a:xfrm>
            <a:off x="8962477" y="2963892"/>
            <a:ext cx="2377440" cy="2377440"/>
            <a:chOff x="8962477" y="2963892"/>
            <a:chExt cx="2377440" cy="2377440"/>
          </a:xfrm>
        </p:grpSpPr>
        <p:sp>
          <p:nvSpPr>
            <p:cNvPr id="34" name="Rectangle: Rounded Corners 33">
              <a:extLst>
                <a:ext uri="{FF2B5EF4-FFF2-40B4-BE49-F238E27FC236}">
                  <a16:creationId xmlns:a16="http://schemas.microsoft.com/office/drawing/2014/main" id="{39DA2751-1925-42DA-8D0D-47576BEE3600}"/>
                </a:ext>
              </a:extLst>
            </p:cNvPr>
            <p:cNvSpPr/>
            <p:nvPr/>
          </p:nvSpPr>
          <p:spPr bwMode="auto">
            <a:xfrm>
              <a:off x="8962477" y="2963892"/>
              <a:ext cx="2377440" cy="2377440"/>
            </a:xfrm>
            <a:prstGeom prst="roundRect">
              <a:avLst/>
            </a:prstGeom>
            <a:solidFill>
              <a:schemeClr val="bg1"/>
            </a:solidFill>
            <a:ln w="63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Actions</a:t>
              </a:r>
            </a:p>
          </p:txBody>
        </p:sp>
        <p:grpSp>
          <p:nvGrpSpPr>
            <p:cNvPr id="39" name="actions icon">
              <a:extLst>
                <a:ext uri="{FF2B5EF4-FFF2-40B4-BE49-F238E27FC236}">
                  <a16:creationId xmlns:a16="http://schemas.microsoft.com/office/drawing/2014/main" id="{ADF7B3B5-B9C0-4B29-B00A-CA7EDDBE2C52}"/>
                </a:ext>
              </a:extLst>
            </p:cNvPr>
            <p:cNvGrpSpPr>
              <a:grpSpLocks noChangeAspect="1"/>
            </p:cNvGrpSpPr>
            <p:nvPr/>
          </p:nvGrpSpPr>
          <p:grpSpPr>
            <a:xfrm>
              <a:off x="9786387" y="3057669"/>
              <a:ext cx="729621" cy="913235"/>
              <a:chOff x="5945278" y="-1117032"/>
              <a:chExt cx="4995179" cy="6252248"/>
            </a:xfrm>
          </p:grpSpPr>
          <p:grpSp>
            <p:nvGrpSpPr>
              <p:cNvPr id="40" name="Group 39">
                <a:extLst>
                  <a:ext uri="{FF2B5EF4-FFF2-40B4-BE49-F238E27FC236}">
                    <a16:creationId xmlns:a16="http://schemas.microsoft.com/office/drawing/2014/main" id="{D254A523-B848-4B04-8F05-4E038F1A70A9}"/>
                  </a:ext>
                </a:extLst>
              </p:cNvPr>
              <p:cNvGrpSpPr/>
              <p:nvPr/>
            </p:nvGrpSpPr>
            <p:grpSpPr>
              <a:xfrm>
                <a:off x="6664893" y="-1117032"/>
                <a:ext cx="3101810" cy="6252248"/>
                <a:chOff x="6664893" y="-1117032"/>
                <a:chExt cx="3101810" cy="6252248"/>
              </a:xfrm>
            </p:grpSpPr>
            <p:sp>
              <p:nvSpPr>
                <p:cNvPr id="51" name="Freeform 864">
                  <a:extLst>
                    <a:ext uri="{FF2B5EF4-FFF2-40B4-BE49-F238E27FC236}">
                      <a16:creationId xmlns:a16="http://schemas.microsoft.com/office/drawing/2014/main" id="{68680FC2-10C5-4C72-999E-358D3F93183C}"/>
                    </a:ext>
                  </a:extLst>
                </p:cNvPr>
                <p:cNvSpPr>
                  <a:spLocks noChangeAspect="1"/>
                </p:cNvSpPr>
                <p:nvPr/>
              </p:nvSpPr>
              <p:spPr bwMode="auto">
                <a:xfrm>
                  <a:off x="6664893" y="-1117031"/>
                  <a:ext cx="3096816"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sp>
              <p:nvSpPr>
                <p:cNvPr id="54" name="Freeform 864">
                  <a:extLst>
                    <a:ext uri="{FF2B5EF4-FFF2-40B4-BE49-F238E27FC236}">
                      <a16:creationId xmlns:a16="http://schemas.microsoft.com/office/drawing/2014/main" id="{6F9CC752-CEC4-4C15-B7D5-56D7BAAC7E28}"/>
                    </a:ext>
                  </a:extLst>
                </p:cNvPr>
                <p:cNvSpPr>
                  <a:spLocks noChangeAspect="1"/>
                </p:cNvSpPr>
                <p:nvPr/>
              </p:nvSpPr>
              <p:spPr bwMode="auto">
                <a:xfrm>
                  <a:off x="7471033" y="-1117032"/>
                  <a:ext cx="2295670"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grpSp>
          <p:sp>
            <p:nvSpPr>
              <p:cNvPr id="47" name="Freeform: Shape 46">
                <a:extLst>
                  <a:ext uri="{FF2B5EF4-FFF2-40B4-BE49-F238E27FC236}">
                    <a16:creationId xmlns:a16="http://schemas.microsoft.com/office/drawing/2014/main" id="{52BDC9C2-FF7A-46E1-AFB4-659330D8EF86}"/>
                  </a:ext>
                </a:extLst>
              </p:cNvPr>
              <p:cNvSpPr/>
              <p:nvPr/>
            </p:nvSpPr>
            <p:spPr bwMode="auto">
              <a:xfrm rot="18892103" flipV="1">
                <a:off x="5945270"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Freeform: Shape 49">
                <a:extLst>
                  <a:ext uri="{FF2B5EF4-FFF2-40B4-BE49-F238E27FC236}">
                    <a16:creationId xmlns:a16="http://schemas.microsoft.com/office/drawing/2014/main" id="{A895B3E8-7CB2-4037-B261-37143922F6CC}"/>
                  </a:ext>
                </a:extLst>
              </p:cNvPr>
              <p:cNvSpPr/>
              <p:nvPr/>
            </p:nvSpPr>
            <p:spPr bwMode="auto">
              <a:xfrm rot="2707897" flipH="1" flipV="1">
                <a:off x="8774836"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
        <p:nvSpPr>
          <p:cNvPr id="32" name="Rectangle: Rounded Corners 31">
            <a:extLst>
              <a:ext uri="{FF2B5EF4-FFF2-40B4-BE49-F238E27FC236}">
                <a16:creationId xmlns:a16="http://schemas.microsoft.com/office/drawing/2014/main" id="{AA541F30-0C52-4C06-BDAA-CCD8D6A7F8BD}"/>
              </a:ext>
            </a:extLst>
          </p:cNvPr>
          <p:cNvSpPr/>
          <p:nvPr/>
        </p:nvSpPr>
        <p:spPr bwMode="auto">
          <a:xfrm>
            <a:off x="506290" y="2963892"/>
            <a:ext cx="2377440" cy="2377440"/>
          </a:xfrm>
          <a:prstGeom prst="roundRect">
            <a:avLst/>
          </a:prstGeom>
          <a:solidFill>
            <a:schemeClr val="bg1"/>
          </a:solidFill>
          <a:ln w="63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Things</a:t>
            </a:r>
          </a:p>
        </p:txBody>
      </p:sp>
      <p:sp>
        <p:nvSpPr>
          <p:cNvPr id="2" name="Title 1">
            <a:extLst>
              <a:ext uri="{FF2B5EF4-FFF2-40B4-BE49-F238E27FC236}">
                <a16:creationId xmlns:a16="http://schemas.microsoft.com/office/drawing/2014/main" id="{724A598A-CE4A-4DEE-93E2-801F249FD9EC}"/>
              </a:ext>
            </a:extLst>
          </p:cNvPr>
          <p:cNvSpPr>
            <a:spLocks noGrp="1"/>
          </p:cNvSpPr>
          <p:nvPr>
            <p:ph type="title"/>
          </p:nvPr>
        </p:nvSpPr>
        <p:spPr/>
        <p:txBody>
          <a:bodyPr vert="horz" lIns="91440" tIns="45720" rIns="91440" bIns="45720" rtlCol="0" anchor="ctr">
            <a:normAutofit/>
          </a:bodyPr>
          <a:lstStyle/>
          <a:p>
            <a:pPr defTabSz="932597"/>
            <a:r>
              <a:rPr lang="en-US" sz="4488">
                <a:solidFill>
                  <a:schemeClr val="tx1"/>
                </a:solidFill>
                <a:ea typeface="+mj-ea"/>
                <a:cs typeface="+mj-cs"/>
              </a:rPr>
              <a:t>IoT Pattern + Edge</a:t>
            </a:r>
          </a:p>
        </p:txBody>
      </p:sp>
      <p:sp>
        <p:nvSpPr>
          <p:cNvPr id="3" name="TextBox 2">
            <a:extLst>
              <a:ext uri="{FF2B5EF4-FFF2-40B4-BE49-F238E27FC236}">
                <a16:creationId xmlns:a16="http://schemas.microsoft.com/office/drawing/2014/main" id="{E888A87F-2C06-4BE8-B294-606AC8CF64BF}"/>
              </a:ext>
            </a:extLst>
          </p:cNvPr>
          <p:cNvSpPr txBox="1"/>
          <p:nvPr/>
        </p:nvSpPr>
        <p:spPr>
          <a:xfrm>
            <a:off x="365133" y="2372616"/>
            <a:ext cx="2778034" cy="627864"/>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Azure IoT Edge</a:t>
            </a:r>
          </a:p>
        </p:txBody>
      </p:sp>
      <p:cxnSp>
        <p:nvCxnSpPr>
          <p:cNvPr id="23" name="Straight Arrow Connector 22">
            <a:extLst>
              <a:ext uri="{FF2B5EF4-FFF2-40B4-BE49-F238E27FC236}">
                <a16:creationId xmlns:a16="http://schemas.microsoft.com/office/drawing/2014/main" id="{C6C62E02-6030-4A1F-8BE6-13298C8437CA}"/>
              </a:ext>
            </a:extLst>
          </p:cNvPr>
          <p:cNvCxnSpPr>
            <a:cxnSpLocks/>
            <a:endCxn id="91" idx="3"/>
          </p:cNvCxnSpPr>
          <p:nvPr/>
        </p:nvCxnSpPr>
        <p:spPr>
          <a:xfrm rot="16200000" flipV="1">
            <a:off x="2067426" y="3567389"/>
            <a:ext cx="492144" cy="276967"/>
          </a:xfrm>
          <a:prstGeom prst="bentConnector2">
            <a:avLst/>
          </a:prstGeom>
          <a:noFill/>
          <a:ln w="28575" cap="flat" cmpd="sng" algn="ctr">
            <a:solidFill>
              <a:schemeClr val="accent4"/>
            </a:solidFill>
            <a:prstDash val="solid"/>
            <a:miter lim="800000"/>
            <a:headEnd type="none"/>
            <a:tailEnd type="triangle"/>
          </a:ln>
          <a:effectLst/>
        </p:spPr>
      </p:cxnSp>
      <p:cxnSp>
        <p:nvCxnSpPr>
          <p:cNvPr id="26" name="Straight Arrow Connector 25">
            <a:extLst>
              <a:ext uri="{FF2B5EF4-FFF2-40B4-BE49-F238E27FC236}">
                <a16:creationId xmlns:a16="http://schemas.microsoft.com/office/drawing/2014/main" id="{A8611D0D-C40C-4154-AECF-25E09274486A}"/>
              </a:ext>
            </a:extLst>
          </p:cNvPr>
          <p:cNvCxnSpPr>
            <a:cxnSpLocks/>
            <a:stCxn id="97" idx="1"/>
          </p:cNvCxnSpPr>
          <p:nvPr/>
        </p:nvCxnSpPr>
        <p:spPr>
          <a:xfrm rot="10800000" flipV="1">
            <a:off x="1010344" y="3481611"/>
            <a:ext cx="197976" cy="470334"/>
          </a:xfrm>
          <a:prstGeom prst="bentConnector2">
            <a:avLst/>
          </a:prstGeom>
          <a:noFill/>
          <a:ln w="28575" cap="flat" cmpd="sng" algn="ctr">
            <a:solidFill>
              <a:schemeClr val="accent4"/>
            </a:solidFill>
            <a:prstDash val="solid"/>
            <a:miter lim="800000"/>
            <a:headEnd type="none"/>
            <a:tailEnd type="triangle"/>
          </a:ln>
          <a:effectLst/>
        </p:spPr>
      </p:cxnSp>
      <p:cxnSp>
        <p:nvCxnSpPr>
          <p:cNvPr id="31" name="Straight Arrow Connector 30">
            <a:extLst>
              <a:ext uri="{FF2B5EF4-FFF2-40B4-BE49-F238E27FC236}">
                <a16:creationId xmlns:a16="http://schemas.microsoft.com/office/drawing/2014/main" id="{6B55F36A-DC15-4C96-AFC7-1FD1340A8525}"/>
              </a:ext>
            </a:extLst>
          </p:cNvPr>
          <p:cNvCxnSpPr>
            <a:cxnSpLocks/>
          </p:cNvCxnSpPr>
          <p:nvPr/>
        </p:nvCxnSpPr>
        <p:spPr>
          <a:xfrm>
            <a:off x="1691504" y="4392747"/>
            <a:ext cx="212964" cy="0"/>
          </a:xfrm>
          <a:prstGeom prst="straightConnector1">
            <a:avLst/>
          </a:prstGeom>
          <a:noFill/>
          <a:ln w="28575" cap="flat" cmpd="sng" algn="ctr">
            <a:solidFill>
              <a:schemeClr val="accent4"/>
            </a:solidFill>
            <a:prstDash val="solid"/>
            <a:miter lim="800000"/>
            <a:headEnd type="none"/>
            <a:tailEnd type="triangle"/>
          </a:ln>
          <a:effectLst/>
        </p:spPr>
      </p:cxnSp>
      <p:sp>
        <p:nvSpPr>
          <p:cNvPr id="36" name="TextBox 35">
            <a:extLst>
              <a:ext uri="{FF2B5EF4-FFF2-40B4-BE49-F238E27FC236}">
                <a16:creationId xmlns:a16="http://schemas.microsoft.com/office/drawing/2014/main" id="{EA9A4E1F-000E-4855-878E-0D006E3C5869}"/>
              </a:ext>
            </a:extLst>
          </p:cNvPr>
          <p:cNvSpPr txBox="1"/>
          <p:nvPr/>
        </p:nvSpPr>
        <p:spPr>
          <a:xfrm>
            <a:off x="4373197" y="2479423"/>
            <a:ext cx="1970233" cy="5170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light"/>
                <a:ea typeface="+mn-ea"/>
                <a:cs typeface="+mn-cs"/>
              </a:rPr>
              <a:t>Azure IoT Hub</a:t>
            </a:r>
          </a:p>
        </p:txBody>
      </p:sp>
      <p:grpSp>
        <p:nvGrpSpPr>
          <p:cNvPr id="7" name="Group 6">
            <a:extLst>
              <a:ext uri="{FF2B5EF4-FFF2-40B4-BE49-F238E27FC236}">
                <a16:creationId xmlns:a16="http://schemas.microsoft.com/office/drawing/2014/main" id="{6BFA2B8C-BED4-4288-AD51-3847AC2DF784}"/>
              </a:ext>
            </a:extLst>
          </p:cNvPr>
          <p:cNvGrpSpPr/>
          <p:nvPr/>
        </p:nvGrpSpPr>
        <p:grpSpPr>
          <a:xfrm>
            <a:off x="7917572" y="4062771"/>
            <a:ext cx="1831555" cy="626632"/>
            <a:chOff x="2928222" y="5442282"/>
            <a:chExt cx="1831555" cy="626632"/>
          </a:xfrm>
        </p:grpSpPr>
        <p:grpSp>
          <p:nvGrpSpPr>
            <p:cNvPr id="6" name="Group 5">
              <a:extLst>
                <a:ext uri="{FF2B5EF4-FFF2-40B4-BE49-F238E27FC236}">
                  <a16:creationId xmlns:a16="http://schemas.microsoft.com/office/drawing/2014/main" id="{F3270B3F-E829-4296-9A46-3E2B2BCED6B0}"/>
                </a:ext>
              </a:extLst>
            </p:cNvPr>
            <p:cNvGrpSpPr/>
            <p:nvPr/>
          </p:nvGrpSpPr>
          <p:grpSpPr>
            <a:xfrm>
              <a:off x="2928222" y="5442282"/>
              <a:ext cx="1831555" cy="626632"/>
              <a:chOff x="2928222" y="5442282"/>
              <a:chExt cx="1831555" cy="626632"/>
            </a:xfrm>
          </p:grpSpPr>
          <p:sp>
            <p:nvSpPr>
              <p:cNvPr id="65" name="Rectangle: Rounded Corners 64">
                <a:extLst>
                  <a:ext uri="{FF2B5EF4-FFF2-40B4-BE49-F238E27FC236}">
                    <a16:creationId xmlns:a16="http://schemas.microsoft.com/office/drawing/2014/main" id="{36B99132-4D13-418C-9DAB-8C21D6729EEC}"/>
                  </a:ext>
                </a:extLst>
              </p:cNvPr>
              <p:cNvSpPr/>
              <p:nvPr/>
            </p:nvSpPr>
            <p:spPr bwMode="auto">
              <a:xfrm>
                <a:off x="2928222" y="5442282"/>
                <a:ext cx="636858" cy="626632"/>
              </a:xfrm>
              <a:prstGeom prst="roundRect">
                <a:avLst/>
              </a:prstGeom>
              <a:solidFill>
                <a:schemeClr val="bg1"/>
              </a:solidFill>
              <a:ln w="63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Insights</a:t>
                </a:r>
              </a:p>
            </p:txBody>
          </p:sp>
          <p:sp>
            <p:nvSpPr>
              <p:cNvPr id="67" name="Rectangle: Rounded Corners 66">
                <a:extLst>
                  <a:ext uri="{FF2B5EF4-FFF2-40B4-BE49-F238E27FC236}">
                    <a16:creationId xmlns:a16="http://schemas.microsoft.com/office/drawing/2014/main" id="{86594155-867B-4BA7-8E38-438EB41B6223}"/>
                  </a:ext>
                </a:extLst>
              </p:cNvPr>
              <p:cNvSpPr/>
              <p:nvPr/>
            </p:nvSpPr>
            <p:spPr bwMode="auto">
              <a:xfrm>
                <a:off x="4122919" y="5442282"/>
                <a:ext cx="636858" cy="626632"/>
              </a:xfrm>
              <a:prstGeom prst="roundRect">
                <a:avLst/>
              </a:prstGeom>
              <a:solidFill>
                <a:schemeClr val="bg1"/>
              </a:solidFill>
              <a:ln w="6350">
                <a:solidFill>
                  <a:schemeClr val="accent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Actions</a:t>
                </a:r>
              </a:p>
            </p:txBody>
          </p:sp>
        </p:grpSp>
        <p:pic>
          <p:nvPicPr>
            <p:cNvPr id="69" name="Insights Icon">
              <a:extLst>
                <a:ext uri="{FF2B5EF4-FFF2-40B4-BE49-F238E27FC236}">
                  <a16:creationId xmlns:a16="http://schemas.microsoft.com/office/drawing/2014/main" id="{6A985A72-ACB5-4303-B64E-839D950D22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80143" y="5489630"/>
              <a:ext cx="344569" cy="344569"/>
            </a:xfrm>
            <a:prstGeom prst="rect">
              <a:avLst/>
            </a:prstGeom>
          </p:spPr>
        </p:pic>
        <p:grpSp>
          <p:nvGrpSpPr>
            <p:cNvPr id="70" name="actions icon">
              <a:extLst>
                <a:ext uri="{FF2B5EF4-FFF2-40B4-BE49-F238E27FC236}">
                  <a16:creationId xmlns:a16="http://schemas.microsoft.com/office/drawing/2014/main" id="{26B38E7C-ECE8-4CE1-8CEE-3E8D882FC125}"/>
                </a:ext>
              </a:extLst>
            </p:cNvPr>
            <p:cNvGrpSpPr>
              <a:grpSpLocks noChangeAspect="1"/>
            </p:cNvGrpSpPr>
            <p:nvPr/>
          </p:nvGrpSpPr>
          <p:grpSpPr>
            <a:xfrm>
              <a:off x="4310332" y="5509038"/>
              <a:ext cx="244278" cy="305752"/>
              <a:chOff x="5945278" y="-1117032"/>
              <a:chExt cx="4995179" cy="6252248"/>
            </a:xfrm>
          </p:grpSpPr>
          <p:grpSp>
            <p:nvGrpSpPr>
              <p:cNvPr id="71" name="Group 70">
                <a:extLst>
                  <a:ext uri="{FF2B5EF4-FFF2-40B4-BE49-F238E27FC236}">
                    <a16:creationId xmlns:a16="http://schemas.microsoft.com/office/drawing/2014/main" id="{E5C96F96-1842-41D5-91D3-85771D668AF7}"/>
                  </a:ext>
                </a:extLst>
              </p:cNvPr>
              <p:cNvGrpSpPr/>
              <p:nvPr/>
            </p:nvGrpSpPr>
            <p:grpSpPr>
              <a:xfrm>
                <a:off x="6664893" y="-1117032"/>
                <a:ext cx="3101810" cy="6252248"/>
                <a:chOff x="6664893" y="-1117032"/>
                <a:chExt cx="3101810" cy="6252248"/>
              </a:xfrm>
            </p:grpSpPr>
            <p:sp>
              <p:nvSpPr>
                <p:cNvPr id="74" name="Freeform 864">
                  <a:extLst>
                    <a:ext uri="{FF2B5EF4-FFF2-40B4-BE49-F238E27FC236}">
                      <a16:creationId xmlns:a16="http://schemas.microsoft.com/office/drawing/2014/main" id="{3DD4B16A-B724-43D3-A870-DB3AD35A2769}"/>
                    </a:ext>
                  </a:extLst>
                </p:cNvPr>
                <p:cNvSpPr>
                  <a:spLocks noChangeAspect="1"/>
                </p:cNvSpPr>
                <p:nvPr/>
              </p:nvSpPr>
              <p:spPr bwMode="auto">
                <a:xfrm>
                  <a:off x="6664893" y="-1117031"/>
                  <a:ext cx="3096816"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sp>
              <p:nvSpPr>
                <p:cNvPr id="75" name="Freeform 864">
                  <a:extLst>
                    <a:ext uri="{FF2B5EF4-FFF2-40B4-BE49-F238E27FC236}">
                      <a16:creationId xmlns:a16="http://schemas.microsoft.com/office/drawing/2014/main" id="{879E1942-EB6E-420C-90A3-42DA3876BDDE}"/>
                    </a:ext>
                  </a:extLst>
                </p:cNvPr>
                <p:cNvSpPr>
                  <a:spLocks noChangeAspect="1"/>
                </p:cNvSpPr>
                <p:nvPr/>
              </p:nvSpPr>
              <p:spPr bwMode="auto">
                <a:xfrm>
                  <a:off x="7471033" y="-1117032"/>
                  <a:ext cx="2295670"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grpSp>
          <p:sp>
            <p:nvSpPr>
              <p:cNvPr id="72" name="Freeform: Shape 71">
                <a:extLst>
                  <a:ext uri="{FF2B5EF4-FFF2-40B4-BE49-F238E27FC236}">
                    <a16:creationId xmlns:a16="http://schemas.microsoft.com/office/drawing/2014/main" id="{4BFBC22D-3E3E-47C8-917F-F936F8E65C62}"/>
                  </a:ext>
                </a:extLst>
              </p:cNvPr>
              <p:cNvSpPr/>
              <p:nvPr/>
            </p:nvSpPr>
            <p:spPr bwMode="auto">
              <a:xfrm rot="18892103" flipV="1">
                <a:off x="5945270"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3C32E713-1007-4350-AB17-348968063D67}"/>
                  </a:ext>
                </a:extLst>
              </p:cNvPr>
              <p:cNvSpPr/>
              <p:nvPr/>
            </p:nvSpPr>
            <p:spPr bwMode="auto">
              <a:xfrm rot="2707897" flipH="1" flipV="1">
                <a:off x="8774836"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cxnSp>
        <p:nvCxnSpPr>
          <p:cNvPr id="167" name="Straight Arrow Connector 166">
            <a:extLst>
              <a:ext uri="{FF2B5EF4-FFF2-40B4-BE49-F238E27FC236}">
                <a16:creationId xmlns:a16="http://schemas.microsoft.com/office/drawing/2014/main" id="{2EE86609-D801-4F57-9669-4A0F613001B5}"/>
              </a:ext>
            </a:extLst>
          </p:cNvPr>
          <p:cNvCxnSpPr>
            <a:cxnSpLocks/>
          </p:cNvCxnSpPr>
          <p:nvPr/>
        </p:nvCxnSpPr>
        <p:spPr>
          <a:xfrm>
            <a:off x="3238822" y="3790242"/>
            <a:ext cx="3246760" cy="0"/>
          </a:xfrm>
          <a:prstGeom prst="straightConnector1">
            <a:avLst/>
          </a:prstGeom>
          <a:noFill/>
          <a:ln w="28575" cap="flat" cmpd="sng" algn="ctr">
            <a:solidFill>
              <a:schemeClr val="accent4"/>
            </a:solidFill>
            <a:prstDash val="solid"/>
            <a:miter lim="800000"/>
            <a:headEnd type="none"/>
            <a:tailEnd type="triangle"/>
          </a:ln>
          <a:effectLst/>
        </p:spPr>
      </p:cxnSp>
      <p:cxnSp>
        <p:nvCxnSpPr>
          <p:cNvPr id="168" name="Straight Arrow Connector 167">
            <a:extLst>
              <a:ext uri="{FF2B5EF4-FFF2-40B4-BE49-F238E27FC236}">
                <a16:creationId xmlns:a16="http://schemas.microsoft.com/office/drawing/2014/main" id="{40B431E0-A169-402E-AC90-E93D4F36DF2C}"/>
              </a:ext>
            </a:extLst>
          </p:cNvPr>
          <p:cNvCxnSpPr>
            <a:cxnSpLocks/>
          </p:cNvCxnSpPr>
          <p:nvPr/>
        </p:nvCxnSpPr>
        <p:spPr>
          <a:xfrm flipH="1">
            <a:off x="3212695" y="3997468"/>
            <a:ext cx="6371211" cy="0"/>
          </a:xfrm>
          <a:prstGeom prst="straightConnector1">
            <a:avLst/>
          </a:prstGeom>
          <a:noFill/>
          <a:ln w="28575" cap="flat" cmpd="sng" algn="ctr">
            <a:solidFill>
              <a:schemeClr val="accent4"/>
            </a:solidFill>
            <a:prstDash val="solid"/>
            <a:miter lim="800000"/>
            <a:headEnd type="none"/>
            <a:tailEnd type="triangle"/>
          </a:ln>
          <a:effectLst/>
        </p:spPr>
      </p:cxnSp>
      <p:cxnSp>
        <p:nvCxnSpPr>
          <p:cNvPr id="131" name="Straight Arrow Connector 130">
            <a:extLst>
              <a:ext uri="{FF2B5EF4-FFF2-40B4-BE49-F238E27FC236}">
                <a16:creationId xmlns:a16="http://schemas.microsoft.com/office/drawing/2014/main" id="{BE8EB9C1-7189-4F9A-9BD0-EEB62F88E53B}"/>
              </a:ext>
            </a:extLst>
          </p:cNvPr>
          <p:cNvCxnSpPr>
            <a:cxnSpLocks/>
          </p:cNvCxnSpPr>
          <p:nvPr/>
        </p:nvCxnSpPr>
        <p:spPr>
          <a:xfrm>
            <a:off x="8438459" y="3790242"/>
            <a:ext cx="680329" cy="0"/>
          </a:xfrm>
          <a:prstGeom prst="straightConnector1">
            <a:avLst/>
          </a:prstGeom>
          <a:noFill/>
          <a:ln w="28575" cap="flat" cmpd="sng" algn="ctr">
            <a:solidFill>
              <a:schemeClr val="accent4"/>
            </a:solidFill>
            <a:prstDash val="solid"/>
            <a:miter lim="800000"/>
            <a:headEnd type="none"/>
            <a:tailEnd type="triangle"/>
          </a:ln>
          <a:effectLst/>
        </p:spPr>
      </p:cxnSp>
      <p:sp>
        <p:nvSpPr>
          <p:cNvPr id="21" name="Rectangle: Rounded Corners 20">
            <a:extLst>
              <a:ext uri="{FF2B5EF4-FFF2-40B4-BE49-F238E27FC236}">
                <a16:creationId xmlns:a16="http://schemas.microsoft.com/office/drawing/2014/main" id="{D189E272-2EC7-4D83-AA34-80DDFAE8F63A}"/>
              </a:ext>
            </a:extLst>
          </p:cNvPr>
          <p:cNvSpPr/>
          <p:nvPr/>
        </p:nvSpPr>
        <p:spPr bwMode="auto">
          <a:xfrm>
            <a:off x="1259584" y="3442150"/>
            <a:ext cx="95147" cy="78921"/>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1" name="Rectangle: Rounded Corners 90">
            <a:extLst>
              <a:ext uri="{FF2B5EF4-FFF2-40B4-BE49-F238E27FC236}">
                <a16:creationId xmlns:a16="http://schemas.microsoft.com/office/drawing/2014/main" id="{27400309-3860-432C-9EFC-98A846B2DEDA}"/>
              </a:ext>
            </a:extLst>
          </p:cNvPr>
          <p:cNvSpPr/>
          <p:nvPr/>
        </p:nvSpPr>
        <p:spPr bwMode="auto">
          <a:xfrm>
            <a:off x="2079867" y="3420340"/>
            <a:ext cx="95147" cy="78921"/>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Rectangle: Rounded Corners 96">
            <a:extLst>
              <a:ext uri="{FF2B5EF4-FFF2-40B4-BE49-F238E27FC236}">
                <a16:creationId xmlns:a16="http://schemas.microsoft.com/office/drawing/2014/main" id="{E1360193-16CD-4FEB-8C52-46B3862BBB55}"/>
              </a:ext>
            </a:extLst>
          </p:cNvPr>
          <p:cNvSpPr/>
          <p:nvPr/>
        </p:nvSpPr>
        <p:spPr bwMode="auto">
          <a:xfrm>
            <a:off x="1208320" y="3442150"/>
            <a:ext cx="95147" cy="78921"/>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5" name="Things icon">
            <a:extLst>
              <a:ext uri="{FF2B5EF4-FFF2-40B4-BE49-F238E27FC236}">
                <a16:creationId xmlns:a16="http://schemas.microsoft.com/office/drawing/2014/main" id="{20989BE7-6AF9-4F29-A424-7CBCCC70FEF2}"/>
              </a:ext>
            </a:extLst>
          </p:cNvPr>
          <p:cNvGrpSpPr/>
          <p:nvPr/>
        </p:nvGrpSpPr>
        <p:grpSpPr>
          <a:xfrm>
            <a:off x="1265299" y="3090143"/>
            <a:ext cx="859422" cy="647816"/>
            <a:chOff x="712594" y="3057669"/>
            <a:chExt cx="982416" cy="740527"/>
          </a:xfrm>
        </p:grpSpPr>
        <p:grpSp>
          <p:nvGrpSpPr>
            <p:cNvPr id="56" name="Group 55">
              <a:extLst>
                <a:ext uri="{FF2B5EF4-FFF2-40B4-BE49-F238E27FC236}">
                  <a16:creationId xmlns:a16="http://schemas.microsoft.com/office/drawing/2014/main" id="{2D142758-551E-499B-A282-9F9AEEE6A823}"/>
                </a:ext>
              </a:extLst>
            </p:cNvPr>
            <p:cNvGrpSpPr/>
            <p:nvPr/>
          </p:nvGrpSpPr>
          <p:grpSpPr>
            <a:xfrm>
              <a:off x="712594" y="3057669"/>
              <a:ext cx="982416" cy="740527"/>
              <a:chOff x="14466548" y="3803109"/>
              <a:chExt cx="499020" cy="376151"/>
            </a:xfrm>
            <a:solidFill>
              <a:schemeClr val="accent5"/>
            </a:solidFill>
          </p:grpSpPr>
          <p:sp>
            <p:nvSpPr>
              <p:cNvPr id="61" name="Freeform 39">
                <a:extLst>
                  <a:ext uri="{FF2B5EF4-FFF2-40B4-BE49-F238E27FC236}">
                    <a16:creationId xmlns:a16="http://schemas.microsoft.com/office/drawing/2014/main" id="{891DF101-C052-4830-BA68-BF8BBC1C0AC3}"/>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grpFill/>
              <a:ln w="1905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62" name="Freeform 40">
                <a:extLst>
                  <a:ext uri="{FF2B5EF4-FFF2-40B4-BE49-F238E27FC236}">
                    <a16:creationId xmlns:a16="http://schemas.microsoft.com/office/drawing/2014/main" id="{336C1566-7ECF-4DDC-81D6-F0A1704443A9}"/>
                  </a:ext>
                </a:extLst>
              </p:cNvPr>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grpFill/>
              <a:ln w="1905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57" name="Rectangle: Rounded Corners 56">
              <a:extLst>
                <a:ext uri="{FF2B5EF4-FFF2-40B4-BE49-F238E27FC236}">
                  <a16:creationId xmlns:a16="http://schemas.microsoft.com/office/drawing/2014/main" id="{B15AC3BA-94E2-45AC-800D-FB7ED33CCACC}"/>
                </a:ext>
              </a:extLst>
            </p:cNvPr>
            <p:cNvSpPr/>
            <p:nvPr/>
          </p:nvSpPr>
          <p:spPr bwMode="auto">
            <a:xfrm>
              <a:off x="1029579" y="3267481"/>
              <a:ext cx="413657" cy="447346"/>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8" name="Group 57">
              <a:extLst>
                <a:ext uri="{FF2B5EF4-FFF2-40B4-BE49-F238E27FC236}">
                  <a16:creationId xmlns:a16="http://schemas.microsoft.com/office/drawing/2014/main" id="{6B49FCE8-82E0-4130-9DF7-99D6D185D5CF}"/>
                </a:ext>
              </a:extLst>
            </p:cNvPr>
            <p:cNvGrpSpPr/>
            <p:nvPr/>
          </p:nvGrpSpPr>
          <p:grpSpPr>
            <a:xfrm>
              <a:off x="1148699" y="3299712"/>
              <a:ext cx="196601" cy="396283"/>
              <a:chOff x="3835979" y="1692682"/>
              <a:chExt cx="453066" cy="913235"/>
            </a:xfrm>
          </p:grpSpPr>
          <p:sp>
            <p:nvSpPr>
              <p:cNvPr id="59" name="Freeform 864">
                <a:extLst>
                  <a:ext uri="{FF2B5EF4-FFF2-40B4-BE49-F238E27FC236}">
                    <a16:creationId xmlns:a16="http://schemas.microsoft.com/office/drawing/2014/main" id="{E8D1C625-BB97-4FFC-867E-077365A614FC}"/>
                  </a:ext>
                </a:extLst>
              </p:cNvPr>
              <p:cNvSpPr>
                <a:spLocks noChangeAspect="1"/>
              </p:cNvSpPr>
              <p:nvPr/>
            </p:nvSpPr>
            <p:spPr bwMode="auto">
              <a:xfrm>
                <a:off x="3835979" y="1692682"/>
                <a:ext cx="452337" cy="91323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sp>
            <p:nvSpPr>
              <p:cNvPr id="60" name="Freeform 864">
                <a:extLst>
                  <a:ext uri="{FF2B5EF4-FFF2-40B4-BE49-F238E27FC236}">
                    <a16:creationId xmlns:a16="http://schemas.microsoft.com/office/drawing/2014/main" id="{32D90EA6-2306-4B64-B30A-9069A896FCBF}"/>
                  </a:ext>
                </a:extLst>
              </p:cNvPr>
              <p:cNvSpPr>
                <a:spLocks noChangeAspect="1"/>
              </p:cNvSpPr>
              <p:nvPr/>
            </p:nvSpPr>
            <p:spPr bwMode="auto">
              <a:xfrm>
                <a:off x="3953728" y="1692682"/>
                <a:ext cx="335317" cy="91323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grpSp>
      </p:grpSp>
    </p:spTree>
    <p:extLst>
      <p:ext uri="{BB962C8B-B14F-4D97-AF65-F5344CB8AC3E}">
        <p14:creationId xmlns:p14="http://schemas.microsoft.com/office/powerpoint/2010/main" val="4094466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left)">
                                      <p:cBhvr>
                                        <p:cTn id="7" dur="1000"/>
                                        <p:tgtEl>
                                          <p:spTgt spid="16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31"/>
                                        </p:tgtEl>
                                        <p:attrNameLst>
                                          <p:attrName>style.visibility</p:attrName>
                                        </p:attrNameLst>
                                      </p:cBhvr>
                                      <p:to>
                                        <p:strVal val="visible"/>
                                      </p:to>
                                    </p:set>
                                    <p:animEffect transition="in" filter="wipe(left)">
                                      <p:cBhvr>
                                        <p:cTn id="11" dur="500"/>
                                        <p:tgtEl>
                                          <p:spTgt spid="131"/>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168"/>
                                        </p:tgtEl>
                                        <p:attrNameLst>
                                          <p:attrName>style.visibility</p:attrName>
                                        </p:attrNameLst>
                                      </p:cBhvr>
                                      <p:to>
                                        <p:strVal val="visible"/>
                                      </p:to>
                                    </p:set>
                                    <p:animEffect transition="in" filter="wipe(right)">
                                      <p:cBhvr>
                                        <p:cTn id="15" dur="1000"/>
                                        <p:tgtEl>
                                          <p:spTgt spid="16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35" presetClass="path" presetSubtype="0" accel="50000" decel="50000" fill="hold" nodeType="withEffect">
                                  <p:stCondLst>
                                    <p:cond delay="0"/>
                                  </p:stCondLst>
                                  <p:childTnLst>
                                    <p:animMotion origin="layout" path="M 2.5734E-6 -6.67272E-7 L -0.56127 -6.67272E-7 " pathEditMode="relative" rAng="0" ptsTypes="AA">
                                      <p:cBhvr>
                                        <p:cTn id="21" dur="750" fill="hold"/>
                                        <p:tgtEl>
                                          <p:spTgt spid="7"/>
                                        </p:tgtEl>
                                        <p:attrNameLst>
                                          <p:attrName>ppt_x</p:attrName>
                                          <p:attrName>ppt_y</p:attrName>
                                        </p:attrNameLst>
                                      </p:cBhvr>
                                      <p:rCtr x="-28070" y="0"/>
                                    </p:animMotion>
                                  </p:childTnLst>
                                </p:cTn>
                              </p:par>
                            </p:childTnLst>
                          </p:cTn>
                        </p:par>
                        <p:par>
                          <p:cTn id="22" fill="hold">
                            <p:stCondLst>
                              <p:cond delay="750"/>
                            </p:stCondLst>
                            <p:childTnLst>
                              <p:par>
                                <p:cTn id="23" presetID="22" presetClass="entr" presetSubtype="8"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p:stCondLst>
                              <p:cond delay="125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par>
                          <p:cTn id="30" fill="hold">
                            <p:stCondLst>
                              <p:cond delay="1750"/>
                            </p:stCondLst>
                            <p:childTnLst>
                              <p:par>
                                <p:cTn id="31" presetID="22" presetClass="entr" presetSubtype="2"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right)">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598A-CE4A-4DEE-93E2-801F249FD9EC}"/>
              </a:ext>
            </a:extLst>
          </p:cNvPr>
          <p:cNvSpPr>
            <a:spLocks noGrp="1"/>
          </p:cNvSpPr>
          <p:nvPr>
            <p:ph type="title"/>
          </p:nvPr>
        </p:nvSpPr>
        <p:spPr/>
        <p:txBody>
          <a:bodyPr vert="horz" lIns="91440" tIns="45720" rIns="91440" bIns="45720" rtlCol="0" anchor="ctr">
            <a:normAutofit/>
          </a:bodyPr>
          <a:lstStyle/>
          <a:p>
            <a:pPr defTabSz="932597"/>
            <a:r>
              <a:rPr lang="en-US" sz="4488">
                <a:solidFill>
                  <a:schemeClr val="tx1"/>
                </a:solidFill>
                <a:ea typeface="+mj-ea"/>
                <a:cs typeface="+mj-cs"/>
              </a:rPr>
              <a:t>IoT in the Cloud and on the Edge</a:t>
            </a:r>
          </a:p>
        </p:txBody>
      </p:sp>
      <p:sp>
        <p:nvSpPr>
          <p:cNvPr id="3" name="Content Placeholder 2">
            <a:extLst>
              <a:ext uri="{FF2B5EF4-FFF2-40B4-BE49-F238E27FC236}">
                <a16:creationId xmlns:a16="http://schemas.microsoft.com/office/drawing/2014/main" id="{0ACFDAB3-C7A9-411B-88B2-D1B8DBAB667A}"/>
              </a:ext>
            </a:extLst>
          </p:cNvPr>
          <p:cNvSpPr>
            <a:spLocks noGrp="1"/>
          </p:cNvSpPr>
          <p:nvPr>
            <p:ph type="body" sz="quarter" idx="4294967295"/>
          </p:nvPr>
        </p:nvSpPr>
        <p:spPr>
          <a:xfrm>
            <a:off x="710427" y="3654445"/>
            <a:ext cx="5327650" cy="2019300"/>
          </a:xfrm>
        </p:spPr>
        <p:txBody>
          <a:bodyPr/>
          <a:lstStyle/>
          <a:p>
            <a:pPr marL="0" indent="0">
              <a:buNone/>
            </a:pPr>
            <a:r>
              <a:rPr lang="en-US" sz="3264">
                <a:solidFill>
                  <a:schemeClr val="tx2"/>
                </a:solidFill>
              </a:rPr>
              <a:t>IoT in the Cloud </a:t>
            </a:r>
          </a:p>
          <a:p>
            <a:pPr marL="0" lvl="1" indent="0">
              <a:spcBef>
                <a:spcPts val="600"/>
              </a:spcBef>
              <a:spcAft>
                <a:spcPts val="600"/>
              </a:spcAft>
              <a:buNone/>
            </a:pPr>
            <a:r>
              <a:rPr lang="en-US" sz="1800"/>
              <a:t>Remote monitoring and management</a:t>
            </a:r>
          </a:p>
          <a:p>
            <a:pPr marL="0" lvl="1" indent="0">
              <a:spcBef>
                <a:spcPts val="600"/>
              </a:spcBef>
              <a:spcAft>
                <a:spcPts val="600"/>
              </a:spcAft>
              <a:buNone/>
            </a:pPr>
            <a:r>
              <a:rPr lang="en-US" sz="1800"/>
              <a:t>Merging remote data from multiple IoT devices </a:t>
            </a:r>
          </a:p>
          <a:p>
            <a:pPr marL="0" lvl="1" indent="0">
              <a:spcBef>
                <a:spcPts val="600"/>
              </a:spcBef>
              <a:spcAft>
                <a:spcPts val="600"/>
              </a:spcAft>
              <a:buNone/>
            </a:pPr>
            <a:r>
              <a:rPr lang="en-US" sz="1800"/>
              <a:t>Infinite compute and storage to train machine learning and other advanced AI tools </a:t>
            </a:r>
          </a:p>
        </p:txBody>
      </p:sp>
      <p:sp>
        <p:nvSpPr>
          <p:cNvPr id="4" name="Text Placeholder 3"/>
          <p:cNvSpPr>
            <a:spLocks noGrp="1"/>
          </p:cNvSpPr>
          <p:nvPr>
            <p:ph type="body" sz="quarter" idx="4294967295"/>
          </p:nvPr>
        </p:nvSpPr>
        <p:spPr>
          <a:xfrm>
            <a:off x="6510338" y="3629025"/>
            <a:ext cx="5926137" cy="2717800"/>
          </a:xfrm>
        </p:spPr>
        <p:txBody>
          <a:bodyPr/>
          <a:lstStyle/>
          <a:p>
            <a:pPr marL="0" indent="0">
              <a:buNone/>
            </a:pPr>
            <a:r>
              <a:rPr lang="en-US" sz="3264">
                <a:solidFill>
                  <a:schemeClr val="tx2"/>
                </a:solidFill>
              </a:rPr>
              <a:t>IoT on the Edge</a:t>
            </a:r>
          </a:p>
          <a:p>
            <a:pPr marL="0" lvl="1" indent="0">
              <a:spcBef>
                <a:spcPts val="600"/>
              </a:spcBef>
              <a:spcAft>
                <a:spcPts val="600"/>
              </a:spcAft>
              <a:buNone/>
            </a:pPr>
            <a:r>
              <a:rPr lang="en-US" sz="1800"/>
              <a:t>Low latency tight control loops require near real-time response</a:t>
            </a:r>
          </a:p>
          <a:p>
            <a:pPr marL="0" lvl="1" indent="0">
              <a:spcBef>
                <a:spcPts val="600"/>
              </a:spcBef>
              <a:spcAft>
                <a:spcPts val="600"/>
              </a:spcAft>
              <a:buNone/>
            </a:pPr>
            <a:r>
              <a:rPr lang="en-US" sz="1800"/>
              <a:t>Protocol translation &amp; data normalization</a:t>
            </a:r>
          </a:p>
          <a:p>
            <a:pPr marL="0" lvl="1" indent="0">
              <a:spcBef>
                <a:spcPts val="600"/>
              </a:spcBef>
              <a:spcAft>
                <a:spcPts val="600"/>
              </a:spcAft>
              <a:buNone/>
            </a:pPr>
            <a:r>
              <a:rPr lang="en-US" sz="1800"/>
              <a:t>Privacy of data and protection of IP </a:t>
            </a:r>
          </a:p>
          <a:p>
            <a:endParaRPr lang="en-US" sz="3672"/>
          </a:p>
        </p:txBody>
      </p:sp>
      <p:sp>
        <p:nvSpPr>
          <p:cNvPr id="5" name="Content Placeholder 2">
            <a:extLst>
              <a:ext uri="{FF2B5EF4-FFF2-40B4-BE49-F238E27FC236}">
                <a16:creationId xmlns:a16="http://schemas.microsoft.com/office/drawing/2014/main" id="{1EBCA533-414F-4B7B-B1A2-C41D18BD1536}"/>
              </a:ext>
            </a:extLst>
          </p:cNvPr>
          <p:cNvSpPr txBox="1">
            <a:spLocks/>
          </p:cNvSpPr>
          <p:nvPr/>
        </p:nvSpPr>
        <p:spPr>
          <a:xfrm>
            <a:off x="6868233" y="1861968"/>
            <a:ext cx="4712472" cy="4437962"/>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56"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73" name="Group 72"/>
          <p:cNvGrpSpPr/>
          <p:nvPr/>
        </p:nvGrpSpPr>
        <p:grpSpPr>
          <a:xfrm>
            <a:off x="1626809" y="1595910"/>
            <a:ext cx="2328459" cy="1626472"/>
            <a:chOff x="9691715" y="2578594"/>
            <a:chExt cx="2283010" cy="1594725"/>
          </a:xfrm>
        </p:grpSpPr>
        <p:grpSp>
          <p:nvGrpSpPr>
            <p:cNvPr id="74" name="Group 73"/>
            <p:cNvGrpSpPr>
              <a:grpSpLocks noChangeAspect="1"/>
            </p:cNvGrpSpPr>
            <p:nvPr/>
          </p:nvGrpSpPr>
          <p:grpSpPr>
            <a:xfrm>
              <a:off x="10036250" y="3676676"/>
              <a:ext cx="613542" cy="488277"/>
              <a:chOff x="7447097" y="5073261"/>
              <a:chExt cx="1524001" cy="1212851"/>
            </a:xfrm>
          </p:grpSpPr>
          <p:sp>
            <p:nvSpPr>
              <p:cNvPr id="103" name="AutoShape 3"/>
              <p:cNvSpPr>
                <a:spLocks noChangeAspect="1" noChangeArrowheads="1" noTextEdit="1"/>
              </p:cNvSpPr>
              <p:nvPr/>
            </p:nvSpPr>
            <p:spPr bwMode="auto">
              <a:xfrm>
                <a:off x="7447097" y="5078024"/>
                <a:ext cx="1524000" cy="120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4" name="Freeform 5"/>
              <p:cNvSpPr>
                <a:spLocks/>
              </p:cNvSpPr>
              <p:nvPr/>
            </p:nvSpPr>
            <p:spPr bwMode="auto">
              <a:xfrm>
                <a:off x="7451860" y="5705087"/>
                <a:ext cx="1519238" cy="581025"/>
              </a:xfrm>
              <a:custGeom>
                <a:avLst/>
                <a:gdLst>
                  <a:gd name="T0" fmla="*/ 0 w 957"/>
                  <a:gd name="T1" fmla="*/ 0 h 366"/>
                  <a:gd name="T2" fmla="*/ 0 w 957"/>
                  <a:gd name="T3" fmla="*/ 366 h 366"/>
                  <a:gd name="T4" fmla="*/ 255 w 957"/>
                  <a:gd name="T5" fmla="*/ 366 h 366"/>
                  <a:gd name="T6" fmla="*/ 255 w 957"/>
                  <a:gd name="T7" fmla="*/ 262 h 366"/>
                  <a:gd name="T8" fmla="*/ 471 w 957"/>
                  <a:gd name="T9" fmla="*/ 262 h 366"/>
                  <a:gd name="T10" fmla="*/ 471 w 957"/>
                  <a:gd name="T11" fmla="*/ 366 h 366"/>
                  <a:gd name="T12" fmla="*/ 957 w 957"/>
                  <a:gd name="T13" fmla="*/ 366 h 366"/>
                  <a:gd name="T14" fmla="*/ 957 w 957"/>
                  <a:gd name="T15" fmla="*/ 0 h 366"/>
                  <a:gd name="T16" fmla="*/ 0 w 957"/>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366">
                    <a:moveTo>
                      <a:pt x="0" y="0"/>
                    </a:moveTo>
                    <a:lnTo>
                      <a:pt x="0" y="366"/>
                    </a:lnTo>
                    <a:lnTo>
                      <a:pt x="255" y="366"/>
                    </a:lnTo>
                    <a:lnTo>
                      <a:pt x="255" y="262"/>
                    </a:lnTo>
                    <a:lnTo>
                      <a:pt x="471" y="262"/>
                    </a:lnTo>
                    <a:lnTo>
                      <a:pt x="471" y="366"/>
                    </a:lnTo>
                    <a:lnTo>
                      <a:pt x="957" y="366"/>
                    </a:lnTo>
                    <a:lnTo>
                      <a:pt x="957"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5" name="Rectangle 6"/>
              <p:cNvSpPr>
                <a:spLocks noChangeArrowheads="1"/>
              </p:cNvSpPr>
              <p:nvPr/>
            </p:nvSpPr>
            <p:spPr bwMode="auto">
              <a:xfrm>
                <a:off x="8669472" y="5705087"/>
                <a:ext cx="301625" cy="581025"/>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6" name="Rectangle 7"/>
              <p:cNvSpPr>
                <a:spLocks noChangeArrowheads="1"/>
              </p:cNvSpPr>
              <p:nvPr/>
            </p:nvSpPr>
            <p:spPr bwMode="auto">
              <a:xfrm>
                <a:off x="7770947" y="5946387"/>
                <a:ext cx="85725"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7" name="Rectangle 8"/>
              <p:cNvSpPr>
                <a:spLocks noChangeArrowheads="1"/>
              </p:cNvSpPr>
              <p:nvPr/>
            </p:nvSpPr>
            <p:spPr bwMode="auto">
              <a:xfrm>
                <a:off x="7574097" y="5946387"/>
                <a:ext cx="84138"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8" name="Rectangle 9"/>
              <p:cNvSpPr>
                <a:spLocks noChangeArrowheads="1"/>
              </p:cNvSpPr>
              <p:nvPr/>
            </p:nvSpPr>
            <p:spPr bwMode="auto">
              <a:xfrm>
                <a:off x="7988435" y="5946387"/>
                <a:ext cx="79375"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9" name="Rectangle 10"/>
              <p:cNvSpPr>
                <a:spLocks noChangeArrowheads="1"/>
              </p:cNvSpPr>
              <p:nvPr/>
            </p:nvSpPr>
            <p:spPr bwMode="auto">
              <a:xfrm>
                <a:off x="8199572" y="5946387"/>
                <a:ext cx="79375"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0" name="Rectangle 11"/>
              <p:cNvSpPr>
                <a:spLocks noChangeArrowheads="1"/>
              </p:cNvSpPr>
              <p:nvPr/>
            </p:nvSpPr>
            <p:spPr bwMode="auto">
              <a:xfrm>
                <a:off x="8410710" y="5946387"/>
                <a:ext cx="80963"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1" name="Freeform 12"/>
              <p:cNvSpPr>
                <a:spLocks/>
              </p:cNvSpPr>
              <p:nvPr/>
            </p:nvSpPr>
            <p:spPr bwMode="auto">
              <a:xfrm>
                <a:off x="8115435" y="5073261"/>
                <a:ext cx="187325" cy="127000"/>
              </a:xfrm>
              <a:custGeom>
                <a:avLst/>
                <a:gdLst>
                  <a:gd name="T0" fmla="*/ 118 w 118"/>
                  <a:gd name="T1" fmla="*/ 80 h 80"/>
                  <a:gd name="T2" fmla="*/ 112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2" y="0"/>
                    </a:lnTo>
                    <a:lnTo>
                      <a:pt x="3" y="0"/>
                    </a:lnTo>
                    <a:lnTo>
                      <a:pt x="0" y="80"/>
                    </a:lnTo>
                    <a:lnTo>
                      <a:pt x="118" y="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2" name="Freeform 13"/>
              <p:cNvSpPr>
                <a:spLocks/>
              </p:cNvSpPr>
              <p:nvPr/>
            </p:nvSpPr>
            <p:spPr bwMode="auto">
              <a:xfrm>
                <a:off x="7696335" y="5073261"/>
                <a:ext cx="187325" cy="127000"/>
              </a:xfrm>
              <a:custGeom>
                <a:avLst/>
                <a:gdLst>
                  <a:gd name="T0" fmla="*/ 118 w 118"/>
                  <a:gd name="T1" fmla="*/ 80 h 80"/>
                  <a:gd name="T2" fmla="*/ 115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5" y="0"/>
                    </a:lnTo>
                    <a:lnTo>
                      <a:pt x="3" y="0"/>
                    </a:lnTo>
                    <a:lnTo>
                      <a:pt x="0" y="80"/>
                    </a:lnTo>
                    <a:lnTo>
                      <a:pt x="118" y="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3" name="Freeform 14"/>
              <p:cNvSpPr>
                <a:spLocks/>
              </p:cNvSpPr>
              <p:nvPr/>
            </p:nvSpPr>
            <p:spPr bwMode="auto">
              <a:xfrm>
                <a:off x="8528185" y="5073261"/>
                <a:ext cx="188913" cy="127000"/>
              </a:xfrm>
              <a:custGeom>
                <a:avLst/>
                <a:gdLst>
                  <a:gd name="T0" fmla="*/ 119 w 119"/>
                  <a:gd name="T1" fmla="*/ 80 h 80"/>
                  <a:gd name="T2" fmla="*/ 116 w 119"/>
                  <a:gd name="T3" fmla="*/ 0 h 80"/>
                  <a:gd name="T4" fmla="*/ 6 w 119"/>
                  <a:gd name="T5" fmla="*/ 0 h 80"/>
                  <a:gd name="T6" fmla="*/ 0 w 119"/>
                  <a:gd name="T7" fmla="*/ 80 h 80"/>
                  <a:gd name="T8" fmla="*/ 119 w 119"/>
                  <a:gd name="T9" fmla="*/ 80 h 80"/>
                </a:gdLst>
                <a:ahLst/>
                <a:cxnLst>
                  <a:cxn ang="0">
                    <a:pos x="T0" y="T1"/>
                  </a:cxn>
                  <a:cxn ang="0">
                    <a:pos x="T2" y="T3"/>
                  </a:cxn>
                  <a:cxn ang="0">
                    <a:pos x="T4" y="T5"/>
                  </a:cxn>
                  <a:cxn ang="0">
                    <a:pos x="T6" y="T7"/>
                  </a:cxn>
                  <a:cxn ang="0">
                    <a:pos x="T8" y="T9"/>
                  </a:cxn>
                </a:cxnLst>
                <a:rect l="0" t="0" r="r" b="b"/>
                <a:pathLst>
                  <a:path w="119" h="80">
                    <a:moveTo>
                      <a:pt x="119" y="80"/>
                    </a:moveTo>
                    <a:lnTo>
                      <a:pt x="116" y="0"/>
                    </a:lnTo>
                    <a:lnTo>
                      <a:pt x="6" y="0"/>
                    </a:lnTo>
                    <a:lnTo>
                      <a:pt x="0" y="80"/>
                    </a:lnTo>
                    <a:lnTo>
                      <a:pt x="119" y="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4" name="Freeform 15"/>
              <p:cNvSpPr>
                <a:spLocks/>
              </p:cNvSpPr>
              <p:nvPr/>
            </p:nvSpPr>
            <p:spPr bwMode="auto">
              <a:xfrm>
                <a:off x="7667760" y="5233599"/>
                <a:ext cx="244475" cy="476250"/>
              </a:xfrm>
              <a:custGeom>
                <a:avLst/>
                <a:gdLst>
                  <a:gd name="T0" fmla="*/ 18 w 154"/>
                  <a:gd name="T1" fmla="*/ 0 h 300"/>
                  <a:gd name="T2" fmla="*/ 0 w 154"/>
                  <a:gd name="T3" fmla="*/ 300 h 300"/>
                  <a:gd name="T4" fmla="*/ 154 w 154"/>
                  <a:gd name="T5" fmla="*/ 300 h 300"/>
                  <a:gd name="T6" fmla="*/ 136 w 154"/>
                  <a:gd name="T7" fmla="*/ 0 h 300"/>
                  <a:gd name="T8" fmla="*/ 18 w 154"/>
                  <a:gd name="T9" fmla="*/ 0 h 300"/>
                </a:gdLst>
                <a:ahLst/>
                <a:cxnLst>
                  <a:cxn ang="0">
                    <a:pos x="T0" y="T1"/>
                  </a:cxn>
                  <a:cxn ang="0">
                    <a:pos x="T2" y="T3"/>
                  </a:cxn>
                  <a:cxn ang="0">
                    <a:pos x="T4" y="T5"/>
                  </a:cxn>
                  <a:cxn ang="0">
                    <a:pos x="T6" y="T7"/>
                  </a:cxn>
                  <a:cxn ang="0">
                    <a:pos x="T8" y="T9"/>
                  </a:cxn>
                </a:cxnLst>
                <a:rect l="0" t="0" r="r" b="b"/>
                <a:pathLst>
                  <a:path w="154" h="300">
                    <a:moveTo>
                      <a:pt x="18" y="0"/>
                    </a:moveTo>
                    <a:lnTo>
                      <a:pt x="0" y="300"/>
                    </a:lnTo>
                    <a:lnTo>
                      <a:pt x="154" y="300"/>
                    </a:lnTo>
                    <a:lnTo>
                      <a:pt x="136" y="0"/>
                    </a:lnTo>
                    <a:lnTo>
                      <a:pt x="18"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5" name="Freeform 16"/>
              <p:cNvSpPr>
                <a:spLocks/>
              </p:cNvSpPr>
              <p:nvPr/>
            </p:nvSpPr>
            <p:spPr bwMode="auto">
              <a:xfrm>
                <a:off x="8505960" y="5233599"/>
                <a:ext cx="239713" cy="476250"/>
              </a:xfrm>
              <a:custGeom>
                <a:avLst/>
                <a:gdLst>
                  <a:gd name="T0" fmla="*/ 14 w 151"/>
                  <a:gd name="T1" fmla="*/ 0 h 300"/>
                  <a:gd name="T2" fmla="*/ 0 w 151"/>
                  <a:gd name="T3" fmla="*/ 300 h 300"/>
                  <a:gd name="T4" fmla="*/ 151 w 151"/>
                  <a:gd name="T5" fmla="*/ 300 h 300"/>
                  <a:gd name="T6" fmla="*/ 136 w 151"/>
                  <a:gd name="T7" fmla="*/ 0 h 300"/>
                  <a:gd name="T8" fmla="*/ 14 w 151"/>
                  <a:gd name="T9" fmla="*/ 0 h 300"/>
                </a:gdLst>
                <a:ahLst/>
                <a:cxnLst>
                  <a:cxn ang="0">
                    <a:pos x="T0" y="T1"/>
                  </a:cxn>
                  <a:cxn ang="0">
                    <a:pos x="T2" y="T3"/>
                  </a:cxn>
                  <a:cxn ang="0">
                    <a:pos x="T4" y="T5"/>
                  </a:cxn>
                  <a:cxn ang="0">
                    <a:pos x="T6" y="T7"/>
                  </a:cxn>
                  <a:cxn ang="0">
                    <a:pos x="T8" y="T9"/>
                  </a:cxn>
                </a:cxnLst>
                <a:rect l="0" t="0" r="r" b="b"/>
                <a:pathLst>
                  <a:path w="151" h="300">
                    <a:moveTo>
                      <a:pt x="14" y="0"/>
                    </a:moveTo>
                    <a:lnTo>
                      <a:pt x="0" y="300"/>
                    </a:lnTo>
                    <a:lnTo>
                      <a:pt x="151" y="300"/>
                    </a:lnTo>
                    <a:lnTo>
                      <a:pt x="136" y="0"/>
                    </a:lnTo>
                    <a:lnTo>
                      <a:pt x="14"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6" name="Freeform 17"/>
              <p:cNvSpPr>
                <a:spLocks/>
              </p:cNvSpPr>
              <p:nvPr/>
            </p:nvSpPr>
            <p:spPr bwMode="auto">
              <a:xfrm>
                <a:off x="8086860" y="5233599"/>
                <a:ext cx="239713" cy="476250"/>
              </a:xfrm>
              <a:custGeom>
                <a:avLst/>
                <a:gdLst>
                  <a:gd name="T0" fmla="*/ 15 w 151"/>
                  <a:gd name="T1" fmla="*/ 0 h 300"/>
                  <a:gd name="T2" fmla="*/ 0 w 151"/>
                  <a:gd name="T3" fmla="*/ 300 h 300"/>
                  <a:gd name="T4" fmla="*/ 151 w 151"/>
                  <a:gd name="T5" fmla="*/ 300 h 300"/>
                  <a:gd name="T6" fmla="*/ 136 w 151"/>
                  <a:gd name="T7" fmla="*/ 0 h 300"/>
                  <a:gd name="T8" fmla="*/ 15 w 151"/>
                  <a:gd name="T9" fmla="*/ 0 h 300"/>
                </a:gdLst>
                <a:ahLst/>
                <a:cxnLst>
                  <a:cxn ang="0">
                    <a:pos x="T0" y="T1"/>
                  </a:cxn>
                  <a:cxn ang="0">
                    <a:pos x="T2" y="T3"/>
                  </a:cxn>
                  <a:cxn ang="0">
                    <a:pos x="T4" y="T5"/>
                  </a:cxn>
                  <a:cxn ang="0">
                    <a:pos x="T6" y="T7"/>
                  </a:cxn>
                  <a:cxn ang="0">
                    <a:pos x="T8" y="T9"/>
                  </a:cxn>
                </a:cxnLst>
                <a:rect l="0" t="0" r="r" b="b"/>
                <a:pathLst>
                  <a:path w="151" h="300">
                    <a:moveTo>
                      <a:pt x="15" y="0"/>
                    </a:moveTo>
                    <a:lnTo>
                      <a:pt x="0" y="300"/>
                    </a:lnTo>
                    <a:lnTo>
                      <a:pt x="151" y="300"/>
                    </a:lnTo>
                    <a:lnTo>
                      <a:pt x="136" y="0"/>
                    </a:lnTo>
                    <a:lnTo>
                      <a:pt x="1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75" name="Group 74"/>
            <p:cNvGrpSpPr>
              <a:grpSpLocks noChangeAspect="1"/>
            </p:cNvGrpSpPr>
            <p:nvPr/>
          </p:nvGrpSpPr>
          <p:grpSpPr>
            <a:xfrm>
              <a:off x="10835144" y="3534659"/>
              <a:ext cx="638660" cy="638660"/>
              <a:chOff x="5652683" y="1636246"/>
              <a:chExt cx="3791758" cy="3791758"/>
            </a:xfrm>
          </p:grpSpPr>
          <p:sp>
            <p:nvSpPr>
              <p:cNvPr id="98" name="Oval 97"/>
              <p:cNvSpPr/>
              <p:nvPr/>
            </p:nvSpPr>
            <p:spPr>
              <a:xfrm>
                <a:off x="5652683" y="1636246"/>
                <a:ext cx="3791758" cy="379175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9" name="Oval 98"/>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0" name="Freeform 48"/>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1" name="Rounded Rectangle 49"/>
              <p:cNvSpPr/>
              <p:nvPr/>
            </p:nvSpPr>
            <p:spPr>
              <a:xfrm>
                <a:off x="7498946" y="3360193"/>
                <a:ext cx="1447800" cy="29087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2" name="Oval 101"/>
              <p:cNvSpPr/>
              <p:nvPr/>
            </p:nvSpPr>
            <p:spPr>
              <a:xfrm>
                <a:off x="7294564" y="3236912"/>
                <a:ext cx="546099" cy="54609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nvGrpSpPr>
            <p:cNvPr id="76" name="Group 75"/>
            <p:cNvGrpSpPr>
              <a:grpSpLocks noChangeAspect="1"/>
            </p:cNvGrpSpPr>
            <p:nvPr/>
          </p:nvGrpSpPr>
          <p:grpSpPr>
            <a:xfrm>
              <a:off x="9691715" y="2991291"/>
              <a:ext cx="344446" cy="622117"/>
              <a:chOff x="9473248" y="2812868"/>
              <a:chExt cx="623595" cy="1126298"/>
            </a:xfrm>
          </p:grpSpPr>
          <p:sp>
            <p:nvSpPr>
              <p:cNvPr id="93" name="Rectangle 92"/>
              <p:cNvSpPr/>
              <p:nvPr/>
            </p:nvSpPr>
            <p:spPr bwMode="auto">
              <a:xfrm>
                <a:off x="9576623" y="2941946"/>
                <a:ext cx="71643" cy="386864"/>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4" name="Rounded Rectangle 53"/>
              <p:cNvSpPr/>
              <p:nvPr/>
            </p:nvSpPr>
            <p:spPr bwMode="auto">
              <a:xfrm>
                <a:off x="9473249" y="2812868"/>
                <a:ext cx="278392" cy="326727"/>
              </a:xfrm>
              <a:prstGeom prst="round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5" name="Rectangle 94"/>
              <p:cNvSpPr/>
              <p:nvPr/>
            </p:nvSpPr>
            <p:spPr bwMode="auto">
              <a:xfrm rot="18900000">
                <a:off x="9736815" y="3433411"/>
                <a:ext cx="71643" cy="386864"/>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6" name="Freeform 55"/>
              <p:cNvSpPr/>
              <p:nvPr/>
            </p:nvSpPr>
            <p:spPr bwMode="auto">
              <a:xfrm rot="17213818">
                <a:off x="9827149" y="3669472"/>
                <a:ext cx="241073" cy="298315"/>
              </a:xfrm>
              <a:custGeom>
                <a:avLst/>
                <a:gdLst>
                  <a:gd name="connsiteX0" fmla="*/ 237697 w 241073"/>
                  <a:gd name="connsiteY0" fmla="*/ 33748 h 298315"/>
                  <a:gd name="connsiteX1" fmla="*/ 206991 w 241073"/>
                  <a:gd name="connsiteY1" fmla="*/ 91247 h 298315"/>
                  <a:gd name="connsiteX2" fmla="*/ 208242 w 241073"/>
                  <a:gd name="connsiteY2" fmla="*/ 92231 h 298315"/>
                  <a:gd name="connsiteX3" fmla="*/ 239221 w 241073"/>
                  <a:gd name="connsiteY3" fmla="*/ 197980 h 298315"/>
                  <a:gd name="connsiteX4" fmla="*/ 136977 w 241073"/>
                  <a:gd name="connsiteY4" fmla="*/ 298315 h 298315"/>
                  <a:gd name="connsiteX5" fmla="*/ 129803 w 241073"/>
                  <a:gd name="connsiteY5" fmla="*/ 245187 h 298315"/>
                  <a:gd name="connsiteX6" fmla="*/ 186464 w 241073"/>
                  <a:gd name="connsiteY6" fmla="*/ 188454 h 298315"/>
                  <a:gd name="connsiteX7" fmla="*/ 152980 w 241073"/>
                  <a:gd name="connsiteY7" fmla="*/ 115936 h 298315"/>
                  <a:gd name="connsiteX8" fmla="*/ 73281 w 241073"/>
                  <a:gd name="connsiteY8" fmla="*/ 127475 h 298315"/>
                  <a:gd name="connsiteX9" fmla="*/ 59987 w 241073"/>
                  <a:gd name="connsiteY9" fmla="*/ 206072 h 298315"/>
                  <a:gd name="connsiteX10" fmla="*/ 11793 w 241073"/>
                  <a:gd name="connsiteY10" fmla="*/ 229570 h 298315"/>
                  <a:gd name="connsiteX11" fmla="*/ 36088 w 241073"/>
                  <a:gd name="connsiteY11" fmla="*/ 88849 h 298315"/>
                  <a:gd name="connsiteX12" fmla="*/ 141737 w 241073"/>
                  <a:gd name="connsiteY12" fmla="*/ 55547 h 298315"/>
                  <a:gd name="connsiteX13" fmla="*/ 144339 w 241073"/>
                  <a:gd name="connsiteY13" fmla="*/ 56480 h 298315"/>
                  <a:gd name="connsiteX14" fmla="*/ 174500 w 241073"/>
                  <a:gd name="connsiteY14" fmla="*/ 0 h 298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1073" h="298315">
                    <a:moveTo>
                      <a:pt x="237697" y="33748"/>
                    </a:moveTo>
                    <a:lnTo>
                      <a:pt x="206991" y="91247"/>
                    </a:lnTo>
                    <a:lnTo>
                      <a:pt x="208242" y="92231"/>
                    </a:lnTo>
                    <a:cubicBezTo>
                      <a:pt x="233885" y="119974"/>
                      <a:pt x="245989" y="158998"/>
                      <a:pt x="239221" y="197980"/>
                    </a:cubicBezTo>
                    <a:cubicBezTo>
                      <a:pt x="230101" y="250506"/>
                      <a:pt x="188798" y="291038"/>
                      <a:pt x="136977" y="298315"/>
                    </a:cubicBezTo>
                    <a:lnTo>
                      <a:pt x="129803" y="245187"/>
                    </a:lnTo>
                    <a:cubicBezTo>
                      <a:pt x="158581" y="241020"/>
                      <a:pt x="181474" y="218098"/>
                      <a:pt x="186464" y="188454"/>
                    </a:cubicBezTo>
                    <a:cubicBezTo>
                      <a:pt x="191362" y="159363"/>
                      <a:pt x="177921" y="130252"/>
                      <a:pt x="152980" y="115936"/>
                    </a:cubicBezTo>
                    <a:cubicBezTo>
                      <a:pt x="126898" y="100965"/>
                      <a:pt x="94397" y="105670"/>
                      <a:pt x="73281" y="127475"/>
                    </a:cubicBezTo>
                    <a:cubicBezTo>
                      <a:pt x="53269" y="148139"/>
                      <a:pt x="47948" y="179594"/>
                      <a:pt x="59987" y="206072"/>
                    </a:cubicBezTo>
                    <a:lnTo>
                      <a:pt x="11793" y="229570"/>
                    </a:lnTo>
                    <a:cubicBezTo>
                      <a:pt x="-10423" y="182187"/>
                      <a:pt x="-661" y="125646"/>
                      <a:pt x="36088" y="88849"/>
                    </a:cubicBezTo>
                    <a:cubicBezTo>
                      <a:pt x="64491" y="60409"/>
                      <a:pt x="104070" y="48690"/>
                      <a:pt x="141737" y="55547"/>
                    </a:cubicBezTo>
                    <a:lnTo>
                      <a:pt x="144339" y="56480"/>
                    </a:lnTo>
                    <a:lnTo>
                      <a:pt x="174500" y="0"/>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Freeform 56"/>
              <p:cNvSpPr/>
              <p:nvPr/>
            </p:nvSpPr>
            <p:spPr bwMode="auto">
              <a:xfrm>
                <a:off x="9473248" y="3217580"/>
                <a:ext cx="278392" cy="384668"/>
              </a:xfrm>
              <a:custGeom>
                <a:avLst/>
                <a:gdLst>
                  <a:gd name="connsiteX0" fmla="*/ 103374 w 278392"/>
                  <a:gd name="connsiteY0" fmla="*/ 0 h 384668"/>
                  <a:gd name="connsiteX1" fmla="*/ 175017 w 278392"/>
                  <a:gd name="connsiteY1" fmla="*/ 0 h 384668"/>
                  <a:gd name="connsiteX2" fmla="*/ 175017 w 278392"/>
                  <a:gd name="connsiteY2" fmla="*/ 57941 h 384668"/>
                  <a:gd name="connsiteX3" fmla="*/ 231992 w 278392"/>
                  <a:gd name="connsiteY3" fmla="*/ 57941 h 384668"/>
                  <a:gd name="connsiteX4" fmla="*/ 278392 w 278392"/>
                  <a:gd name="connsiteY4" fmla="*/ 104341 h 384668"/>
                  <a:gd name="connsiteX5" fmla="*/ 278392 w 278392"/>
                  <a:gd name="connsiteY5" fmla="*/ 338268 h 384668"/>
                  <a:gd name="connsiteX6" fmla="*/ 231992 w 278392"/>
                  <a:gd name="connsiteY6" fmla="*/ 384668 h 384668"/>
                  <a:gd name="connsiteX7" fmla="*/ 46400 w 278392"/>
                  <a:gd name="connsiteY7" fmla="*/ 384668 h 384668"/>
                  <a:gd name="connsiteX8" fmla="*/ 0 w 278392"/>
                  <a:gd name="connsiteY8" fmla="*/ 338268 h 384668"/>
                  <a:gd name="connsiteX9" fmla="*/ 0 w 278392"/>
                  <a:gd name="connsiteY9" fmla="*/ 104341 h 384668"/>
                  <a:gd name="connsiteX10" fmla="*/ 46400 w 278392"/>
                  <a:gd name="connsiteY10" fmla="*/ 57941 h 384668"/>
                  <a:gd name="connsiteX11" fmla="*/ 103374 w 278392"/>
                  <a:gd name="connsiteY11" fmla="*/ 57941 h 38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8392" h="384668">
                    <a:moveTo>
                      <a:pt x="103374" y="0"/>
                    </a:moveTo>
                    <a:lnTo>
                      <a:pt x="175017" y="0"/>
                    </a:lnTo>
                    <a:lnTo>
                      <a:pt x="175017" y="57941"/>
                    </a:lnTo>
                    <a:lnTo>
                      <a:pt x="231992" y="57941"/>
                    </a:lnTo>
                    <a:cubicBezTo>
                      <a:pt x="257618" y="57941"/>
                      <a:pt x="278392" y="78715"/>
                      <a:pt x="278392" y="104341"/>
                    </a:cubicBezTo>
                    <a:lnTo>
                      <a:pt x="278392" y="338268"/>
                    </a:lnTo>
                    <a:cubicBezTo>
                      <a:pt x="278392" y="363894"/>
                      <a:pt x="257618" y="384668"/>
                      <a:pt x="231992" y="384668"/>
                    </a:cubicBezTo>
                    <a:lnTo>
                      <a:pt x="46400" y="384668"/>
                    </a:lnTo>
                    <a:cubicBezTo>
                      <a:pt x="20774" y="384668"/>
                      <a:pt x="0" y="363894"/>
                      <a:pt x="0" y="338268"/>
                    </a:cubicBezTo>
                    <a:lnTo>
                      <a:pt x="0" y="104341"/>
                    </a:lnTo>
                    <a:cubicBezTo>
                      <a:pt x="0" y="78715"/>
                      <a:pt x="20774" y="57941"/>
                      <a:pt x="46400" y="57941"/>
                    </a:cubicBezTo>
                    <a:lnTo>
                      <a:pt x="103374" y="57941"/>
                    </a:ln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77" name="Freeform 57"/>
            <p:cNvSpPr/>
            <p:nvPr/>
          </p:nvSpPr>
          <p:spPr>
            <a:xfrm>
              <a:off x="10214121" y="2578594"/>
              <a:ext cx="932891" cy="575263"/>
            </a:xfrm>
            <a:custGeom>
              <a:avLst/>
              <a:gdLst>
                <a:gd name="connsiteX0" fmla="*/ 1250518 w 1888055"/>
                <a:gd name="connsiteY0" fmla="*/ 0 h 1164260"/>
                <a:gd name="connsiteX1" fmla="*/ 1589570 w 1888055"/>
                <a:gd name="connsiteY1" fmla="*/ 339052 h 1164260"/>
                <a:gd name="connsiteX2" fmla="*/ 1589570 w 1888055"/>
                <a:gd name="connsiteY2" fmla="*/ 377117 h 1164260"/>
                <a:gd name="connsiteX3" fmla="*/ 1583859 w 1888055"/>
                <a:gd name="connsiteY3" fmla="*/ 433775 h 1164260"/>
                <a:gd name="connsiteX4" fmla="*/ 1593835 w 1888055"/>
                <a:gd name="connsiteY4" fmla="*/ 434780 h 1164260"/>
                <a:gd name="connsiteX5" fmla="*/ 1888055 w 1888055"/>
                <a:gd name="connsiteY5" fmla="*/ 795777 h 1164260"/>
                <a:gd name="connsiteX6" fmla="*/ 1519572 w 1888055"/>
                <a:gd name="connsiteY6" fmla="*/ 1164260 h 1164260"/>
                <a:gd name="connsiteX7" fmla="*/ 368483 w 1888055"/>
                <a:gd name="connsiteY7" fmla="*/ 1164260 h 1164260"/>
                <a:gd name="connsiteX8" fmla="*/ 0 w 1888055"/>
                <a:gd name="connsiteY8" fmla="*/ 795777 h 1164260"/>
                <a:gd name="connsiteX9" fmla="*/ 368483 w 1888055"/>
                <a:gd name="connsiteY9" fmla="*/ 427294 h 1164260"/>
                <a:gd name="connsiteX10" fmla="*/ 394054 w 1888055"/>
                <a:gd name="connsiteY10" fmla="*/ 427294 h 1164260"/>
                <a:gd name="connsiteX11" fmla="*/ 403956 w 1888055"/>
                <a:gd name="connsiteY11" fmla="*/ 395393 h 1164260"/>
                <a:gd name="connsiteX12" fmla="*/ 733901 w 1888055"/>
                <a:gd name="connsiteY12" fmla="*/ 176691 h 1164260"/>
                <a:gd name="connsiteX13" fmla="*/ 746153 w 1888055"/>
                <a:gd name="connsiteY13" fmla="*/ 176691 h 1164260"/>
                <a:gd name="connsiteX14" fmla="*/ 852637 w 1888055"/>
                <a:gd name="connsiteY14" fmla="*/ 192790 h 1164260"/>
                <a:gd name="connsiteX15" fmla="*/ 930871 w 1888055"/>
                <a:gd name="connsiteY15" fmla="*/ 230399 h 1164260"/>
                <a:gd name="connsiteX16" fmla="*/ 938111 w 1888055"/>
                <a:gd name="connsiteY16" fmla="*/ 207078 h 1164260"/>
                <a:gd name="connsiteX17" fmla="*/ 1250518 w 1888055"/>
                <a:gd name="connsiteY17" fmla="*/ 0 h 116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8055" h="1164260">
                  <a:moveTo>
                    <a:pt x="1250518" y="0"/>
                  </a:moveTo>
                  <a:cubicBezTo>
                    <a:pt x="1437771" y="0"/>
                    <a:pt x="1589570" y="151799"/>
                    <a:pt x="1589570" y="339052"/>
                  </a:cubicBezTo>
                  <a:lnTo>
                    <a:pt x="1589570" y="377117"/>
                  </a:lnTo>
                  <a:lnTo>
                    <a:pt x="1583859" y="433775"/>
                  </a:lnTo>
                  <a:lnTo>
                    <a:pt x="1593835" y="434780"/>
                  </a:lnTo>
                  <a:cubicBezTo>
                    <a:pt x="1761746" y="469140"/>
                    <a:pt x="1888055" y="617708"/>
                    <a:pt x="1888055" y="795777"/>
                  </a:cubicBezTo>
                  <a:cubicBezTo>
                    <a:pt x="1888055" y="999285"/>
                    <a:pt x="1723080" y="1164260"/>
                    <a:pt x="1519572" y="1164260"/>
                  </a:cubicBezTo>
                  <a:lnTo>
                    <a:pt x="368483" y="1164260"/>
                  </a:lnTo>
                  <a:cubicBezTo>
                    <a:pt x="164975" y="1164260"/>
                    <a:pt x="0" y="999285"/>
                    <a:pt x="0" y="795777"/>
                  </a:cubicBezTo>
                  <a:cubicBezTo>
                    <a:pt x="0" y="592269"/>
                    <a:pt x="164975" y="427294"/>
                    <a:pt x="368483" y="427294"/>
                  </a:cubicBezTo>
                  <a:lnTo>
                    <a:pt x="394054" y="427294"/>
                  </a:lnTo>
                  <a:lnTo>
                    <a:pt x="403956" y="395393"/>
                  </a:lnTo>
                  <a:cubicBezTo>
                    <a:pt x="458316" y="266871"/>
                    <a:pt x="585578" y="176691"/>
                    <a:pt x="733901" y="176691"/>
                  </a:cubicBezTo>
                  <a:lnTo>
                    <a:pt x="746153" y="176691"/>
                  </a:lnTo>
                  <a:cubicBezTo>
                    <a:pt x="783234" y="176691"/>
                    <a:pt x="818999" y="182327"/>
                    <a:pt x="852637" y="192790"/>
                  </a:cubicBezTo>
                  <a:lnTo>
                    <a:pt x="930871" y="230399"/>
                  </a:lnTo>
                  <a:lnTo>
                    <a:pt x="938111" y="207078"/>
                  </a:lnTo>
                  <a:cubicBezTo>
                    <a:pt x="989582" y="85387"/>
                    <a:pt x="1110079" y="0"/>
                    <a:pt x="1250518" y="0"/>
                  </a:cubicBezTo>
                  <a:close/>
                </a:path>
              </a:pathLst>
            </a:custGeom>
            <a:solidFill>
              <a:schemeClr val="bg2">
                <a:lumMod val="9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cxnSp>
          <p:nvCxnSpPr>
            <p:cNvPr id="78" name="Straight Arrow Connector 77"/>
            <p:cNvCxnSpPr/>
            <p:nvPr/>
          </p:nvCxnSpPr>
          <p:spPr>
            <a:xfrm flipV="1">
              <a:off x="9978020" y="3153857"/>
              <a:ext cx="227764" cy="175011"/>
            </a:xfrm>
            <a:prstGeom prst="straightConnector1">
              <a:avLst/>
            </a:prstGeom>
            <a:ln w="127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10332144" y="3243920"/>
              <a:ext cx="132295" cy="311970"/>
            </a:xfrm>
            <a:prstGeom prst="straightConnector1">
              <a:avLst/>
            </a:prstGeom>
            <a:ln w="127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flipV="1">
              <a:off x="10886593" y="3226746"/>
              <a:ext cx="172398" cy="288191"/>
            </a:xfrm>
            <a:prstGeom prst="straightConnector1">
              <a:avLst/>
            </a:prstGeom>
            <a:ln w="127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flipH="1" flipV="1">
              <a:off x="11297945" y="3137917"/>
              <a:ext cx="285113" cy="190951"/>
            </a:xfrm>
            <a:prstGeom prst="straightConnector1">
              <a:avLst/>
            </a:prstGeom>
            <a:ln w="127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2" name="Group 81"/>
            <p:cNvGrpSpPr>
              <a:grpSpLocks noChangeAspect="1"/>
            </p:cNvGrpSpPr>
            <p:nvPr/>
          </p:nvGrpSpPr>
          <p:grpSpPr>
            <a:xfrm>
              <a:off x="11641790" y="3399054"/>
              <a:ext cx="332935" cy="559730"/>
              <a:chOff x="7330403" y="3708547"/>
              <a:chExt cx="1686990" cy="2836162"/>
            </a:xfrm>
          </p:grpSpPr>
          <p:sp>
            <p:nvSpPr>
              <p:cNvPr id="83" name="Rounded Rectangle 63"/>
              <p:cNvSpPr/>
              <p:nvPr/>
            </p:nvSpPr>
            <p:spPr bwMode="auto">
              <a:xfrm>
                <a:off x="7330403" y="3708547"/>
                <a:ext cx="1686990" cy="2836162"/>
              </a:xfrm>
              <a:prstGeom prst="roundRect">
                <a:avLst>
                  <a:gd name="adj" fmla="val 8014"/>
                </a:avLst>
              </a:prstGeom>
              <a:solidFill>
                <a:srgbClr val="77777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84" name="Group 83"/>
              <p:cNvGrpSpPr/>
              <p:nvPr/>
            </p:nvGrpSpPr>
            <p:grpSpPr>
              <a:xfrm>
                <a:off x="7541142" y="4008781"/>
                <a:ext cx="1185075" cy="380195"/>
                <a:chOff x="7541142" y="4008781"/>
                <a:chExt cx="1185075" cy="380195"/>
              </a:xfrm>
            </p:grpSpPr>
            <p:sp>
              <p:nvSpPr>
                <p:cNvPr id="91" name="Rounded Rectangle 71"/>
                <p:cNvSpPr/>
                <p:nvPr/>
              </p:nvSpPr>
              <p:spPr bwMode="auto">
                <a:xfrm>
                  <a:off x="7541142" y="4008781"/>
                  <a:ext cx="1185075" cy="380195"/>
                </a:xfrm>
                <a:prstGeom prst="roundRect">
                  <a:avLst>
                    <a:gd name="adj" fmla="val 50000"/>
                  </a:avLst>
                </a:prstGeom>
                <a:solidFill>
                  <a:srgbClr val="1E1E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2" name="Oval 91"/>
                <p:cNvSpPr/>
                <p:nvPr/>
              </p:nvSpPr>
              <p:spPr bwMode="auto">
                <a:xfrm>
                  <a:off x="7610948" y="4061718"/>
                  <a:ext cx="274320" cy="274320"/>
                </a:xfrm>
                <a:prstGeom prst="ellipse">
                  <a:avLst/>
                </a:prstGeom>
                <a:solidFill>
                  <a:srgbClr val="B8D4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5" name="Group 84"/>
              <p:cNvGrpSpPr/>
              <p:nvPr/>
            </p:nvGrpSpPr>
            <p:grpSpPr>
              <a:xfrm>
                <a:off x="7541142" y="4553031"/>
                <a:ext cx="1185075" cy="380195"/>
                <a:chOff x="7541142" y="4008781"/>
                <a:chExt cx="1185075" cy="380195"/>
              </a:xfrm>
            </p:grpSpPr>
            <p:sp>
              <p:nvSpPr>
                <p:cNvPr id="89" name="Rounded Rectangle 69"/>
                <p:cNvSpPr/>
                <p:nvPr/>
              </p:nvSpPr>
              <p:spPr bwMode="auto">
                <a:xfrm>
                  <a:off x="7541142" y="4008781"/>
                  <a:ext cx="1185075" cy="380195"/>
                </a:xfrm>
                <a:prstGeom prst="roundRect">
                  <a:avLst>
                    <a:gd name="adj" fmla="val 50000"/>
                  </a:avLst>
                </a:prstGeom>
                <a:solidFill>
                  <a:srgbClr val="1E1E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0" name="Oval 89"/>
                <p:cNvSpPr/>
                <p:nvPr/>
              </p:nvSpPr>
              <p:spPr bwMode="auto">
                <a:xfrm>
                  <a:off x="7610948" y="4061718"/>
                  <a:ext cx="274320" cy="274320"/>
                </a:xfrm>
                <a:prstGeom prst="ellipse">
                  <a:avLst/>
                </a:prstGeom>
                <a:solidFill>
                  <a:srgbClr val="B8D4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6" name="Group 85"/>
              <p:cNvGrpSpPr/>
              <p:nvPr/>
            </p:nvGrpSpPr>
            <p:grpSpPr>
              <a:xfrm>
                <a:off x="7541142" y="5097282"/>
                <a:ext cx="1185075" cy="380195"/>
                <a:chOff x="7541142" y="4008781"/>
                <a:chExt cx="1185075" cy="380195"/>
              </a:xfrm>
            </p:grpSpPr>
            <p:sp>
              <p:nvSpPr>
                <p:cNvPr id="87" name="Rounded Rectangle 67"/>
                <p:cNvSpPr/>
                <p:nvPr/>
              </p:nvSpPr>
              <p:spPr bwMode="auto">
                <a:xfrm>
                  <a:off x="7541142" y="4008781"/>
                  <a:ext cx="1185075" cy="380195"/>
                </a:xfrm>
                <a:prstGeom prst="roundRect">
                  <a:avLst>
                    <a:gd name="adj" fmla="val 50000"/>
                  </a:avLst>
                </a:prstGeom>
                <a:solidFill>
                  <a:srgbClr val="1E1E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8" name="Oval 87"/>
                <p:cNvSpPr/>
                <p:nvPr/>
              </p:nvSpPr>
              <p:spPr bwMode="auto">
                <a:xfrm>
                  <a:off x="7610948" y="4061718"/>
                  <a:ext cx="274320" cy="274320"/>
                </a:xfrm>
                <a:prstGeom prst="ellipse">
                  <a:avLst/>
                </a:prstGeom>
                <a:solidFill>
                  <a:srgbClr val="B8D4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132" name="Group 131"/>
          <p:cNvGrpSpPr/>
          <p:nvPr/>
        </p:nvGrpSpPr>
        <p:grpSpPr>
          <a:xfrm>
            <a:off x="6756804" y="2020393"/>
            <a:ext cx="4118861" cy="1270662"/>
            <a:chOff x="6821330" y="1923814"/>
            <a:chExt cx="4038466" cy="1245860"/>
          </a:xfrm>
        </p:grpSpPr>
        <p:grpSp>
          <p:nvGrpSpPr>
            <p:cNvPr id="133" name="Group 132"/>
            <p:cNvGrpSpPr>
              <a:grpSpLocks noChangeAspect="1"/>
            </p:cNvGrpSpPr>
            <p:nvPr/>
          </p:nvGrpSpPr>
          <p:grpSpPr>
            <a:xfrm>
              <a:off x="9401956" y="1923814"/>
              <a:ext cx="1457840" cy="1160197"/>
              <a:chOff x="7447097" y="5073261"/>
              <a:chExt cx="1524001" cy="1212851"/>
            </a:xfrm>
          </p:grpSpPr>
          <p:sp>
            <p:nvSpPr>
              <p:cNvPr id="152" name="AutoShape 3"/>
              <p:cNvSpPr>
                <a:spLocks noChangeAspect="1" noChangeArrowheads="1" noTextEdit="1"/>
              </p:cNvSpPr>
              <p:nvPr/>
            </p:nvSpPr>
            <p:spPr bwMode="auto">
              <a:xfrm>
                <a:off x="7447097" y="5078024"/>
                <a:ext cx="1524000" cy="120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3" name="Freeform 5"/>
              <p:cNvSpPr>
                <a:spLocks/>
              </p:cNvSpPr>
              <p:nvPr/>
            </p:nvSpPr>
            <p:spPr bwMode="auto">
              <a:xfrm>
                <a:off x="7451860" y="5705087"/>
                <a:ext cx="1519238" cy="581025"/>
              </a:xfrm>
              <a:custGeom>
                <a:avLst/>
                <a:gdLst>
                  <a:gd name="T0" fmla="*/ 0 w 957"/>
                  <a:gd name="T1" fmla="*/ 0 h 366"/>
                  <a:gd name="T2" fmla="*/ 0 w 957"/>
                  <a:gd name="T3" fmla="*/ 366 h 366"/>
                  <a:gd name="T4" fmla="*/ 255 w 957"/>
                  <a:gd name="T5" fmla="*/ 366 h 366"/>
                  <a:gd name="T6" fmla="*/ 255 w 957"/>
                  <a:gd name="T7" fmla="*/ 262 h 366"/>
                  <a:gd name="T8" fmla="*/ 471 w 957"/>
                  <a:gd name="T9" fmla="*/ 262 h 366"/>
                  <a:gd name="T10" fmla="*/ 471 w 957"/>
                  <a:gd name="T11" fmla="*/ 366 h 366"/>
                  <a:gd name="T12" fmla="*/ 957 w 957"/>
                  <a:gd name="T13" fmla="*/ 366 h 366"/>
                  <a:gd name="T14" fmla="*/ 957 w 957"/>
                  <a:gd name="T15" fmla="*/ 0 h 366"/>
                  <a:gd name="T16" fmla="*/ 0 w 957"/>
                  <a:gd name="T17"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366">
                    <a:moveTo>
                      <a:pt x="0" y="0"/>
                    </a:moveTo>
                    <a:lnTo>
                      <a:pt x="0" y="366"/>
                    </a:lnTo>
                    <a:lnTo>
                      <a:pt x="255" y="366"/>
                    </a:lnTo>
                    <a:lnTo>
                      <a:pt x="255" y="262"/>
                    </a:lnTo>
                    <a:lnTo>
                      <a:pt x="471" y="262"/>
                    </a:lnTo>
                    <a:lnTo>
                      <a:pt x="471" y="366"/>
                    </a:lnTo>
                    <a:lnTo>
                      <a:pt x="957" y="366"/>
                    </a:lnTo>
                    <a:lnTo>
                      <a:pt x="957"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4" name="Rectangle 6"/>
              <p:cNvSpPr>
                <a:spLocks noChangeArrowheads="1"/>
              </p:cNvSpPr>
              <p:nvPr/>
            </p:nvSpPr>
            <p:spPr bwMode="auto">
              <a:xfrm>
                <a:off x="8669472" y="5689708"/>
                <a:ext cx="301625" cy="581026"/>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5" name="Rectangle 7"/>
              <p:cNvSpPr>
                <a:spLocks noChangeArrowheads="1"/>
              </p:cNvSpPr>
              <p:nvPr/>
            </p:nvSpPr>
            <p:spPr bwMode="auto">
              <a:xfrm>
                <a:off x="7770947" y="5946387"/>
                <a:ext cx="85725"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6" name="Rectangle 8"/>
              <p:cNvSpPr>
                <a:spLocks noChangeArrowheads="1"/>
              </p:cNvSpPr>
              <p:nvPr/>
            </p:nvSpPr>
            <p:spPr bwMode="auto">
              <a:xfrm>
                <a:off x="7574097" y="5946387"/>
                <a:ext cx="84138"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7" name="Rectangle 9"/>
              <p:cNvSpPr>
                <a:spLocks noChangeArrowheads="1"/>
              </p:cNvSpPr>
              <p:nvPr/>
            </p:nvSpPr>
            <p:spPr bwMode="auto">
              <a:xfrm>
                <a:off x="7988435" y="5946387"/>
                <a:ext cx="79375"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8" name="Rectangle 10"/>
              <p:cNvSpPr>
                <a:spLocks noChangeArrowheads="1"/>
              </p:cNvSpPr>
              <p:nvPr/>
            </p:nvSpPr>
            <p:spPr bwMode="auto">
              <a:xfrm>
                <a:off x="8199572" y="5946387"/>
                <a:ext cx="79375"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9" name="Rectangle 11"/>
              <p:cNvSpPr>
                <a:spLocks noChangeArrowheads="1"/>
              </p:cNvSpPr>
              <p:nvPr/>
            </p:nvSpPr>
            <p:spPr bwMode="auto">
              <a:xfrm>
                <a:off x="8410710" y="5946387"/>
                <a:ext cx="80963" cy="79375"/>
              </a:xfrm>
              <a:prstGeom prst="rect">
                <a:avLst/>
              </a:prstGeom>
              <a:solidFill>
                <a:schemeClr val="accent3"/>
              </a:solidFill>
              <a:ln>
                <a:noFill/>
              </a:ln>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0" name="Freeform 12"/>
              <p:cNvSpPr>
                <a:spLocks/>
              </p:cNvSpPr>
              <p:nvPr/>
            </p:nvSpPr>
            <p:spPr bwMode="auto">
              <a:xfrm>
                <a:off x="8115435" y="5073261"/>
                <a:ext cx="187325" cy="127000"/>
              </a:xfrm>
              <a:custGeom>
                <a:avLst/>
                <a:gdLst>
                  <a:gd name="T0" fmla="*/ 118 w 118"/>
                  <a:gd name="T1" fmla="*/ 80 h 80"/>
                  <a:gd name="T2" fmla="*/ 112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2" y="0"/>
                    </a:lnTo>
                    <a:lnTo>
                      <a:pt x="3" y="0"/>
                    </a:lnTo>
                    <a:lnTo>
                      <a:pt x="0" y="80"/>
                    </a:lnTo>
                    <a:lnTo>
                      <a:pt x="118" y="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1" name="Freeform 13"/>
              <p:cNvSpPr>
                <a:spLocks/>
              </p:cNvSpPr>
              <p:nvPr/>
            </p:nvSpPr>
            <p:spPr bwMode="auto">
              <a:xfrm>
                <a:off x="7696335" y="5073261"/>
                <a:ext cx="187325" cy="127000"/>
              </a:xfrm>
              <a:custGeom>
                <a:avLst/>
                <a:gdLst>
                  <a:gd name="T0" fmla="*/ 118 w 118"/>
                  <a:gd name="T1" fmla="*/ 80 h 80"/>
                  <a:gd name="T2" fmla="*/ 115 w 118"/>
                  <a:gd name="T3" fmla="*/ 0 h 80"/>
                  <a:gd name="T4" fmla="*/ 3 w 118"/>
                  <a:gd name="T5" fmla="*/ 0 h 80"/>
                  <a:gd name="T6" fmla="*/ 0 w 118"/>
                  <a:gd name="T7" fmla="*/ 80 h 80"/>
                  <a:gd name="T8" fmla="*/ 118 w 118"/>
                  <a:gd name="T9" fmla="*/ 80 h 80"/>
                </a:gdLst>
                <a:ahLst/>
                <a:cxnLst>
                  <a:cxn ang="0">
                    <a:pos x="T0" y="T1"/>
                  </a:cxn>
                  <a:cxn ang="0">
                    <a:pos x="T2" y="T3"/>
                  </a:cxn>
                  <a:cxn ang="0">
                    <a:pos x="T4" y="T5"/>
                  </a:cxn>
                  <a:cxn ang="0">
                    <a:pos x="T6" y="T7"/>
                  </a:cxn>
                  <a:cxn ang="0">
                    <a:pos x="T8" y="T9"/>
                  </a:cxn>
                </a:cxnLst>
                <a:rect l="0" t="0" r="r" b="b"/>
                <a:pathLst>
                  <a:path w="118" h="80">
                    <a:moveTo>
                      <a:pt x="118" y="80"/>
                    </a:moveTo>
                    <a:lnTo>
                      <a:pt x="115" y="0"/>
                    </a:lnTo>
                    <a:lnTo>
                      <a:pt x="3" y="0"/>
                    </a:lnTo>
                    <a:lnTo>
                      <a:pt x="0" y="80"/>
                    </a:lnTo>
                    <a:lnTo>
                      <a:pt x="118" y="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2" name="Freeform 14"/>
              <p:cNvSpPr>
                <a:spLocks/>
              </p:cNvSpPr>
              <p:nvPr/>
            </p:nvSpPr>
            <p:spPr bwMode="auto">
              <a:xfrm>
                <a:off x="8528185" y="5073261"/>
                <a:ext cx="188913" cy="127000"/>
              </a:xfrm>
              <a:custGeom>
                <a:avLst/>
                <a:gdLst>
                  <a:gd name="T0" fmla="*/ 119 w 119"/>
                  <a:gd name="T1" fmla="*/ 80 h 80"/>
                  <a:gd name="T2" fmla="*/ 116 w 119"/>
                  <a:gd name="T3" fmla="*/ 0 h 80"/>
                  <a:gd name="T4" fmla="*/ 6 w 119"/>
                  <a:gd name="T5" fmla="*/ 0 h 80"/>
                  <a:gd name="T6" fmla="*/ 0 w 119"/>
                  <a:gd name="T7" fmla="*/ 80 h 80"/>
                  <a:gd name="T8" fmla="*/ 119 w 119"/>
                  <a:gd name="T9" fmla="*/ 80 h 80"/>
                </a:gdLst>
                <a:ahLst/>
                <a:cxnLst>
                  <a:cxn ang="0">
                    <a:pos x="T0" y="T1"/>
                  </a:cxn>
                  <a:cxn ang="0">
                    <a:pos x="T2" y="T3"/>
                  </a:cxn>
                  <a:cxn ang="0">
                    <a:pos x="T4" y="T5"/>
                  </a:cxn>
                  <a:cxn ang="0">
                    <a:pos x="T6" y="T7"/>
                  </a:cxn>
                  <a:cxn ang="0">
                    <a:pos x="T8" y="T9"/>
                  </a:cxn>
                </a:cxnLst>
                <a:rect l="0" t="0" r="r" b="b"/>
                <a:pathLst>
                  <a:path w="119" h="80">
                    <a:moveTo>
                      <a:pt x="119" y="80"/>
                    </a:moveTo>
                    <a:lnTo>
                      <a:pt x="116" y="0"/>
                    </a:lnTo>
                    <a:lnTo>
                      <a:pt x="6" y="0"/>
                    </a:lnTo>
                    <a:lnTo>
                      <a:pt x="0" y="80"/>
                    </a:lnTo>
                    <a:lnTo>
                      <a:pt x="119" y="8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3" name="Freeform 15"/>
              <p:cNvSpPr>
                <a:spLocks/>
              </p:cNvSpPr>
              <p:nvPr/>
            </p:nvSpPr>
            <p:spPr bwMode="auto">
              <a:xfrm>
                <a:off x="7667760" y="5218221"/>
                <a:ext cx="244475" cy="476250"/>
              </a:xfrm>
              <a:custGeom>
                <a:avLst/>
                <a:gdLst>
                  <a:gd name="T0" fmla="*/ 18 w 154"/>
                  <a:gd name="T1" fmla="*/ 0 h 300"/>
                  <a:gd name="T2" fmla="*/ 0 w 154"/>
                  <a:gd name="T3" fmla="*/ 300 h 300"/>
                  <a:gd name="T4" fmla="*/ 154 w 154"/>
                  <a:gd name="T5" fmla="*/ 300 h 300"/>
                  <a:gd name="T6" fmla="*/ 136 w 154"/>
                  <a:gd name="T7" fmla="*/ 0 h 300"/>
                  <a:gd name="T8" fmla="*/ 18 w 154"/>
                  <a:gd name="T9" fmla="*/ 0 h 300"/>
                </a:gdLst>
                <a:ahLst/>
                <a:cxnLst>
                  <a:cxn ang="0">
                    <a:pos x="T0" y="T1"/>
                  </a:cxn>
                  <a:cxn ang="0">
                    <a:pos x="T2" y="T3"/>
                  </a:cxn>
                  <a:cxn ang="0">
                    <a:pos x="T4" y="T5"/>
                  </a:cxn>
                  <a:cxn ang="0">
                    <a:pos x="T6" y="T7"/>
                  </a:cxn>
                  <a:cxn ang="0">
                    <a:pos x="T8" y="T9"/>
                  </a:cxn>
                </a:cxnLst>
                <a:rect l="0" t="0" r="r" b="b"/>
                <a:pathLst>
                  <a:path w="154" h="300">
                    <a:moveTo>
                      <a:pt x="18" y="0"/>
                    </a:moveTo>
                    <a:lnTo>
                      <a:pt x="0" y="300"/>
                    </a:lnTo>
                    <a:lnTo>
                      <a:pt x="154" y="300"/>
                    </a:lnTo>
                    <a:lnTo>
                      <a:pt x="136" y="0"/>
                    </a:lnTo>
                    <a:lnTo>
                      <a:pt x="18"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4" name="Freeform 16"/>
              <p:cNvSpPr>
                <a:spLocks/>
              </p:cNvSpPr>
              <p:nvPr/>
            </p:nvSpPr>
            <p:spPr bwMode="auto">
              <a:xfrm>
                <a:off x="8505960" y="5218221"/>
                <a:ext cx="239713" cy="476250"/>
              </a:xfrm>
              <a:custGeom>
                <a:avLst/>
                <a:gdLst>
                  <a:gd name="T0" fmla="*/ 14 w 151"/>
                  <a:gd name="T1" fmla="*/ 0 h 300"/>
                  <a:gd name="T2" fmla="*/ 0 w 151"/>
                  <a:gd name="T3" fmla="*/ 300 h 300"/>
                  <a:gd name="T4" fmla="*/ 151 w 151"/>
                  <a:gd name="T5" fmla="*/ 300 h 300"/>
                  <a:gd name="T6" fmla="*/ 136 w 151"/>
                  <a:gd name="T7" fmla="*/ 0 h 300"/>
                  <a:gd name="T8" fmla="*/ 14 w 151"/>
                  <a:gd name="T9" fmla="*/ 0 h 300"/>
                </a:gdLst>
                <a:ahLst/>
                <a:cxnLst>
                  <a:cxn ang="0">
                    <a:pos x="T0" y="T1"/>
                  </a:cxn>
                  <a:cxn ang="0">
                    <a:pos x="T2" y="T3"/>
                  </a:cxn>
                  <a:cxn ang="0">
                    <a:pos x="T4" y="T5"/>
                  </a:cxn>
                  <a:cxn ang="0">
                    <a:pos x="T6" y="T7"/>
                  </a:cxn>
                  <a:cxn ang="0">
                    <a:pos x="T8" y="T9"/>
                  </a:cxn>
                </a:cxnLst>
                <a:rect l="0" t="0" r="r" b="b"/>
                <a:pathLst>
                  <a:path w="151" h="300">
                    <a:moveTo>
                      <a:pt x="14" y="0"/>
                    </a:moveTo>
                    <a:lnTo>
                      <a:pt x="0" y="300"/>
                    </a:lnTo>
                    <a:lnTo>
                      <a:pt x="151" y="300"/>
                    </a:lnTo>
                    <a:lnTo>
                      <a:pt x="136" y="0"/>
                    </a:lnTo>
                    <a:lnTo>
                      <a:pt x="14"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5" name="Freeform 17"/>
              <p:cNvSpPr>
                <a:spLocks/>
              </p:cNvSpPr>
              <p:nvPr/>
            </p:nvSpPr>
            <p:spPr bwMode="auto">
              <a:xfrm>
                <a:off x="8086860" y="5218221"/>
                <a:ext cx="239713" cy="476250"/>
              </a:xfrm>
              <a:custGeom>
                <a:avLst/>
                <a:gdLst>
                  <a:gd name="T0" fmla="*/ 15 w 151"/>
                  <a:gd name="T1" fmla="*/ 0 h 300"/>
                  <a:gd name="T2" fmla="*/ 0 w 151"/>
                  <a:gd name="T3" fmla="*/ 300 h 300"/>
                  <a:gd name="T4" fmla="*/ 151 w 151"/>
                  <a:gd name="T5" fmla="*/ 300 h 300"/>
                  <a:gd name="T6" fmla="*/ 136 w 151"/>
                  <a:gd name="T7" fmla="*/ 0 h 300"/>
                  <a:gd name="T8" fmla="*/ 15 w 151"/>
                  <a:gd name="T9" fmla="*/ 0 h 300"/>
                </a:gdLst>
                <a:ahLst/>
                <a:cxnLst>
                  <a:cxn ang="0">
                    <a:pos x="T0" y="T1"/>
                  </a:cxn>
                  <a:cxn ang="0">
                    <a:pos x="T2" y="T3"/>
                  </a:cxn>
                  <a:cxn ang="0">
                    <a:pos x="T4" y="T5"/>
                  </a:cxn>
                  <a:cxn ang="0">
                    <a:pos x="T6" y="T7"/>
                  </a:cxn>
                  <a:cxn ang="0">
                    <a:pos x="T8" y="T9"/>
                  </a:cxn>
                </a:cxnLst>
                <a:rect l="0" t="0" r="r" b="b"/>
                <a:pathLst>
                  <a:path w="151" h="300">
                    <a:moveTo>
                      <a:pt x="15" y="0"/>
                    </a:moveTo>
                    <a:lnTo>
                      <a:pt x="0" y="300"/>
                    </a:lnTo>
                    <a:lnTo>
                      <a:pt x="151" y="300"/>
                    </a:lnTo>
                    <a:lnTo>
                      <a:pt x="136" y="0"/>
                    </a:lnTo>
                    <a:lnTo>
                      <a:pt x="15"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34" name="Group 133"/>
            <p:cNvGrpSpPr>
              <a:grpSpLocks noChangeAspect="1"/>
            </p:cNvGrpSpPr>
            <p:nvPr/>
          </p:nvGrpSpPr>
          <p:grpSpPr>
            <a:xfrm>
              <a:off x="6821330" y="2396433"/>
              <a:ext cx="1982891" cy="773241"/>
              <a:chOff x="2548347" y="703664"/>
              <a:chExt cx="5233450" cy="2040818"/>
            </a:xfrm>
          </p:grpSpPr>
          <p:grpSp>
            <p:nvGrpSpPr>
              <p:cNvPr id="142" name="Group 141"/>
              <p:cNvGrpSpPr/>
              <p:nvPr/>
            </p:nvGrpSpPr>
            <p:grpSpPr>
              <a:xfrm>
                <a:off x="2548347" y="703665"/>
                <a:ext cx="3994484" cy="2040817"/>
                <a:chOff x="-1078184" y="441993"/>
                <a:chExt cx="3994484" cy="2040817"/>
              </a:xfrm>
            </p:grpSpPr>
            <p:grpSp>
              <p:nvGrpSpPr>
                <p:cNvPr id="147" name="Group 146"/>
                <p:cNvGrpSpPr/>
                <p:nvPr/>
              </p:nvGrpSpPr>
              <p:grpSpPr>
                <a:xfrm>
                  <a:off x="-1078184" y="441993"/>
                  <a:ext cx="3994484" cy="2040817"/>
                  <a:chOff x="-1078184" y="441993"/>
                  <a:chExt cx="3994484" cy="2040817"/>
                </a:xfrm>
              </p:grpSpPr>
              <p:sp>
                <p:nvSpPr>
                  <p:cNvPr id="150" name="Rectangle: Rounded Corners 149"/>
                  <p:cNvSpPr/>
                  <p:nvPr/>
                </p:nvSpPr>
                <p:spPr bwMode="auto">
                  <a:xfrm>
                    <a:off x="-1078184" y="441993"/>
                    <a:ext cx="3994484" cy="2040817"/>
                  </a:xfrm>
                  <a:prstGeom prst="roundRect">
                    <a:avLst>
                      <a:gd name="adj" fmla="val 12422"/>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1" name="Freeform: Shape 150"/>
                  <p:cNvSpPr/>
                  <p:nvPr/>
                </p:nvSpPr>
                <p:spPr bwMode="auto">
                  <a:xfrm>
                    <a:off x="-1078184" y="1462402"/>
                    <a:ext cx="3994484" cy="1020408"/>
                  </a:xfrm>
                  <a:custGeom>
                    <a:avLst/>
                    <a:gdLst>
                      <a:gd name="connsiteX0" fmla="*/ 0 w 3994484"/>
                      <a:gd name="connsiteY0" fmla="*/ 0 h 1020408"/>
                      <a:gd name="connsiteX1" fmla="*/ 3994484 w 3994484"/>
                      <a:gd name="connsiteY1" fmla="*/ 0 h 1020408"/>
                      <a:gd name="connsiteX2" fmla="*/ 3994484 w 3994484"/>
                      <a:gd name="connsiteY2" fmla="*/ 766898 h 1020408"/>
                      <a:gd name="connsiteX3" fmla="*/ 3740974 w 3994484"/>
                      <a:gd name="connsiteY3" fmla="*/ 1020408 h 1020408"/>
                      <a:gd name="connsiteX4" fmla="*/ 253510 w 3994484"/>
                      <a:gd name="connsiteY4" fmla="*/ 1020408 h 1020408"/>
                      <a:gd name="connsiteX5" fmla="*/ 0 w 3994484"/>
                      <a:gd name="connsiteY5" fmla="*/ 766898 h 1020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94484" h="1020408">
                        <a:moveTo>
                          <a:pt x="0" y="0"/>
                        </a:moveTo>
                        <a:lnTo>
                          <a:pt x="3994484" y="0"/>
                        </a:lnTo>
                        <a:lnTo>
                          <a:pt x="3994484" y="766898"/>
                        </a:lnTo>
                        <a:cubicBezTo>
                          <a:pt x="3994484" y="906908"/>
                          <a:pt x="3880984" y="1020408"/>
                          <a:pt x="3740974" y="1020408"/>
                        </a:cubicBezTo>
                        <a:lnTo>
                          <a:pt x="253510" y="1020408"/>
                        </a:lnTo>
                        <a:cubicBezTo>
                          <a:pt x="113500" y="1020408"/>
                          <a:pt x="0" y="906908"/>
                          <a:pt x="0" y="766898"/>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48" name="Freeform: Shape 147"/>
                <p:cNvSpPr>
                  <a:spLocks noChangeAspect="1"/>
                </p:cNvSpPr>
                <p:nvPr/>
              </p:nvSpPr>
              <p:spPr bwMode="auto">
                <a:xfrm>
                  <a:off x="-847504" y="732537"/>
                  <a:ext cx="3533124" cy="486806"/>
                </a:xfrm>
                <a:custGeom>
                  <a:avLst/>
                  <a:gdLst>
                    <a:gd name="connsiteX0" fmla="*/ 2444246 w 3944117"/>
                    <a:gd name="connsiteY0" fmla="*/ 298020 h 486806"/>
                    <a:gd name="connsiteX1" fmla="*/ 3129369 w 3944117"/>
                    <a:gd name="connsiteY1" fmla="*/ 298020 h 486806"/>
                    <a:gd name="connsiteX2" fmla="*/ 3129369 w 3944117"/>
                    <a:gd name="connsiteY2" fmla="*/ 486806 h 486806"/>
                    <a:gd name="connsiteX3" fmla="*/ 2444246 w 3944117"/>
                    <a:gd name="connsiteY3" fmla="*/ 486806 h 486806"/>
                    <a:gd name="connsiteX4" fmla="*/ 1629497 w 3944117"/>
                    <a:gd name="connsiteY4" fmla="*/ 298020 h 486806"/>
                    <a:gd name="connsiteX5" fmla="*/ 2314620 w 3944117"/>
                    <a:gd name="connsiteY5" fmla="*/ 298020 h 486806"/>
                    <a:gd name="connsiteX6" fmla="*/ 2314620 w 3944117"/>
                    <a:gd name="connsiteY6" fmla="*/ 486806 h 486806"/>
                    <a:gd name="connsiteX7" fmla="*/ 1629497 w 3944117"/>
                    <a:gd name="connsiteY7" fmla="*/ 486806 h 486806"/>
                    <a:gd name="connsiteX8" fmla="*/ 814748 w 3944117"/>
                    <a:gd name="connsiteY8" fmla="*/ 298020 h 486806"/>
                    <a:gd name="connsiteX9" fmla="*/ 1499871 w 3944117"/>
                    <a:gd name="connsiteY9" fmla="*/ 298020 h 486806"/>
                    <a:gd name="connsiteX10" fmla="*/ 1499871 w 3944117"/>
                    <a:gd name="connsiteY10" fmla="*/ 486806 h 486806"/>
                    <a:gd name="connsiteX11" fmla="*/ 814748 w 3944117"/>
                    <a:gd name="connsiteY11" fmla="*/ 486806 h 486806"/>
                    <a:gd name="connsiteX12" fmla="*/ 3258994 w 3944117"/>
                    <a:gd name="connsiteY12" fmla="*/ 133687 h 486806"/>
                    <a:gd name="connsiteX13" fmla="*/ 3944117 w 3944117"/>
                    <a:gd name="connsiteY13" fmla="*/ 133687 h 486806"/>
                    <a:gd name="connsiteX14" fmla="*/ 3944117 w 3944117"/>
                    <a:gd name="connsiteY14" fmla="*/ 322473 h 486806"/>
                    <a:gd name="connsiteX15" fmla="*/ 3258994 w 3944117"/>
                    <a:gd name="connsiteY15" fmla="*/ 322473 h 486806"/>
                    <a:gd name="connsiteX16" fmla="*/ 0 w 3944117"/>
                    <a:gd name="connsiteY16" fmla="*/ 133687 h 486806"/>
                    <a:gd name="connsiteX17" fmla="*/ 685123 w 3944117"/>
                    <a:gd name="connsiteY17" fmla="*/ 133687 h 486806"/>
                    <a:gd name="connsiteX18" fmla="*/ 685123 w 3944117"/>
                    <a:gd name="connsiteY18" fmla="*/ 322473 h 486806"/>
                    <a:gd name="connsiteX19" fmla="*/ 0 w 3944117"/>
                    <a:gd name="connsiteY19" fmla="*/ 322473 h 486806"/>
                    <a:gd name="connsiteX20" fmla="*/ 2444246 w 3944117"/>
                    <a:gd name="connsiteY20" fmla="*/ 0 h 486806"/>
                    <a:gd name="connsiteX21" fmla="*/ 3129369 w 3944117"/>
                    <a:gd name="connsiteY21" fmla="*/ 0 h 486806"/>
                    <a:gd name="connsiteX22" fmla="*/ 3129369 w 3944117"/>
                    <a:gd name="connsiteY22" fmla="*/ 188786 h 486806"/>
                    <a:gd name="connsiteX23" fmla="*/ 2444246 w 3944117"/>
                    <a:gd name="connsiteY23" fmla="*/ 188786 h 486806"/>
                    <a:gd name="connsiteX24" fmla="*/ 1629497 w 3944117"/>
                    <a:gd name="connsiteY24" fmla="*/ 0 h 486806"/>
                    <a:gd name="connsiteX25" fmla="*/ 2314620 w 3944117"/>
                    <a:gd name="connsiteY25" fmla="*/ 0 h 486806"/>
                    <a:gd name="connsiteX26" fmla="*/ 2314620 w 3944117"/>
                    <a:gd name="connsiteY26" fmla="*/ 188786 h 486806"/>
                    <a:gd name="connsiteX27" fmla="*/ 1629497 w 3944117"/>
                    <a:gd name="connsiteY27" fmla="*/ 188786 h 486806"/>
                    <a:gd name="connsiteX28" fmla="*/ 814748 w 3944117"/>
                    <a:gd name="connsiteY28" fmla="*/ 0 h 486806"/>
                    <a:gd name="connsiteX29" fmla="*/ 1499871 w 3944117"/>
                    <a:gd name="connsiteY29" fmla="*/ 0 h 486806"/>
                    <a:gd name="connsiteX30" fmla="*/ 1499871 w 3944117"/>
                    <a:gd name="connsiteY30" fmla="*/ 188786 h 486806"/>
                    <a:gd name="connsiteX31" fmla="*/ 814748 w 3944117"/>
                    <a:gd name="connsiteY31" fmla="*/ 188786 h 48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944117" h="486806">
                      <a:moveTo>
                        <a:pt x="2444246" y="298020"/>
                      </a:moveTo>
                      <a:lnTo>
                        <a:pt x="3129369" y="298020"/>
                      </a:lnTo>
                      <a:lnTo>
                        <a:pt x="3129369" y="486806"/>
                      </a:lnTo>
                      <a:lnTo>
                        <a:pt x="2444246" y="486806"/>
                      </a:lnTo>
                      <a:close/>
                      <a:moveTo>
                        <a:pt x="1629497" y="298020"/>
                      </a:moveTo>
                      <a:lnTo>
                        <a:pt x="2314620" y="298020"/>
                      </a:lnTo>
                      <a:lnTo>
                        <a:pt x="2314620" y="486806"/>
                      </a:lnTo>
                      <a:lnTo>
                        <a:pt x="1629497" y="486806"/>
                      </a:lnTo>
                      <a:close/>
                      <a:moveTo>
                        <a:pt x="814748" y="298020"/>
                      </a:moveTo>
                      <a:lnTo>
                        <a:pt x="1499871" y="298020"/>
                      </a:lnTo>
                      <a:lnTo>
                        <a:pt x="1499871" y="486806"/>
                      </a:lnTo>
                      <a:lnTo>
                        <a:pt x="814748" y="486806"/>
                      </a:lnTo>
                      <a:close/>
                      <a:moveTo>
                        <a:pt x="3258994" y="133687"/>
                      </a:moveTo>
                      <a:lnTo>
                        <a:pt x="3944117" y="133687"/>
                      </a:lnTo>
                      <a:lnTo>
                        <a:pt x="3944117" y="322473"/>
                      </a:lnTo>
                      <a:lnTo>
                        <a:pt x="3258994" y="322473"/>
                      </a:lnTo>
                      <a:close/>
                      <a:moveTo>
                        <a:pt x="0" y="133687"/>
                      </a:moveTo>
                      <a:lnTo>
                        <a:pt x="685123" y="133687"/>
                      </a:lnTo>
                      <a:lnTo>
                        <a:pt x="685123" y="322473"/>
                      </a:lnTo>
                      <a:lnTo>
                        <a:pt x="0" y="322473"/>
                      </a:lnTo>
                      <a:close/>
                      <a:moveTo>
                        <a:pt x="2444246" y="0"/>
                      </a:moveTo>
                      <a:lnTo>
                        <a:pt x="3129369" y="0"/>
                      </a:lnTo>
                      <a:lnTo>
                        <a:pt x="3129369" y="188786"/>
                      </a:lnTo>
                      <a:lnTo>
                        <a:pt x="2444246" y="188786"/>
                      </a:lnTo>
                      <a:close/>
                      <a:moveTo>
                        <a:pt x="1629497" y="0"/>
                      </a:moveTo>
                      <a:lnTo>
                        <a:pt x="2314620" y="0"/>
                      </a:lnTo>
                      <a:lnTo>
                        <a:pt x="2314620" y="188786"/>
                      </a:lnTo>
                      <a:lnTo>
                        <a:pt x="1629497" y="188786"/>
                      </a:lnTo>
                      <a:close/>
                      <a:moveTo>
                        <a:pt x="814748" y="0"/>
                      </a:moveTo>
                      <a:lnTo>
                        <a:pt x="1499871" y="0"/>
                      </a:lnTo>
                      <a:lnTo>
                        <a:pt x="1499871" y="188786"/>
                      </a:lnTo>
                      <a:lnTo>
                        <a:pt x="814748" y="188786"/>
                      </a:lnTo>
                      <a:close/>
                    </a:path>
                  </a:pathLst>
                </a:cu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9" name="Freeform: Shape 148"/>
                <p:cNvSpPr/>
                <p:nvPr/>
              </p:nvSpPr>
              <p:spPr bwMode="auto">
                <a:xfrm>
                  <a:off x="-556444" y="1592551"/>
                  <a:ext cx="2617448" cy="674684"/>
                </a:xfrm>
                <a:custGeom>
                  <a:avLst/>
                  <a:gdLst>
                    <a:gd name="connsiteX0" fmla="*/ 2068808 w 2617448"/>
                    <a:gd name="connsiteY0" fmla="*/ 380438 h 674684"/>
                    <a:gd name="connsiteX1" fmla="*/ 2617448 w 2617448"/>
                    <a:gd name="connsiteY1" fmla="*/ 380438 h 674684"/>
                    <a:gd name="connsiteX2" fmla="*/ 2617448 w 2617448"/>
                    <a:gd name="connsiteY2" fmla="*/ 673464 h 674684"/>
                    <a:gd name="connsiteX3" fmla="*/ 2068808 w 2617448"/>
                    <a:gd name="connsiteY3" fmla="*/ 673464 h 674684"/>
                    <a:gd name="connsiteX4" fmla="*/ 1349345 w 2617448"/>
                    <a:gd name="connsiteY4" fmla="*/ 138486 h 674684"/>
                    <a:gd name="connsiteX5" fmla="*/ 1353294 w 2617448"/>
                    <a:gd name="connsiteY5" fmla="*/ 151968 h 674684"/>
                    <a:gd name="connsiteX6" fmla="*/ 1622041 w 2617448"/>
                    <a:gd name="connsiteY6" fmla="*/ 227359 h 674684"/>
                    <a:gd name="connsiteX7" fmla="*/ 1890788 w 2617448"/>
                    <a:gd name="connsiteY7" fmla="*/ 151968 h 674684"/>
                    <a:gd name="connsiteX8" fmla="*/ 1894737 w 2617448"/>
                    <a:gd name="connsiteY8" fmla="*/ 138486 h 674684"/>
                    <a:gd name="connsiteX9" fmla="*/ 1896361 w 2617448"/>
                    <a:gd name="connsiteY9" fmla="*/ 144715 h 674684"/>
                    <a:gd name="connsiteX10" fmla="*/ 1896361 w 2617448"/>
                    <a:gd name="connsiteY10" fmla="*/ 568665 h 674684"/>
                    <a:gd name="connsiteX11" fmla="*/ 1622041 w 2617448"/>
                    <a:gd name="connsiteY11" fmla="*/ 674684 h 674684"/>
                    <a:gd name="connsiteX12" fmla="*/ 1515273 w 2617448"/>
                    <a:gd name="connsiteY12" fmla="*/ 666356 h 674684"/>
                    <a:gd name="connsiteX13" fmla="*/ 1347721 w 2617448"/>
                    <a:gd name="connsiteY13" fmla="*/ 568665 h 674684"/>
                    <a:gd name="connsiteX14" fmla="*/ 1347721 w 2617448"/>
                    <a:gd name="connsiteY14" fmla="*/ 144715 h 674684"/>
                    <a:gd name="connsiteX15" fmla="*/ 2068808 w 2617448"/>
                    <a:gd name="connsiteY15" fmla="*/ 0 h 674684"/>
                    <a:gd name="connsiteX16" fmla="*/ 2617448 w 2617448"/>
                    <a:gd name="connsiteY16" fmla="*/ 0 h 674684"/>
                    <a:gd name="connsiteX17" fmla="*/ 2617448 w 2617448"/>
                    <a:gd name="connsiteY17" fmla="*/ 324360 h 674684"/>
                    <a:gd name="connsiteX18" fmla="*/ 2068808 w 2617448"/>
                    <a:gd name="connsiteY18" fmla="*/ 324360 h 674684"/>
                    <a:gd name="connsiteX19" fmla="*/ 1622041 w 2617448"/>
                    <a:gd name="connsiteY19" fmla="*/ 0 h 674684"/>
                    <a:gd name="connsiteX20" fmla="*/ 1890787 w 2617448"/>
                    <a:gd name="connsiteY20" fmla="*/ 84646 h 674684"/>
                    <a:gd name="connsiteX21" fmla="*/ 1894737 w 2617448"/>
                    <a:gd name="connsiteY21" fmla="*/ 99790 h 674684"/>
                    <a:gd name="connsiteX22" fmla="*/ 1890788 w 2617448"/>
                    <a:gd name="connsiteY22" fmla="*/ 113272 h 674684"/>
                    <a:gd name="connsiteX23" fmla="*/ 1622041 w 2617448"/>
                    <a:gd name="connsiteY23" fmla="*/ 188663 h 674684"/>
                    <a:gd name="connsiteX24" fmla="*/ 1353294 w 2617448"/>
                    <a:gd name="connsiteY24" fmla="*/ 113272 h 674684"/>
                    <a:gd name="connsiteX25" fmla="*/ 1349345 w 2617448"/>
                    <a:gd name="connsiteY25" fmla="*/ 99790 h 674684"/>
                    <a:gd name="connsiteX26" fmla="*/ 1353295 w 2617448"/>
                    <a:gd name="connsiteY26" fmla="*/ 84646 h 674684"/>
                    <a:gd name="connsiteX27" fmla="*/ 1622041 w 2617448"/>
                    <a:gd name="connsiteY27" fmla="*/ 0 h 674684"/>
                    <a:gd name="connsiteX28" fmla="*/ 654731 w 2617448"/>
                    <a:gd name="connsiteY28" fmla="*/ 0 h 674684"/>
                    <a:gd name="connsiteX29" fmla="*/ 1203371 w 2617448"/>
                    <a:gd name="connsiteY29" fmla="*/ 0 h 674684"/>
                    <a:gd name="connsiteX30" fmla="*/ 1203371 w 2617448"/>
                    <a:gd name="connsiteY30" fmla="*/ 673464 h 674684"/>
                    <a:gd name="connsiteX31" fmla="*/ 654731 w 2617448"/>
                    <a:gd name="connsiteY31" fmla="*/ 673464 h 674684"/>
                    <a:gd name="connsiteX32" fmla="*/ 0 w 2617448"/>
                    <a:gd name="connsiteY32" fmla="*/ 0 h 674684"/>
                    <a:gd name="connsiteX33" fmla="*/ 548640 w 2617448"/>
                    <a:gd name="connsiteY33" fmla="*/ 0 h 674684"/>
                    <a:gd name="connsiteX34" fmla="*/ 548640 w 2617448"/>
                    <a:gd name="connsiteY34" fmla="*/ 673464 h 674684"/>
                    <a:gd name="connsiteX35" fmla="*/ 0 w 2617448"/>
                    <a:gd name="connsiteY35" fmla="*/ 673464 h 67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7448" h="674684">
                      <a:moveTo>
                        <a:pt x="2068808" y="380438"/>
                      </a:moveTo>
                      <a:lnTo>
                        <a:pt x="2617448" y="380438"/>
                      </a:lnTo>
                      <a:lnTo>
                        <a:pt x="2617448" y="673464"/>
                      </a:lnTo>
                      <a:lnTo>
                        <a:pt x="2068808" y="673464"/>
                      </a:lnTo>
                      <a:close/>
                      <a:moveTo>
                        <a:pt x="1349345" y="138486"/>
                      </a:moveTo>
                      <a:lnTo>
                        <a:pt x="1353294" y="151968"/>
                      </a:lnTo>
                      <a:cubicBezTo>
                        <a:pt x="1378874" y="194994"/>
                        <a:pt x="1489476" y="227359"/>
                        <a:pt x="1622041" y="227359"/>
                      </a:cubicBezTo>
                      <a:cubicBezTo>
                        <a:pt x="1754606" y="227359"/>
                        <a:pt x="1865209" y="194994"/>
                        <a:pt x="1890788" y="151968"/>
                      </a:cubicBezTo>
                      <a:lnTo>
                        <a:pt x="1894737" y="138486"/>
                      </a:lnTo>
                      <a:lnTo>
                        <a:pt x="1896361" y="144715"/>
                      </a:lnTo>
                      <a:lnTo>
                        <a:pt x="1896361" y="568665"/>
                      </a:lnTo>
                      <a:cubicBezTo>
                        <a:pt x="1896361" y="627240"/>
                        <a:pt x="1773521" y="674684"/>
                        <a:pt x="1622041" y="674684"/>
                      </a:cubicBezTo>
                      <a:cubicBezTo>
                        <a:pt x="1584171" y="674684"/>
                        <a:pt x="1548091" y="671719"/>
                        <a:pt x="1515273" y="666356"/>
                      </a:cubicBezTo>
                      <a:cubicBezTo>
                        <a:pt x="1416819" y="650266"/>
                        <a:pt x="1347721" y="612596"/>
                        <a:pt x="1347721" y="568665"/>
                      </a:cubicBezTo>
                      <a:lnTo>
                        <a:pt x="1347721" y="144715"/>
                      </a:lnTo>
                      <a:close/>
                      <a:moveTo>
                        <a:pt x="2068808" y="0"/>
                      </a:moveTo>
                      <a:lnTo>
                        <a:pt x="2617448" y="0"/>
                      </a:lnTo>
                      <a:lnTo>
                        <a:pt x="2617448" y="324360"/>
                      </a:lnTo>
                      <a:lnTo>
                        <a:pt x="2068808" y="324360"/>
                      </a:lnTo>
                      <a:close/>
                      <a:moveTo>
                        <a:pt x="1622041" y="0"/>
                      </a:moveTo>
                      <a:cubicBezTo>
                        <a:pt x="1754586" y="0"/>
                        <a:pt x="1865204" y="36324"/>
                        <a:pt x="1890787" y="84646"/>
                      </a:cubicBezTo>
                      <a:lnTo>
                        <a:pt x="1894737" y="99790"/>
                      </a:lnTo>
                      <a:lnTo>
                        <a:pt x="1890788" y="113272"/>
                      </a:lnTo>
                      <a:cubicBezTo>
                        <a:pt x="1865209" y="156298"/>
                        <a:pt x="1754606" y="188663"/>
                        <a:pt x="1622041" y="188663"/>
                      </a:cubicBezTo>
                      <a:cubicBezTo>
                        <a:pt x="1489476" y="188663"/>
                        <a:pt x="1378874" y="156298"/>
                        <a:pt x="1353294" y="113272"/>
                      </a:cubicBezTo>
                      <a:lnTo>
                        <a:pt x="1349345" y="99790"/>
                      </a:lnTo>
                      <a:lnTo>
                        <a:pt x="1353295" y="84646"/>
                      </a:lnTo>
                      <a:cubicBezTo>
                        <a:pt x="1378879" y="36324"/>
                        <a:pt x="1489497" y="0"/>
                        <a:pt x="1622041" y="0"/>
                      </a:cubicBezTo>
                      <a:close/>
                      <a:moveTo>
                        <a:pt x="654731" y="0"/>
                      </a:moveTo>
                      <a:lnTo>
                        <a:pt x="1203371" y="0"/>
                      </a:lnTo>
                      <a:lnTo>
                        <a:pt x="1203371" y="673464"/>
                      </a:lnTo>
                      <a:lnTo>
                        <a:pt x="654731" y="673464"/>
                      </a:lnTo>
                      <a:close/>
                      <a:moveTo>
                        <a:pt x="0" y="0"/>
                      </a:moveTo>
                      <a:lnTo>
                        <a:pt x="548640" y="0"/>
                      </a:lnTo>
                      <a:lnTo>
                        <a:pt x="548640" y="673464"/>
                      </a:lnTo>
                      <a:lnTo>
                        <a:pt x="0" y="673464"/>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43" name="Group 142"/>
              <p:cNvGrpSpPr/>
              <p:nvPr/>
            </p:nvGrpSpPr>
            <p:grpSpPr>
              <a:xfrm>
                <a:off x="6833891" y="703664"/>
                <a:ext cx="947906" cy="2040817"/>
                <a:chOff x="10229535" y="-1529901"/>
                <a:chExt cx="1825831" cy="3647549"/>
              </a:xfrm>
            </p:grpSpPr>
            <p:sp>
              <p:nvSpPr>
                <p:cNvPr id="144" name="Rectangle 143"/>
                <p:cNvSpPr/>
                <p:nvPr/>
              </p:nvSpPr>
              <p:spPr>
                <a:xfrm>
                  <a:off x="10229535" y="-1529901"/>
                  <a:ext cx="1825831" cy="3647549"/>
                </a:xfrm>
                <a:prstGeom prst="rect">
                  <a:avLst/>
                </a:prstGeom>
                <a:solidFill>
                  <a:schemeClr val="accent5"/>
                </a:solidFill>
                <a:ln w="19050" cap="flat" cmpd="sng" algn="ctr">
                  <a:noFill/>
                  <a:prstDash val="solid"/>
                </a:ln>
                <a:effectLst/>
              </p:spPr>
              <p:txBody>
                <a:bodyPr rtlCol="0" anchor="t"/>
                <a:lstStyle/>
                <a:p>
                  <a:pPr marL="0" marR="0" lvl="0" indent="0" algn="ctr" defTabSz="913698"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505050"/>
                    </a:solidFill>
                    <a:effectLst/>
                    <a:uLnTx/>
                    <a:uFillTx/>
                    <a:latin typeface="Segoe UI Light"/>
                    <a:ea typeface="+mn-ea"/>
                    <a:cs typeface="+mn-cs"/>
                  </a:endParaRPr>
                </a:p>
              </p:txBody>
            </p:sp>
            <p:sp>
              <p:nvSpPr>
                <p:cNvPr id="145" name="Rectangle 144"/>
                <p:cNvSpPr/>
                <p:nvPr/>
              </p:nvSpPr>
              <p:spPr>
                <a:xfrm>
                  <a:off x="10465739" y="1021103"/>
                  <a:ext cx="1362048" cy="66196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6" name="Rectangle 145"/>
                <p:cNvSpPr/>
                <p:nvPr/>
              </p:nvSpPr>
              <p:spPr>
                <a:xfrm>
                  <a:off x="10465736" y="80738"/>
                  <a:ext cx="1362050" cy="6619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cxnSp>
          <p:nvCxnSpPr>
            <p:cNvPr id="135" name="Straight Arrow Connector 134"/>
            <p:cNvCxnSpPr/>
            <p:nvPr/>
          </p:nvCxnSpPr>
          <p:spPr>
            <a:xfrm flipH="1">
              <a:off x="8845916" y="2820270"/>
              <a:ext cx="448879" cy="1"/>
            </a:xfrm>
            <a:prstGeom prst="straightConnector1">
              <a:avLst/>
            </a:prstGeom>
            <a:ln w="12700">
              <a:solidFill>
                <a:schemeClr val="bg1">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6" name="Group 135"/>
            <p:cNvGrpSpPr>
              <a:grpSpLocks noChangeAspect="1"/>
            </p:cNvGrpSpPr>
            <p:nvPr/>
          </p:nvGrpSpPr>
          <p:grpSpPr>
            <a:xfrm>
              <a:off x="8359497" y="2146950"/>
              <a:ext cx="524989" cy="524989"/>
              <a:chOff x="5652683" y="1636246"/>
              <a:chExt cx="3791758" cy="3791758"/>
            </a:xfrm>
          </p:grpSpPr>
          <p:sp>
            <p:nvSpPr>
              <p:cNvPr id="137" name="Oval 136"/>
              <p:cNvSpPr/>
              <p:nvPr/>
            </p:nvSpPr>
            <p:spPr>
              <a:xfrm>
                <a:off x="5652683" y="1636246"/>
                <a:ext cx="3791758" cy="3791758"/>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8" name="Oval 137"/>
              <p:cNvSpPr/>
              <p:nvPr/>
            </p:nvSpPr>
            <p:spPr>
              <a:xfrm>
                <a:off x="5974946" y="1932012"/>
                <a:ext cx="3147232" cy="3147232"/>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39" name="Freeform 48"/>
              <p:cNvSpPr/>
              <p:nvPr/>
            </p:nvSpPr>
            <p:spPr>
              <a:xfrm>
                <a:off x="6295808" y="2256800"/>
                <a:ext cx="2505509" cy="2183437"/>
              </a:xfrm>
              <a:custGeom>
                <a:avLst/>
                <a:gdLst>
                  <a:gd name="connsiteX0" fmla="*/ 12973 w 2505509"/>
                  <a:gd name="connsiteY0" fmla="*/ 1439095 h 2183437"/>
                  <a:gd name="connsiteX1" fmla="*/ 575457 w 2505509"/>
                  <a:gd name="connsiteY1" fmla="*/ 1439095 h 2183437"/>
                  <a:gd name="connsiteX2" fmla="*/ 584862 w 2505509"/>
                  <a:gd name="connsiteY2" fmla="*/ 1479903 h 2183437"/>
                  <a:gd name="connsiteX3" fmla="*/ 674784 w 2505509"/>
                  <a:gd name="connsiteY3" fmla="*/ 1666956 h 2183437"/>
                  <a:gd name="connsiteX4" fmla="*/ 749976 w 2505509"/>
                  <a:gd name="connsiteY4" fmla="*/ 1758089 h 2183437"/>
                  <a:gd name="connsiteX5" fmla="*/ 393075 w 2505509"/>
                  <a:gd name="connsiteY5" fmla="*/ 2183437 h 2183437"/>
                  <a:gd name="connsiteX6" fmla="*/ 371209 w 2505509"/>
                  <a:gd name="connsiteY6" fmla="*/ 2163564 h 2183437"/>
                  <a:gd name="connsiteX7" fmla="*/ 25749 w 2505509"/>
                  <a:gd name="connsiteY7" fmla="*/ 1522809 h 2183437"/>
                  <a:gd name="connsiteX8" fmla="*/ 233325 w 2505509"/>
                  <a:gd name="connsiteY8" fmla="*/ 536212 h 2183437"/>
                  <a:gd name="connsiteX9" fmla="*/ 669094 w 2505509"/>
                  <a:gd name="connsiteY9" fmla="*/ 878298 h 2183437"/>
                  <a:gd name="connsiteX10" fmla="*/ 608893 w 2505509"/>
                  <a:gd name="connsiteY10" fmla="*/ 989210 h 2183437"/>
                  <a:gd name="connsiteX11" fmla="*/ 552732 w 2505509"/>
                  <a:gd name="connsiteY11" fmla="*/ 1267386 h 2183437"/>
                  <a:gd name="connsiteX12" fmla="*/ 556251 w 2505509"/>
                  <a:gd name="connsiteY12" fmla="*/ 1313894 h 2183437"/>
                  <a:gd name="connsiteX13" fmla="*/ 2349 w 2505509"/>
                  <a:gd name="connsiteY13" fmla="*/ 1313894 h 2183437"/>
                  <a:gd name="connsiteX14" fmla="*/ 0 w 2505509"/>
                  <a:gd name="connsiteY14" fmla="*/ 1267386 h 2183437"/>
                  <a:gd name="connsiteX15" fmla="*/ 216450 w 2505509"/>
                  <a:gd name="connsiteY15" fmla="*/ 558779 h 2183437"/>
                  <a:gd name="connsiteX16" fmla="*/ 2118406 w 2505509"/>
                  <a:gd name="connsiteY16" fmla="*/ 333069 h 2183437"/>
                  <a:gd name="connsiteX17" fmla="*/ 2174250 w 2505509"/>
                  <a:gd name="connsiteY17" fmla="*/ 382024 h 2183437"/>
                  <a:gd name="connsiteX18" fmla="*/ 2477793 w 2505509"/>
                  <a:gd name="connsiteY18" fmla="*/ 890504 h 2183437"/>
                  <a:gd name="connsiteX19" fmla="*/ 2505509 w 2505509"/>
                  <a:gd name="connsiteY19" fmla="*/ 998296 h 2183437"/>
                  <a:gd name="connsiteX20" fmla="*/ 1926602 w 2505509"/>
                  <a:gd name="connsiteY20" fmla="*/ 991538 h 2183437"/>
                  <a:gd name="connsiteX21" fmla="*/ 1925879 w 2505509"/>
                  <a:gd name="connsiteY21" fmla="*/ 989210 h 2183437"/>
                  <a:gd name="connsiteX22" fmla="*/ 1818848 w 2505509"/>
                  <a:gd name="connsiteY22" fmla="*/ 812800 h 2183437"/>
                  <a:gd name="connsiteX23" fmla="*/ 1752898 w 2505509"/>
                  <a:gd name="connsiteY23" fmla="*/ 743625 h 2183437"/>
                  <a:gd name="connsiteX24" fmla="*/ 1065347 w 2505509"/>
                  <a:gd name="connsiteY24" fmla="*/ 17602 h 2183437"/>
                  <a:gd name="connsiteX25" fmla="*/ 1065347 w 2505509"/>
                  <a:gd name="connsiteY25" fmla="*/ 585259 h 2183437"/>
                  <a:gd name="connsiteX26" fmla="*/ 989210 w 2505509"/>
                  <a:gd name="connsiteY26" fmla="*/ 608893 h 2183437"/>
                  <a:gd name="connsiteX27" fmla="*/ 762049 w 2505509"/>
                  <a:gd name="connsiteY27" fmla="*/ 762049 h 2183437"/>
                  <a:gd name="connsiteX28" fmla="*/ 747002 w 2505509"/>
                  <a:gd name="connsiteY28" fmla="*/ 780287 h 2183437"/>
                  <a:gd name="connsiteX29" fmla="*/ 310701 w 2505509"/>
                  <a:gd name="connsiteY29" fmla="*/ 437784 h 2183437"/>
                  <a:gd name="connsiteX30" fmla="*/ 371209 w 2505509"/>
                  <a:gd name="connsiteY30" fmla="*/ 371209 h 2183437"/>
                  <a:gd name="connsiteX31" fmla="*/ 1011964 w 2505509"/>
                  <a:gd name="connsiteY31" fmla="*/ 25749 h 2183437"/>
                  <a:gd name="connsiteX32" fmla="*/ 1267386 w 2505509"/>
                  <a:gd name="connsiteY32" fmla="*/ 0 h 2183437"/>
                  <a:gd name="connsiteX33" fmla="*/ 1857980 w 2505509"/>
                  <a:gd name="connsiteY33" fmla="*/ 145729 h 2183437"/>
                  <a:gd name="connsiteX34" fmla="*/ 2024058 w 2505509"/>
                  <a:gd name="connsiteY34" fmla="*/ 250757 h 2183437"/>
                  <a:gd name="connsiteX35" fmla="*/ 1653462 w 2505509"/>
                  <a:gd name="connsiteY35" fmla="*/ 667027 h 2183437"/>
                  <a:gd name="connsiteX36" fmla="*/ 1577219 w 2505509"/>
                  <a:gd name="connsiteY36" fmla="*/ 623205 h 2183437"/>
                  <a:gd name="connsiteX37" fmla="*/ 1267386 w 2505509"/>
                  <a:gd name="connsiteY37" fmla="*/ 552732 h 2183437"/>
                  <a:gd name="connsiteX38" fmla="*/ 1190548 w 2505509"/>
                  <a:gd name="connsiteY38" fmla="*/ 560478 h 2183437"/>
                  <a:gd name="connsiteX39" fmla="*/ 1190548 w 2505509"/>
                  <a:gd name="connsiteY39" fmla="*/ 3880 h 218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505509" h="2183437">
                    <a:moveTo>
                      <a:pt x="12973" y="1439095"/>
                    </a:moveTo>
                    <a:lnTo>
                      <a:pt x="575457" y="1439095"/>
                    </a:lnTo>
                    <a:lnTo>
                      <a:pt x="584862" y="1479903"/>
                    </a:lnTo>
                    <a:cubicBezTo>
                      <a:pt x="605743" y="1547037"/>
                      <a:pt x="636256" y="1609927"/>
                      <a:pt x="674784" y="1666956"/>
                    </a:cubicBezTo>
                    <a:lnTo>
                      <a:pt x="749976" y="1758089"/>
                    </a:lnTo>
                    <a:lnTo>
                      <a:pt x="393075" y="2183437"/>
                    </a:lnTo>
                    <a:lnTo>
                      <a:pt x="371209" y="2163564"/>
                    </a:lnTo>
                    <a:cubicBezTo>
                      <a:pt x="199195" y="1991550"/>
                      <a:pt x="76397" y="1770320"/>
                      <a:pt x="25749" y="1522809"/>
                    </a:cubicBezTo>
                    <a:close/>
                    <a:moveTo>
                      <a:pt x="233325" y="536212"/>
                    </a:moveTo>
                    <a:lnTo>
                      <a:pt x="669094" y="878298"/>
                    </a:lnTo>
                    <a:lnTo>
                      <a:pt x="608893" y="989210"/>
                    </a:lnTo>
                    <a:cubicBezTo>
                      <a:pt x="572730" y="1074710"/>
                      <a:pt x="552732" y="1168713"/>
                      <a:pt x="552732" y="1267386"/>
                    </a:cubicBezTo>
                    <a:lnTo>
                      <a:pt x="556251" y="1313894"/>
                    </a:lnTo>
                    <a:lnTo>
                      <a:pt x="2349" y="1313894"/>
                    </a:lnTo>
                    <a:lnTo>
                      <a:pt x="0" y="1267386"/>
                    </a:lnTo>
                    <a:cubicBezTo>
                      <a:pt x="0" y="1004902"/>
                      <a:pt x="79795" y="761055"/>
                      <a:pt x="216450" y="558779"/>
                    </a:cubicBezTo>
                    <a:close/>
                    <a:moveTo>
                      <a:pt x="2118406" y="333069"/>
                    </a:moveTo>
                    <a:lnTo>
                      <a:pt x="2174250" y="382024"/>
                    </a:lnTo>
                    <a:cubicBezTo>
                      <a:pt x="2312337" y="523443"/>
                      <a:pt x="2417618" y="697037"/>
                      <a:pt x="2477793" y="890504"/>
                    </a:cubicBezTo>
                    <a:lnTo>
                      <a:pt x="2505509" y="998296"/>
                    </a:lnTo>
                    <a:lnTo>
                      <a:pt x="1926602" y="991538"/>
                    </a:lnTo>
                    <a:lnTo>
                      <a:pt x="1925879" y="989210"/>
                    </a:lnTo>
                    <a:cubicBezTo>
                      <a:pt x="1898757" y="925085"/>
                      <a:pt x="1862541" y="865743"/>
                      <a:pt x="1818848" y="812800"/>
                    </a:cubicBezTo>
                    <a:lnTo>
                      <a:pt x="1752898" y="743625"/>
                    </a:lnTo>
                    <a:close/>
                    <a:moveTo>
                      <a:pt x="1065347" y="17602"/>
                    </a:moveTo>
                    <a:lnTo>
                      <a:pt x="1065347" y="585259"/>
                    </a:lnTo>
                    <a:lnTo>
                      <a:pt x="989210" y="608893"/>
                    </a:lnTo>
                    <a:cubicBezTo>
                      <a:pt x="903710" y="645057"/>
                      <a:pt x="826713" y="697386"/>
                      <a:pt x="762049" y="762049"/>
                    </a:cubicBezTo>
                    <a:lnTo>
                      <a:pt x="747002" y="780287"/>
                    </a:lnTo>
                    <a:lnTo>
                      <a:pt x="310701" y="437784"/>
                    </a:lnTo>
                    <a:lnTo>
                      <a:pt x="371209" y="371209"/>
                    </a:lnTo>
                    <a:cubicBezTo>
                      <a:pt x="543223" y="199195"/>
                      <a:pt x="764452" y="76397"/>
                      <a:pt x="1011964" y="25749"/>
                    </a:cubicBezTo>
                    <a:close/>
                    <a:moveTo>
                      <a:pt x="1267386" y="0"/>
                    </a:moveTo>
                    <a:cubicBezTo>
                      <a:pt x="1480655" y="0"/>
                      <a:pt x="1681620" y="52677"/>
                      <a:pt x="1857980" y="145729"/>
                    </a:cubicBezTo>
                    <a:lnTo>
                      <a:pt x="2024058" y="250757"/>
                    </a:lnTo>
                    <a:lnTo>
                      <a:pt x="1653462" y="667027"/>
                    </a:lnTo>
                    <a:lnTo>
                      <a:pt x="1577219" y="623205"/>
                    </a:lnTo>
                    <a:cubicBezTo>
                      <a:pt x="1483490" y="578042"/>
                      <a:pt x="1378394" y="552732"/>
                      <a:pt x="1267386" y="552732"/>
                    </a:cubicBezTo>
                    <a:lnTo>
                      <a:pt x="1190548" y="560478"/>
                    </a:lnTo>
                    <a:lnTo>
                      <a:pt x="1190548" y="3880"/>
                    </a:lnTo>
                    <a:close/>
                  </a:path>
                </a:pathLst>
              </a:custGeom>
              <a:gradFill flip="none" rotWithShape="1">
                <a:gsLst>
                  <a:gs pos="0">
                    <a:srgbClr val="80B940"/>
                  </a:gs>
                  <a:gs pos="100000">
                    <a:srgbClr val="CCD42A"/>
                  </a:gs>
                </a:gsLst>
                <a:lin ang="108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40" name="Rounded Rectangle 49"/>
              <p:cNvSpPr/>
              <p:nvPr/>
            </p:nvSpPr>
            <p:spPr>
              <a:xfrm>
                <a:off x="7498946" y="3360193"/>
                <a:ext cx="1447800" cy="290870"/>
              </a:xfrm>
              <a:prstGeom prst="round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41" name="Oval 140"/>
              <p:cNvSpPr/>
              <p:nvPr/>
            </p:nvSpPr>
            <p:spPr>
              <a:xfrm>
                <a:off x="7294564" y="3236912"/>
                <a:ext cx="546099" cy="546099"/>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Semilight"/>
                  <a:ea typeface="+mn-ea"/>
                  <a:cs typeface="+mn-cs"/>
                </a:endParaRPr>
              </a:p>
            </p:txBody>
          </p:sp>
        </p:grpSp>
      </p:grpSp>
      <p:sp>
        <p:nvSpPr>
          <p:cNvPr id="6" name="Right Brace 5">
            <a:extLst>
              <a:ext uri="{FF2B5EF4-FFF2-40B4-BE49-F238E27FC236}">
                <a16:creationId xmlns:a16="http://schemas.microsoft.com/office/drawing/2014/main" id="{A137A732-E4B3-47B3-AFFD-D45CD295F370}"/>
              </a:ext>
            </a:extLst>
          </p:cNvPr>
          <p:cNvSpPr/>
          <p:nvPr/>
        </p:nvSpPr>
        <p:spPr>
          <a:xfrm rot="5400000">
            <a:off x="6140700" y="-38192"/>
            <a:ext cx="314707" cy="11730609"/>
          </a:xfrm>
          <a:prstGeom prst="righ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 name="Rectangle 7">
            <a:extLst>
              <a:ext uri="{FF2B5EF4-FFF2-40B4-BE49-F238E27FC236}">
                <a16:creationId xmlns:a16="http://schemas.microsoft.com/office/drawing/2014/main" id="{5D731875-BECC-4617-B65D-7089DDD3D0FE}"/>
              </a:ext>
            </a:extLst>
          </p:cNvPr>
          <p:cNvSpPr/>
          <p:nvPr/>
        </p:nvSpPr>
        <p:spPr>
          <a:xfrm>
            <a:off x="5327650" y="5925827"/>
            <a:ext cx="1999697" cy="555282"/>
          </a:xfrm>
          <a:prstGeom prst="rect">
            <a:avLst/>
          </a:prstGeom>
        </p:spPr>
        <p:txBody>
          <a:bodyPr wrap="none">
            <a:spAutoFit/>
          </a:bodyPr>
          <a:lstStyle/>
          <a:p>
            <a:pPr marL="0" marR="0" lvl="0" indent="0" algn="l" defTabSz="932563" rtl="0" eaLnBrk="1" fontAlgn="auto" latinLnBrk="0" hangingPunct="1">
              <a:lnSpc>
                <a:spcPct val="90000"/>
              </a:lnSpc>
              <a:spcBef>
                <a:spcPts val="2448"/>
              </a:spcBef>
              <a:spcAft>
                <a:spcPts val="0"/>
              </a:spcAft>
              <a:buClrTx/>
              <a:buSzPct val="90000"/>
              <a:buFontTx/>
              <a:buNone/>
              <a:tabLst/>
              <a:defRPr/>
            </a:pPr>
            <a:r>
              <a:rPr kumimoji="0" lang="en-US" sz="3264" b="0" i="0" u="none" strike="noStrike" kern="1200" cap="none" spc="0" normalizeH="0" baseline="0" noProof="0">
                <a:ln>
                  <a:noFill/>
                </a:ln>
                <a:solidFill>
                  <a:srgbClr val="D83B01"/>
                </a:solidFill>
                <a:effectLst/>
                <a:uLnTx/>
                <a:uFillTx/>
                <a:latin typeface="Segoe UI Light"/>
                <a:ea typeface="+mn-ea"/>
                <a:cs typeface="+mn-cs"/>
              </a:rPr>
              <a:t>Symmetry</a:t>
            </a:r>
          </a:p>
        </p:txBody>
      </p:sp>
      <p:sp>
        <p:nvSpPr>
          <p:cNvPr id="117" name="Rectangle 116">
            <a:extLst>
              <a:ext uri="{FF2B5EF4-FFF2-40B4-BE49-F238E27FC236}">
                <a16:creationId xmlns:a16="http://schemas.microsoft.com/office/drawing/2014/main" id="{EFA68DD0-8CD2-46A0-9495-C9DB0A6CC10E}"/>
              </a:ext>
            </a:extLst>
          </p:cNvPr>
          <p:cNvSpPr/>
          <p:nvPr/>
        </p:nvSpPr>
        <p:spPr bwMode="auto">
          <a:xfrm>
            <a:off x="7248797" y="-2815357"/>
            <a:ext cx="3419498" cy="21689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How can we make these slides feel like they are from the same family?</a:t>
            </a: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2021854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loud">
            <a:extLst>
              <a:ext uri="{FF2B5EF4-FFF2-40B4-BE49-F238E27FC236}">
                <a16:creationId xmlns:a16="http://schemas.microsoft.com/office/drawing/2014/main" id="{6E7BF888-B0F4-4FAB-B343-E8E2CF4A5DC9}"/>
              </a:ext>
            </a:extLst>
          </p:cNvPr>
          <p:cNvSpPr>
            <a:spLocks noChangeAspect="1"/>
          </p:cNvSpPr>
          <p:nvPr/>
        </p:nvSpPr>
        <p:spPr bwMode="black">
          <a:xfrm>
            <a:off x="8830950" y="114646"/>
            <a:ext cx="3257094" cy="187719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alpha val="18000"/>
            </a:schemeClr>
          </a:solidFill>
          <a:ln w="12700" cap="flat" cmpd="sng" algn="ctr">
            <a:solidFill>
              <a:schemeClr val="tx1"/>
            </a:solidFill>
            <a:prstDash val="solid"/>
          </a:ln>
          <a:effectLst/>
        </p:spPr>
        <p:txBody>
          <a:bodyPr tIns="839343" rtlCol="0" anchor="ctr"/>
          <a:lstStyle/>
          <a:p>
            <a:pPr marL="0" marR="0" lvl="0" indent="0" algn="ctr" defTabSz="932597" rtl="0" eaLnBrk="1" fontAlgn="auto" latinLnBrk="0" hangingPunct="1">
              <a:lnSpc>
                <a:spcPct val="80000"/>
              </a:lnSpc>
              <a:spcBef>
                <a:spcPts val="0"/>
              </a:spcBef>
              <a:spcAft>
                <a:spcPts val="0"/>
              </a:spcAft>
              <a:buClrTx/>
              <a:buSzTx/>
              <a:buFontTx/>
              <a:buNone/>
              <a:tabLst/>
              <a:defRPr/>
            </a:pPr>
            <a:endParaRPr kumimoji="0" lang="en-US" sz="2400" b="0" i="0" u="none" strike="noStrike" kern="0" cap="none" spc="-153" normalizeH="0" baseline="0" noProof="0">
              <a:ln>
                <a:noFill/>
              </a:ln>
              <a:solidFill>
                <a:srgbClr val="1C6294"/>
              </a:solidFill>
              <a:effectLst/>
              <a:uLnTx/>
              <a:uFillTx/>
              <a:latin typeface="Segoe UI Light"/>
              <a:ea typeface="+mn-ea"/>
              <a:cs typeface="+mn-cs"/>
            </a:endParaRPr>
          </a:p>
        </p:txBody>
      </p:sp>
      <p:pic>
        <p:nvPicPr>
          <p:cNvPr id="2079" name="Picture 2078">
            <a:extLst>
              <a:ext uri="{FF2B5EF4-FFF2-40B4-BE49-F238E27FC236}">
                <a16:creationId xmlns:a16="http://schemas.microsoft.com/office/drawing/2014/main" id="{9E34B621-5FF8-4F4B-A1A9-68D2BF899D33}"/>
              </a:ext>
            </a:extLst>
          </p:cNvPr>
          <p:cNvPicPr>
            <a:picLocks noChangeAspect="1"/>
          </p:cNvPicPr>
          <p:nvPr/>
        </p:nvPicPr>
        <p:blipFill>
          <a:blip r:embed="rId3">
            <a:grayscl/>
          </a:blip>
          <a:stretch>
            <a:fillRect/>
          </a:stretch>
        </p:blipFill>
        <p:spPr>
          <a:xfrm>
            <a:off x="7775927" y="2877056"/>
            <a:ext cx="4391638" cy="3896269"/>
          </a:xfrm>
          <a:prstGeom prst="rect">
            <a:avLst/>
          </a:prstGeom>
        </p:spPr>
      </p:pic>
      <p:sp>
        <p:nvSpPr>
          <p:cNvPr id="25" name="Rectangle 24">
            <a:extLst>
              <a:ext uri="{FF2B5EF4-FFF2-40B4-BE49-F238E27FC236}">
                <a16:creationId xmlns:a16="http://schemas.microsoft.com/office/drawing/2014/main" id="{02CD7A42-A6A7-4191-928C-F6C7580A4DE9}"/>
              </a:ext>
            </a:extLst>
          </p:cNvPr>
          <p:cNvSpPr/>
          <p:nvPr/>
        </p:nvSpPr>
        <p:spPr bwMode="auto">
          <a:xfrm>
            <a:off x="447156" y="2818244"/>
            <a:ext cx="5675037" cy="3955081"/>
          </a:xfrm>
          <a:prstGeom prst="rect">
            <a:avLst/>
          </a:prstGeom>
          <a:solidFill>
            <a:srgbClr val="9A9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Segoe UI" pitchFamily="34" charset="0"/>
                <a:cs typeface="Segoe UI" pitchFamily="34" charset="0"/>
              </a:rPr>
              <a:t>Well site</a:t>
            </a:r>
          </a:p>
        </p:txBody>
      </p:sp>
      <p:sp>
        <p:nvSpPr>
          <p:cNvPr id="10" name="Title 9">
            <a:extLst>
              <a:ext uri="{FF2B5EF4-FFF2-40B4-BE49-F238E27FC236}">
                <a16:creationId xmlns:a16="http://schemas.microsoft.com/office/drawing/2014/main" id="{9E11CA33-8DB1-43C1-A834-F605ABCA21E0}"/>
              </a:ext>
            </a:extLst>
          </p:cNvPr>
          <p:cNvSpPr>
            <a:spLocks noGrp="1"/>
          </p:cNvSpPr>
          <p:nvPr>
            <p:ph type="title"/>
          </p:nvPr>
        </p:nvSpPr>
        <p:spPr/>
        <p:txBody>
          <a:bodyPr/>
          <a:lstStyle/>
          <a:p>
            <a:r>
              <a:rPr lang="en-US"/>
              <a:t>Today’s SCADA solution</a:t>
            </a:r>
          </a:p>
        </p:txBody>
      </p:sp>
      <p:sp>
        <p:nvSpPr>
          <p:cNvPr id="48" name="SMS/email alert">
            <a:extLst>
              <a:ext uri="{FF2B5EF4-FFF2-40B4-BE49-F238E27FC236}">
                <a16:creationId xmlns:a16="http://schemas.microsoft.com/office/drawing/2014/main" id="{D8AD4B16-C43D-4AEB-BF45-3A8D3E2876A5}"/>
              </a:ext>
            </a:extLst>
          </p:cNvPr>
          <p:cNvSpPr txBox="1"/>
          <p:nvPr/>
        </p:nvSpPr>
        <p:spPr>
          <a:xfrm>
            <a:off x="6268349" y="3381694"/>
            <a:ext cx="1438214" cy="400110"/>
          </a:xfrm>
          <a:prstGeom prst="rect">
            <a:avLst/>
          </a:prstGeom>
          <a:solidFill>
            <a:schemeClr val="bg1">
              <a:alpha val="50000"/>
            </a:schemeClr>
          </a:solidFill>
          <a:ln w="19050" cap="rnd">
            <a:solidFill>
              <a:schemeClr val="accent5"/>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wrap="none" tIns="91440" bIns="91440" rtlCol="0">
            <a:spAutoFit/>
          </a:bodyPr>
          <a:lstStyle>
            <a:defPPr>
              <a:defRPr lang="en-US"/>
            </a:defPPr>
            <a:lvl1pPr defTabSz="914400">
              <a:defRPr kern="0">
                <a:latin typeface="Segoe UI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SMS/email alert</a:t>
            </a:r>
          </a:p>
        </p:txBody>
      </p:sp>
      <p:cxnSp>
        <p:nvCxnSpPr>
          <p:cNvPr id="89" name="OA up 2">
            <a:extLst>
              <a:ext uri="{FF2B5EF4-FFF2-40B4-BE49-F238E27FC236}">
                <a16:creationId xmlns:a16="http://schemas.microsoft.com/office/drawing/2014/main" id="{A888A8F0-9A4C-4BA3-B765-DA6214E5F151}"/>
              </a:ext>
            </a:extLst>
          </p:cNvPr>
          <p:cNvCxnSpPr>
            <a:cxnSpLocks/>
          </p:cNvCxnSpPr>
          <p:nvPr/>
        </p:nvCxnSpPr>
        <p:spPr>
          <a:xfrm flipH="1">
            <a:off x="2852883" y="5101218"/>
            <a:ext cx="687860" cy="1"/>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68" name="Pump">
            <a:extLst>
              <a:ext uri="{FF2B5EF4-FFF2-40B4-BE49-F238E27FC236}">
                <a16:creationId xmlns:a16="http://schemas.microsoft.com/office/drawing/2014/main" id="{A8CFA735-19AF-4F5E-88D6-A933C4E0FA90}"/>
              </a:ext>
            </a:extLst>
          </p:cNvPr>
          <p:cNvGrpSpPr/>
          <p:nvPr/>
        </p:nvGrpSpPr>
        <p:grpSpPr>
          <a:xfrm>
            <a:off x="927393" y="3916871"/>
            <a:ext cx="1647825" cy="1754188"/>
            <a:chOff x="678793" y="3962359"/>
            <a:chExt cx="1647825" cy="1754188"/>
          </a:xfrm>
        </p:grpSpPr>
        <p:grpSp>
          <p:nvGrpSpPr>
            <p:cNvPr id="2052" name="pump">
              <a:extLst>
                <a:ext uri="{FF2B5EF4-FFF2-40B4-BE49-F238E27FC236}">
                  <a16:creationId xmlns:a16="http://schemas.microsoft.com/office/drawing/2014/main" id="{4D4A51F1-21E4-427C-A400-61DDE4C6DC7C}"/>
                </a:ext>
              </a:extLst>
            </p:cNvPr>
            <p:cNvGrpSpPr/>
            <p:nvPr/>
          </p:nvGrpSpPr>
          <p:grpSpPr>
            <a:xfrm flipH="1">
              <a:off x="678793" y="3962359"/>
              <a:ext cx="1647825" cy="1754188"/>
              <a:chOff x="4141788" y="3044825"/>
              <a:chExt cx="1647825" cy="1754188"/>
            </a:xfrm>
            <a:solidFill>
              <a:schemeClr val="tx1"/>
            </a:solidFill>
          </p:grpSpPr>
          <p:sp>
            <p:nvSpPr>
              <p:cNvPr id="132" name="Freeform 41">
                <a:extLst>
                  <a:ext uri="{FF2B5EF4-FFF2-40B4-BE49-F238E27FC236}">
                    <a16:creationId xmlns:a16="http://schemas.microsoft.com/office/drawing/2014/main" id="{112310D4-94BC-414B-AE24-429E287C1B02}"/>
                  </a:ext>
                </a:extLst>
              </p:cNvPr>
              <p:cNvSpPr>
                <a:spLocks noEditPoints="1"/>
              </p:cNvSpPr>
              <p:nvPr/>
            </p:nvSpPr>
            <p:spPr bwMode="auto">
              <a:xfrm>
                <a:off x="4852988" y="3554413"/>
                <a:ext cx="430212" cy="1152525"/>
              </a:xfrm>
              <a:custGeom>
                <a:avLst/>
                <a:gdLst>
                  <a:gd name="T0" fmla="*/ 141 w 542"/>
                  <a:gd name="T1" fmla="*/ 1342 h 1451"/>
                  <a:gd name="T2" fmla="*/ 504 w 542"/>
                  <a:gd name="T3" fmla="*/ 1383 h 1451"/>
                  <a:gd name="T4" fmla="*/ 271 w 542"/>
                  <a:gd name="T5" fmla="*/ 1289 h 1451"/>
                  <a:gd name="T6" fmla="*/ 141 w 542"/>
                  <a:gd name="T7" fmla="*/ 1316 h 1451"/>
                  <a:gd name="T8" fmla="*/ 230 w 542"/>
                  <a:gd name="T9" fmla="*/ 1273 h 1451"/>
                  <a:gd name="T10" fmla="*/ 65 w 542"/>
                  <a:gd name="T11" fmla="*/ 1206 h 1451"/>
                  <a:gd name="T12" fmla="*/ 309 w 542"/>
                  <a:gd name="T13" fmla="*/ 1272 h 1451"/>
                  <a:gd name="T14" fmla="*/ 399 w 542"/>
                  <a:gd name="T15" fmla="*/ 1317 h 1451"/>
                  <a:gd name="T16" fmla="*/ 68 w 542"/>
                  <a:gd name="T17" fmla="*/ 1187 h 1451"/>
                  <a:gd name="T18" fmla="*/ 267 w 542"/>
                  <a:gd name="T19" fmla="*/ 1266 h 1451"/>
                  <a:gd name="T20" fmla="*/ 399 w 542"/>
                  <a:gd name="T21" fmla="*/ 1213 h 1451"/>
                  <a:gd name="T22" fmla="*/ 268 w 542"/>
                  <a:gd name="T23" fmla="*/ 1059 h 1451"/>
                  <a:gd name="T24" fmla="*/ 73 w 542"/>
                  <a:gd name="T25" fmla="*/ 1153 h 1451"/>
                  <a:gd name="T26" fmla="*/ 399 w 542"/>
                  <a:gd name="T27" fmla="*/ 1121 h 1451"/>
                  <a:gd name="T28" fmla="*/ 268 w 542"/>
                  <a:gd name="T29" fmla="*/ 1059 h 1451"/>
                  <a:gd name="T30" fmla="*/ 201 w 542"/>
                  <a:gd name="T31" fmla="*/ 1067 h 1451"/>
                  <a:gd name="T32" fmla="*/ 201 w 542"/>
                  <a:gd name="T33" fmla="*/ 1027 h 1451"/>
                  <a:gd name="T34" fmla="*/ 399 w 542"/>
                  <a:gd name="T35" fmla="*/ 996 h 1451"/>
                  <a:gd name="T36" fmla="*/ 309 w 542"/>
                  <a:gd name="T37" fmla="*/ 1053 h 1451"/>
                  <a:gd name="T38" fmla="*/ 443 w 542"/>
                  <a:gd name="T39" fmla="*/ 974 h 1451"/>
                  <a:gd name="T40" fmla="*/ 201 w 542"/>
                  <a:gd name="T41" fmla="*/ 1004 h 1451"/>
                  <a:gd name="T42" fmla="*/ 309 w 542"/>
                  <a:gd name="T43" fmla="*/ 1015 h 1451"/>
                  <a:gd name="T44" fmla="*/ 438 w 542"/>
                  <a:gd name="T45" fmla="*/ 943 h 1451"/>
                  <a:gd name="T46" fmla="*/ 230 w 542"/>
                  <a:gd name="T47" fmla="*/ 845 h 1451"/>
                  <a:gd name="T48" fmla="*/ 109 w 542"/>
                  <a:gd name="T49" fmla="*/ 921 h 1451"/>
                  <a:gd name="T50" fmla="*/ 342 w 542"/>
                  <a:gd name="T51" fmla="*/ 858 h 1451"/>
                  <a:gd name="T52" fmla="*/ 399 w 542"/>
                  <a:gd name="T53" fmla="*/ 747 h 1451"/>
                  <a:gd name="T54" fmla="*/ 309 w 542"/>
                  <a:gd name="T55" fmla="*/ 822 h 1451"/>
                  <a:gd name="T56" fmla="*/ 407 w 542"/>
                  <a:gd name="T57" fmla="*/ 743 h 1451"/>
                  <a:gd name="T58" fmla="*/ 201 w 542"/>
                  <a:gd name="T59" fmla="*/ 844 h 1451"/>
                  <a:gd name="T60" fmla="*/ 201 w 542"/>
                  <a:gd name="T61" fmla="*/ 776 h 1451"/>
                  <a:gd name="T62" fmla="*/ 138 w 542"/>
                  <a:gd name="T63" fmla="*/ 722 h 1451"/>
                  <a:gd name="T64" fmla="*/ 271 w 542"/>
                  <a:gd name="T65" fmla="*/ 800 h 1451"/>
                  <a:gd name="T66" fmla="*/ 399 w 542"/>
                  <a:gd name="T67" fmla="*/ 730 h 1451"/>
                  <a:gd name="T68" fmla="*/ 273 w 542"/>
                  <a:gd name="T69" fmla="*/ 592 h 1451"/>
                  <a:gd name="T70" fmla="*/ 144 w 542"/>
                  <a:gd name="T71" fmla="*/ 683 h 1451"/>
                  <a:gd name="T72" fmla="*/ 399 w 542"/>
                  <a:gd name="T73" fmla="*/ 681 h 1451"/>
                  <a:gd name="T74" fmla="*/ 374 w 542"/>
                  <a:gd name="T75" fmla="*/ 521 h 1451"/>
                  <a:gd name="T76" fmla="*/ 309 w 542"/>
                  <a:gd name="T77" fmla="*/ 598 h 1451"/>
                  <a:gd name="T78" fmla="*/ 169 w 542"/>
                  <a:gd name="T79" fmla="*/ 518 h 1451"/>
                  <a:gd name="T80" fmla="*/ 254 w 542"/>
                  <a:gd name="T81" fmla="*/ 579 h 1451"/>
                  <a:gd name="T82" fmla="*/ 175 w 542"/>
                  <a:gd name="T83" fmla="*/ 482 h 1451"/>
                  <a:gd name="T84" fmla="*/ 268 w 542"/>
                  <a:gd name="T85" fmla="*/ 568 h 1451"/>
                  <a:gd name="T86" fmla="*/ 369 w 542"/>
                  <a:gd name="T87" fmla="*/ 492 h 1451"/>
                  <a:gd name="T88" fmla="*/ 230 w 542"/>
                  <a:gd name="T89" fmla="*/ 404 h 1451"/>
                  <a:gd name="T90" fmla="*/ 365 w 542"/>
                  <a:gd name="T91" fmla="*/ 458 h 1451"/>
                  <a:gd name="T92" fmla="*/ 271 w 542"/>
                  <a:gd name="T93" fmla="*/ 368 h 1451"/>
                  <a:gd name="T94" fmla="*/ 183 w 542"/>
                  <a:gd name="T95" fmla="*/ 422 h 1451"/>
                  <a:gd name="T96" fmla="*/ 230 w 542"/>
                  <a:gd name="T97" fmla="*/ 331 h 1451"/>
                  <a:gd name="T98" fmla="*/ 283 w 542"/>
                  <a:gd name="T99" fmla="*/ 351 h 1451"/>
                  <a:gd name="T100" fmla="*/ 342 w 542"/>
                  <a:gd name="T101" fmla="*/ 305 h 1451"/>
                  <a:gd name="T102" fmla="*/ 230 w 542"/>
                  <a:gd name="T103" fmla="*/ 305 h 1451"/>
                  <a:gd name="T104" fmla="*/ 337 w 542"/>
                  <a:gd name="T105" fmla="*/ 272 h 1451"/>
                  <a:gd name="T106" fmla="*/ 230 w 542"/>
                  <a:gd name="T107" fmla="*/ 117 h 1451"/>
                  <a:gd name="T108" fmla="*/ 230 w 542"/>
                  <a:gd name="T109" fmla="*/ 113 h 1451"/>
                  <a:gd name="T110" fmla="*/ 314 w 542"/>
                  <a:gd name="T111" fmla="*/ 11 h 1451"/>
                  <a:gd name="T112" fmla="*/ 342 w 542"/>
                  <a:gd name="T113" fmla="*/ 123 h 1451"/>
                  <a:gd name="T114" fmla="*/ 508 w 542"/>
                  <a:gd name="T115" fmla="*/ 1411 h 1451"/>
                  <a:gd name="T116" fmla="*/ 141 w 542"/>
                  <a:gd name="T117" fmla="*/ 526 h 1451"/>
                  <a:gd name="T118" fmla="*/ 229 w 542"/>
                  <a:gd name="T119" fmla="*/ 26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2" h="1451">
                    <a:moveTo>
                      <a:pt x="268" y="1289"/>
                    </a:moveTo>
                    <a:lnTo>
                      <a:pt x="230" y="1305"/>
                    </a:lnTo>
                    <a:lnTo>
                      <a:pt x="201" y="1317"/>
                    </a:lnTo>
                    <a:lnTo>
                      <a:pt x="141" y="1342"/>
                    </a:lnTo>
                    <a:lnTo>
                      <a:pt x="38" y="1385"/>
                    </a:lnTo>
                    <a:lnTo>
                      <a:pt x="38" y="1389"/>
                    </a:lnTo>
                    <a:lnTo>
                      <a:pt x="506" y="1389"/>
                    </a:lnTo>
                    <a:lnTo>
                      <a:pt x="504" y="1383"/>
                    </a:lnTo>
                    <a:lnTo>
                      <a:pt x="399" y="1341"/>
                    </a:lnTo>
                    <a:lnTo>
                      <a:pt x="342" y="1317"/>
                    </a:lnTo>
                    <a:lnTo>
                      <a:pt x="309" y="1305"/>
                    </a:lnTo>
                    <a:lnTo>
                      <a:pt x="271" y="1289"/>
                    </a:lnTo>
                    <a:lnTo>
                      <a:pt x="268" y="1289"/>
                    </a:lnTo>
                    <a:close/>
                    <a:moveTo>
                      <a:pt x="65" y="1206"/>
                    </a:moveTo>
                    <a:lnTo>
                      <a:pt x="43" y="1355"/>
                    </a:lnTo>
                    <a:lnTo>
                      <a:pt x="141" y="1316"/>
                    </a:lnTo>
                    <a:lnTo>
                      <a:pt x="201" y="1291"/>
                    </a:lnTo>
                    <a:lnTo>
                      <a:pt x="230" y="1281"/>
                    </a:lnTo>
                    <a:lnTo>
                      <a:pt x="237" y="1276"/>
                    </a:lnTo>
                    <a:lnTo>
                      <a:pt x="230" y="1273"/>
                    </a:lnTo>
                    <a:lnTo>
                      <a:pt x="201" y="1261"/>
                    </a:lnTo>
                    <a:lnTo>
                      <a:pt x="141" y="1238"/>
                    </a:lnTo>
                    <a:lnTo>
                      <a:pt x="68" y="1209"/>
                    </a:lnTo>
                    <a:lnTo>
                      <a:pt x="65" y="1206"/>
                    </a:lnTo>
                    <a:close/>
                    <a:moveTo>
                      <a:pt x="478" y="1203"/>
                    </a:moveTo>
                    <a:lnTo>
                      <a:pt x="399" y="1235"/>
                    </a:lnTo>
                    <a:lnTo>
                      <a:pt x="342" y="1259"/>
                    </a:lnTo>
                    <a:lnTo>
                      <a:pt x="309" y="1272"/>
                    </a:lnTo>
                    <a:lnTo>
                      <a:pt x="296" y="1278"/>
                    </a:lnTo>
                    <a:lnTo>
                      <a:pt x="309" y="1282"/>
                    </a:lnTo>
                    <a:lnTo>
                      <a:pt x="342" y="1295"/>
                    </a:lnTo>
                    <a:lnTo>
                      <a:pt x="399" y="1317"/>
                    </a:lnTo>
                    <a:lnTo>
                      <a:pt x="501" y="1358"/>
                    </a:lnTo>
                    <a:lnTo>
                      <a:pt x="478" y="1203"/>
                    </a:lnTo>
                    <a:close/>
                    <a:moveTo>
                      <a:pt x="69" y="1179"/>
                    </a:moveTo>
                    <a:lnTo>
                      <a:pt x="68" y="1187"/>
                    </a:lnTo>
                    <a:lnTo>
                      <a:pt x="141" y="1216"/>
                    </a:lnTo>
                    <a:lnTo>
                      <a:pt x="201" y="1239"/>
                    </a:lnTo>
                    <a:lnTo>
                      <a:pt x="230" y="1251"/>
                    </a:lnTo>
                    <a:lnTo>
                      <a:pt x="267" y="1266"/>
                    </a:lnTo>
                    <a:lnTo>
                      <a:pt x="271" y="1263"/>
                    </a:lnTo>
                    <a:lnTo>
                      <a:pt x="309" y="1248"/>
                    </a:lnTo>
                    <a:lnTo>
                      <a:pt x="342" y="1235"/>
                    </a:lnTo>
                    <a:lnTo>
                      <a:pt x="399" y="1213"/>
                    </a:lnTo>
                    <a:lnTo>
                      <a:pt x="475" y="1182"/>
                    </a:lnTo>
                    <a:lnTo>
                      <a:pt x="473" y="1179"/>
                    </a:lnTo>
                    <a:lnTo>
                      <a:pt x="69" y="1179"/>
                    </a:lnTo>
                    <a:close/>
                    <a:moveTo>
                      <a:pt x="268" y="1059"/>
                    </a:moveTo>
                    <a:lnTo>
                      <a:pt x="230" y="1078"/>
                    </a:lnTo>
                    <a:lnTo>
                      <a:pt x="201" y="1091"/>
                    </a:lnTo>
                    <a:lnTo>
                      <a:pt x="141" y="1121"/>
                    </a:lnTo>
                    <a:lnTo>
                      <a:pt x="73" y="1153"/>
                    </a:lnTo>
                    <a:lnTo>
                      <a:pt x="72" y="1157"/>
                    </a:lnTo>
                    <a:lnTo>
                      <a:pt x="470" y="1157"/>
                    </a:lnTo>
                    <a:lnTo>
                      <a:pt x="470" y="1153"/>
                    </a:lnTo>
                    <a:lnTo>
                      <a:pt x="399" y="1121"/>
                    </a:lnTo>
                    <a:lnTo>
                      <a:pt x="342" y="1093"/>
                    </a:lnTo>
                    <a:lnTo>
                      <a:pt x="309" y="1078"/>
                    </a:lnTo>
                    <a:lnTo>
                      <a:pt x="271" y="1061"/>
                    </a:lnTo>
                    <a:lnTo>
                      <a:pt x="268" y="1059"/>
                    </a:lnTo>
                    <a:close/>
                    <a:moveTo>
                      <a:pt x="100" y="980"/>
                    </a:moveTo>
                    <a:lnTo>
                      <a:pt x="78" y="1124"/>
                    </a:lnTo>
                    <a:lnTo>
                      <a:pt x="141" y="1094"/>
                    </a:lnTo>
                    <a:lnTo>
                      <a:pt x="201" y="1067"/>
                    </a:lnTo>
                    <a:lnTo>
                      <a:pt x="230" y="1052"/>
                    </a:lnTo>
                    <a:lnTo>
                      <a:pt x="242" y="1046"/>
                    </a:lnTo>
                    <a:lnTo>
                      <a:pt x="230" y="1042"/>
                    </a:lnTo>
                    <a:lnTo>
                      <a:pt x="201" y="1027"/>
                    </a:lnTo>
                    <a:lnTo>
                      <a:pt x="141" y="999"/>
                    </a:lnTo>
                    <a:lnTo>
                      <a:pt x="100" y="980"/>
                    </a:lnTo>
                    <a:close/>
                    <a:moveTo>
                      <a:pt x="443" y="974"/>
                    </a:moveTo>
                    <a:lnTo>
                      <a:pt x="399" y="996"/>
                    </a:lnTo>
                    <a:lnTo>
                      <a:pt x="342" y="1024"/>
                    </a:lnTo>
                    <a:lnTo>
                      <a:pt x="309" y="1039"/>
                    </a:lnTo>
                    <a:lnTo>
                      <a:pt x="295" y="1046"/>
                    </a:lnTo>
                    <a:lnTo>
                      <a:pt x="309" y="1053"/>
                    </a:lnTo>
                    <a:lnTo>
                      <a:pt x="342" y="1068"/>
                    </a:lnTo>
                    <a:lnTo>
                      <a:pt x="399" y="1094"/>
                    </a:lnTo>
                    <a:lnTo>
                      <a:pt x="466" y="1125"/>
                    </a:lnTo>
                    <a:lnTo>
                      <a:pt x="443" y="974"/>
                    </a:lnTo>
                    <a:close/>
                    <a:moveTo>
                      <a:pt x="104" y="943"/>
                    </a:moveTo>
                    <a:lnTo>
                      <a:pt x="103" y="958"/>
                    </a:lnTo>
                    <a:lnTo>
                      <a:pt x="141" y="976"/>
                    </a:lnTo>
                    <a:lnTo>
                      <a:pt x="201" y="1004"/>
                    </a:lnTo>
                    <a:lnTo>
                      <a:pt x="230" y="1017"/>
                    </a:lnTo>
                    <a:lnTo>
                      <a:pt x="268" y="1034"/>
                    </a:lnTo>
                    <a:lnTo>
                      <a:pt x="271" y="1033"/>
                    </a:lnTo>
                    <a:lnTo>
                      <a:pt x="309" y="1015"/>
                    </a:lnTo>
                    <a:lnTo>
                      <a:pt x="342" y="1001"/>
                    </a:lnTo>
                    <a:lnTo>
                      <a:pt x="399" y="973"/>
                    </a:lnTo>
                    <a:lnTo>
                      <a:pt x="440" y="954"/>
                    </a:lnTo>
                    <a:lnTo>
                      <a:pt x="438" y="943"/>
                    </a:lnTo>
                    <a:lnTo>
                      <a:pt x="104" y="943"/>
                    </a:lnTo>
                    <a:close/>
                    <a:moveTo>
                      <a:pt x="276" y="819"/>
                    </a:moveTo>
                    <a:lnTo>
                      <a:pt x="271" y="820"/>
                    </a:lnTo>
                    <a:lnTo>
                      <a:pt x="230" y="845"/>
                    </a:lnTo>
                    <a:lnTo>
                      <a:pt x="201" y="861"/>
                    </a:lnTo>
                    <a:lnTo>
                      <a:pt x="141" y="897"/>
                    </a:lnTo>
                    <a:lnTo>
                      <a:pt x="109" y="916"/>
                    </a:lnTo>
                    <a:lnTo>
                      <a:pt x="109" y="921"/>
                    </a:lnTo>
                    <a:lnTo>
                      <a:pt x="435" y="921"/>
                    </a:lnTo>
                    <a:lnTo>
                      <a:pt x="434" y="911"/>
                    </a:lnTo>
                    <a:lnTo>
                      <a:pt x="399" y="891"/>
                    </a:lnTo>
                    <a:lnTo>
                      <a:pt x="342" y="858"/>
                    </a:lnTo>
                    <a:lnTo>
                      <a:pt x="309" y="839"/>
                    </a:lnTo>
                    <a:lnTo>
                      <a:pt x="276" y="819"/>
                    </a:lnTo>
                    <a:close/>
                    <a:moveTo>
                      <a:pt x="407" y="743"/>
                    </a:moveTo>
                    <a:lnTo>
                      <a:pt x="399" y="747"/>
                    </a:lnTo>
                    <a:lnTo>
                      <a:pt x="342" y="781"/>
                    </a:lnTo>
                    <a:lnTo>
                      <a:pt x="309" y="798"/>
                    </a:lnTo>
                    <a:lnTo>
                      <a:pt x="290" y="810"/>
                    </a:lnTo>
                    <a:lnTo>
                      <a:pt x="309" y="822"/>
                    </a:lnTo>
                    <a:lnTo>
                      <a:pt x="342" y="839"/>
                    </a:lnTo>
                    <a:lnTo>
                      <a:pt x="399" y="873"/>
                    </a:lnTo>
                    <a:lnTo>
                      <a:pt x="431" y="892"/>
                    </a:lnTo>
                    <a:lnTo>
                      <a:pt x="407" y="743"/>
                    </a:lnTo>
                    <a:close/>
                    <a:moveTo>
                      <a:pt x="136" y="738"/>
                    </a:moveTo>
                    <a:lnTo>
                      <a:pt x="113" y="895"/>
                    </a:lnTo>
                    <a:lnTo>
                      <a:pt x="141" y="879"/>
                    </a:lnTo>
                    <a:lnTo>
                      <a:pt x="201" y="844"/>
                    </a:lnTo>
                    <a:lnTo>
                      <a:pt x="230" y="826"/>
                    </a:lnTo>
                    <a:lnTo>
                      <a:pt x="259" y="810"/>
                    </a:lnTo>
                    <a:lnTo>
                      <a:pt x="230" y="793"/>
                    </a:lnTo>
                    <a:lnTo>
                      <a:pt x="201" y="776"/>
                    </a:lnTo>
                    <a:lnTo>
                      <a:pt x="141" y="741"/>
                    </a:lnTo>
                    <a:lnTo>
                      <a:pt x="136" y="738"/>
                    </a:lnTo>
                    <a:close/>
                    <a:moveTo>
                      <a:pt x="139" y="713"/>
                    </a:moveTo>
                    <a:lnTo>
                      <a:pt x="138" y="722"/>
                    </a:lnTo>
                    <a:lnTo>
                      <a:pt x="141" y="722"/>
                    </a:lnTo>
                    <a:lnTo>
                      <a:pt x="201" y="759"/>
                    </a:lnTo>
                    <a:lnTo>
                      <a:pt x="230" y="775"/>
                    </a:lnTo>
                    <a:lnTo>
                      <a:pt x="271" y="800"/>
                    </a:lnTo>
                    <a:lnTo>
                      <a:pt x="274" y="801"/>
                    </a:lnTo>
                    <a:lnTo>
                      <a:pt x="309" y="781"/>
                    </a:lnTo>
                    <a:lnTo>
                      <a:pt x="342" y="762"/>
                    </a:lnTo>
                    <a:lnTo>
                      <a:pt x="399" y="730"/>
                    </a:lnTo>
                    <a:lnTo>
                      <a:pt x="404" y="725"/>
                    </a:lnTo>
                    <a:lnTo>
                      <a:pt x="403" y="713"/>
                    </a:lnTo>
                    <a:lnTo>
                      <a:pt x="139" y="713"/>
                    </a:lnTo>
                    <a:close/>
                    <a:moveTo>
                      <a:pt x="273" y="592"/>
                    </a:moveTo>
                    <a:lnTo>
                      <a:pt x="271" y="593"/>
                    </a:lnTo>
                    <a:lnTo>
                      <a:pt x="230" y="623"/>
                    </a:lnTo>
                    <a:lnTo>
                      <a:pt x="201" y="643"/>
                    </a:lnTo>
                    <a:lnTo>
                      <a:pt x="144" y="683"/>
                    </a:lnTo>
                    <a:lnTo>
                      <a:pt x="144" y="690"/>
                    </a:lnTo>
                    <a:lnTo>
                      <a:pt x="400" y="690"/>
                    </a:lnTo>
                    <a:lnTo>
                      <a:pt x="399" y="684"/>
                    </a:lnTo>
                    <a:lnTo>
                      <a:pt x="399" y="681"/>
                    </a:lnTo>
                    <a:lnTo>
                      <a:pt x="342" y="640"/>
                    </a:lnTo>
                    <a:lnTo>
                      <a:pt x="309" y="618"/>
                    </a:lnTo>
                    <a:lnTo>
                      <a:pt x="273" y="592"/>
                    </a:lnTo>
                    <a:close/>
                    <a:moveTo>
                      <a:pt x="374" y="521"/>
                    </a:moveTo>
                    <a:lnTo>
                      <a:pt x="342" y="543"/>
                    </a:lnTo>
                    <a:lnTo>
                      <a:pt x="309" y="567"/>
                    </a:lnTo>
                    <a:lnTo>
                      <a:pt x="287" y="582"/>
                    </a:lnTo>
                    <a:lnTo>
                      <a:pt x="309" y="598"/>
                    </a:lnTo>
                    <a:lnTo>
                      <a:pt x="342" y="620"/>
                    </a:lnTo>
                    <a:lnTo>
                      <a:pt x="394" y="658"/>
                    </a:lnTo>
                    <a:lnTo>
                      <a:pt x="374" y="521"/>
                    </a:lnTo>
                    <a:close/>
                    <a:moveTo>
                      <a:pt x="169" y="518"/>
                    </a:moveTo>
                    <a:lnTo>
                      <a:pt x="148" y="658"/>
                    </a:lnTo>
                    <a:lnTo>
                      <a:pt x="201" y="618"/>
                    </a:lnTo>
                    <a:lnTo>
                      <a:pt x="230" y="598"/>
                    </a:lnTo>
                    <a:lnTo>
                      <a:pt x="254" y="579"/>
                    </a:lnTo>
                    <a:lnTo>
                      <a:pt x="230" y="561"/>
                    </a:lnTo>
                    <a:lnTo>
                      <a:pt x="201" y="540"/>
                    </a:lnTo>
                    <a:lnTo>
                      <a:pt x="169" y="518"/>
                    </a:lnTo>
                    <a:close/>
                    <a:moveTo>
                      <a:pt x="175" y="482"/>
                    </a:moveTo>
                    <a:lnTo>
                      <a:pt x="172" y="499"/>
                    </a:lnTo>
                    <a:lnTo>
                      <a:pt x="201" y="520"/>
                    </a:lnTo>
                    <a:lnTo>
                      <a:pt x="230" y="540"/>
                    </a:lnTo>
                    <a:lnTo>
                      <a:pt x="268" y="568"/>
                    </a:lnTo>
                    <a:lnTo>
                      <a:pt x="271" y="565"/>
                    </a:lnTo>
                    <a:lnTo>
                      <a:pt x="309" y="538"/>
                    </a:lnTo>
                    <a:lnTo>
                      <a:pt x="342" y="514"/>
                    </a:lnTo>
                    <a:lnTo>
                      <a:pt x="369" y="492"/>
                    </a:lnTo>
                    <a:lnTo>
                      <a:pt x="368" y="482"/>
                    </a:lnTo>
                    <a:lnTo>
                      <a:pt x="175" y="482"/>
                    </a:lnTo>
                    <a:close/>
                    <a:moveTo>
                      <a:pt x="270" y="365"/>
                    </a:moveTo>
                    <a:lnTo>
                      <a:pt x="230" y="404"/>
                    </a:lnTo>
                    <a:lnTo>
                      <a:pt x="201" y="432"/>
                    </a:lnTo>
                    <a:lnTo>
                      <a:pt x="179" y="453"/>
                    </a:lnTo>
                    <a:lnTo>
                      <a:pt x="179" y="458"/>
                    </a:lnTo>
                    <a:lnTo>
                      <a:pt x="365" y="458"/>
                    </a:lnTo>
                    <a:lnTo>
                      <a:pt x="363" y="447"/>
                    </a:lnTo>
                    <a:lnTo>
                      <a:pt x="342" y="429"/>
                    </a:lnTo>
                    <a:lnTo>
                      <a:pt x="309" y="401"/>
                    </a:lnTo>
                    <a:lnTo>
                      <a:pt x="271" y="368"/>
                    </a:lnTo>
                    <a:lnTo>
                      <a:pt x="270" y="365"/>
                    </a:lnTo>
                    <a:close/>
                    <a:moveTo>
                      <a:pt x="201" y="306"/>
                    </a:moveTo>
                    <a:lnTo>
                      <a:pt x="201" y="306"/>
                    </a:lnTo>
                    <a:lnTo>
                      <a:pt x="183" y="422"/>
                    </a:lnTo>
                    <a:lnTo>
                      <a:pt x="201" y="404"/>
                    </a:lnTo>
                    <a:lnTo>
                      <a:pt x="230" y="376"/>
                    </a:lnTo>
                    <a:lnTo>
                      <a:pt x="255" y="353"/>
                    </a:lnTo>
                    <a:lnTo>
                      <a:pt x="230" y="331"/>
                    </a:lnTo>
                    <a:lnTo>
                      <a:pt x="201" y="306"/>
                    </a:lnTo>
                    <a:close/>
                    <a:moveTo>
                      <a:pt x="340" y="297"/>
                    </a:moveTo>
                    <a:lnTo>
                      <a:pt x="309" y="327"/>
                    </a:lnTo>
                    <a:lnTo>
                      <a:pt x="283" y="351"/>
                    </a:lnTo>
                    <a:lnTo>
                      <a:pt x="309" y="375"/>
                    </a:lnTo>
                    <a:lnTo>
                      <a:pt x="342" y="403"/>
                    </a:lnTo>
                    <a:lnTo>
                      <a:pt x="359" y="417"/>
                    </a:lnTo>
                    <a:lnTo>
                      <a:pt x="342" y="305"/>
                    </a:lnTo>
                    <a:lnTo>
                      <a:pt x="340" y="297"/>
                    </a:lnTo>
                    <a:close/>
                    <a:moveTo>
                      <a:pt x="210" y="250"/>
                    </a:moveTo>
                    <a:lnTo>
                      <a:pt x="205" y="283"/>
                    </a:lnTo>
                    <a:lnTo>
                      <a:pt x="230" y="305"/>
                    </a:lnTo>
                    <a:lnTo>
                      <a:pt x="268" y="340"/>
                    </a:lnTo>
                    <a:lnTo>
                      <a:pt x="271" y="337"/>
                    </a:lnTo>
                    <a:lnTo>
                      <a:pt x="309" y="299"/>
                    </a:lnTo>
                    <a:lnTo>
                      <a:pt x="337" y="272"/>
                    </a:lnTo>
                    <a:lnTo>
                      <a:pt x="333" y="250"/>
                    </a:lnTo>
                    <a:lnTo>
                      <a:pt x="210" y="250"/>
                    </a:lnTo>
                    <a:close/>
                    <a:moveTo>
                      <a:pt x="230" y="113"/>
                    </a:moveTo>
                    <a:lnTo>
                      <a:pt x="230" y="117"/>
                    </a:lnTo>
                    <a:lnTo>
                      <a:pt x="213" y="227"/>
                    </a:lnTo>
                    <a:lnTo>
                      <a:pt x="330" y="227"/>
                    </a:lnTo>
                    <a:lnTo>
                      <a:pt x="312" y="113"/>
                    </a:lnTo>
                    <a:lnTo>
                      <a:pt x="230" y="113"/>
                    </a:lnTo>
                    <a:close/>
                    <a:moveTo>
                      <a:pt x="248" y="0"/>
                    </a:moveTo>
                    <a:lnTo>
                      <a:pt x="296" y="0"/>
                    </a:lnTo>
                    <a:lnTo>
                      <a:pt x="296" y="11"/>
                    </a:lnTo>
                    <a:lnTo>
                      <a:pt x="314" y="11"/>
                    </a:lnTo>
                    <a:lnTo>
                      <a:pt x="314" y="26"/>
                    </a:lnTo>
                    <a:lnTo>
                      <a:pt x="327" y="26"/>
                    </a:lnTo>
                    <a:lnTo>
                      <a:pt x="327" y="29"/>
                    </a:lnTo>
                    <a:lnTo>
                      <a:pt x="342" y="123"/>
                    </a:lnTo>
                    <a:lnTo>
                      <a:pt x="399" y="501"/>
                    </a:lnTo>
                    <a:lnTo>
                      <a:pt x="542" y="1451"/>
                    </a:lnTo>
                    <a:lnTo>
                      <a:pt x="514" y="1451"/>
                    </a:lnTo>
                    <a:lnTo>
                      <a:pt x="508" y="1411"/>
                    </a:lnTo>
                    <a:lnTo>
                      <a:pt x="34" y="1411"/>
                    </a:lnTo>
                    <a:lnTo>
                      <a:pt x="28" y="1451"/>
                    </a:lnTo>
                    <a:lnTo>
                      <a:pt x="0" y="1451"/>
                    </a:lnTo>
                    <a:lnTo>
                      <a:pt x="141" y="526"/>
                    </a:lnTo>
                    <a:lnTo>
                      <a:pt x="201" y="124"/>
                    </a:lnTo>
                    <a:lnTo>
                      <a:pt x="216" y="29"/>
                    </a:lnTo>
                    <a:lnTo>
                      <a:pt x="216" y="26"/>
                    </a:lnTo>
                    <a:lnTo>
                      <a:pt x="229" y="26"/>
                    </a:lnTo>
                    <a:lnTo>
                      <a:pt x="229" y="11"/>
                    </a:lnTo>
                    <a:lnTo>
                      <a:pt x="248" y="11"/>
                    </a:lnTo>
                    <a:lnTo>
                      <a:pt x="2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3" name="Rectangle 42">
                <a:extLst>
                  <a:ext uri="{FF2B5EF4-FFF2-40B4-BE49-F238E27FC236}">
                    <a16:creationId xmlns:a16="http://schemas.microsoft.com/office/drawing/2014/main" id="{A3DB44FA-4244-42B0-AC36-C3BC34F5E816}"/>
                  </a:ext>
                </a:extLst>
              </p:cNvPr>
              <p:cNvSpPr>
                <a:spLocks noChangeArrowheads="1"/>
              </p:cNvSpPr>
              <p:nvPr/>
            </p:nvSpPr>
            <p:spPr bwMode="auto">
              <a:xfrm>
                <a:off x="4141788" y="4386263"/>
                <a:ext cx="460375" cy="288925"/>
              </a:xfrm>
              <a:prstGeom prst="rect">
                <a:avLst/>
              </a:prstGeom>
              <a:grp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4" name="Freeform 43">
                <a:extLst>
                  <a:ext uri="{FF2B5EF4-FFF2-40B4-BE49-F238E27FC236}">
                    <a16:creationId xmlns:a16="http://schemas.microsoft.com/office/drawing/2014/main" id="{57802DF3-F81E-45E0-8F40-E108002D23B5}"/>
                  </a:ext>
                </a:extLst>
              </p:cNvPr>
              <p:cNvSpPr>
                <a:spLocks/>
              </p:cNvSpPr>
              <p:nvPr/>
            </p:nvSpPr>
            <p:spPr bwMode="auto">
              <a:xfrm>
                <a:off x="4386263" y="4325938"/>
                <a:ext cx="247650" cy="247650"/>
              </a:xfrm>
              <a:custGeom>
                <a:avLst/>
                <a:gdLst>
                  <a:gd name="T0" fmla="*/ 155 w 310"/>
                  <a:gd name="T1" fmla="*/ 0 h 312"/>
                  <a:gd name="T2" fmla="*/ 190 w 310"/>
                  <a:gd name="T3" fmla="*/ 5 h 312"/>
                  <a:gd name="T4" fmla="*/ 224 w 310"/>
                  <a:gd name="T5" fmla="*/ 16 h 312"/>
                  <a:gd name="T6" fmla="*/ 252 w 310"/>
                  <a:gd name="T7" fmla="*/ 35 h 312"/>
                  <a:gd name="T8" fmla="*/ 277 w 310"/>
                  <a:gd name="T9" fmla="*/ 59 h 312"/>
                  <a:gd name="T10" fmla="*/ 296 w 310"/>
                  <a:gd name="T11" fmla="*/ 88 h 312"/>
                  <a:gd name="T12" fmla="*/ 307 w 310"/>
                  <a:gd name="T13" fmla="*/ 120 h 312"/>
                  <a:gd name="T14" fmla="*/ 310 w 310"/>
                  <a:gd name="T15" fmla="*/ 157 h 312"/>
                  <a:gd name="T16" fmla="*/ 307 w 310"/>
                  <a:gd name="T17" fmla="*/ 192 h 312"/>
                  <a:gd name="T18" fmla="*/ 296 w 310"/>
                  <a:gd name="T19" fmla="*/ 225 h 312"/>
                  <a:gd name="T20" fmla="*/ 277 w 310"/>
                  <a:gd name="T21" fmla="*/ 254 h 312"/>
                  <a:gd name="T22" fmla="*/ 252 w 310"/>
                  <a:gd name="T23" fmla="*/ 279 h 312"/>
                  <a:gd name="T24" fmla="*/ 224 w 310"/>
                  <a:gd name="T25" fmla="*/ 296 h 312"/>
                  <a:gd name="T26" fmla="*/ 190 w 310"/>
                  <a:gd name="T27" fmla="*/ 308 h 312"/>
                  <a:gd name="T28" fmla="*/ 155 w 310"/>
                  <a:gd name="T29" fmla="*/ 312 h 312"/>
                  <a:gd name="T30" fmla="*/ 120 w 310"/>
                  <a:gd name="T31" fmla="*/ 308 h 312"/>
                  <a:gd name="T32" fmla="*/ 86 w 310"/>
                  <a:gd name="T33" fmla="*/ 296 h 312"/>
                  <a:gd name="T34" fmla="*/ 58 w 310"/>
                  <a:gd name="T35" fmla="*/ 279 h 312"/>
                  <a:gd name="T36" fmla="*/ 33 w 310"/>
                  <a:gd name="T37" fmla="*/ 254 h 312"/>
                  <a:gd name="T38" fmla="*/ 14 w 310"/>
                  <a:gd name="T39" fmla="*/ 225 h 312"/>
                  <a:gd name="T40" fmla="*/ 3 w 310"/>
                  <a:gd name="T41" fmla="*/ 192 h 312"/>
                  <a:gd name="T42" fmla="*/ 0 w 310"/>
                  <a:gd name="T43" fmla="*/ 157 h 312"/>
                  <a:gd name="T44" fmla="*/ 3 w 310"/>
                  <a:gd name="T45" fmla="*/ 120 h 312"/>
                  <a:gd name="T46" fmla="*/ 14 w 310"/>
                  <a:gd name="T47" fmla="*/ 88 h 312"/>
                  <a:gd name="T48" fmla="*/ 33 w 310"/>
                  <a:gd name="T49" fmla="*/ 59 h 312"/>
                  <a:gd name="T50" fmla="*/ 58 w 310"/>
                  <a:gd name="T51" fmla="*/ 35 h 312"/>
                  <a:gd name="T52" fmla="*/ 86 w 310"/>
                  <a:gd name="T53" fmla="*/ 16 h 312"/>
                  <a:gd name="T54" fmla="*/ 120 w 310"/>
                  <a:gd name="T55" fmla="*/ 5 h 312"/>
                  <a:gd name="T56" fmla="*/ 155 w 310"/>
                  <a:gd name="T5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0" h="312">
                    <a:moveTo>
                      <a:pt x="155" y="0"/>
                    </a:moveTo>
                    <a:lnTo>
                      <a:pt x="190" y="5"/>
                    </a:lnTo>
                    <a:lnTo>
                      <a:pt x="224" y="16"/>
                    </a:lnTo>
                    <a:lnTo>
                      <a:pt x="252" y="35"/>
                    </a:lnTo>
                    <a:lnTo>
                      <a:pt x="277" y="59"/>
                    </a:lnTo>
                    <a:lnTo>
                      <a:pt x="296" y="88"/>
                    </a:lnTo>
                    <a:lnTo>
                      <a:pt x="307" y="120"/>
                    </a:lnTo>
                    <a:lnTo>
                      <a:pt x="310" y="157"/>
                    </a:lnTo>
                    <a:lnTo>
                      <a:pt x="307" y="192"/>
                    </a:lnTo>
                    <a:lnTo>
                      <a:pt x="296" y="225"/>
                    </a:lnTo>
                    <a:lnTo>
                      <a:pt x="277" y="254"/>
                    </a:lnTo>
                    <a:lnTo>
                      <a:pt x="252" y="279"/>
                    </a:lnTo>
                    <a:lnTo>
                      <a:pt x="224" y="296"/>
                    </a:lnTo>
                    <a:lnTo>
                      <a:pt x="190" y="308"/>
                    </a:lnTo>
                    <a:lnTo>
                      <a:pt x="155" y="312"/>
                    </a:lnTo>
                    <a:lnTo>
                      <a:pt x="120" y="308"/>
                    </a:lnTo>
                    <a:lnTo>
                      <a:pt x="86" y="296"/>
                    </a:lnTo>
                    <a:lnTo>
                      <a:pt x="58" y="279"/>
                    </a:lnTo>
                    <a:lnTo>
                      <a:pt x="33" y="254"/>
                    </a:lnTo>
                    <a:lnTo>
                      <a:pt x="14" y="225"/>
                    </a:lnTo>
                    <a:lnTo>
                      <a:pt x="3" y="192"/>
                    </a:lnTo>
                    <a:lnTo>
                      <a:pt x="0" y="157"/>
                    </a:lnTo>
                    <a:lnTo>
                      <a:pt x="3" y="120"/>
                    </a:lnTo>
                    <a:lnTo>
                      <a:pt x="14" y="88"/>
                    </a:lnTo>
                    <a:lnTo>
                      <a:pt x="33" y="59"/>
                    </a:lnTo>
                    <a:lnTo>
                      <a:pt x="58" y="35"/>
                    </a:lnTo>
                    <a:lnTo>
                      <a:pt x="86" y="16"/>
                    </a:lnTo>
                    <a:lnTo>
                      <a:pt x="120" y="5"/>
                    </a:lnTo>
                    <a:lnTo>
                      <a:pt x="15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5" name="Freeform 44">
                <a:extLst>
                  <a:ext uri="{FF2B5EF4-FFF2-40B4-BE49-F238E27FC236}">
                    <a16:creationId xmlns:a16="http://schemas.microsoft.com/office/drawing/2014/main" id="{141124D4-BA92-4D01-BA5F-98005A08070D}"/>
                  </a:ext>
                </a:extLst>
              </p:cNvPr>
              <p:cNvSpPr>
                <a:spLocks/>
              </p:cNvSpPr>
              <p:nvPr/>
            </p:nvSpPr>
            <p:spPr bwMode="auto">
              <a:xfrm>
                <a:off x="4473575" y="4408488"/>
                <a:ext cx="76200" cy="76200"/>
              </a:xfrm>
              <a:custGeom>
                <a:avLst/>
                <a:gdLst>
                  <a:gd name="T0" fmla="*/ 47 w 95"/>
                  <a:gd name="T1" fmla="*/ 0 h 96"/>
                  <a:gd name="T2" fmla="*/ 66 w 95"/>
                  <a:gd name="T3" fmla="*/ 3 h 96"/>
                  <a:gd name="T4" fmla="*/ 80 w 95"/>
                  <a:gd name="T5" fmla="*/ 14 h 96"/>
                  <a:gd name="T6" fmla="*/ 90 w 95"/>
                  <a:gd name="T7" fmla="*/ 28 h 96"/>
                  <a:gd name="T8" fmla="*/ 95 w 95"/>
                  <a:gd name="T9" fmla="*/ 47 h 96"/>
                  <a:gd name="T10" fmla="*/ 90 w 95"/>
                  <a:gd name="T11" fmla="*/ 66 h 96"/>
                  <a:gd name="T12" fmla="*/ 80 w 95"/>
                  <a:gd name="T13" fmla="*/ 81 h 96"/>
                  <a:gd name="T14" fmla="*/ 66 w 95"/>
                  <a:gd name="T15" fmla="*/ 91 h 96"/>
                  <a:gd name="T16" fmla="*/ 47 w 95"/>
                  <a:gd name="T17" fmla="*/ 96 h 96"/>
                  <a:gd name="T18" fmla="*/ 29 w 95"/>
                  <a:gd name="T19" fmla="*/ 91 h 96"/>
                  <a:gd name="T20" fmla="*/ 13 w 95"/>
                  <a:gd name="T21" fmla="*/ 81 h 96"/>
                  <a:gd name="T22" fmla="*/ 3 w 95"/>
                  <a:gd name="T23" fmla="*/ 66 h 96"/>
                  <a:gd name="T24" fmla="*/ 0 w 95"/>
                  <a:gd name="T25" fmla="*/ 47 h 96"/>
                  <a:gd name="T26" fmla="*/ 3 w 95"/>
                  <a:gd name="T27" fmla="*/ 28 h 96"/>
                  <a:gd name="T28" fmla="*/ 13 w 95"/>
                  <a:gd name="T29" fmla="*/ 14 h 96"/>
                  <a:gd name="T30" fmla="*/ 29 w 95"/>
                  <a:gd name="T31" fmla="*/ 3 h 96"/>
                  <a:gd name="T32" fmla="*/ 47 w 95"/>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6">
                    <a:moveTo>
                      <a:pt x="47" y="0"/>
                    </a:moveTo>
                    <a:lnTo>
                      <a:pt x="66" y="3"/>
                    </a:lnTo>
                    <a:lnTo>
                      <a:pt x="80" y="14"/>
                    </a:lnTo>
                    <a:lnTo>
                      <a:pt x="90" y="28"/>
                    </a:lnTo>
                    <a:lnTo>
                      <a:pt x="95" y="47"/>
                    </a:lnTo>
                    <a:lnTo>
                      <a:pt x="90" y="66"/>
                    </a:lnTo>
                    <a:lnTo>
                      <a:pt x="80" y="81"/>
                    </a:lnTo>
                    <a:lnTo>
                      <a:pt x="66" y="91"/>
                    </a:lnTo>
                    <a:lnTo>
                      <a:pt x="47" y="96"/>
                    </a:lnTo>
                    <a:lnTo>
                      <a:pt x="29" y="91"/>
                    </a:lnTo>
                    <a:lnTo>
                      <a:pt x="13" y="81"/>
                    </a:lnTo>
                    <a:lnTo>
                      <a:pt x="3" y="66"/>
                    </a:lnTo>
                    <a:lnTo>
                      <a:pt x="0" y="47"/>
                    </a:lnTo>
                    <a:lnTo>
                      <a:pt x="3" y="28"/>
                    </a:lnTo>
                    <a:lnTo>
                      <a:pt x="13" y="14"/>
                    </a:lnTo>
                    <a:lnTo>
                      <a:pt x="29" y="3"/>
                    </a:lnTo>
                    <a:lnTo>
                      <a:pt x="47"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6" name="Rectangle 45">
                <a:extLst>
                  <a:ext uri="{FF2B5EF4-FFF2-40B4-BE49-F238E27FC236}">
                    <a16:creationId xmlns:a16="http://schemas.microsoft.com/office/drawing/2014/main" id="{A93F7592-E1FC-4EFE-9745-74B540D19986}"/>
                  </a:ext>
                </a:extLst>
              </p:cNvPr>
              <p:cNvSpPr>
                <a:spLocks noChangeArrowheads="1"/>
              </p:cNvSpPr>
              <p:nvPr/>
            </p:nvSpPr>
            <p:spPr bwMode="auto">
              <a:xfrm>
                <a:off x="4567238" y="3736975"/>
                <a:ext cx="47625" cy="687388"/>
              </a:xfrm>
              <a:prstGeom prst="rect">
                <a:avLst/>
              </a:prstGeom>
              <a:grp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7" name="Freeform 46">
                <a:extLst>
                  <a:ext uri="{FF2B5EF4-FFF2-40B4-BE49-F238E27FC236}">
                    <a16:creationId xmlns:a16="http://schemas.microsoft.com/office/drawing/2014/main" id="{371C909D-F19C-4033-9361-A9B5E3513BBA}"/>
                  </a:ext>
                </a:extLst>
              </p:cNvPr>
              <p:cNvSpPr>
                <a:spLocks/>
              </p:cNvSpPr>
              <p:nvPr/>
            </p:nvSpPr>
            <p:spPr bwMode="auto">
              <a:xfrm>
                <a:off x="4141788" y="4600575"/>
                <a:ext cx="1647825" cy="198438"/>
              </a:xfrm>
              <a:custGeom>
                <a:avLst/>
                <a:gdLst>
                  <a:gd name="T0" fmla="*/ 841 w 2077"/>
                  <a:gd name="T1" fmla="*/ 0 h 251"/>
                  <a:gd name="T2" fmla="*/ 1494 w 2077"/>
                  <a:gd name="T3" fmla="*/ 0 h 251"/>
                  <a:gd name="T4" fmla="*/ 1494 w 2077"/>
                  <a:gd name="T5" fmla="*/ 82 h 251"/>
                  <a:gd name="T6" fmla="*/ 2077 w 2077"/>
                  <a:gd name="T7" fmla="*/ 82 h 251"/>
                  <a:gd name="T8" fmla="*/ 2077 w 2077"/>
                  <a:gd name="T9" fmla="*/ 251 h 251"/>
                  <a:gd name="T10" fmla="*/ 0 w 2077"/>
                  <a:gd name="T11" fmla="*/ 251 h 251"/>
                  <a:gd name="T12" fmla="*/ 0 w 2077"/>
                  <a:gd name="T13" fmla="*/ 82 h 251"/>
                  <a:gd name="T14" fmla="*/ 841 w 2077"/>
                  <a:gd name="T15" fmla="*/ 82 h 251"/>
                  <a:gd name="T16" fmla="*/ 841 w 2077"/>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7" h="251">
                    <a:moveTo>
                      <a:pt x="841" y="0"/>
                    </a:moveTo>
                    <a:lnTo>
                      <a:pt x="1494" y="0"/>
                    </a:lnTo>
                    <a:lnTo>
                      <a:pt x="1494" y="82"/>
                    </a:lnTo>
                    <a:lnTo>
                      <a:pt x="2077" y="82"/>
                    </a:lnTo>
                    <a:lnTo>
                      <a:pt x="2077" y="251"/>
                    </a:lnTo>
                    <a:lnTo>
                      <a:pt x="0" y="251"/>
                    </a:lnTo>
                    <a:lnTo>
                      <a:pt x="0" y="82"/>
                    </a:lnTo>
                    <a:lnTo>
                      <a:pt x="841" y="82"/>
                    </a:lnTo>
                    <a:lnTo>
                      <a:pt x="841"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8" name="Freeform 47">
                <a:extLst>
                  <a:ext uri="{FF2B5EF4-FFF2-40B4-BE49-F238E27FC236}">
                    <a16:creationId xmlns:a16="http://schemas.microsoft.com/office/drawing/2014/main" id="{42F178A1-1643-461F-BE35-14B515E00EF4}"/>
                  </a:ext>
                </a:extLst>
              </p:cNvPr>
              <p:cNvSpPr>
                <a:spLocks/>
              </p:cNvSpPr>
              <p:nvPr/>
            </p:nvSpPr>
            <p:spPr bwMode="auto">
              <a:xfrm>
                <a:off x="4552950" y="4383088"/>
                <a:ext cx="73025" cy="71438"/>
              </a:xfrm>
              <a:custGeom>
                <a:avLst/>
                <a:gdLst>
                  <a:gd name="T0" fmla="*/ 46 w 91"/>
                  <a:gd name="T1" fmla="*/ 0 h 90"/>
                  <a:gd name="T2" fmla="*/ 63 w 91"/>
                  <a:gd name="T3" fmla="*/ 3 h 90"/>
                  <a:gd name="T4" fmla="*/ 78 w 91"/>
                  <a:gd name="T5" fmla="*/ 13 h 90"/>
                  <a:gd name="T6" fmla="*/ 87 w 91"/>
                  <a:gd name="T7" fmla="*/ 28 h 90"/>
                  <a:gd name="T8" fmla="*/ 91 w 91"/>
                  <a:gd name="T9" fmla="*/ 46 h 90"/>
                  <a:gd name="T10" fmla="*/ 87 w 91"/>
                  <a:gd name="T11" fmla="*/ 63 h 90"/>
                  <a:gd name="T12" fmla="*/ 78 w 91"/>
                  <a:gd name="T13" fmla="*/ 76 h 90"/>
                  <a:gd name="T14" fmla="*/ 63 w 91"/>
                  <a:gd name="T15" fmla="*/ 87 h 90"/>
                  <a:gd name="T16" fmla="*/ 46 w 91"/>
                  <a:gd name="T17" fmla="*/ 90 h 90"/>
                  <a:gd name="T18" fmla="*/ 28 w 91"/>
                  <a:gd name="T19" fmla="*/ 87 h 90"/>
                  <a:gd name="T20" fmla="*/ 13 w 91"/>
                  <a:gd name="T21" fmla="*/ 76 h 90"/>
                  <a:gd name="T22" fmla="*/ 5 w 91"/>
                  <a:gd name="T23" fmla="*/ 63 h 90"/>
                  <a:gd name="T24" fmla="*/ 0 w 91"/>
                  <a:gd name="T25" fmla="*/ 46 h 90"/>
                  <a:gd name="T26" fmla="*/ 5 w 91"/>
                  <a:gd name="T27" fmla="*/ 28 h 90"/>
                  <a:gd name="T28" fmla="*/ 13 w 91"/>
                  <a:gd name="T29" fmla="*/ 13 h 90"/>
                  <a:gd name="T30" fmla="*/ 28 w 91"/>
                  <a:gd name="T31" fmla="*/ 3 h 90"/>
                  <a:gd name="T32" fmla="*/ 46 w 91"/>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0">
                    <a:moveTo>
                      <a:pt x="46" y="0"/>
                    </a:moveTo>
                    <a:lnTo>
                      <a:pt x="63" y="3"/>
                    </a:lnTo>
                    <a:lnTo>
                      <a:pt x="78" y="13"/>
                    </a:lnTo>
                    <a:lnTo>
                      <a:pt x="87" y="28"/>
                    </a:lnTo>
                    <a:lnTo>
                      <a:pt x="91" y="46"/>
                    </a:lnTo>
                    <a:lnTo>
                      <a:pt x="87" y="63"/>
                    </a:lnTo>
                    <a:lnTo>
                      <a:pt x="78" y="76"/>
                    </a:lnTo>
                    <a:lnTo>
                      <a:pt x="63" y="87"/>
                    </a:lnTo>
                    <a:lnTo>
                      <a:pt x="46" y="90"/>
                    </a:lnTo>
                    <a:lnTo>
                      <a:pt x="28" y="87"/>
                    </a:lnTo>
                    <a:lnTo>
                      <a:pt x="13" y="76"/>
                    </a:lnTo>
                    <a:lnTo>
                      <a:pt x="5" y="63"/>
                    </a:lnTo>
                    <a:lnTo>
                      <a:pt x="0" y="46"/>
                    </a:lnTo>
                    <a:lnTo>
                      <a:pt x="5" y="28"/>
                    </a:lnTo>
                    <a:lnTo>
                      <a:pt x="13" y="13"/>
                    </a:lnTo>
                    <a:lnTo>
                      <a:pt x="28" y="3"/>
                    </a:lnTo>
                    <a:lnTo>
                      <a:pt x="46"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9" name="Freeform 48">
                <a:extLst>
                  <a:ext uri="{FF2B5EF4-FFF2-40B4-BE49-F238E27FC236}">
                    <a16:creationId xmlns:a16="http://schemas.microsoft.com/office/drawing/2014/main" id="{646DD53E-774D-4706-ACFB-67C9815CCADA}"/>
                  </a:ext>
                </a:extLst>
              </p:cNvPr>
              <p:cNvSpPr>
                <a:spLocks/>
              </p:cNvSpPr>
              <p:nvPr/>
            </p:nvSpPr>
            <p:spPr bwMode="auto">
              <a:xfrm>
                <a:off x="4327525" y="3367088"/>
                <a:ext cx="1127125" cy="544513"/>
              </a:xfrm>
              <a:custGeom>
                <a:avLst/>
                <a:gdLst>
                  <a:gd name="T0" fmla="*/ 1368 w 1420"/>
                  <a:gd name="T1" fmla="*/ 0 h 686"/>
                  <a:gd name="T2" fmla="*/ 1420 w 1420"/>
                  <a:gd name="T3" fmla="*/ 146 h 686"/>
                  <a:gd name="T4" fmla="*/ 415 w 1420"/>
                  <a:gd name="T5" fmla="*/ 500 h 686"/>
                  <a:gd name="T6" fmla="*/ 450 w 1420"/>
                  <a:gd name="T7" fmla="*/ 605 h 686"/>
                  <a:gd name="T8" fmla="*/ 397 w 1420"/>
                  <a:gd name="T9" fmla="*/ 623 h 686"/>
                  <a:gd name="T10" fmla="*/ 388 w 1420"/>
                  <a:gd name="T11" fmla="*/ 640 h 686"/>
                  <a:gd name="T12" fmla="*/ 377 w 1420"/>
                  <a:gd name="T13" fmla="*/ 656 h 686"/>
                  <a:gd name="T14" fmla="*/ 360 w 1420"/>
                  <a:gd name="T15" fmla="*/ 668 h 686"/>
                  <a:gd name="T16" fmla="*/ 341 w 1420"/>
                  <a:gd name="T17" fmla="*/ 677 h 686"/>
                  <a:gd name="T18" fmla="*/ 315 w 1420"/>
                  <a:gd name="T19" fmla="*/ 681 h 686"/>
                  <a:gd name="T20" fmla="*/ 289 w 1420"/>
                  <a:gd name="T21" fmla="*/ 678 h 686"/>
                  <a:gd name="T22" fmla="*/ 265 w 1420"/>
                  <a:gd name="T23" fmla="*/ 668 h 686"/>
                  <a:gd name="T24" fmla="*/ 212 w 1420"/>
                  <a:gd name="T25" fmla="*/ 686 h 686"/>
                  <a:gd name="T26" fmla="*/ 177 w 1420"/>
                  <a:gd name="T27" fmla="*/ 582 h 686"/>
                  <a:gd name="T28" fmla="*/ 51 w 1420"/>
                  <a:gd name="T29" fmla="*/ 627 h 686"/>
                  <a:gd name="T30" fmla="*/ 0 w 1420"/>
                  <a:gd name="T31" fmla="*/ 480 h 686"/>
                  <a:gd name="T32" fmla="*/ 1368 w 1420"/>
                  <a:gd name="T33"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0" h="686">
                    <a:moveTo>
                      <a:pt x="1368" y="0"/>
                    </a:moveTo>
                    <a:lnTo>
                      <a:pt x="1420" y="146"/>
                    </a:lnTo>
                    <a:lnTo>
                      <a:pt x="415" y="500"/>
                    </a:lnTo>
                    <a:lnTo>
                      <a:pt x="450" y="605"/>
                    </a:lnTo>
                    <a:lnTo>
                      <a:pt x="397" y="623"/>
                    </a:lnTo>
                    <a:lnTo>
                      <a:pt x="388" y="640"/>
                    </a:lnTo>
                    <a:lnTo>
                      <a:pt x="377" y="656"/>
                    </a:lnTo>
                    <a:lnTo>
                      <a:pt x="360" y="668"/>
                    </a:lnTo>
                    <a:lnTo>
                      <a:pt x="341" y="677"/>
                    </a:lnTo>
                    <a:lnTo>
                      <a:pt x="315" y="681"/>
                    </a:lnTo>
                    <a:lnTo>
                      <a:pt x="289" y="678"/>
                    </a:lnTo>
                    <a:lnTo>
                      <a:pt x="265" y="668"/>
                    </a:lnTo>
                    <a:lnTo>
                      <a:pt x="212" y="686"/>
                    </a:lnTo>
                    <a:lnTo>
                      <a:pt x="177" y="582"/>
                    </a:lnTo>
                    <a:lnTo>
                      <a:pt x="51" y="627"/>
                    </a:lnTo>
                    <a:lnTo>
                      <a:pt x="0" y="480"/>
                    </a:lnTo>
                    <a:lnTo>
                      <a:pt x="1368"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0" name="Freeform 49">
                <a:extLst>
                  <a:ext uri="{FF2B5EF4-FFF2-40B4-BE49-F238E27FC236}">
                    <a16:creationId xmlns:a16="http://schemas.microsoft.com/office/drawing/2014/main" id="{44393417-FFB2-4FAF-BD09-838FF90B99AB}"/>
                  </a:ext>
                </a:extLst>
              </p:cNvPr>
              <p:cNvSpPr>
                <a:spLocks noEditPoints="1"/>
              </p:cNvSpPr>
              <p:nvPr/>
            </p:nvSpPr>
            <p:spPr bwMode="auto">
              <a:xfrm>
                <a:off x="5354638" y="3044825"/>
                <a:ext cx="411162" cy="854075"/>
              </a:xfrm>
              <a:custGeom>
                <a:avLst/>
                <a:gdLst>
                  <a:gd name="T0" fmla="*/ 388 w 518"/>
                  <a:gd name="T1" fmla="*/ 639 h 1076"/>
                  <a:gd name="T2" fmla="*/ 338 w 518"/>
                  <a:gd name="T3" fmla="*/ 651 h 1076"/>
                  <a:gd name="T4" fmla="*/ 294 w 518"/>
                  <a:gd name="T5" fmla="*/ 673 h 1076"/>
                  <a:gd name="T6" fmla="*/ 265 w 518"/>
                  <a:gd name="T7" fmla="*/ 704 h 1076"/>
                  <a:gd name="T8" fmla="*/ 243 w 518"/>
                  <a:gd name="T9" fmla="*/ 738 h 1076"/>
                  <a:gd name="T10" fmla="*/ 232 w 518"/>
                  <a:gd name="T11" fmla="*/ 759 h 1076"/>
                  <a:gd name="T12" fmla="*/ 338 w 518"/>
                  <a:gd name="T13" fmla="*/ 893 h 1076"/>
                  <a:gd name="T14" fmla="*/ 445 w 518"/>
                  <a:gd name="T15" fmla="*/ 932 h 1076"/>
                  <a:gd name="T16" fmla="*/ 413 w 518"/>
                  <a:gd name="T17" fmla="*/ 638 h 1076"/>
                  <a:gd name="T18" fmla="*/ 49 w 518"/>
                  <a:gd name="T19" fmla="*/ 165 h 1076"/>
                  <a:gd name="T20" fmla="*/ 96 w 518"/>
                  <a:gd name="T21" fmla="*/ 301 h 1076"/>
                  <a:gd name="T22" fmla="*/ 111 w 518"/>
                  <a:gd name="T23" fmla="*/ 301 h 1076"/>
                  <a:gd name="T24" fmla="*/ 146 w 518"/>
                  <a:gd name="T25" fmla="*/ 302 h 1076"/>
                  <a:gd name="T26" fmla="*/ 189 w 518"/>
                  <a:gd name="T27" fmla="*/ 299 h 1076"/>
                  <a:gd name="T28" fmla="*/ 216 w 518"/>
                  <a:gd name="T29" fmla="*/ 289 h 1076"/>
                  <a:gd name="T30" fmla="*/ 237 w 518"/>
                  <a:gd name="T31" fmla="*/ 270 h 1076"/>
                  <a:gd name="T32" fmla="*/ 249 w 518"/>
                  <a:gd name="T33" fmla="*/ 257 h 1076"/>
                  <a:gd name="T34" fmla="*/ 146 w 518"/>
                  <a:gd name="T35" fmla="*/ 151 h 1076"/>
                  <a:gd name="T36" fmla="*/ 26 w 518"/>
                  <a:gd name="T37" fmla="*/ 0 h 1076"/>
                  <a:gd name="T38" fmla="*/ 71 w 518"/>
                  <a:gd name="T39" fmla="*/ 5 h 1076"/>
                  <a:gd name="T40" fmla="*/ 90 w 518"/>
                  <a:gd name="T41" fmla="*/ 19 h 1076"/>
                  <a:gd name="T42" fmla="*/ 126 w 518"/>
                  <a:gd name="T43" fmla="*/ 46 h 1076"/>
                  <a:gd name="T44" fmla="*/ 178 w 518"/>
                  <a:gd name="T45" fmla="*/ 90 h 1076"/>
                  <a:gd name="T46" fmla="*/ 247 w 518"/>
                  <a:gd name="T47" fmla="*/ 150 h 1076"/>
                  <a:gd name="T48" fmla="*/ 309 w 518"/>
                  <a:gd name="T49" fmla="*/ 211 h 1076"/>
                  <a:gd name="T50" fmla="*/ 338 w 518"/>
                  <a:gd name="T51" fmla="*/ 244 h 1076"/>
                  <a:gd name="T52" fmla="*/ 401 w 518"/>
                  <a:gd name="T53" fmla="*/ 337 h 1076"/>
                  <a:gd name="T54" fmla="*/ 457 w 518"/>
                  <a:gd name="T55" fmla="*/ 455 h 1076"/>
                  <a:gd name="T56" fmla="*/ 498 w 518"/>
                  <a:gd name="T57" fmla="*/ 594 h 1076"/>
                  <a:gd name="T58" fmla="*/ 515 w 518"/>
                  <a:gd name="T59" fmla="*/ 721 h 1076"/>
                  <a:gd name="T60" fmla="*/ 518 w 518"/>
                  <a:gd name="T61" fmla="*/ 821 h 1076"/>
                  <a:gd name="T62" fmla="*/ 514 w 518"/>
                  <a:gd name="T63" fmla="*/ 909 h 1076"/>
                  <a:gd name="T64" fmla="*/ 508 w 518"/>
                  <a:gd name="T65" fmla="*/ 981 h 1076"/>
                  <a:gd name="T66" fmla="*/ 501 w 518"/>
                  <a:gd name="T67" fmla="*/ 1028 h 1076"/>
                  <a:gd name="T68" fmla="*/ 498 w 518"/>
                  <a:gd name="T69" fmla="*/ 1045 h 1076"/>
                  <a:gd name="T70" fmla="*/ 338 w 518"/>
                  <a:gd name="T71" fmla="*/ 966 h 1076"/>
                  <a:gd name="T72" fmla="*/ 67 w 518"/>
                  <a:gd name="T73" fmla="*/ 644 h 1076"/>
                  <a:gd name="T74" fmla="*/ 26 w 518"/>
                  <a:gd name="T75"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8" h="1076">
                    <a:moveTo>
                      <a:pt x="413" y="638"/>
                    </a:moveTo>
                    <a:lnTo>
                      <a:pt x="388" y="639"/>
                    </a:lnTo>
                    <a:lnTo>
                      <a:pt x="363" y="644"/>
                    </a:lnTo>
                    <a:lnTo>
                      <a:pt x="338" y="651"/>
                    </a:lnTo>
                    <a:lnTo>
                      <a:pt x="312" y="661"/>
                    </a:lnTo>
                    <a:lnTo>
                      <a:pt x="294" y="673"/>
                    </a:lnTo>
                    <a:lnTo>
                      <a:pt x="278" y="688"/>
                    </a:lnTo>
                    <a:lnTo>
                      <a:pt x="265" y="704"/>
                    </a:lnTo>
                    <a:lnTo>
                      <a:pt x="253" y="721"/>
                    </a:lnTo>
                    <a:lnTo>
                      <a:pt x="243" y="738"/>
                    </a:lnTo>
                    <a:lnTo>
                      <a:pt x="237" y="751"/>
                    </a:lnTo>
                    <a:lnTo>
                      <a:pt x="232" y="759"/>
                    </a:lnTo>
                    <a:lnTo>
                      <a:pt x="231" y="762"/>
                    </a:lnTo>
                    <a:lnTo>
                      <a:pt x="338" y="893"/>
                    </a:lnTo>
                    <a:lnTo>
                      <a:pt x="386" y="953"/>
                    </a:lnTo>
                    <a:lnTo>
                      <a:pt x="445" y="932"/>
                    </a:lnTo>
                    <a:lnTo>
                      <a:pt x="438" y="638"/>
                    </a:lnTo>
                    <a:lnTo>
                      <a:pt x="413" y="638"/>
                    </a:lnTo>
                    <a:close/>
                    <a:moveTo>
                      <a:pt x="118" y="125"/>
                    </a:moveTo>
                    <a:lnTo>
                      <a:pt x="49" y="165"/>
                    </a:lnTo>
                    <a:lnTo>
                      <a:pt x="42" y="267"/>
                    </a:lnTo>
                    <a:lnTo>
                      <a:pt x="96" y="301"/>
                    </a:lnTo>
                    <a:lnTo>
                      <a:pt x="101" y="301"/>
                    </a:lnTo>
                    <a:lnTo>
                      <a:pt x="111" y="301"/>
                    </a:lnTo>
                    <a:lnTo>
                      <a:pt x="127" y="302"/>
                    </a:lnTo>
                    <a:lnTo>
                      <a:pt x="146" y="302"/>
                    </a:lnTo>
                    <a:lnTo>
                      <a:pt x="168" y="302"/>
                    </a:lnTo>
                    <a:lnTo>
                      <a:pt x="189" y="299"/>
                    </a:lnTo>
                    <a:lnTo>
                      <a:pt x="205" y="296"/>
                    </a:lnTo>
                    <a:lnTo>
                      <a:pt x="216" y="289"/>
                    </a:lnTo>
                    <a:lnTo>
                      <a:pt x="227" y="280"/>
                    </a:lnTo>
                    <a:lnTo>
                      <a:pt x="237" y="270"/>
                    </a:lnTo>
                    <a:lnTo>
                      <a:pt x="244" y="263"/>
                    </a:lnTo>
                    <a:lnTo>
                      <a:pt x="249" y="257"/>
                    </a:lnTo>
                    <a:lnTo>
                      <a:pt x="251" y="254"/>
                    </a:lnTo>
                    <a:lnTo>
                      <a:pt x="146" y="151"/>
                    </a:lnTo>
                    <a:lnTo>
                      <a:pt x="118" y="125"/>
                    </a:lnTo>
                    <a:close/>
                    <a:moveTo>
                      <a:pt x="26" y="0"/>
                    </a:moveTo>
                    <a:lnTo>
                      <a:pt x="68" y="2"/>
                    </a:lnTo>
                    <a:lnTo>
                      <a:pt x="71" y="5"/>
                    </a:lnTo>
                    <a:lnTo>
                      <a:pt x="79" y="11"/>
                    </a:lnTo>
                    <a:lnTo>
                      <a:pt x="90" y="19"/>
                    </a:lnTo>
                    <a:lnTo>
                      <a:pt x="106" y="31"/>
                    </a:lnTo>
                    <a:lnTo>
                      <a:pt x="126" y="46"/>
                    </a:lnTo>
                    <a:lnTo>
                      <a:pt x="146" y="63"/>
                    </a:lnTo>
                    <a:lnTo>
                      <a:pt x="178" y="90"/>
                    </a:lnTo>
                    <a:lnTo>
                      <a:pt x="213" y="119"/>
                    </a:lnTo>
                    <a:lnTo>
                      <a:pt x="247" y="150"/>
                    </a:lnTo>
                    <a:lnTo>
                      <a:pt x="279" y="181"/>
                    </a:lnTo>
                    <a:lnTo>
                      <a:pt x="309" y="211"/>
                    </a:lnTo>
                    <a:lnTo>
                      <a:pt x="334" y="239"/>
                    </a:lnTo>
                    <a:lnTo>
                      <a:pt x="338" y="244"/>
                    </a:lnTo>
                    <a:lnTo>
                      <a:pt x="369" y="288"/>
                    </a:lnTo>
                    <a:lnTo>
                      <a:pt x="401" y="337"/>
                    </a:lnTo>
                    <a:lnTo>
                      <a:pt x="430" y="393"/>
                    </a:lnTo>
                    <a:lnTo>
                      <a:pt x="457" y="455"/>
                    </a:lnTo>
                    <a:lnTo>
                      <a:pt x="479" y="522"/>
                    </a:lnTo>
                    <a:lnTo>
                      <a:pt x="498" y="594"/>
                    </a:lnTo>
                    <a:lnTo>
                      <a:pt x="511" y="670"/>
                    </a:lnTo>
                    <a:lnTo>
                      <a:pt x="515" y="721"/>
                    </a:lnTo>
                    <a:lnTo>
                      <a:pt x="518" y="773"/>
                    </a:lnTo>
                    <a:lnTo>
                      <a:pt x="518" y="821"/>
                    </a:lnTo>
                    <a:lnTo>
                      <a:pt x="517" y="866"/>
                    </a:lnTo>
                    <a:lnTo>
                      <a:pt x="514" y="909"/>
                    </a:lnTo>
                    <a:lnTo>
                      <a:pt x="511" y="947"/>
                    </a:lnTo>
                    <a:lnTo>
                      <a:pt x="508" y="981"/>
                    </a:lnTo>
                    <a:lnTo>
                      <a:pt x="503" y="1007"/>
                    </a:lnTo>
                    <a:lnTo>
                      <a:pt x="501" y="1028"/>
                    </a:lnTo>
                    <a:lnTo>
                      <a:pt x="499" y="1041"/>
                    </a:lnTo>
                    <a:lnTo>
                      <a:pt x="498" y="1045"/>
                    </a:lnTo>
                    <a:lnTo>
                      <a:pt x="430" y="1076"/>
                    </a:lnTo>
                    <a:lnTo>
                      <a:pt x="338" y="966"/>
                    </a:lnTo>
                    <a:lnTo>
                      <a:pt x="146" y="739"/>
                    </a:lnTo>
                    <a:lnTo>
                      <a:pt x="67" y="644"/>
                    </a:lnTo>
                    <a:lnTo>
                      <a:pt x="0" y="441"/>
                    </a:lnTo>
                    <a:lnTo>
                      <a:pt x="26"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055" name="Group 2054">
              <a:extLst>
                <a:ext uri="{FF2B5EF4-FFF2-40B4-BE49-F238E27FC236}">
                  <a16:creationId xmlns:a16="http://schemas.microsoft.com/office/drawing/2014/main" id="{8E8483A9-77D8-4EFB-900A-B388A91106CC}"/>
                </a:ext>
              </a:extLst>
            </p:cNvPr>
            <p:cNvGrpSpPr/>
            <p:nvPr/>
          </p:nvGrpSpPr>
          <p:grpSpPr>
            <a:xfrm flipH="1">
              <a:off x="683721" y="4772282"/>
              <a:ext cx="134068" cy="869017"/>
              <a:chOff x="-1758947" y="3936432"/>
              <a:chExt cx="302651" cy="1961762"/>
            </a:xfrm>
          </p:grpSpPr>
          <p:sp>
            <p:nvSpPr>
              <p:cNvPr id="2053" name="Rectangle 2052">
                <a:extLst>
                  <a:ext uri="{FF2B5EF4-FFF2-40B4-BE49-F238E27FC236}">
                    <a16:creationId xmlns:a16="http://schemas.microsoft.com/office/drawing/2014/main" id="{3CDEE082-2890-4C3D-85E2-325EF9B42137}"/>
                  </a:ext>
                </a:extLst>
              </p:cNvPr>
              <p:cNvSpPr/>
              <p:nvPr/>
            </p:nvSpPr>
            <p:spPr bwMode="auto">
              <a:xfrm>
                <a:off x="-1630481" y="3936432"/>
                <a:ext cx="45719" cy="174478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54" name="Rectangle: Rounded Corners 2053">
                <a:extLst>
                  <a:ext uri="{FF2B5EF4-FFF2-40B4-BE49-F238E27FC236}">
                    <a16:creationId xmlns:a16="http://schemas.microsoft.com/office/drawing/2014/main" id="{D29058EB-D665-4A73-8D61-FDCDC59E211C}"/>
                  </a:ext>
                </a:extLst>
              </p:cNvPr>
              <p:cNvSpPr/>
              <p:nvPr/>
            </p:nvSpPr>
            <p:spPr bwMode="auto">
              <a:xfrm>
                <a:off x="-1693637" y="4220128"/>
                <a:ext cx="172031" cy="410911"/>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2" name="Rectangle: Rounded Corners 141">
                <a:extLst>
                  <a:ext uri="{FF2B5EF4-FFF2-40B4-BE49-F238E27FC236}">
                    <a16:creationId xmlns:a16="http://schemas.microsoft.com/office/drawing/2014/main" id="{22344639-0588-4E5D-A240-8184DDCE9853}"/>
                  </a:ext>
                </a:extLst>
              </p:cNvPr>
              <p:cNvSpPr/>
              <p:nvPr/>
            </p:nvSpPr>
            <p:spPr bwMode="auto">
              <a:xfrm>
                <a:off x="-1650630" y="4582612"/>
                <a:ext cx="86016" cy="205457"/>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4" name="Rectangle: Rounded Corners 143">
                <a:extLst>
                  <a:ext uri="{FF2B5EF4-FFF2-40B4-BE49-F238E27FC236}">
                    <a16:creationId xmlns:a16="http://schemas.microsoft.com/office/drawing/2014/main" id="{885A9407-1B25-42B6-BAFD-FFFF8D5C8F2C}"/>
                  </a:ext>
                </a:extLst>
              </p:cNvPr>
              <p:cNvSpPr/>
              <p:nvPr/>
            </p:nvSpPr>
            <p:spPr bwMode="auto">
              <a:xfrm>
                <a:off x="-1650630" y="5501685"/>
                <a:ext cx="86016" cy="205457"/>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B34594CB-5A54-4444-94FE-69D6DC70448B}"/>
                  </a:ext>
                </a:extLst>
              </p:cNvPr>
              <p:cNvSpPr/>
              <p:nvPr/>
            </p:nvSpPr>
            <p:spPr bwMode="auto">
              <a:xfrm>
                <a:off x="-1758947" y="5632788"/>
                <a:ext cx="302651" cy="2654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5" name="Group 4">
            <a:extLst>
              <a:ext uri="{FF2B5EF4-FFF2-40B4-BE49-F238E27FC236}">
                <a16:creationId xmlns:a16="http://schemas.microsoft.com/office/drawing/2014/main" id="{EAE484F5-C085-4F7A-8F93-3B12869E2B51}"/>
              </a:ext>
            </a:extLst>
          </p:cNvPr>
          <p:cNvGrpSpPr/>
          <p:nvPr/>
        </p:nvGrpSpPr>
        <p:grpSpPr>
          <a:xfrm>
            <a:off x="8458928" y="4371062"/>
            <a:ext cx="1127062" cy="1091489"/>
            <a:chOff x="8516732" y="4001211"/>
            <a:chExt cx="1127062" cy="1091489"/>
          </a:xfrm>
        </p:grpSpPr>
        <p:pic>
          <p:nvPicPr>
            <p:cNvPr id="4" name="Picture 3">
              <a:extLst>
                <a:ext uri="{FF2B5EF4-FFF2-40B4-BE49-F238E27FC236}">
                  <a16:creationId xmlns:a16="http://schemas.microsoft.com/office/drawing/2014/main" id="{8654431B-5DE2-44A2-9545-C4B9AAE9BEC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16732" y="4001211"/>
              <a:ext cx="1127062" cy="1091489"/>
            </a:xfrm>
            <a:prstGeom prst="rect">
              <a:avLst/>
            </a:prstGeom>
          </p:spPr>
        </p:pic>
        <p:pic>
          <p:nvPicPr>
            <p:cNvPr id="75" name="Picture 74" descr="A screenshot of a cell phone&#10;&#10;Description generated with very high confidence">
              <a:extLst>
                <a:ext uri="{FF2B5EF4-FFF2-40B4-BE49-F238E27FC236}">
                  <a16:creationId xmlns:a16="http://schemas.microsoft.com/office/drawing/2014/main" id="{1A11E447-A085-4297-9D1D-ABFCFA15EA5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591523" y="4119565"/>
              <a:ext cx="977480" cy="631452"/>
            </a:xfrm>
            <a:prstGeom prst="rect">
              <a:avLst/>
            </a:prstGeom>
          </p:spPr>
        </p:pic>
      </p:grpSp>
      <p:grpSp>
        <p:nvGrpSpPr>
          <p:cNvPr id="24" name="Group 23">
            <a:extLst>
              <a:ext uri="{FF2B5EF4-FFF2-40B4-BE49-F238E27FC236}">
                <a16:creationId xmlns:a16="http://schemas.microsoft.com/office/drawing/2014/main" id="{BD7DF069-78C7-4994-81A2-2F206501EABB}"/>
              </a:ext>
            </a:extLst>
          </p:cNvPr>
          <p:cNvGrpSpPr/>
          <p:nvPr/>
        </p:nvGrpSpPr>
        <p:grpSpPr>
          <a:xfrm flipV="1">
            <a:off x="5228430" y="5071334"/>
            <a:ext cx="2952380" cy="49534"/>
            <a:chOff x="5179207" y="4156934"/>
            <a:chExt cx="3168927" cy="0"/>
          </a:xfrm>
        </p:grpSpPr>
        <p:cxnSp>
          <p:nvCxnSpPr>
            <p:cNvPr id="47" name="OA up 1">
              <a:extLst>
                <a:ext uri="{FF2B5EF4-FFF2-40B4-BE49-F238E27FC236}">
                  <a16:creationId xmlns:a16="http://schemas.microsoft.com/office/drawing/2014/main" id="{DC76CDAE-7EC5-44F2-9404-BB7A75A373F4}"/>
                </a:ext>
              </a:extLst>
            </p:cNvPr>
            <p:cNvCxnSpPr>
              <a:cxnSpLocks/>
            </p:cNvCxnSpPr>
            <p:nvPr/>
          </p:nvCxnSpPr>
          <p:spPr>
            <a:xfrm>
              <a:off x="5179207" y="4156934"/>
              <a:ext cx="891393" cy="0"/>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OA up 1">
              <a:extLst>
                <a:ext uri="{FF2B5EF4-FFF2-40B4-BE49-F238E27FC236}">
                  <a16:creationId xmlns:a16="http://schemas.microsoft.com/office/drawing/2014/main" id="{3A286E8D-9ADA-4624-B82A-19A40EAEE7BE}"/>
                </a:ext>
              </a:extLst>
            </p:cNvPr>
            <p:cNvCxnSpPr>
              <a:cxnSpLocks/>
            </p:cNvCxnSpPr>
            <p:nvPr/>
          </p:nvCxnSpPr>
          <p:spPr>
            <a:xfrm>
              <a:off x="7456741" y="4156934"/>
              <a:ext cx="891393" cy="0"/>
            </a:xfrm>
            <a:prstGeom prst="straightConnector1">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OA up 1">
              <a:extLst>
                <a:ext uri="{FF2B5EF4-FFF2-40B4-BE49-F238E27FC236}">
                  <a16:creationId xmlns:a16="http://schemas.microsoft.com/office/drawing/2014/main" id="{61A29612-9994-4372-AE8F-64A0E92D9EB1}"/>
                </a:ext>
              </a:extLst>
            </p:cNvPr>
            <p:cNvCxnSpPr>
              <a:cxnSpLocks/>
            </p:cNvCxnSpPr>
            <p:nvPr/>
          </p:nvCxnSpPr>
          <p:spPr>
            <a:xfrm>
              <a:off x="6070600" y="4156934"/>
              <a:ext cx="1386141" cy="0"/>
            </a:xfrm>
            <a:prstGeom prst="straightConnector1">
              <a:avLst/>
            </a:prstGeom>
            <a:ln w="381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Picture 26" descr="A picture containing vector graphics&#10;&#10;Description generated with high confidence">
            <a:extLst>
              <a:ext uri="{FF2B5EF4-FFF2-40B4-BE49-F238E27FC236}">
                <a16:creationId xmlns:a16="http://schemas.microsoft.com/office/drawing/2014/main" id="{949E3A4F-EDF4-43E5-95ED-C9042F0C6BDE}"/>
              </a:ext>
            </a:extLst>
          </p:cNvPr>
          <p:cNvPicPr>
            <a:picLocks noChangeAspect="1"/>
          </p:cNvPicPr>
          <p:nvPr/>
        </p:nvPicPr>
        <p:blipFill>
          <a:blip r:embed="rId6"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9003671" y="4953039"/>
            <a:ext cx="1015055" cy="1015055"/>
          </a:xfrm>
          <a:prstGeom prst="rect">
            <a:avLst/>
          </a:prstGeom>
        </p:spPr>
      </p:pic>
      <p:pic>
        <p:nvPicPr>
          <p:cNvPr id="2056" name="Picture 2055">
            <a:extLst>
              <a:ext uri="{FF2B5EF4-FFF2-40B4-BE49-F238E27FC236}">
                <a16:creationId xmlns:a16="http://schemas.microsoft.com/office/drawing/2014/main" id="{DA155885-1642-4FB4-8999-91C9781B5A0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018726" y="696458"/>
            <a:ext cx="780323" cy="780323"/>
          </a:xfrm>
          <a:prstGeom prst="rect">
            <a:avLst/>
          </a:prstGeom>
        </p:spPr>
      </p:pic>
      <p:grpSp>
        <p:nvGrpSpPr>
          <p:cNvPr id="29" name="Group 28">
            <a:extLst>
              <a:ext uri="{FF2B5EF4-FFF2-40B4-BE49-F238E27FC236}">
                <a16:creationId xmlns:a16="http://schemas.microsoft.com/office/drawing/2014/main" id="{F48D9242-0DE6-4D2A-B3CC-01AEDD426224}"/>
              </a:ext>
            </a:extLst>
          </p:cNvPr>
          <p:cNvGrpSpPr/>
          <p:nvPr/>
        </p:nvGrpSpPr>
        <p:grpSpPr>
          <a:xfrm>
            <a:off x="10408887" y="1107597"/>
            <a:ext cx="699192" cy="716889"/>
            <a:chOff x="8881539" y="4051699"/>
            <a:chExt cx="699192" cy="716889"/>
          </a:xfrm>
        </p:grpSpPr>
        <p:sp>
          <p:nvSpPr>
            <p:cNvPr id="97" name="Freeform 145">
              <a:extLst>
                <a:ext uri="{FF2B5EF4-FFF2-40B4-BE49-F238E27FC236}">
                  <a16:creationId xmlns:a16="http://schemas.microsoft.com/office/drawing/2014/main" id="{B50DCCE7-555B-4E34-97D7-348963F29104}"/>
                </a:ext>
              </a:extLst>
            </p:cNvPr>
            <p:cNvSpPr/>
            <p:nvPr/>
          </p:nvSpPr>
          <p:spPr bwMode="auto">
            <a:xfrm>
              <a:off x="8881539" y="4051699"/>
              <a:ext cx="699192" cy="716889"/>
            </a:xfrm>
            <a:custGeom>
              <a:avLst/>
              <a:gdLst>
                <a:gd name="connsiteX0" fmla="*/ 1015224 w 3292785"/>
                <a:gd name="connsiteY0" fmla="*/ 0 h 3369167"/>
                <a:gd name="connsiteX1" fmla="*/ 2225855 w 3292785"/>
                <a:gd name="connsiteY1" fmla="*/ 0 h 3369167"/>
                <a:gd name="connsiteX2" fmla="*/ 2469103 w 3292785"/>
                <a:gd name="connsiteY2" fmla="*/ 243248 h 3369167"/>
                <a:gd name="connsiteX3" fmla="*/ 2225855 w 3292785"/>
                <a:gd name="connsiteY3" fmla="*/ 486496 h 3369167"/>
                <a:gd name="connsiteX4" fmla="*/ 2153907 w 3292785"/>
                <a:gd name="connsiteY4" fmla="*/ 486496 h 3369167"/>
                <a:gd name="connsiteX5" fmla="*/ 2148025 w 3292785"/>
                <a:gd name="connsiteY5" fmla="*/ 1178509 h 3369167"/>
                <a:gd name="connsiteX6" fmla="*/ 3262208 w 3292785"/>
                <a:gd name="connsiteY6" fmla="*/ 3016168 h 3369167"/>
                <a:gd name="connsiteX7" fmla="*/ 2872790 w 3292785"/>
                <a:gd name="connsiteY7" fmla="*/ 3367486 h 3369167"/>
                <a:gd name="connsiteX8" fmla="*/ 389208 w 3292785"/>
                <a:gd name="connsiteY8" fmla="*/ 3367486 h 3369167"/>
                <a:gd name="connsiteX9" fmla="*/ 20957 w 3292785"/>
                <a:gd name="connsiteY9" fmla="*/ 2978068 h 3369167"/>
                <a:gd name="connsiteX10" fmla="*/ 1096512 w 3292785"/>
                <a:gd name="connsiteY10" fmla="*/ 1165087 h 3369167"/>
                <a:gd name="connsiteX11" fmla="*/ 1091449 w 3292785"/>
                <a:gd name="connsiteY11" fmla="*/ 486496 h 3369167"/>
                <a:gd name="connsiteX12" fmla="*/ 1015224 w 3292785"/>
                <a:gd name="connsiteY12" fmla="*/ 486496 h 3369167"/>
                <a:gd name="connsiteX13" fmla="*/ 771976 w 3292785"/>
                <a:gd name="connsiteY13" fmla="*/ 243248 h 3369167"/>
                <a:gd name="connsiteX14" fmla="*/ 1015224 w 3292785"/>
                <a:gd name="connsiteY14" fmla="*/ 0 h 336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92785" h="3369167">
                  <a:moveTo>
                    <a:pt x="1015224" y="0"/>
                  </a:moveTo>
                  <a:lnTo>
                    <a:pt x="2225855" y="0"/>
                  </a:lnTo>
                  <a:cubicBezTo>
                    <a:pt x="2360197" y="0"/>
                    <a:pt x="2469103" y="108906"/>
                    <a:pt x="2469103" y="243248"/>
                  </a:cubicBezTo>
                  <a:cubicBezTo>
                    <a:pt x="2469103" y="377590"/>
                    <a:pt x="2360197" y="486496"/>
                    <a:pt x="2225855" y="486496"/>
                  </a:cubicBezTo>
                  <a:lnTo>
                    <a:pt x="2153907" y="486496"/>
                  </a:lnTo>
                  <a:lnTo>
                    <a:pt x="2148025" y="1178509"/>
                  </a:lnTo>
                  <a:lnTo>
                    <a:pt x="3262208" y="3016168"/>
                  </a:lnTo>
                  <a:cubicBezTo>
                    <a:pt x="3363808" y="3273889"/>
                    <a:pt x="3206711" y="3384420"/>
                    <a:pt x="2872790" y="3367486"/>
                  </a:cubicBezTo>
                  <a:lnTo>
                    <a:pt x="389208" y="3367486"/>
                  </a:lnTo>
                  <a:cubicBezTo>
                    <a:pt x="97620" y="3367486"/>
                    <a:pt x="-59477" y="3295055"/>
                    <a:pt x="20957" y="2978068"/>
                  </a:cubicBezTo>
                  <a:lnTo>
                    <a:pt x="1096512" y="1165087"/>
                  </a:lnTo>
                  <a:lnTo>
                    <a:pt x="1091449" y="486496"/>
                  </a:lnTo>
                  <a:lnTo>
                    <a:pt x="1015224" y="486496"/>
                  </a:lnTo>
                  <a:cubicBezTo>
                    <a:pt x="880882" y="486496"/>
                    <a:pt x="771976" y="377590"/>
                    <a:pt x="771976" y="243248"/>
                  </a:cubicBezTo>
                  <a:cubicBezTo>
                    <a:pt x="771976" y="108906"/>
                    <a:pt x="880882" y="0"/>
                    <a:pt x="1015224" y="0"/>
                  </a:cubicBezTo>
                  <a:close/>
                </a:path>
              </a:pathLst>
            </a:custGeom>
            <a:solidFill>
              <a:srgbClr val="82C6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8" name="Freeform 146">
              <a:extLst>
                <a:ext uri="{FF2B5EF4-FFF2-40B4-BE49-F238E27FC236}">
                  <a16:creationId xmlns:a16="http://schemas.microsoft.com/office/drawing/2014/main" id="{FC62DD2F-D4AD-4BEA-849E-FD6BF0F17758}"/>
                </a:ext>
              </a:extLst>
            </p:cNvPr>
            <p:cNvSpPr/>
            <p:nvPr/>
          </p:nvSpPr>
          <p:spPr bwMode="auto">
            <a:xfrm>
              <a:off x="9088494" y="4053178"/>
              <a:ext cx="492237" cy="715410"/>
            </a:xfrm>
            <a:custGeom>
              <a:avLst/>
              <a:gdLst>
                <a:gd name="connsiteX0" fmla="*/ 537702 w 2318148"/>
                <a:gd name="connsiteY0" fmla="*/ 0 h 3369167"/>
                <a:gd name="connsiteX1" fmla="*/ 1251218 w 2318148"/>
                <a:gd name="connsiteY1" fmla="*/ 0 h 3369167"/>
                <a:gd name="connsiteX2" fmla="*/ 1494466 w 2318148"/>
                <a:gd name="connsiteY2" fmla="*/ 243248 h 3369167"/>
                <a:gd name="connsiteX3" fmla="*/ 1251218 w 2318148"/>
                <a:gd name="connsiteY3" fmla="*/ 486496 h 3369167"/>
                <a:gd name="connsiteX4" fmla="*/ 1179270 w 2318148"/>
                <a:gd name="connsiteY4" fmla="*/ 486496 h 3369167"/>
                <a:gd name="connsiteX5" fmla="*/ 1173388 w 2318148"/>
                <a:gd name="connsiteY5" fmla="*/ 1178509 h 3369167"/>
                <a:gd name="connsiteX6" fmla="*/ 2287571 w 2318148"/>
                <a:gd name="connsiteY6" fmla="*/ 3016168 h 3369167"/>
                <a:gd name="connsiteX7" fmla="*/ 1898153 w 2318148"/>
                <a:gd name="connsiteY7" fmla="*/ 3367486 h 3369167"/>
                <a:gd name="connsiteX8" fmla="*/ 0 w 2318148"/>
                <a:gd name="connsiteY8" fmla="*/ 3367486 h 3369167"/>
                <a:gd name="connsiteX9" fmla="*/ 537702 w 2318148"/>
                <a:gd name="connsiteY9" fmla="*/ 1161323 h 336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148" h="3369167">
                  <a:moveTo>
                    <a:pt x="537702" y="0"/>
                  </a:moveTo>
                  <a:lnTo>
                    <a:pt x="1251218" y="0"/>
                  </a:lnTo>
                  <a:cubicBezTo>
                    <a:pt x="1385560" y="0"/>
                    <a:pt x="1494466" y="108906"/>
                    <a:pt x="1494466" y="243248"/>
                  </a:cubicBezTo>
                  <a:cubicBezTo>
                    <a:pt x="1494466" y="377590"/>
                    <a:pt x="1385560" y="486496"/>
                    <a:pt x="1251218" y="486496"/>
                  </a:cubicBezTo>
                  <a:lnTo>
                    <a:pt x="1179270" y="486496"/>
                  </a:lnTo>
                  <a:lnTo>
                    <a:pt x="1173388" y="1178509"/>
                  </a:lnTo>
                  <a:lnTo>
                    <a:pt x="2287571" y="3016168"/>
                  </a:lnTo>
                  <a:cubicBezTo>
                    <a:pt x="2389171" y="3273889"/>
                    <a:pt x="2232074" y="3384420"/>
                    <a:pt x="1898153" y="3367486"/>
                  </a:cubicBezTo>
                  <a:lnTo>
                    <a:pt x="0" y="3367486"/>
                  </a:lnTo>
                  <a:lnTo>
                    <a:pt x="537702" y="1161323"/>
                  </a:lnTo>
                  <a:close/>
                </a:path>
              </a:pathLst>
            </a:cu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9" name="Trapezoid 98">
              <a:extLst>
                <a:ext uri="{FF2B5EF4-FFF2-40B4-BE49-F238E27FC236}">
                  <a16:creationId xmlns:a16="http://schemas.microsoft.com/office/drawing/2014/main" id="{DA3EF3F1-0D0E-4B39-93E0-D7AF015EF5AD}"/>
                </a:ext>
              </a:extLst>
            </p:cNvPr>
            <p:cNvSpPr/>
            <p:nvPr/>
          </p:nvSpPr>
          <p:spPr bwMode="auto">
            <a:xfrm>
              <a:off x="8987408" y="4532307"/>
              <a:ext cx="478682" cy="152508"/>
            </a:xfrm>
            <a:prstGeom prst="trapezoid">
              <a:avLst>
                <a:gd name="adj" fmla="val 46190"/>
              </a:avLst>
            </a:prstGeom>
            <a:solidFill>
              <a:srgbClr val="CADF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1" name="Freeform 149">
              <a:extLst>
                <a:ext uri="{FF2B5EF4-FFF2-40B4-BE49-F238E27FC236}">
                  <a16:creationId xmlns:a16="http://schemas.microsoft.com/office/drawing/2014/main" id="{CC1E5DAE-DB52-45FA-862A-81A4FCB0718F}"/>
                </a:ext>
              </a:extLst>
            </p:cNvPr>
            <p:cNvSpPr/>
            <p:nvPr/>
          </p:nvSpPr>
          <p:spPr bwMode="auto">
            <a:xfrm>
              <a:off x="9109403" y="4532307"/>
              <a:ext cx="359168" cy="152508"/>
            </a:xfrm>
            <a:custGeom>
              <a:avLst/>
              <a:gdLst>
                <a:gd name="connsiteX0" fmla="*/ 183572 w 1691475"/>
                <a:gd name="connsiteY0" fmla="*/ 0 h 718224"/>
                <a:gd name="connsiteX1" fmla="*/ 1359727 w 1691475"/>
                <a:gd name="connsiteY1" fmla="*/ 0 h 718224"/>
                <a:gd name="connsiteX2" fmla="*/ 1691475 w 1691475"/>
                <a:gd name="connsiteY2" fmla="*/ 718224 h 718224"/>
                <a:gd name="connsiteX3" fmla="*/ 0 w 1691475"/>
                <a:gd name="connsiteY3" fmla="*/ 718224 h 718224"/>
              </a:gdLst>
              <a:ahLst/>
              <a:cxnLst>
                <a:cxn ang="0">
                  <a:pos x="connsiteX0" y="connsiteY0"/>
                </a:cxn>
                <a:cxn ang="0">
                  <a:pos x="connsiteX1" y="connsiteY1"/>
                </a:cxn>
                <a:cxn ang="0">
                  <a:pos x="connsiteX2" y="connsiteY2"/>
                </a:cxn>
                <a:cxn ang="0">
                  <a:pos x="connsiteX3" y="connsiteY3"/>
                </a:cxn>
              </a:cxnLst>
              <a:rect l="l" t="t" r="r" b="b"/>
              <a:pathLst>
                <a:path w="1691475" h="718224">
                  <a:moveTo>
                    <a:pt x="183572" y="0"/>
                  </a:moveTo>
                  <a:lnTo>
                    <a:pt x="1359727" y="0"/>
                  </a:lnTo>
                  <a:lnTo>
                    <a:pt x="1691475" y="718224"/>
                  </a:lnTo>
                  <a:lnTo>
                    <a:pt x="0" y="718224"/>
                  </a:lnTo>
                  <a:close/>
                </a:path>
              </a:pathLst>
            </a:custGeom>
            <a:solidFill>
              <a:srgbClr val="B8D4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2" name="Freeform 150">
              <a:extLst>
                <a:ext uri="{FF2B5EF4-FFF2-40B4-BE49-F238E27FC236}">
                  <a16:creationId xmlns:a16="http://schemas.microsoft.com/office/drawing/2014/main" id="{95B72781-9449-4F37-91A0-2A31BAC5C150}"/>
                </a:ext>
              </a:extLst>
            </p:cNvPr>
            <p:cNvSpPr/>
            <p:nvPr/>
          </p:nvSpPr>
          <p:spPr bwMode="auto">
            <a:xfrm>
              <a:off x="9183177" y="4532307"/>
              <a:ext cx="96227" cy="59233"/>
            </a:xfrm>
            <a:custGeom>
              <a:avLst/>
              <a:gdLst>
                <a:gd name="connsiteX0" fmla="*/ 6683 w 453172"/>
                <a:gd name="connsiteY0" fmla="*/ 0 h 278951"/>
                <a:gd name="connsiteX1" fmla="*/ 446489 w 453172"/>
                <a:gd name="connsiteY1" fmla="*/ 0 h 278951"/>
                <a:gd name="connsiteX2" fmla="*/ 448569 w 453172"/>
                <a:gd name="connsiteY2" fmla="*/ 6700 h 278951"/>
                <a:gd name="connsiteX3" fmla="*/ 453172 w 453172"/>
                <a:gd name="connsiteY3" fmla="*/ 52365 h 278951"/>
                <a:gd name="connsiteX4" fmla="*/ 226586 w 453172"/>
                <a:gd name="connsiteY4" fmla="*/ 278951 h 278951"/>
                <a:gd name="connsiteX5" fmla="*/ 0 w 453172"/>
                <a:gd name="connsiteY5" fmla="*/ 52365 h 278951"/>
                <a:gd name="connsiteX6" fmla="*/ 4604 w 453172"/>
                <a:gd name="connsiteY6" fmla="*/ 6700 h 27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72" h="278951">
                  <a:moveTo>
                    <a:pt x="6683" y="0"/>
                  </a:moveTo>
                  <a:lnTo>
                    <a:pt x="446489" y="0"/>
                  </a:lnTo>
                  <a:lnTo>
                    <a:pt x="448569" y="6700"/>
                  </a:lnTo>
                  <a:cubicBezTo>
                    <a:pt x="451587" y="21450"/>
                    <a:pt x="453172" y="36723"/>
                    <a:pt x="453172" y="52365"/>
                  </a:cubicBezTo>
                  <a:cubicBezTo>
                    <a:pt x="453172" y="177505"/>
                    <a:pt x="351726" y="278951"/>
                    <a:pt x="226586" y="278951"/>
                  </a:cubicBezTo>
                  <a:cubicBezTo>
                    <a:pt x="101446" y="278951"/>
                    <a:pt x="0" y="177505"/>
                    <a:pt x="0" y="52365"/>
                  </a:cubicBezTo>
                  <a:cubicBezTo>
                    <a:pt x="0" y="36723"/>
                    <a:pt x="1585" y="21450"/>
                    <a:pt x="4604" y="6700"/>
                  </a:cubicBez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3" name="Oval 102">
              <a:extLst>
                <a:ext uri="{FF2B5EF4-FFF2-40B4-BE49-F238E27FC236}">
                  <a16:creationId xmlns:a16="http://schemas.microsoft.com/office/drawing/2014/main" id="{29D7A760-EF7E-4A81-9CEF-F76A5FABCFA1}"/>
                </a:ext>
              </a:extLst>
            </p:cNvPr>
            <p:cNvSpPr/>
            <p:nvPr/>
          </p:nvSpPr>
          <p:spPr bwMode="auto">
            <a:xfrm>
              <a:off x="9253016" y="4601313"/>
              <a:ext cx="56372" cy="56372"/>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071" name="Group 2070">
            <a:extLst>
              <a:ext uri="{FF2B5EF4-FFF2-40B4-BE49-F238E27FC236}">
                <a16:creationId xmlns:a16="http://schemas.microsoft.com/office/drawing/2014/main" id="{480E5FA3-44FF-497E-B3EE-AF22853702F3}"/>
              </a:ext>
            </a:extLst>
          </p:cNvPr>
          <p:cNvGrpSpPr/>
          <p:nvPr/>
        </p:nvGrpSpPr>
        <p:grpSpPr>
          <a:xfrm rot="1193726">
            <a:off x="9461298" y="2069076"/>
            <a:ext cx="81579" cy="1842868"/>
            <a:chOff x="9784463" y="2547071"/>
            <a:chExt cx="0" cy="1369800"/>
          </a:xfrm>
        </p:grpSpPr>
        <p:cxnSp>
          <p:nvCxnSpPr>
            <p:cNvPr id="107" name="OA up 1">
              <a:extLst>
                <a:ext uri="{FF2B5EF4-FFF2-40B4-BE49-F238E27FC236}">
                  <a16:creationId xmlns:a16="http://schemas.microsoft.com/office/drawing/2014/main" id="{5D607C19-C831-45E7-8C5E-878E4EAB821B}"/>
                </a:ext>
              </a:extLst>
            </p:cNvPr>
            <p:cNvCxnSpPr>
              <a:cxnSpLocks/>
            </p:cNvCxnSpPr>
            <p:nvPr/>
          </p:nvCxnSpPr>
          <p:spPr>
            <a:xfrm>
              <a:off x="9784463" y="2547071"/>
              <a:ext cx="0" cy="414277"/>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OA up 1">
              <a:extLst>
                <a:ext uri="{FF2B5EF4-FFF2-40B4-BE49-F238E27FC236}">
                  <a16:creationId xmlns:a16="http://schemas.microsoft.com/office/drawing/2014/main" id="{01C730DD-A39F-49A4-8139-507DD3B7672A}"/>
                </a:ext>
              </a:extLst>
            </p:cNvPr>
            <p:cNvCxnSpPr>
              <a:cxnSpLocks/>
            </p:cNvCxnSpPr>
            <p:nvPr/>
          </p:nvCxnSpPr>
          <p:spPr>
            <a:xfrm>
              <a:off x="9784463" y="3471175"/>
              <a:ext cx="0" cy="445696"/>
            </a:xfrm>
            <a:prstGeom prst="straightConnector1">
              <a:avLst/>
            </a:prstGeom>
            <a:ln w="381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OA up 1">
              <a:extLst>
                <a:ext uri="{FF2B5EF4-FFF2-40B4-BE49-F238E27FC236}">
                  <a16:creationId xmlns:a16="http://schemas.microsoft.com/office/drawing/2014/main" id="{ECDE22F3-1D26-4B89-979F-67DB1BF9E8E7}"/>
                </a:ext>
              </a:extLst>
            </p:cNvPr>
            <p:cNvCxnSpPr>
              <a:cxnSpLocks/>
            </p:cNvCxnSpPr>
            <p:nvPr/>
          </p:nvCxnSpPr>
          <p:spPr>
            <a:xfrm>
              <a:off x="9784463" y="3009900"/>
              <a:ext cx="0" cy="461275"/>
            </a:xfrm>
            <a:prstGeom prst="straightConnector1">
              <a:avLst/>
            </a:prstGeom>
            <a:ln w="38100">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3" name="Group 2072">
            <a:extLst>
              <a:ext uri="{FF2B5EF4-FFF2-40B4-BE49-F238E27FC236}">
                <a16:creationId xmlns:a16="http://schemas.microsoft.com/office/drawing/2014/main" id="{BD765EB6-C0D9-494F-A1CD-3D96F9BFC30B}"/>
              </a:ext>
            </a:extLst>
          </p:cNvPr>
          <p:cNvGrpSpPr/>
          <p:nvPr/>
        </p:nvGrpSpPr>
        <p:grpSpPr>
          <a:xfrm>
            <a:off x="3821287" y="2842308"/>
            <a:ext cx="1177831" cy="1177831"/>
            <a:chOff x="3521194" y="2401621"/>
            <a:chExt cx="1677180" cy="1677180"/>
          </a:xfrm>
        </p:grpSpPr>
        <p:pic>
          <p:nvPicPr>
            <p:cNvPr id="125" name="Picture 124" descr="A picture containing sky, electronics&#10;&#10;Description generated with high confidence">
              <a:extLst>
                <a:ext uri="{FF2B5EF4-FFF2-40B4-BE49-F238E27FC236}">
                  <a16:creationId xmlns:a16="http://schemas.microsoft.com/office/drawing/2014/main" id="{437E5C0A-1F05-4534-A710-79E8977F27D1}"/>
                </a:ext>
              </a:extLst>
            </p:cNvPr>
            <p:cNvPicPr>
              <a:picLocks noChangeAspect="1"/>
            </p:cNvPicPr>
            <p:nvPr/>
          </p:nvPicPr>
          <p:blipFill>
            <a:blip r:embed="rId8" cstate="email">
              <a:extLst>
                <a:ext uri="{BEBA8EAE-BF5A-486C-A8C5-ECC9F3942E4B}">
                  <a14:imgProps xmlns:a14="http://schemas.microsoft.com/office/drawing/2010/main">
                    <a14:imgLayer r:embed="rId9">
                      <a14:imgEffect>
                        <a14:backgroundRemoval t="10000" b="90000" l="10000" r="90000">
                          <a14:foregroundMark x1="89125" y1="49125" x2="89125" y2="49125"/>
                          <a14:foregroundMark x1="88375" y1="65875" x2="88375" y2="65875"/>
                        </a14:backgroundRemoval>
                      </a14:imgEffect>
                    </a14:imgLayer>
                  </a14:imgProps>
                </a:ext>
                <a:ext uri="{28A0092B-C50C-407E-A947-70E740481C1C}">
                  <a14:useLocalDpi xmlns:a14="http://schemas.microsoft.com/office/drawing/2010/main"/>
                </a:ext>
              </a:extLst>
            </a:blip>
            <a:stretch>
              <a:fillRect/>
            </a:stretch>
          </p:blipFill>
          <p:spPr>
            <a:xfrm>
              <a:off x="3521194" y="2401621"/>
              <a:ext cx="1677180" cy="1677180"/>
            </a:xfrm>
            <a:prstGeom prst="rect">
              <a:avLst/>
            </a:prstGeom>
          </p:spPr>
        </p:pic>
        <p:pic>
          <p:nvPicPr>
            <p:cNvPr id="126" name="Picture 125" descr="A screenshot of a cell phone&#10;&#10;Description generated with very high confidence">
              <a:extLst>
                <a:ext uri="{FF2B5EF4-FFF2-40B4-BE49-F238E27FC236}">
                  <a16:creationId xmlns:a16="http://schemas.microsoft.com/office/drawing/2014/main" id="{50292DA7-5E41-472F-83EB-2C7D558ED59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771330" y="2884824"/>
              <a:ext cx="1089893" cy="704071"/>
            </a:xfrm>
            <a:prstGeom prst="rect">
              <a:avLst/>
            </a:prstGeom>
          </p:spPr>
        </p:pic>
      </p:grpSp>
      <p:grpSp>
        <p:nvGrpSpPr>
          <p:cNvPr id="2075" name="Group 2074">
            <a:extLst>
              <a:ext uri="{FF2B5EF4-FFF2-40B4-BE49-F238E27FC236}">
                <a16:creationId xmlns:a16="http://schemas.microsoft.com/office/drawing/2014/main" id="{5D5F6592-E574-4BD8-BC70-65F28AA491A0}"/>
              </a:ext>
            </a:extLst>
          </p:cNvPr>
          <p:cNvGrpSpPr/>
          <p:nvPr/>
        </p:nvGrpSpPr>
        <p:grpSpPr>
          <a:xfrm>
            <a:off x="4560228" y="3181555"/>
            <a:ext cx="641634" cy="789649"/>
            <a:chOff x="4219125" y="3006849"/>
            <a:chExt cx="641634" cy="789649"/>
          </a:xfrm>
        </p:grpSpPr>
        <p:pic>
          <p:nvPicPr>
            <p:cNvPr id="127" name="Picture 126" descr="A picture containing vector graphics&#10;&#10;Description generated with high confidence">
              <a:extLst>
                <a:ext uri="{FF2B5EF4-FFF2-40B4-BE49-F238E27FC236}">
                  <a16:creationId xmlns:a16="http://schemas.microsoft.com/office/drawing/2014/main" id="{9E7A5843-8FE2-4CE5-9644-6CF7EB542F2A}"/>
                </a:ext>
              </a:extLst>
            </p:cNvPr>
            <p:cNvPicPr>
              <a:picLocks noChangeAspect="1"/>
            </p:cNvPicPr>
            <p:nvPr/>
          </p:nvPicPr>
          <p:blipFill>
            <a:blip r:embed="rId6"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219125" y="3154864"/>
              <a:ext cx="641634" cy="641634"/>
            </a:xfrm>
            <a:prstGeom prst="rect">
              <a:avLst/>
            </a:prstGeom>
          </p:spPr>
        </p:pic>
        <p:pic>
          <p:nvPicPr>
            <p:cNvPr id="2074" name="Picture 2073">
              <a:extLst>
                <a:ext uri="{FF2B5EF4-FFF2-40B4-BE49-F238E27FC236}">
                  <a16:creationId xmlns:a16="http://schemas.microsoft.com/office/drawing/2014/main" id="{3804A948-90D7-4C3E-BAC9-2DD2A60F010C}"/>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336019" y="3006849"/>
              <a:ext cx="450363" cy="335573"/>
            </a:xfrm>
            <a:prstGeom prst="rect">
              <a:avLst/>
            </a:prstGeom>
          </p:spPr>
        </p:pic>
      </p:grpSp>
      <p:cxnSp>
        <p:nvCxnSpPr>
          <p:cNvPr id="141" name="OA up 2">
            <a:extLst>
              <a:ext uri="{FF2B5EF4-FFF2-40B4-BE49-F238E27FC236}">
                <a16:creationId xmlns:a16="http://schemas.microsoft.com/office/drawing/2014/main" id="{2FF63782-DA2E-4040-8F3B-3176B972EEA8}"/>
              </a:ext>
            </a:extLst>
          </p:cNvPr>
          <p:cNvCxnSpPr>
            <a:cxnSpLocks/>
          </p:cNvCxnSpPr>
          <p:nvPr/>
        </p:nvCxnSpPr>
        <p:spPr>
          <a:xfrm flipH="1">
            <a:off x="4409968" y="3986719"/>
            <a:ext cx="1" cy="505546"/>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DC2703A-3DE8-4F9B-AD0A-019A007A7A5D}"/>
              </a:ext>
            </a:extLst>
          </p:cNvPr>
          <p:cNvSpPr txBox="1"/>
          <p:nvPr/>
        </p:nvSpPr>
        <p:spPr>
          <a:xfrm>
            <a:off x="7831682" y="6145461"/>
            <a:ext cx="2434256"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mn-ea"/>
                <a:cs typeface="+mn-cs"/>
              </a:rPr>
              <a:t>Supervision site</a:t>
            </a:r>
          </a:p>
        </p:txBody>
      </p:sp>
      <p:pic>
        <p:nvPicPr>
          <p:cNvPr id="3" name="Picture 2">
            <a:extLst>
              <a:ext uri="{FF2B5EF4-FFF2-40B4-BE49-F238E27FC236}">
                <a16:creationId xmlns:a16="http://schemas.microsoft.com/office/drawing/2014/main" id="{78BBFF2D-022F-47B0-BBC9-0B188A2D36FA}"/>
              </a:ext>
            </a:extLst>
          </p:cNvPr>
          <p:cNvPicPr>
            <a:picLocks noChangeAspect="1"/>
          </p:cNvPicPr>
          <p:nvPr/>
        </p:nvPicPr>
        <p:blipFill>
          <a:blip r:embed="rId12" cstate="email">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a:ext>
            </a:extLst>
          </a:blip>
          <a:stretch>
            <a:fillRect/>
          </a:stretch>
        </p:blipFill>
        <p:spPr>
          <a:xfrm>
            <a:off x="3947547" y="4641277"/>
            <a:ext cx="905957" cy="905957"/>
          </a:xfrm>
          <a:prstGeom prst="rect">
            <a:avLst/>
          </a:prstGeom>
        </p:spPr>
      </p:pic>
      <p:cxnSp>
        <p:nvCxnSpPr>
          <p:cNvPr id="56" name="OA up 2">
            <a:extLst>
              <a:ext uri="{FF2B5EF4-FFF2-40B4-BE49-F238E27FC236}">
                <a16:creationId xmlns:a16="http://schemas.microsoft.com/office/drawing/2014/main" id="{9DB987BA-631A-41FA-B8E2-9DDBBACA079E}"/>
              </a:ext>
            </a:extLst>
          </p:cNvPr>
          <p:cNvCxnSpPr>
            <a:cxnSpLocks/>
          </p:cNvCxnSpPr>
          <p:nvPr/>
        </p:nvCxnSpPr>
        <p:spPr>
          <a:xfrm flipH="1" flipV="1">
            <a:off x="5445349" y="3647269"/>
            <a:ext cx="2735460" cy="961753"/>
          </a:xfrm>
          <a:prstGeom prst="straightConnector1">
            <a:avLst/>
          </a:prstGeom>
          <a:ln w="38100">
            <a:solidFill>
              <a:schemeClr val="accent4">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DB5B0FAA-1414-4A3C-B382-996F8F97530D}"/>
              </a:ext>
            </a:extLst>
          </p:cNvPr>
          <p:cNvPicPr>
            <a:picLocks noChangeAspect="1"/>
          </p:cNvPicPr>
          <p:nvPr/>
        </p:nvPicPr>
        <p:blipFill>
          <a:blip r:embed="rId7" cstate="email">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4947116" y="3719803"/>
            <a:ext cx="425368" cy="425368"/>
          </a:xfrm>
          <a:prstGeom prst="rect">
            <a:avLst/>
          </a:prstGeom>
        </p:spPr>
      </p:pic>
      <p:sp>
        <p:nvSpPr>
          <p:cNvPr id="8" name="TextBox 7">
            <a:extLst>
              <a:ext uri="{FF2B5EF4-FFF2-40B4-BE49-F238E27FC236}">
                <a16:creationId xmlns:a16="http://schemas.microsoft.com/office/drawing/2014/main" id="{27D5C54B-E5EB-4226-8B19-3A7994177F6B}"/>
              </a:ext>
            </a:extLst>
          </p:cNvPr>
          <p:cNvSpPr txBox="1"/>
          <p:nvPr/>
        </p:nvSpPr>
        <p:spPr>
          <a:xfrm>
            <a:off x="6146837" y="4982937"/>
            <a:ext cx="1178849" cy="627864"/>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a:t>
            </a:r>
          </a:p>
        </p:txBody>
      </p:sp>
    </p:spTree>
    <p:extLst>
      <p:ext uri="{BB962C8B-B14F-4D97-AF65-F5344CB8AC3E}">
        <p14:creationId xmlns:p14="http://schemas.microsoft.com/office/powerpoint/2010/main" val="127398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3"/>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5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079"/>
                                        </p:tgtEl>
                                        <p:attrNameLst>
                                          <p:attrName>style.visibility</p:attrName>
                                        </p:attrNameLst>
                                      </p:cBhvr>
                                      <p:to>
                                        <p:strVal val="visible"/>
                                      </p:to>
                                    </p:set>
                                    <p:animEffect transition="in" filter="fade">
                                      <p:cBhvr>
                                        <p:cTn id="34" dur="500"/>
                                        <p:tgtEl>
                                          <p:spTgt spid="207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56"/>
                                        </p:tgtEl>
                                      </p:cBhvr>
                                    </p:animEffect>
                                    <p:set>
                                      <p:cBhvr>
                                        <p:cTn id="42" dur="1" fill="hold">
                                          <p:stCondLst>
                                            <p:cond delay="499"/>
                                          </p:stCondLst>
                                        </p:cTn>
                                        <p:tgtEl>
                                          <p:spTgt spid="56"/>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2075"/>
                                        </p:tgtEl>
                                        <p:attrNameLst>
                                          <p:attrName>style.visibility</p:attrName>
                                        </p:attrNameLst>
                                      </p:cBhvr>
                                      <p:to>
                                        <p:strVal val="visible"/>
                                      </p:to>
                                    </p:set>
                                    <p:animEffect transition="in" filter="fade">
                                      <p:cBhvr>
                                        <p:cTn id="45" dur="500"/>
                                        <p:tgtEl>
                                          <p:spTgt spid="207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fade">
                                      <p:cBhvr>
                                        <p:cTn id="50" dur="500"/>
                                        <p:tgtEl>
                                          <p:spTgt spid="5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par>
                          <p:cTn id="57" fill="hold">
                            <p:stCondLst>
                              <p:cond delay="500"/>
                            </p:stCondLst>
                            <p:childTnLst>
                              <p:par>
                                <p:cTn id="58" presetID="42" presetClass="path" presetSubtype="0" accel="50000" decel="50000" fill="hold" nodeType="afterEffect">
                                  <p:stCondLst>
                                    <p:cond delay="0"/>
                                  </p:stCondLst>
                                  <p:childTnLst>
                                    <p:animMotion origin="layout" path="M 2.1445E-7 1.8384E-6 L 0.23717 0.16114 " pathEditMode="relative" rAng="0" ptsTypes="AA">
                                      <p:cBhvr>
                                        <p:cTn id="59" dur="2000" fill="hold"/>
                                        <p:tgtEl>
                                          <p:spTgt spid="2075"/>
                                        </p:tgtEl>
                                        <p:attrNameLst>
                                          <p:attrName>ppt_x</p:attrName>
                                          <p:attrName>ppt_y</p:attrName>
                                        </p:attrNameLst>
                                      </p:cBhvr>
                                      <p:rCtr x="11859" y="8057"/>
                                    </p:animMotion>
                                  </p:childTnLst>
                                </p:cTn>
                              </p:par>
                              <p:par>
                                <p:cTn id="60" presetID="42" presetClass="path" presetSubtype="0" accel="50000" decel="50000" fill="hold" nodeType="withEffect">
                                  <p:stCondLst>
                                    <p:cond delay="0"/>
                                  </p:stCondLst>
                                  <p:childTnLst>
                                    <p:animMotion origin="layout" path="M 1.69007E-6 2.07444E-6 L 0.23768 0.15933 " pathEditMode="relative" rAng="0" ptsTypes="AA">
                                      <p:cBhvr>
                                        <p:cTn id="61" dur="2000" fill="hold"/>
                                        <p:tgtEl>
                                          <p:spTgt spid="59"/>
                                        </p:tgtEl>
                                        <p:attrNameLst>
                                          <p:attrName>ppt_x</p:attrName>
                                          <p:attrName>ppt_y</p:attrName>
                                        </p:attrNameLst>
                                      </p:cBhvr>
                                      <p:rCtr x="11884" y="7966"/>
                                    </p:animMotion>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71"/>
                                        </p:tgtEl>
                                        <p:attrNameLst>
                                          <p:attrName>style.visibility</p:attrName>
                                        </p:attrNameLst>
                                      </p:cBhvr>
                                      <p:to>
                                        <p:strVal val="visible"/>
                                      </p:to>
                                    </p:set>
                                    <p:animEffect transition="in" filter="fade">
                                      <p:cBhvr>
                                        <p:cTn id="66" dur="500"/>
                                        <p:tgtEl>
                                          <p:spTgt spid="2071"/>
                                        </p:tgtEl>
                                      </p:cBhvr>
                                    </p:animEffect>
                                  </p:childTnLst>
                                </p:cTn>
                              </p:par>
                              <p:par>
                                <p:cTn id="67" presetID="10" presetClass="entr" presetSubtype="0" fill="hold" nodeType="withEffect">
                                  <p:stCondLst>
                                    <p:cond delay="0"/>
                                  </p:stCondLst>
                                  <p:childTnLst>
                                    <p:set>
                                      <p:cBhvr>
                                        <p:cTn id="68" dur="1" fill="hold">
                                          <p:stCondLst>
                                            <p:cond delay="0"/>
                                          </p:stCondLst>
                                        </p:cTn>
                                        <p:tgtEl>
                                          <p:spTgt spid="2056"/>
                                        </p:tgtEl>
                                        <p:attrNameLst>
                                          <p:attrName>style.visibility</p:attrName>
                                        </p:attrNameLst>
                                      </p:cBhvr>
                                      <p:to>
                                        <p:strVal val="visible"/>
                                      </p:to>
                                    </p:set>
                                    <p:animEffect transition="in" filter="fade">
                                      <p:cBhvr>
                                        <p:cTn id="69" dur="500"/>
                                        <p:tgtEl>
                                          <p:spTgt spid="2056"/>
                                        </p:tgtEl>
                                      </p:cBhvr>
                                    </p:animEffect>
                                  </p:childTnLst>
                                </p:cTn>
                              </p:par>
                              <p:par>
                                <p:cTn id="70" presetID="10" presetClass="entr" presetSubtype="0" fill="hold"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animEffect transition="in" filter="fade">
                                      <p:cBhvr>
                                        <p:cTn id="75"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8" grpId="0" animBg="1"/>
      <p:bldP spid="48" grpId="1"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08833F1C-270E-437B-B019-C8D3378FBE0D}"/>
              </a:ext>
            </a:extLst>
          </p:cNvPr>
          <p:cNvSpPr/>
          <p:nvPr/>
        </p:nvSpPr>
        <p:spPr bwMode="auto">
          <a:xfrm>
            <a:off x="447157" y="2818244"/>
            <a:ext cx="5662480" cy="3955081"/>
          </a:xfrm>
          <a:prstGeom prst="rect">
            <a:avLst/>
          </a:prstGeom>
          <a:solidFill>
            <a:srgbClr val="9A9A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Segoe UI Semilight"/>
                <a:ea typeface="Segoe UI" pitchFamily="34" charset="0"/>
                <a:cs typeface="Segoe UI" pitchFamily="34" charset="0"/>
              </a:rPr>
              <a:t>Well site</a:t>
            </a:r>
          </a:p>
        </p:txBody>
      </p:sp>
      <p:sp>
        <p:nvSpPr>
          <p:cNvPr id="10" name="Title 9">
            <a:extLst>
              <a:ext uri="{FF2B5EF4-FFF2-40B4-BE49-F238E27FC236}">
                <a16:creationId xmlns:a16="http://schemas.microsoft.com/office/drawing/2014/main" id="{9E11CA33-8DB1-43C1-A834-F605ABCA21E0}"/>
              </a:ext>
            </a:extLst>
          </p:cNvPr>
          <p:cNvSpPr>
            <a:spLocks noGrp="1"/>
          </p:cNvSpPr>
          <p:nvPr>
            <p:ph type="title"/>
          </p:nvPr>
        </p:nvSpPr>
        <p:spPr/>
        <p:txBody>
          <a:bodyPr/>
          <a:lstStyle/>
          <a:p>
            <a:r>
              <a:rPr lang="en-US"/>
              <a:t>IoT Edge and AzureML in action</a:t>
            </a:r>
          </a:p>
        </p:txBody>
      </p:sp>
      <p:cxnSp>
        <p:nvCxnSpPr>
          <p:cNvPr id="89" name="OA up 2">
            <a:extLst>
              <a:ext uri="{FF2B5EF4-FFF2-40B4-BE49-F238E27FC236}">
                <a16:creationId xmlns:a16="http://schemas.microsoft.com/office/drawing/2014/main" id="{A888A8F0-9A4C-4BA3-B765-DA6214E5F151}"/>
              </a:ext>
            </a:extLst>
          </p:cNvPr>
          <p:cNvCxnSpPr>
            <a:cxnSpLocks/>
          </p:cNvCxnSpPr>
          <p:nvPr/>
        </p:nvCxnSpPr>
        <p:spPr>
          <a:xfrm flipH="1">
            <a:off x="2852883" y="5101218"/>
            <a:ext cx="687860" cy="1"/>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68" name="Pump">
            <a:extLst>
              <a:ext uri="{FF2B5EF4-FFF2-40B4-BE49-F238E27FC236}">
                <a16:creationId xmlns:a16="http://schemas.microsoft.com/office/drawing/2014/main" id="{A8CFA735-19AF-4F5E-88D6-A933C4E0FA90}"/>
              </a:ext>
            </a:extLst>
          </p:cNvPr>
          <p:cNvGrpSpPr/>
          <p:nvPr/>
        </p:nvGrpSpPr>
        <p:grpSpPr>
          <a:xfrm>
            <a:off x="927393" y="3916871"/>
            <a:ext cx="1647825" cy="1754188"/>
            <a:chOff x="678793" y="3962359"/>
            <a:chExt cx="1647825" cy="1754188"/>
          </a:xfrm>
        </p:grpSpPr>
        <p:grpSp>
          <p:nvGrpSpPr>
            <p:cNvPr id="2052" name="pump">
              <a:extLst>
                <a:ext uri="{FF2B5EF4-FFF2-40B4-BE49-F238E27FC236}">
                  <a16:creationId xmlns:a16="http://schemas.microsoft.com/office/drawing/2014/main" id="{4D4A51F1-21E4-427C-A400-61DDE4C6DC7C}"/>
                </a:ext>
              </a:extLst>
            </p:cNvPr>
            <p:cNvGrpSpPr/>
            <p:nvPr/>
          </p:nvGrpSpPr>
          <p:grpSpPr>
            <a:xfrm flipH="1">
              <a:off x="678793" y="3962359"/>
              <a:ext cx="1647825" cy="1754188"/>
              <a:chOff x="4141788" y="3044825"/>
              <a:chExt cx="1647825" cy="1754188"/>
            </a:xfrm>
            <a:solidFill>
              <a:schemeClr val="tx1"/>
            </a:solidFill>
          </p:grpSpPr>
          <p:sp>
            <p:nvSpPr>
              <p:cNvPr id="132" name="Freeform 41">
                <a:extLst>
                  <a:ext uri="{FF2B5EF4-FFF2-40B4-BE49-F238E27FC236}">
                    <a16:creationId xmlns:a16="http://schemas.microsoft.com/office/drawing/2014/main" id="{112310D4-94BC-414B-AE24-429E287C1B02}"/>
                  </a:ext>
                </a:extLst>
              </p:cNvPr>
              <p:cNvSpPr>
                <a:spLocks noEditPoints="1"/>
              </p:cNvSpPr>
              <p:nvPr/>
            </p:nvSpPr>
            <p:spPr bwMode="auto">
              <a:xfrm>
                <a:off x="4852988" y="3554413"/>
                <a:ext cx="430212" cy="1152525"/>
              </a:xfrm>
              <a:custGeom>
                <a:avLst/>
                <a:gdLst>
                  <a:gd name="T0" fmla="*/ 141 w 542"/>
                  <a:gd name="T1" fmla="*/ 1342 h 1451"/>
                  <a:gd name="T2" fmla="*/ 504 w 542"/>
                  <a:gd name="T3" fmla="*/ 1383 h 1451"/>
                  <a:gd name="T4" fmla="*/ 271 w 542"/>
                  <a:gd name="T5" fmla="*/ 1289 h 1451"/>
                  <a:gd name="T6" fmla="*/ 141 w 542"/>
                  <a:gd name="T7" fmla="*/ 1316 h 1451"/>
                  <a:gd name="T8" fmla="*/ 230 w 542"/>
                  <a:gd name="T9" fmla="*/ 1273 h 1451"/>
                  <a:gd name="T10" fmla="*/ 65 w 542"/>
                  <a:gd name="T11" fmla="*/ 1206 h 1451"/>
                  <a:gd name="T12" fmla="*/ 309 w 542"/>
                  <a:gd name="T13" fmla="*/ 1272 h 1451"/>
                  <a:gd name="T14" fmla="*/ 399 w 542"/>
                  <a:gd name="T15" fmla="*/ 1317 h 1451"/>
                  <a:gd name="T16" fmla="*/ 68 w 542"/>
                  <a:gd name="T17" fmla="*/ 1187 h 1451"/>
                  <a:gd name="T18" fmla="*/ 267 w 542"/>
                  <a:gd name="T19" fmla="*/ 1266 h 1451"/>
                  <a:gd name="T20" fmla="*/ 399 w 542"/>
                  <a:gd name="T21" fmla="*/ 1213 h 1451"/>
                  <a:gd name="T22" fmla="*/ 268 w 542"/>
                  <a:gd name="T23" fmla="*/ 1059 h 1451"/>
                  <a:gd name="T24" fmla="*/ 73 w 542"/>
                  <a:gd name="T25" fmla="*/ 1153 h 1451"/>
                  <a:gd name="T26" fmla="*/ 399 w 542"/>
                  <a:gd name="T27" fmla="*/ 1121 h 1451"/>
                  <a:gd name="T28" fmla="*/ 268 w 542"/>
                  <a:gd name="T29" fmla="*/ 1059 h 1451"/>
                  <a:gd name="T30" fmla="*/ 201 w 542"/>
                  <a:gd name="T31" fmla="*/ 1067 h 1451"/>
                  <a:gd name="T32" fmla="*/ 201 w 542"/>
                  <a:gd name="T33" fmla="*/ 1027 h 1451"/>
                  <a:gd name="T34" fmla="*/ 399 w 542"/>
                  <a:gd name="T35" fmla="*/ 996 h 1451"/>
                  <a:gd name="T36" fmla="*/ 309 w 542"/>
                  <a:gd name="T37" fmla="*/ 1053 h 1451"/>
                  <a:gd name="T38" fmla="*/ 443 w 542"/>
                  <a:gd name="T39" fmla="*/ 974 h 1451"/>
                  <a:gd name="T40" fmla="*/ 201 w 542"/>
                  <a:gd name="T41" fmla="*/ 1004 h 1451"/>
                  <a:gd name="T42" fmla="*/ 309 w 542"/>
                  <a:gd name="T43" fmla="*/ 1015 h 1451"/>
                  <a:gd name="T44" fmla="*/ 438 w 542"/>
                  <a:gd name="T45" fmla="*/ 943 h 1451"/>
                  <a:gd name="T46" fmla="*/ 230 w 542"/>
                  <a:gd name="T47" fmla="*/ 845 h 1451"/>
                  <a:gd name="T48" fmla="*/ 109 w 542"/>
                  <a:gd name="T49" fmla="*/ 921 h 1451"/>
                  <a:gd name="T50" fmla="*/ 342 w 542"/>
                  <a:gd name="T51" fmla="*/ 858 h 1451"/>
                  <a:gd name="T52" fmla="*/ 399 w 542"/>
                  <a:gd name="T53" fmla="*/ 747 h 1451"/>
                  <a:gd name="T54" fmla="*/ 309 w 542"/>
                  <a:gd name="T55" fmla="*/ 822 h 1451"/>
                  <a:gd name="T56" fmla="*/ 407 w 542"/>
                  <a:gd name="T57" fmla="*/ 743 h 1451"/>
                  <a:gd name="T58" fmla="*/ 201 w 542"/>
                  <a:gd name="T59" fmla="*/ 844 h 1451"/>
                  <a:gd name="T60" fmla="*/ 201 w 542"/>
                  <a:gd name="T61" fmla="*/ 776 h 1451"/>
                  <a:gd name="T62" fmla="*/ 138 w 542"/>
                  <a:gd name="T63" fmla="*/ 722 h 1451"/>
                  <a:gd name="T64" fmla="*/ 271 w 542"/>
                  <a:gd name="T65" fmla="*/ 800 h 1451"/>
                  <a:gd name="T66" fmla="*/ 399 w 542"/>
                  <a:gd name="T67" fmla="*/ 730 h 1451"/>
                  <a:gd name="T68" fmla="*/ 273 w 542"/>
                  <a:gd name="T69" fmla="*/ 592 h 1451"/>
                  <a:gd name="T70" fmla="*/ 144 w 542"/>
                  <a:gd name="T71" fmla="*/ 683 h 1451"/>
                  <a:gd name="T72" fmla="*/ 399 w 542"/>
                  <a:gd name="T73" fmla="*/ 681 h 1451"/>
                  <a:gd name="T74" fmla="*/ 374 w 542"/>
                  <a:gd name="T75" fmla="*/ 521 h 1451"/>
                  <a:gd name="T76" fmla="*/ 309 w 542"/>
                  <a:gd name="T77" fmla="*/ 598 h 1451"/>
                  <a:gd name="T78" fmla="*/ 169 w 542"/>
                  <a:gd name="T79" fmla="*/ 518 h 1451"/>
                  <a:gd name="T80" fmla="*/ 254 w 542"/>
                  <a:gd name="T81" fmla="*/ 579 h 1451"/>
                  <a:gd name="T82" fmla="*/ 175 w 542"/>
                  <a:gd name="T83" fmla="*/ 482 h 1451"/>
                  <a:gd name="T84" fmla="*/ 268 w 542"/>
                  <a:gd name="T85" fmla="*/ 568 h 1451"/>
                  <a:gd name="T86" fmla="*/ 369 w 542"/>
                  <a:gd name="T87" fmla="*/ 492 h 1451"/>
                  <a:gd name="T88" fmla="*/ 230 w 542"/>
                  <a:gd name="T89" fmla="*/ 404 h 1451"/>
                  <a:gd name="T90" fmla="*/ 365 w 542"/>
                  <a:gd name="T91" fmla="*/ 458 h 1451"/>
                  <a:gd name="T92" fmla="*/ 271 w 542"/>
                  <a:gd name="T93" fmla="*/ 368 h 1451"/>
                  <a:gd name="T94" fmla="*/ 183 w 542"/>
                  <a:gd name="T95" fmla="*/ 422 h 1451"/>
                  <a:gd name="T96" fmla="*/ 230 w 542"/>
                  <a:gd name="T97" fmla="*/ 331 h 1451"/>
                  <a:gd name="T98" fmla="*/ 283 w 542"/>
                  <a:gd name="T99" fmla="*/ 351 h 1451"/>
                  <a:gd name="T100" fmla="*/ 342 w 542"/>
                  <a:gd name="T101" fmla="*/ 305 h 1451"/>
                  <a:gd name="T102" fmla="*/ 230 w 542"/>
                  <a:gd name="T103" fmla="*/ 305 h 1451"/>
                  <a:gd name="T104" fmla="*/ 337 w 542"/>
                  <a:gd name="T105" fmla="*/ 272 h 1451"/>
                  <a:gd name="T106" fmla="*/ 230 w 542"/>
                  <a:gd name="T107" fmla="*/ 117 h 1451"/>
                  <a:gd name="T108" fmla="*/ 230 w 542"/>
                  <a:gd name="T109" fmla="*/ 113 h 1451"/>
                  <a:gd name="T110" fmla="*/ 314 w 542"/>
                  <a:gd name="T111" fmla="*/ 11 h 1451"/>
                  <a:gd name="T112" fmla="*/ 342 w 542"/>
                  <a:gd name="T113" fmla="*/ 123 h 1451"/>
                  <a:gd name="T114" fmla="*/ 508 w 542"/>
                  <a:gd name="T115" fmla="*/ 1411 h 1451"/>
                  <a:gd name="T116" fmla="*/ 141 w 542"/>
                  <a:gd name="T117" fmla="*/ 526 h 1451"/>
                  <a:gd name="T118" fmla="*/ 229 w 542"/>
                  <a:gd name="T119" fmla="*/ 26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2" h="1451">
                    <a:moveTo>
                      <a:pt x="268" y="1289"/>
                    </a:moveTo>
                    <a:lnTo>
                      <a:pt x="230" y="1305"/>
                    </a:lnTo>
                    <a:lnTo>
                      <a:pt x="201" y="1317"/>
                    </a:lnTo>
                    <a:lnTo>
                      <a:pt x="141" y="1342"/>
                    </a:lnTo>
                    <a:lnTo>
                      <a:pt x="38" y="1385"/>
                    </a:lnTo>
                    <a:lnTo>
                      <a:pt x="38" y="1389"/>
                    </a:lnTo>
                    <a:lnTo>
                      <a:pt x="506" y="1389"/>
                    </a:lnTo>
                    <a:lnTo>
                      <a:pt x="504" y="1383"/>
                    </a:lnTo>
                    <a:lnTo>
                      <a:pt x="399" y="1341"/>
                    </a:lnTo>
                    <a:lnTo>
                      <a:pt x="342" y="1317"/>
                    </a:lnTo>
                    <a:lnTo>
                      <a:pt x="309" y="1305"/>
                    </a:lnTo>
                    <a:lnTo>
                      <a:pt x="271" y="1289"/>
                    </a:lnTo>
                    <a:lnTo>
                      <a:pt x="268" y="1289"/>
                    </a:lnTo>
                    <a:close/>
                    <a:moveTo>
                      <a:pt x="65" y="1206"/>
                    </a:moveTo>
                    <a:lnTo>
                      <a:pt x="43" y="1355"/>
                    </a:lnTo>
                    <a:lnTo>
                      <a:pt x="141" y="1316"/>
                    </a:lnTo>
                    <a:lnTo>
                      <a:pt x="201" y="1291"/>
                    </a:lnTo>
                    <a:lnTo>
                      <a:pt x="230" y="1281"/>
                    </a:lnTo>
                    <a:lnTo>
                      <a:pt x="237" y="1276"/>
                    </a:lnTo>
                    <a:lnTo>
                      <a:pt x="230" y="1273"/>
                    </a:lnTo>
                    <a:lnTo>
                      <a:pt x="201" y="1261"/>
                    </a:lnTo>
                    <a:lnTo>
                      <a:pt x="141" y="1238"/>
                    </a:lnTo>
                    <a:lnTo>
                      <a:pt x="68" y="1209"/>
                    </a:lnTo>
                    <a:lnTo>
                      <a:pt x="65" y="1206"/>
                    </a:lnTo>
                    <a:close/>
                    <a:moveTo>
                      <a:pt x="478" y="1203"/>
                    </a:moveTo>
                    <a:lnTo>
                      <a:pt x="399" y="1235"/>
                    </a:lnTo>
                    <a:lnTo>
                      <a:pt x="342" y="1259"/>
                    </a:lnTo>
                    <a:lnTo>
                      <a:pt x="309" y="1272"/>
                    </a:lnTo>
                    <a:lnTo>
                      <a:pt x="296" y="1278"/>
                    </a:lnTo>
                    <a:lnTo>
                      <a:pt x="309" y="1282"/>
                    </a:lnTo>
                    <a:lnTo>
                      <a:pt x="342" y="1295"/>
                    </a:lnTo>
                    <a:lnTo>
                      <a:pt x="399" y="1317"/>
                    </a:lnTo>
                    <a:lnTo>
                      <a:pt x="501" y="1358"/>
                    </a:lnTo>
                    <a:lnTo>
                      <a:pt x="478" y="1203"/>
                    </a:lnTo>
                    <a:close/>
                    <a:moveTo>
                      <a:pt x="69" y="1179"/>
                    </a:moveTo>
                    <a:lnTo>
                      <a:pt x="68" y="1187"/>
                    </a:lnTo>
                    <a:lnTo>
                      <a:pt x="141" y="1216"/>
                    </a:lnTo>
                    <a:lnTo>
                      <a:pt x="201" y="1239"/>
                    </a:lnTo>
                    <a:lnTo>
                      <a:pt x="230" y="1251"/>
                    </a:lnTo>
                    <a:lnTo>
                      <a:pt x="267" y="1266"/>
                    </a:lnTo>
                    <a:lnTo>
                      <a:pt x="271" y="1263"/>
                    </a:lnTo>
                    <a:lnTo>
                      <a:pt x="309" y="1248"/>
                    </a:lnTo>
                    <a:lnTo>
                      <a:pt x="342" y="1235"/>
                    </a:lnTo>
                    <a:lnTo>
                      <a:pt x="399" y="1213"/>
                    </a:lnTo>
                    <a:lnTo>
                      <a:pt x="475" y="1182"/>
                    </a:lnTo>
                    <a:lnTo>
                      <a:pt x="473" y="1179"/>
                    </a:lnTo>
                    <a:lnTo>
                      <a:pt x="69" y="1179"/>
                    </a:lnTo>
                    <a:close/>
                    <a:moveTo>
                      <a:pt x="268" y="1059"/>
                    </a:moveTo>
                    <a:lnTo>
                      <a:pt x="230" y="1078"/>
                    </a:lnTo>
                    <a:lnTo>
                      <a:pt x="201" y="1091"/>
                    </a:lnTo>
                    <a:lnTo>
                      <a:pt x="141" y="1121"/>
                    </a:lnTo>
                    <a:lnTo>
                      <a:pt x="73" y="1153"/>
                    </a:lnTo>
                    <a:lnTo>
                      <a:pt x="72" y="1157"/>
                    </a:lnTo>
                    <a:lnTo>
                      <a:pt x="470" y="1157"/>
                    </a:lnTo>
                    <a:lnTo>
                      <a:pt x="470" y="1153"/>
                    </a:lnTo>
                    <a:lnTo>
                      <a:pt x="399" y="1121"/>
                    </a:lnTo>
                    <a:lnTo>
                      <a:pt x="342" y="1093"/>
                    </a:lnTo>
                    <a:lnTo>
                      <a:pt x="309" y="1078"/>
                    </a:lnTo>
                    <a:lnTo>
                      <a:pt x="271" y="1061"/>
                    </a:lnTo>
                    <a:lnTo>
                      <a:pt x="268" y="1059"/>
                    </a:lnTo>
                    <a:close/>
                    <a:moveTo>
                      <a:pt x="100" y="980"/>
                    </a:moveTo>
                    <a:lnTo>
                      <a:pt x="78" y="1124"/>
                    </a:lnTo>
                    <a:lnTo>
                      <a:pt x="141" y="1094"/>
                    </a:lnTo>
                    <a:lnTo>
                      <a:pt x="201" y="1067"/>
                    </a:lnTo>
                    <a:lnTo>
                      <a:pt x="230" y="1052"/>
                    </a:lnTo>
                    <a:lnTo>
                      <a:pt x="242" y="1046"/>
                    </a:lnTo>
                    <a:lnTo>
                      <a:pt x="230" y="1042"/>
                    </a:lnTo>
                    <a:lnTo>
                      <a:pt x="201" y="1027"/>
                    </a:lnTo>
                    <a:lnTo>
                      <a:pt x="141" y="999"/>
                    </a:lnTo>
                    <a:lnTo>
                      <a:pt x="100" y="980"/>
                    </a:lnTo>
                    <a:close/>
                    <a:moveTo>
                      <a:pt x="443" y="974"/>
                    </a:moveTo>
                    <a:lnTo>
                      <a:pt x="399" y="996"/>
                    </a:lnTo>
                    <a:lnTo>
                      <a:pt x="342" y="1024"/>
                    </a:lnTo>
                    <a:lnTo>
                      <a:pt x="309" y="1039"/>
                    </a:lnTo>
                    <a:lnTo>
                      <a:pt x="295" y="1046"/>
                    </a:lnTo>
                    <a:lnTo>
                      <a:pt x="309" y="1053"/>
                    </a:lnTo>
                    <a:lnTo>
                      <a:pt x="342" y="1068"/>
                    </a:lnTo>
                    <a:lnTo>
                      <a:pt x="399" y="1094"/>
                    </a:lnTo>
                    <a:lnTo>
                      <a:pt x="466" y="1125"/>
                    </a:lnTo>
                    <a:lnTo>
                      <a:pt x="443" y="974"/>
                    </a:lnTo>
                    <a:close/>
                    <a:moveTo>
                      <a:pt x="104" y="943"/>
                    </a:moveTo>
                    <a:lnTo>
                      <a:pt x="103" y="958"/>
                    </a:lnTo>
                    <a:lnTo>
                      <a:pt x="141" y="976"/>
                    </a:lnTo>
                    <a:lnTo>
                      <a:pt x="201" y="1004"/>
                    </a:lnTo>
                    <a:lnTo>
                      <a:pt x="230" y="1017"/>
                    </a:lnTo>
                    <a:lnTo>
                      <a:pt x="268" y="1034"/>
                    </a:lnTo>
                    <a:lnTo>
                      <a:pt x="271" y="1033"/>
                    </a:lnTo>
                    <a:lnTo>
                      <a:pt x="309" y="1015"/>
                    </a:lnTo>
                    <a:lnTo>
                      <a:pt x="342" y="1001"/>
                    </a:lnTo>
                    <a:lnTo>
                      <a:pt x="399" y="973"/>
                    </a:lnTo>
                    <a:lnTo>
                      <a:pt x="440" y="954"/>
                    </a:lnTo>
                    <a:lnTo>
                      <a:pt x="438" y="943"/>
                    </a:lnTo>
                    <a:lnTo>
                      <a:pt x="104" y="943"/>
                    </a:lnTo>
                    <a:close/>
                    <a:moveTo>
                      <a:pt x="276" y="819"/>
                    </a:moveTo>
                    <a:lnTo>
                      <a:pt x="271" y="820"/>
                    </a:lnTo>
                    <a:lnTo>
                      <a:pt x="230" y="845"/>
                    </a:lnTo>
                    <a:lnTo>
                      <a:pt x="201" y="861"/>
                    </a:lnTo>
                    <a:lnTo>
                      <a:pt x="141" y="897"/>
                    </a:lnTo>
                    <a:lnTo>
                      <a:pt x="109" y="916"/>
                    </a:lnTo>
                    <a:lnTo>
                      <a:pt x="109" y="921"/>
                    </a:lnTo>
                    <a:lnTo>
                      <a:pt x="435" y="921"/>
                    </a:lnTo>
                    <a:lnTo>
                      <a:pt x="434" y="911"/>
                    </a:lnTo>
                    <a:lnTo>
                      <a:pt x="399" y="891"/>
                    </a:lnTo>
                    <a:lnTo>
                      <a:pt x="342" y="858"/>
                    </a:lnTo>
                    <a:lnTo>
                      <a:pt x="309" y="839"/>
                    </a:lnTo>
                    <a:lnTo>
                      <a:pt x="276" y="819"/>
                    </a:lnTo>
                    <a:close/>
                    <a:moveTo>
                      <a:pt x="407" y="743"/>
                    </a:moveTo>
                    <a:lnTo>
                      <a:pt x="399" y="747"/>
                    </a:lnTo>
                    <a:lnTo>
                      <a:pt x="342" y="781"/>
                    </a:lnTo>
                    <a:lnTo>
                      <a:pt x="309" y="798"/>
                    </a:lnTo>
                    <a:lnTo>
                      <a:pt x="290" y="810"/>
                    </a:lnTo>
                    <a:lnTo>
                      <a:pt x="309" y="822"/>
                    </a:lnTo>
                    <a:lnTo>
                      <a:pt x="342" y="839"/>
                    </a:lnTo>
                    <a:lnTo>
                      <a:pt x="399" y="873"/>
                    </a:lnTo>
                    <a:lnTo>
                      <a:pt x="431" y="892"/>
                    </a:lnTo>
                    <a:lnTo>
                      <a:pt x="407" y="743"/>
                    </a:lnTo>
                    <a:close/>
                    <a:moveTo>
                      <a:pt x="136" y="738"/>
                    </a:moveTo>
                    <a:lnTo>
                      <a:pt x="113" y="895"/>
                    </a:lnTo>
                    <a:lnTo>
                      <a:pt x="141" y="879"/>
                    </a:lnTo>
                    <a:lnTo>
                      <a:pt x="201" y="844"/>
                    </a:lnTo>
                    <a:lnTo>
                      <a:pt x="230" y="826"/>
                    </a:lnTo>
                    <a:lnTo>
                      <a:pt x="259" y="810"/>
                    </a:lnTo>
                    <a:lnTo>
                      <a:pt x="230" y="793"/>
                    </a:lnTo>
                    <a:lnTo>
                      <a:pt x="201" y="776"/>
                    </a:lnTo>
                    <a:lnTo>
                      <a:pt x="141" y="741"/>
                    </a:lnTo>
                    <a:lnTo>
                      <a:pt x="136" y="738"/>
                    </a:lnTo>
                    <a:close/>
                    <a:moveTo>
                      <a:pt x="139" y="713"/>
                    </a:moveTo>
                    <a:lnTo>
                      <a:pt x="138" y="722"/>
                    </a:lnTo>
                    <a:lnTo>
                      <a:pt x="141" y="722"/>
                    </a:lnTo>
                    <a:lnTo>
                      <a:pt x="201" y="759"/>
                    </a:lnTo>
                    <a:lnTo>
                      <a:pt x="230" y="775"/>
                    </a:lnTo>
                    <a:lnTo>
                      <a:pt x="271" y="800"/>
                    </a:lnTo>
                    <a:lnTo>
                      <a:pt x="274" y="801"/>
                    </a:lnTo>
                    <a:lnTo>
                      <a:pt x="309" y="781"/>
                    </a:lnTo>
                    <a:lnTo>
                      <a:pt x="342" y="762"/>
                    </a:lnTo>
                    <a:lnTo>
                      <a:pt x="399" y="730"/>
                    </a:lnTo>
                    <a:lnTo>
                      <a:pt x="404" y="725"/>
                    </a:lnTo>
                    <a:lnTo>
                      <a:pt x="403" y="713"/>
                    </a:lnTo>
                    <a:lnTo>
                      <a:pt x="139" y="713"/>
                    </a:lnTo>
                    <a:close/>
                    <a:moveTo>
                      <a:pt x="273" y="592"/>
                    </a:moveTo>
                    <a:lnTo>
                      <a:pt x="271" y="593"/>
                    </a:lnTo>
                    <a:lnTo>
                      <a:pt x="230" y="623"/>
                    </a:lnTo>
                    <a:lnTo>
                      <a:pt x="201" y="643"/>
                    </a:lnTo>
                    <a:lnTo>
                      <a:pt x="144" y="683"/>
                    </a:lnTo>
                    <a:lnTo>
                      <a:pt x="144" y="690"/>
                    </a:lnTo>
                    <a:lnTo>
                      <a:pt x="400" y="690"/>
                    </a:lnTo>
                    <a:lnTo>
                      <a:pt x="399" y="684"/>
                    </a:lnTo>
                    <a:lnTo>
                      <a:pt x="399" y="681"/>
                    </a:lnTo>
                    <a:lnTo>
                      <a:pt x="342" y="640"/>
                    </a:lnTo>
                    <a:lnTo>
                      <a:pt x="309" y="618"/>
                    </a:lnTo>
                    <a:lnTo>
                      <a:pt x="273" y="592"/>
                    </a:lnTo>
                    <a:close/>
                    <a:moveTo>
                      <a:pt x="374" y="521"/>
                    </a:moveTo>
                    <a:lnTo>
                      <a:pt x="342" y="543"/>
                    </a:lnTo>
                    <a:lnTo>
                      <a:pt x="309" y="567"/>
                    </a:lnTo>
                    <a:lnTo>
                      <a:pt x="287" y="582"/>
                    </a:lnTo>
                    <a:lnTo>
                      <a:pt x="309" y="598"/>
                    </a:lnTo>
                    <a:lnTo>
                      <a:pt x="342" y="620"/>
                    </a:lnTo>
                    <a:lnTo>
                      <a:pt x="394" y="658"/>
                    </a:lnTo>
                    <a:lnTo>
                      <a:pt x="374" y="521"/>
                    </a:lnTo>
                    <a:close/>
                    <a:moveTo>
                      <a:pt x="169" y="518"/>
                    </a:moveTo>
                    <a:lnTo>
                      <a:pt x="148" y="658"/>
                    </a:lnTo>
                    <a:lnTo>
                      <a:pt x="201" y="618"/>
                    </a:lnTo>
                    <a:lnTo>
                      <a:pt x="230" y="598"/>
                    </a:lnTo>
                    <a:lnTo>
                      <a:pt x="254" y="579"/>
                    </a:lnTo>
                    <a:lnTo>
                      <a:pt x="230" y="561"/>
                    </a:lnTo>
                    <a:lnTo>
                      <a:pt x="201" y="540"/>
                    </a:lnTo>
                    <a:lnTo>
                      <a:pt x="169" y="518"/>
                    </a:lnTo>
                    <a:close/>
                    <a:moveTo>
                      <a:pt x="175" y="482"/>
                    </a:moveTo>
                    <a:lnTo>
                      <a:pt x="172" y="499"/>
                    </a:lnTo>
                    <a:lnTo>
                      <a:pt x="201" y="520"/>
                    </a:lnTo>
                    <a:lnTo>
                      <a:pt x="230" y="540"/>
                    </a:lnTo>
                    <a:lnTo>
                      <a:pt x="268" y="568"/>
                    </a:lnTo>
                    <a:lnTo>
                      <a:pt x="271" y="565"/>
                    </a:lnTo>
                    <a:lnTo>
                      <a:pt x="309" y="538"/>
                    </a:lnTo>
                    <a:lnTo>
                      <a:pt x="342" y="514"/>
                    </a:lnTo>
                    <a:lnTo>
                      <a:pt x="369" y="492"/>
                    </a:lnTo>
                    <a:lnTo>
                      <a:pt x="368" y="482"/>
                    </a:lnTo>
                    <a:lnTo>
                      <a:pt x="175" y="482"/>
                    </a:lnTo>
                    <a:close/>
                    <a:moveTo>
                      <a:pt x="270" y="365"/>
                    </a:moveTo>
                    <a:lnTo>
                      <a:pt x="230" y="404"/>
                    </a:lnTo>
                    <a:lnTo>
                      <a:pt x="201" y="432"/>
                    </a:lnTo>
                    <a:lnTo>
                      <a:pt x="179" y="453"/>
                    </a:lnTo>
                    <a:lnTo>
                      <a:pt x="179" y="458"/>
                    </a:lnTo>
                    <a:lnTo>
                      <a:pt x="365" y="458"/>
                    </a:lnTo>
                    <a:lnTo>
                      <a:pt x="363" y="447"/>
                    </a:lnTo>
                    <a:lnTo>
                      <a:pt x="342" y="429"/>
                    </a:lnTo>
                    <a:lnTo>
                      <a:pt x="309" y="401"/>
                    </a:lnTo>
                    <a:lnTo>
                      <a:pt x="271" y="368"/>
                    </a:lnTo>
                    <a:lnTo>
                      <a:pt x="270" y="365"/>
                    </a:lnTo>
                    <a:close/>
                    <a:moveTo>
                      <a:pt x="201" y="306"/>
                    </a:moveTo>
                    <a:lnTo>
                      <a:pt x="201" y="306"/>
                    </a:lnTo>
                    <a:lnTo>
                      <a:pt x="183" y="422"/>
                    </a:lnTo>
                    <a:lnTo>
                      <a:pt x="201" y="404"/>
                    </a:lnTo>
                    <a:lnTo>
                      <a:pt x="230" y="376"/>
                    </a:lnTo>
                    <a:lnTo>
                      <a:pt x="255" y="353"/>
                    </a:lnTo>
                    <a:lnTo>
                      <a:pt x="230" y="331"/>
                    </a:lnTo>
                    <a:lnTo>
                      <a:pt x="201" y="306"/>
                    </a:lnTo>
                    <a:close/>
                    <a:moveTo>
                      <a:pt x="340" y="297"/>
                    </a:moveTo>
                    <a:lnTo>
                      <a:pt x="309" y="327"/>
                    </a:lnTo>
                    <a:lnTo>
                      <a:pt x="283" y="351"/>
                    </a:lnTo>
                    <a:lnTo>
                      <a:pt x="309" y="375"/>
                    </a:lnTo>
                    <a:lnTo>
                      <a:pt x="342" y="403"/>
                    </a:lnTo>
                    <a:lnTo>
                      <a:pt x="359" y="417"/>
                    </a:lnTo>
                    <a:lnTo>
                      <a:pt x="342" y="305"/>
                    </a:lnTo>
                    <a:lnTo>
                      <a:pt x="340" y="297"/>
                    </a:lnTo>
                    <a:close/>
                    <a:moveTo>
                      <a:pt x="210" y="250"/>
                    </a:moveTo>
                    <a:lnTo>
                      <a:pt x="205" y="283"/>
                    </a:lnTo>
                    <a:lnTo>
                      <a:pt x="230" y="305"/>
                    </a:lnTo>
                    <a:lnTo>
                      <a:pt x="268" y="340"/>
                    </a:lnTo>
                    <a:lnTo>
                      <a:pt x="271" y="337"/>
                    </a:lnTo>
                    <a:lnTo>
                      <a:pt x="309" y="299"/>
                    </a:lnTo>
                    <a:lnTo>
                      <a:pt x="337" y="272"/>
                    </a:lnTo>
                    <a:lnTo>
                      <a:pt x="333" y="250"/>
                    </a:lnTo>
                    <a:lnTo>
                      <a:pt x="210" y="250"/>
                    </a:lnTo>
                    <a:close/>
                    <a:moveTo>
                      <a:pt x="230" y="113"/>
                    </a:moveTo>
                    <a:lnTo>
                      <a:pt x="230" y="117"/>
                    </a:lnTo>
                    <a:lnTo>
                      <a:pt x="213" y="227"/>
                    </a:lnTo>
                    <a:lnTo>
                      <a:pt x="330" y="227"/>
                    </a:lnTo>
                    <a:lnTo>
                      <a:pt x="312" y="113"/>
                    </a:lnTo>
                    <a:lnTo>
                      <a:pt x="230" y="113"/>
                    </a:lnTo>
                    <a:close/>
                    <a:moveTo>
                      <a:pt x="248" y="0"/>
                    </a:moveTo>
                    <a:lnTo>
                      <a:pt x="296" y="0"/>
                    </a:lnTo>
                    <a:lnTo>
                      <a:pt x="296" y="11"/>
                    </a:lnTo>
                    <a:lnTo>
                      <a:pt x="314" y="11"/>
                    </a:lnTo>
                    <a:lnTo>
                      <a:pt x="314" y="26"/>
                    </a:lnTo>
                    <a:lnTo>
                      <a:pt x="327" y="26"/>
                    </a:lnTo>
                    <a:lnTo>
                      <a:pt x="327" y="29"/>
                    </a:lnTo>
                    <a:lnTo>
                      <a:pt x="342" y="123"/>
                    </a:lnTo>
                    <a:lnTo>
                      <a:pt x="399" y="501"/>
                    </a:lnTo>
                    <a:lnTo>
                      <a:pt x="542" y="1451"/>
                    </a:lnTo>
                    <a:lnTo>
                      <a:pt x="514" y="1451"/>
                    </a:lnTo>
                    <a:lnTo>
                      <a:pt x="508" y="1411"/>
                    </a:lnTo>
                    <a:lnTo>
                      <a:pt x="34" y="1411"/>
                    </a:lnTo>
                    <a:lnTo>
                      <a:pt x="28" y="1451"/>
                    </a:lnTo>
                    <a:lnTo>
                      <a:pt x="0" y="1451"/>
                    </a:lnTo>
                    <a:lnTo>
                      <a:pt x="141" y="526"/>
                    </a:lnTo>
                    <a:lnTo>
                      <a:pt x="201" y="124"/>
                    </a:lnTo>
                    <a:lnTo>
                      <a:pt x="216" y="29"/>
                    </a:lnTo>
                    <a:lnTo>
                      <a:pt x="216" y="26"/>
                    </a:lnTo>
                    <a:lnTo>
                      <a:pt x="229" y="26"/>
                    </a:lnTo>
                    <a:lnTo>
                      <a:pt x="229" y="11"/>
                    </a:lnTo>
                    <a:lnTo>
                      <a:pt x="248" y="11"/>
                    </a:lnTo>
                    <a:lnTo>
                      <a:pt x="2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3" name="Rectangle 42">
                <a:extLst>
                  <a:ext uri="{FF2B5EF4-FFF2-40B4-BE49-F238E27FC236}">
                    <a16:creationId xmlns:a16="http://schemas.microsoft.com/office/drawing/2014/main" id="{A3DB44FA-4244-42B0-AC36-C3BC34F5E816}"/>
                  </a:ext>
                </a:extLst>
              </p:cNvPr>
              <p:cNvSpPr>
                <a:spLocks noChangeArrowheads="1"/>
              </p:cNvSpPr>
              <p:nvPr/>
            </p:nvSpPr>
            <p:spPr bwMode="auto">
              <a:xfrm>
                <a:off x="4141788" y="4386263"/>
                <a:ext cx="460375" cy="288925"/>
              </a:xfrm>
              <a:prstGeom prst="rect">
                <a:avLst/>
              </a:prstGeom>
              <a:grp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4" name="Freeform 43">
                <a:extLst>
                  <a:ext uri="{FF2B5EF4-FFF2-40B4-BE49-F238E27FC236}">
                    <a16:creationId xmlns:a16="http://schemas.microsoft.com/office/drawing/2014/main" id="{57802DF3-F81E-45E0-8F40-E108002D23B5}"/>
                  </a:ext>
                </a:extLst>
              </p:cNvPr>
              <p:cNvSpPr>
                <a:spLocks/>
              </p:cNvSpPr>
              <p:nvPr/>
            </p:nvSpPr>
            <p:spPr bwMode="auto">
              <a:xfrm>
                <a:off x="4386263" y="4325938"/>
                <a:ext cx="247650" cy="247650"/>
              </a:xfrm>
              <a:custGeom>
                <a:avLst/>
                <a:gdLst>
                  <a:gd name="T0" fmla="*/ 155 w 310"/>
                  <a:gd name="T1" fmla="*/ 0 h 312"/>
                  <a:gd name="T2" fmla="*/ 190 w 310"/>
                  <a:gd name="T3" fmla="*/ 5 h 312"/>
                  <a:gd name="T4" fmla="*/ 224 w 310"/>
                  <a:gd name="T5" fmla="*/ 16 h 312"/>
                  <a:gd name="T6" fmla="*/ 252 w 310"/>
                  <a:gd name="T7" fmla="*/ 35 h 312"/>
                  <a:gd name="T8" fmla="*/ 277 w 310"/>
                  <a:gd name="T9" fmla="*/ 59 h 312"/>
                  <a:gd name="T10" fmla="*/ 296 w 310"/>
                  <a:gd name="T11" fmla="*/ 88 h 312"/>
                  <a:gd name="T12" fmla="*/ 307 w 310"/>
                  <a:gd name="T13" fmla="*/ 120 h 312"/>
                  <a:gd name="T14" fmla="*/ 310 w 310"/>
                  <a:gd name="T15" fmla="*/ 157 h 312"/>
                  <a:gd name="T16" fmla="*/ 307 w 310"/>
                  <a:gd name="T17" fmla="*/ 192 h 312"/>
                  <a:gd name="T18" fmla="*/ 296 w 310"/>
                  <a:gd name="T19" fmla="*/ 225 h 312"/>
                  <a:gd name="T20" fmla="*/ 277 w 310"/>
                  <a:gd name="T21" fmla="*/ 254 h 312"/>
                  <a:gd name="T22" fmla="*/ 252 w 310"/>
                  <a:gd name="T23" fmla="*/ 279 h 312"/>
                  <a:gd name="T24" fmla="*/ 224 w 310"/>
                  <a:gd name="T25" fmla="*/ 296 h 312"/>
                  <a:gd name="T26" fmla="*/ 190 w 310"/>
                  <a:gd name="T27" fmla="*/ 308 h 312"/>
                  <a:gd name="T28" fmla="*/ 155 w 310"/>
                  <a:gd name="T29" fmla="*/ 312 h 312"/>
                  <a:gd name="T30" fmla="*/ 120 w 310"/>
                  <a:gd name="T31" fmla="*/ 308 h 312"/>
                  <a:gd name="T32" fmla="*/ 86 w 310"/>
                  <a:gd name="T33" fmla="*/ 296 h 312"/>
                  <a:gd name="T34" fmla="*/ 58 w 310"/>
                  <a:gd name="T35" fmla="*/ 279 h 312"/>
                  <a:gd name="T36" fmla="*/ 33 w 310"/>
                  <a:gd name="T37" fmla="*/ 254 h 312"/>
                  <a:gd name="T38" fmla="*/ 14 w 310"/>
                  <a:gd name="T39" fmla="*/ 225 h 312"/>
                  <a:gd name="T40" fmla="*/ 3 w 310"/>
                  <a:gd name="T41" fmla="*/ 192 h 312"/>
                  <a:gd name="T42" fmla="*/ 0 w 310"/>
                  <a:gd name="T43" fmla="*/ 157 h 312"/>
                  <a:gd name="T44" fmla="*/ 3 w 310"/>
                  <a:gd name="T45" fmla="*/ 120 h 312"/>
                  <a:gd name="T46" fmla="*/ 14 w 310"/>
                  <a:gd name="T47" fmla="*/ 88 h 312"/>
                  <a:gd name="T48" fmla="*/ 33 w 310"/>
                  <a:gd name="T49" fmla="*/ 59 h 312"/>
                  <a:gd name="T50" fmla="*/ 58 w 310"/>
                  <a:gd name="T51" fmla="*/ 35 h 312"/>
                  <a:gd name="T52" fmla="*/ 86 w 310"/>
                  <a:gd name="T53" fmla="*/ 16 h 312"/>
                  <a:gd name="T54" fmla="*/ 120 w 310"/>
                  <a:gd name="T55" fmla="*/ 5 h 312"/>
                  <a:gd name="T56" fmla="*/ 155 w 310"/>
                  <a:gd name="T5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0" h="312">
                    <a:moveTo>
                      <a:pt x="155" y="0"/>
                    </a:moveTo>
                    <a:lnTo>
                      <a:pt x="190" y="5"/>
                    </a:lnTo>
                    <a:lnTo>
                      <a:pt x="224" y="16"/>
                    </a:lnTo>
                    <a:lnTo>
                      <a:pt x="252" y="35"/>
                    </a:lnTo>
                    <a:lnTo>
                      <a:pt x="277" y="59"/>
                    </a:lnTo>
                    <a:lnTo>
                      <a:pt x="296" y="88"/>
                    </a:lnTo>
                    <a:lnTo>
                      <a:pt x="307" y="120"/>
                    </a:lnTo>
                    <a:lnTo>
                      <a:pt x="310" y="157"/>
                    </a:lnTo>
                    <a:lnTo>
                      <a:pt x="307" y="192"/>
                    </a:lnTo>
                    <a:lnTo>
                      <a:pt x="296" y="225"/>
                    </a:lnTo>
                    <a:lnTo>
                      <a:pt x="277" y="254"/>
                    </a:lnTo>
                    <a:lnTo>
                      <a:pt x="252" y="279"/>
                    </a:lnTo>
                    <a:lnTo>
                      <a:pt x="224" y="296"/>
                    </a:lnTo>
                    <a:lnTo>
                      <a:pt x="190" y="308"/>
                    </a:lnTo>
                    <a:lnTo>
                      <a:pt x="155" y="312"/>
                    </a:lnTo>
                    <a:lnTo>
                      <a:pt x="120" y="308"/>
                    </a:lnTo>
                    <a:lnTo>
                      <a:pt x="86" y="296"/>
                    </a:lnTo>
                    <a:lnTo>
                      <a:pt x="58" y="279"/>
                    </a:lnTo>
                    <a:lnTo>
                      <a:pt x="33" y="254"/>
                    </a:lnTo>
                    <a:lnTo>
                      <a:pt x="14" y="225"/>
                    </a:lnTo>
                    <a:lnTo>
                      <a:pt x="3" y="192"/>
                    </a:lnTo>
                    <a:lnTo>
                      <a:pt x="0" y="157"/>
                    </a:lnTo>
                    <a:lnTo>
                      <a:pt x="3" y="120"/>
                    </a:lnTo>
                    <a:lnTo>
                      <a:pt x="14" y="88"/>
                    </a:lnTo>
                    <a:lnTo>
                      <a:pt x="33" y="59"/>
                    </a:lnTo>
                    <a:lnTo>
                      <a:pt x="58" y="35"/>
                    </a:lnTo>
                    <a:lnTo>
                      <a:pt x="86" y="16"/>
                    </a:lnTo>
                    <a:lnTo>
                      <a:pt x="120" y="5"/>
                    </a:lnTo>
                    <a:lnTo>
                      <a:pt x="15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5" name="Freeform 44">
                <a:extLst>
                  <a:ext uri="{FF2B5EF4-FFF2-40B4-BE49-F238E27FC236}">
                    <a16:creationId xmlns:a16="http://schemas.microsoft.com/office/drawing/2014/main" id="{141124D4-BA92-4D01-BA5F-98005A08070D}"/>
                  </a:ext>
                </a:extLst>
              </p:cNvPr>
              <p:cNvSpPr>
                <a:spLocks/>
              </p:cNvSpPr>
              <p:nvPr/>
            </p:nvSpPr>
            <p:spPr bwMode="auto">
              <a:xfrm>
                <a:off x="4473575" y="4408488"/>
                <a:ext cx="76200" cy="76200"/>
              </a:xfrm>
              <a:custGeom>
                <a:avLst/>
                <a:gdLst>
                  <a:gd name="T0" fmla="*/ 47 w 95"/>
                  <a:gd name="T1" fmla="*/ 0 h 96"/>
                  <a:gd name="T2" fmla="*/ 66 w 95"/>
                  <a:gd name="T3" fmla="*/ 3 h 96"/>
                  <a:gd name="T4" fmla="*/ 80 w 95"/>
                  <a:gd name="T5" fmla="*/ 14 h 96"/>
                  <a:gd name="T6" fmla="*/ 90 w 95"/>
                  <a:gd name="T7" fmla="*/ 28 h 96"/>
                  <a:gd name="T8" fmla="*/ 95 w 95"/>
                  <a:gd name="T9" fmla="*/ 47 h 96"/>
                  <a:gd name="T10" fmla="*/ 90 w 95"/>
                  <a:gd name="T11" fmla="*/ 66 h 96"/>
                  <a:gd name="T12" fmla="*/ 80 w 95"/>
                  <a:gd name="T13" fmla="*/ 81 h 96"/>
                  <a:gd name="T14" fmla="*/ 66 w 95"/>
                  <a:gd name="T15" fmla="*/ 91 h 96"/>
                  <a:gd name="T16" fmla="*/ 47 w 95"/>
                  <a:gd name="T17" fmla="*/ 96 h 96"/>
                  <a:gd name="T18" fmla="*/ 29 w 95"/>
                  <a:gd name="T19" fmla="*/ 91 h 96"/>
                  <a:gd name="T20" fmla="*/ 13 w 95"/>
                  <a:gd name="T21" fmla="*/ 81 h 96"/>
                  <a:gd name="T22" fmla="*/ 3 w 95"/>
                  <a:gd name="T23" fmla="*/ 66 h 96"/>
                  <a:gd name="T24" fmla="*/ 0 w 95"/>
                  <a:gd name="T25" fmla="*/ 47 h 96"/>
                  <a:gd name="T26" fmla="*/ 3 w 95"/>
                  <a:gd name="T27" fmla="*/ 28 h 96"/>
                  <a:gd name="T28" fmla="*/ 13 w 95"/>
                  <a:gd name="T29" fmla="*/ 14 h 96"/>
                  <a:gd name="T30" fmla="*/ 29 w 95"/>
                  <a:gd name="T31" fmla="*/ 3 h 96"/>
                  <a:gd name="T32" fmla="*/ 47 w 95"/>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6">
                    <a:moveTo>
                      <a:pt x="47" y="0"/>
                    </a:moveTo>
                    <a:lnTo>
                      <a:pt x="66" y="3"/>
                    </a:lnTo>
                    <a:lnTo>
                      <a:pt x="80" y="14"/>
                    </a:lnTo>
                    <a:lnTo>
                      <a:pt x="90" y="28"/>
                    </a:lnTo>
                    <a:lnTo>
                      <a:pt x="95" y="47"/>
                    </a:lnTo>
                    <a:lnTo>
                      <a:pt x="90" y="66"/>
                    </a:lnTo>
                    <a:lnTo>
                      <a:pt x="80" y="81"/>
                    </a:lnTo>
                    <a:lnTo>
                      <a:pt x="66" y="91"/>
                    </a:lnTo>
                    <a:lnTo>
                      <a:pt x="47" y="96"/>
                    </a:lnTo>
                    <a:lnTo>
                      <a:pt x="29" y="91"/>
                    </a:lnTo>
                    <a:lnTo>
                      <a:pt x="13" y="81"/>
                    </a:lnTo>
                    <a:lnTo>
                      <a:pt x="3" y="66"/>
                    </a:lnTo>
                    <a:lnTo>
                      <a:pt x="0" y="47"/>
                    </a:lnTo>
                    <a:lnTo>
                      <a:pt x="3" y="28"/>
                    </a:lnTo>
                    <a:lnTo>
                      <a:pt x="13" y="14"/>
                    </a:lnTo>
                    <a:lnTo>
                      <a:pt x="29" y="3"/>
                    </a:lnTo>
                    <a:lnTo>
                      <a:pt x="47"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6" name="Rectangle 45">
                <a:extLst>
                  <a:ext uri="{FF2B5EF4-FFF2-40B4-BE49-F238E27FC236}">
                    <a16:creationId xmlns:a16="http://schemas.microsoft.com/office/drawing/2014/main" id="{A93F7592-E1FC-4EFE-9745-74B540D19986}"/>
                  </a:ext>
                </a:extLst>
              </p:cNvPr>
              <p:cNvSpPr>
                <a:spLocks noChangeArrowheads="1"/>
              </p:cNvSpPr>
              <p:nvPr/>
            </p:nvSpPr>
            <p:spPr bwMode="auto">
              <a:xfrm>
                <a:off x="4567238" y="3736975"/>
                <a:ext cx="47625" cy="687388"/>
              </a:xfrm>
              <a:prstGeom prst="rect">
                <a:avLst/>
              </a:prstGeom>
              <a:grp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7" name="Freeform 46">
                <a:extLst>
                  <a:ext uri="{FF2B5EF4-FFF2-40B4-BE49-F238E27FC236}">
                    <a16:creationId xmlns:a16="http://schemas.microsoft.com/office/drawing/2014/main" id="{371C909D-F19C-4033-9361-A9B5E3513BBA}"/>
                  </a:ext>
                </a:extLst>
              </p:cNvPr>
              <p:cNvSpPr>
                <a:spLocks/>
              </p:cNvSpPr>
              <p:nvPr/>
            </p:nvSpPr>
            <p:spPr bwMode="auto">
              <a:xfrm>
                <a:off x="4141788" y="4600575"/>
                <a:ext cx="1647825" cy="198438"/>
              </a:xfrm>
              <a:custGeom>
                <a:avLst/>
                <a:gdLst>
                  <a:gd name="T0" fmla="*/ 841 w 2077"/>
                  <a:gd name="T1" fmla="*/ 0 h 251"/>
                  <a:gd name="T2" fmla="*/ 1494 w 2077"/>
                  <a:gd name="T3" fmla="*/ 0 h 251"/>
                  <a:gd name="T4" fmla="*/ 1494 w 2077"/>
                  <a:gd name="T5" fmla="*/ 82 h 251"/>
                  <a:gd name="T6" fmla="*/ 2077 w 2077"/>
                  <a:gd name="T7" fmla="*/ 82 h 251"/>
                  <a:gd name="T8" fmla="*/ 2077 w 2077"/>
                  <a:gd name="T9" fmla="*/ 251 h 251"/>
                  <a:gd name="T10" fmla="*/ 0 w 2077"/>
                  <a:gd name="T11" fmla="*/ 251 h 251"/>
                  <a:gd name="T12" fmla="*/ 0 w 2077"/>
                  <a:gd name="T13" fmla="*/ 82 h 251"/>
                  <a:gd name="T14" fmla="*/ 841 w 2077"/>
                  <a:gd name="T15" fmla="*/ 82 h 251"/>
                  <a:gd name="T16" fmla="*/ 841 w 2077"/>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7" h="251">
                    <a:moveTo>
                      <a:pt x="841" y="0"/>
                    </a:moveTo>
                    <a:lnTo>
                      <a:pt x="1494" y="0"/>
                    </a:lnTo>
                    <a:lnTo>
                      <a:pt x="1494" y="82"/>
                    </a:lnTo>
                    <a:lnTo>
                      <a:pt x="2077" y="82"/>
                    </a:lnTo>
                    <a:lnTo>
                      <a:pt x="2077" y="251"/>
                    </a:lnTo>
                    <a:lnTo>
                      <a:pt x="0" y="251"/>
                    </a:lnTo>
                    <a:lnTo>
                      <a:pt x="0" y="82"/>
                    </a:lnTo>
                    <a:lnTo>
                      <a:pt x="841" y="82"/>
                    </a:lnTo>
                    <a:lnTo>
                      <a:pt x="841"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8" name="Freeform 47">
                <a:extLst>
                  <a:ext uri="{FF2B5EF4-FFF2-40B4-BE49-F238E27FC236}">
                    <a16:creationId xmlns:a16="http://schemas.microsoft.com/office/drawing/2014/main" id="{42F178A1-1643-461F-BE35-14B515E00EF4}"/>
                  </a:ext>
                </a:extLst>
              </p:cNvPr>
              <p:cNvSpPr>
                <a:spLocks/>
              </p:cNvSpPr>
              <p:nvPr/>
            </p:nvSpPr>
            <p:spPr bwMode="auto">
              <a:xfrm>
                <a:off x="4552950" y="4383088"/>
                <a:ext cx="73025" cy="71438"/>
              </a:xfrm>
              <a:custGeom>
                <a:avLst/>
                <a:gdLst>
                  <a:gd name="T0" fmla="*/ 46 w 91"/>
                  <a:gd name="T1" fmla="*/ 0 h 90"/>
                  <a:gd name="T2" fmla="*/ 63 w 91"/>
                  <a:gd name="T3" fmla="*/ 3 h 90"/>
                  <a:gd name="T4" fmla="*/ 78 w 91"/>
                  <a:gd name="T5" fmla="*/ 13 h 90"/>
                  <a:gd name="T6" fmla="*/ 87 w 91"/>
                  <a:gd name="T7" fmla="*/ 28 h 90"/>
                  <a:gd name="T8" fmla="*/ 91 w 91"/>
                  <a:gd name="T9" fmla="*/ 46 h 90"/>
                  <a:gd name="T10" fmla="*/ 87 w 91"/>
                  <a:gd name="T11" fmla="*/ 63 h 90"/>
                  <a:gd name="T12" fmla="*/ 78 w 91"/>
                  <a:gd name="T13" fmla="*/ 76 h 90"/>
                  <a:gd name="T14" fmla="*/ 63 w 91"/>
                  <a:gd name="T15" fmla="*/ 87 h 90"/>
                  <a:gd name="T16" fmla="*/ 46 w 91"/>
                  <a:gd name="T17" fmla="*/ 90 h 90"/>
                  <a:gd name="T18" fmla="*/ 28 w 91"/>
                  <a:gd name="T19" fmla="*/ 87 h 90"/>
                  <a:gd name="T20" fmla="*/ 13 w 91"/>
                  <a:gd name="T21" fmla="*/ 76 h 90"/>
                  <a:gd name="T22" fmla="*/ 5 w 91"/>
                  <a:gd name="T23" fmla="*/ 63 h 90"/>
                  <a:gd name="T24" fmla="*/ 0 w 91"/>
                  <a:gd name="T25" fmla="*/ 46 h 90"/>
                  <a:gd name="T26" fmla="*/ 5 w 91"/>
                  <a:gd name="T27" fmla="*/ 28 h 90"/>
                  <a:gd name="T28" fmla="*/ 13 w 91"/>
                  <a:gd name="T29" fmla="*/ 13 h 90"/>
                  <a:gd name="T30" fmla="*/ 28 w 91"/>
                  <a:gd name="T31" fmla="*/ 3 h 90"/>
                  <a:gd name="T32" fmla="*/ 46 w 91"/>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0">
                    <a:moveTo>
                      <a:pt x="46" y="0"/>
                    </a:moveTo>
                    <a:lnTo>
                      <a:pt x="63" y="3"/>
                    </a:lnTo>
                    <a:lnTo>
                      <a:pt x="78" y="13"/>
                    </a:lnTo>
                    <a:lnTo>
                      <a:pt x="87" y="28"/>
                    </a:lnTo>
                    <a:lnTo>
                      <a:pt x="91" y="46"/>
                    </a:lnTo>
                    <a:lnTo>
                      <a:pt x="87" y="63"/>
                    </a:lnTo>
                    <a:lnTo>
                      <a:pt x="78" y="76"/>
                    </a:lnTo>
                    <a:lnTo>
                      <a:pt x="63" y="87"/>
                    </a:lnTo>
                    <a:lnTo>
                      <a:pt x="46" y="90"/>
                    </a:lnTo>
                    <a:lnTo>
                      <a:pt x="28" y="87"/>
                    </a:lnTo>
                    <a:lnTo>
                      <a:pt x="13" y="76"/>
                    </a:lnTo>
                    <a:lnTo>
                      <a:pt x="5" y="63"/>
                    </a:lnTo>
                    <a:lnTo>
                      <a:pt x="0" y="46"/>
                    </a:lnTo>
                    <a:lnTo>
                      <a:pt x="5" y="28"/>
                    </a:lnTo>
                    <a:lnTo>
                      <a:pt x="13" y="13"/>
                    </a:lnTo>
                    <a:lnTo>
                      <a:pt x="28" y="3"/>
                    </a:lnTo>
                    <a:lnTo>
                      <a:pt x="46"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9" name="Freeform 48">
                <a:extLst>
                  <a:ext uri="{FF2B5EF4-FFF2-40B4-BE49-F238E27FC236}">
                    <a16:creationId xmlns:a16="http://schemas.microsoft.com/office/drawing/2014/main" id="{646DD53E-774D-4706-ACFB-67C9815CCADA}"/>
                  </a:ext>
                </a:extLst>
              </p:cNvPr>
              <p:cNvSpPr>
                <a:spLocks/>
              </p:cNvSpPr>
              <p:nvPr/>
            </p:nvSpPr>
            <p:spPr bwMode="auto">
              <a:xfrm>
                <a:off x="4327525" y="3367088"/>
                <a:ext cx="1127125" cy="544513"/>
              </a:xfrm>
              <a:custGeom>
                <a:avLst/>
                <a:gdLst>
                  <a:gd name="T0" fmla="*/ 1368 w 1420"/>
                  <a:gd name="T1" fmla="*/ 0 h 686"/>
                  <a:gd name="T2" fmla="*/ 1420 w 1420"/>
                  <a:gd name="T3" fmla="*/ 146 h 686"/>
                  <a:gd name="T4" fmla="*/ 415 w 1420"/>
                  <a:gd name="T5" fmla="*/ 500 h 686"/>
                  <a:gd name="T6" fmla="*/ 450 w 1420"/>
                  <a:gd name="T7" fmla="*/ 605 h 686"/>
                  <a:gd name="T8" fmla="*/ 397 w 1420"/>
                  <a:gd name="T9" fmla="*/ 623 h 686"/>
                  <a:gd name="T10" fmla="*/ 388 w 1420"/>
                  <a:gd name="T11" fmla="*/ 640 h 686"/>
                  <a:gd name="T12" fmla="*/ 377 w 1420"/>
                  <a:gd name="T13" fmla="*/ 656 h 686"/>
                  <a:gd name="T14" fmla="*/ 360 w 1420"/>
                  <a:gd name="T15" fmla="*/ 668 h 686"/>
                  <a:gd name="T16" fmla="*/ 341 w 1420"/>
                  <a:gd name="T17" fmla="*/ 677 h 686"/>
                  <a:gd name="T18" fmla="*/ 315 w 1420"/>
                  <a:gd name="T19" fmla="*/ 681 h 686"/>
                  <a:gd name="T20" fmla="*/ 289 w 1420"/>
                  <a:gd name="T21" fmla="*/ 678 h 686"/>
                  <a:gd name="T22" fmla="*/ 265 w 1420"/>
                  <a:gd name="T23" fmla="*/ 668 h 686"/>
                  <a:gd name="T24" fmla="*/ 212 w 1420"/>
                  <a:gd name="T25" fmla="*/ 686 h 686"/>
                  <a:gd name="T26" fmla="*/ 177 w 1420"/>
                  <a:gd name="T27" fmla="*/ 582 h 686"/>
                  <a:gd name="T28" fmla="*/ 51 w 1420"/>
                  <a:gd name="T29" fmla="*/ 627 h 686"/>
                  <a:gd name="T30" fmla="*/ 0 w 1420"/>
                  <a:gd name="T31" fmla="*/ 480 h 686"/>
                  <a:gd name="T32" fmla="*/ 1368 w 1420"/>
                  <a:gd name="T33"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0" h="686">
                    <a:moveTo>
                      <a:pt x="1368" y="0"/>
                    </a:moveTo>
                    <a:lnTo>
                      <a:pt x="1420" y="146"/>
                    </a:lnTo>
                    <a:lnTo>
                      <a:pt x="415" y="500"/>
                    </a:lnTo>
                    <a:lnTo>
                      <a:pt x="450" y="605"/>
                    </a:lnTo>
                    <a:lnTo>
                      <a:pt x="397" y="623"/>
                    </a:lnTo>
                    <a:lnTo>
                      <a:pt x="388" y="640"/>
                    </a:lnTo>
                    <a:lnTo>
                      <a:pt x="377" y="656"/>
                    </a:lnTo>
                    <a:lnTo>
                      <a:pt x="360" y="668"/>
                    </a:lnTo>
                    <a:lnTo>
                      <a:pt x="341" y="677"/>
                    </a:lnTo>
                    <a:lnTo>
                      <a:pt x="315" y="681"/>
                    </a:lnTo>
                    <a:lnTo>
                      <a:pt x="289" y="678"/>
                    </a:lnTo>
                    <a:lnTo>
                      <a:pt x="265" y="668"/>
                    </a:lnTo>
                    <a:lnTo>
                      <a:pt x="212" y="686"/>
                    </a:lnTo>
                    <a:lnTo>
                      <a:pt x="177" y="582"/>
                    </a:lnTo>
                    <a:lnTo>
                      <a:pt x="51" y="627"/>
                    </a:lnTo>
                    <a:lnTo>
                      <a:pt x="0" y="480"/>
                    </a:lnTo>
                    <a:lnTo>
                      <a:pt x="1368"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0" name="Freeform 49">
                <a:extLst>
                  <a:ext uri="{FF2B5EF4-FFF2-40B4-BE49-F238E27FC236}">
                    <a16:creationId xmlns:a16="http://schemas.microsoft.com/office/drawing/2014/main" id="{44393417-FFB2-4FAF-BD09-838FF90B99AB}"/>
                  </a:ext>
                </a:extLst>
              </p:cNvPr>
              <p:cNvSpPr>
                <a:spLocks noEditPoints="1"/>
              </p:cNvSpPr>
              <p:nvPr/>
            </p:nvSpPr>
            <p:spPr bwMode="auto">
              <a:xfrm>
                <a:off x="5354638" y="3044825"/>
                <a:ext cx="411162" cy="854075"/>
              </a:xfrm>
              <a:custGeom>
                <a:avLst/>
                <a:gdLst>
                  <a:gd name="T0" fmla="*/ 388 w 518"/>
                  <a:gd name="T1" fmla="*/ 639 h 1076"/>
                  <a:gd name="T2" fmla="*/ 338 w 518"/>
                  <a:gd name="T3" fmla="*/ 651 h 1076"/>
                  <a:gd name="T4" fmla="*/ 294 w 518"/>
                  <a:gd name="T5" fmla="*/ 673 h 1076"/>
                  <a:gd name="T6" fmla="*/ 265 w 518"/>
                  <a:gd name="T7" fmla="*/ 704 h 1076"/>
                  <a:gd name="T8" fmla="*/ 243 w 518"/>
                  <a:gd name="T9" fmla="*/ 738 h 1076"/>
                  <a:gd name="T10" fmla="*/ 232 w 518"/>
                  <a:gd name="T11" fmla="*/ 759 h 1076"/>
                  <a:gd name="T12" fmla="*/ 338 w 518"/>
                  <a:gd name="T13" fmla="*/ 893 h 1076"/>
                  <a:gd name="T14" fmla="*/ 445 w 518"/>
                  <a:gd name="T15" fmla="*/ 932 h 1076"/>
                  <a:gd name="T16" fmla="*/ 413 w 518"/>
                  <a:gd name="T17" fmla="*/ 638 h 1076"/>
                  <a:gd name="T18" fmla="*/ 49 w 518"/>
                  <a:gd name="T19" fmla="*/ 165 h 1076"/>
                  <a:gd name="T20" fmla="*/ 96 w 518"/>
                  <a:gd name="T21" fmla="*/ 301 h 1076"/>
                  <a:gd name="T22" fmla="*/ 111 w 518"/>
                  <a:gd name="T23" fmla="*/ 301 h 1076"/>
                  <a:gd name="T24" fmla="*/ 146 w 518"/>
                  <a:gd name="T25" fmla="*/ 302 h 1076"/>
                  <a:gd name="T26" fmla="*/ 189 w 518"/>
                  <a:gd name="T27" fmla="*/ 299 h 1076"/>
                  <a:gd name="T28" fmla="*/ 216 w 518"/>
                  <a:gd name="T29" fmla="*/ 289 h 1076"/>
                  <a:gd name="T30" fmla="*/ 237 w 518"/>
                  <a:gd name="T31" fmla="*/ 270 h 1076"/>
                  <a:gd name="T32" fmla="*/ 249 w 518"/>
                  <a:gd name="T33" fmla="*/ 257 h 1076"/>
                  <a:gd name="T34" fmla="*/ 146 w 518"/>
                  <a:gd name="T35" fmla="*/ 151 h 1076"/>
                  <a:gd name="T36" fmla="*/ 26 w 518"/>
                  <a:gd name="T37" fmla="*/ 0 h 1076"/>
                  <a:gd name="T38" fmla="*/ 71 w 518"/>
                  <a:gd name="T39" fmla="*/ 5 h 1076"/>
                  <a:gd name="T40" fmla="*/ 90 w 518"/>
                  <a:gd name="T41" fmla="*/ 19 h 1076"/>
                  <a:gd name="T42" fmla="*/ 126 w 518"/>
                  <a:gd name="T43" fmla="*/ 46 h 1076"/>
                  <a:gd name="T44" fmla="*/ 178 w 518"/>
                  <a:gd name="T45" fmla="*/ 90 h 1076"/>
                  <a:gd name="T46" fmla="*/ 247 w 518"/>
                  <a:gd name="T47" fmla="*/ 150 h 1076"/>
                  <a:gd name="T48" fmla="*/ 309 w 518"/>
                  <a:gd name="T49" fmla="*/ 211 h 1076"/>
                  <a:gd name="T50" fmla="*/ 338 w 518"/>
                  <a:gd name="T51" fmla="*/ 244 h 1076"/>
                  <a:gd name="T52" fmla="*/ 401 w 518"/>
                  <a:gd name="T53" fmla="*/ 337 h 1076"/>
                  <a:gd name="T54" fmla="*/ 457 w 518"/>
                  <a:gd name="T55" fmla="*/ 455 h 1076"/>
                  <a:gd name="T56" fmla="*/ 498 w 518"/>
                  <a:gd name="T57" fmla="*/ 594 h 1076"/>
                  <a:gd name="T58" fmla="*/ 515 w 518"/>
                  <a:gd name="T59" fmla="*/ 721 h 1076"/>
                  <a:gd name="T60" fmla="*/ 518 w 518"/>
                  <a:gd name="T61" fmla="*/ 821 h 1076"/>
                  <a:gd name="T62" fmla="*/ 514 w 518"/>
                  <a:gd name="T63" fmla="*/ 909 h 1076"/>
                  <a:gd name="T64" fmla="*/ 508 w 518"/>
                  <a:gd name="T65" fmla="*/ 981 h 1076"/>
                  <a:gd name="T66" fmla="*/ 501 w 518"/>
                  <a:gd name="T67" fmla="*/ 1028 h 1076"/>
                  <a:gd name="T68" fmla="*/ 498 w 518"/>
                  <a:gd name="T69" fmla="*/ 1045 h 1076"/>
                  <a:gd name="T70" fmla="*/ 338 w 518"/>
                  <a:gd name="T71" fmla="*/ 966 h 1076"/>
                  <a:gd name="T72" fmla="*/ 67 w 518"/>
                  <a:gd name="T73" fmla="*/ 644 h 1076"/>
                  <a:gd name="T74" fmla="*/ 26 w 518"/>
                  <a:gd name="T75"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8" h="1076">
                    <a:moveTo>
                      <a:pt x="413" y="638"/>
                    </a:moveTo>
                    <a:lnTo>
                      <a:pt x="388" y="639"/>
                    </a:lnTo>
                    <a:lnTo>
                      <a:pt x="363" y="644"/>
                    </a:lnTo>
                    <a:lnTo>
                      <a:pt x="338" y="651"/>
                    </a:lnTo>
                    <a:lnTo>
                      <a:pt x="312" y="661"/>
                    </a:lnTo>
                    <a:lnTo>
                      <a:pt x="294" y="673"/>
                    </a:lnTo>
                    <a:lnTo>
                      <a:pt x="278" y="688"/>
                    </a:lnTo>
                    <a:lnTo>
                      <a:pt x="265" y="704"/>
                    </a:lnTo>
                    <a:lnTo>
                      <a:pt x="253" y="721"/>
                    </a:lnTo>
                    <a:lnTo>
                      <a:pt x="243" y="738"/>
                    </a:lnTo>
                    <a:lnTo>
                      <a:pt x="237" y="751"/>
                    </a:lnTo>
                    <a:lnTo>
                      <a:pt x="232" y="759"/>
                    </a:lnTo>
                    <a:lnTo>
                      <a:pt x="231" y="762"/>
                    </a:lnTo>
                    <a:lnTo>
                      <a:pt x="338" y="893"/>
                    </a:lnTo>
                    <a:lnTo>
                      <a:pt x="386" y="953"/>
                    </a:lnTo>
                    <a:lnTo>
                      <a:pt x="445" y="932"/>
                    </a:lnTo>
                    <a:lnTo>
                      <a:pt x="438" y="638"/>
                    </a:lnTo>
                    <a:lnTo>
                      <a:pt x="413" y="638"/>
                    </a:lnTo>
                    <a:close/>
                    <a:moveTo>
                      <a:pt x="118" y="125"/>
                    </a:moveTo>
                    <a:lnTo>
                      <a:pt x="49" y="165"/>
                    </a:lnTo>
                    <a:lnTo>
                      <a:pt x="42" y="267"/>
                    </a:lnTo>
                    <a:lnTo>
                      <a:pt x="96" y="301"/>
                    </a:lnTo>
                    <a:lnTo>
                      <a:pt x="101" y="301"/>
                    </a:lnTo>
                    <a:lnTo>
                      <a:pt x="111" y="301"/>
                    </a:lnTo>
                    <a:lnTo>
                      <a:pt x="127" y="302"/>
                    </a:lnTo>
                    <a:lnTo>
                      <a:pt x="146" y="302"/>
                    </a:lnTo>
                    <a:lnTo>
                      <a:pt x="168" y="302"/>
                    </a:lnTo>
                    <a:lnTo>
                      <a:pt x="189" y="299"/>
                    </a:lnTo>
                    <a:lnTo>
                      <a:pt x="205" y="296"/>
                    </a:lnTo>
                    <a:lnTo>
                      <a:pt x="216" y="289"/>
                    </a:lnTo>
                    <a:lnTo>
                      <a:pt x="227" y="280"/>
                    </a:lnTo>
                    <a:lnTo>
                      <a:pt x="237" y="270"/>
                    </a:lnTo>
                    <a:lnTo>
                      <a:pt x="244" y="263"/>
                    </a:lnTo>
                    <a:lnTo>
                      <a:pt x="249" y="257"/>
                    </a:lnTo>
                    <a:lnTo>
                      <a:pt x="251" y="254"/>
                    </a:lnTo>
                    <a:lnTo>
                      <a:pt x="146" y="151"/>
                    </a:lnTo>
                    <a:lnTo>
                      <a:pt x="118" y="125"/>
                    </a:lnTo>
                    <a:close/>
                    <a:moveTo>
                      <a:pt x="26" y="0"/>
                    </a:moveTo>
                    <a:lnTo>
                      <a:pt x="68" y="2"/>
                    </a:lnTo>
                    <a:lnTo>
                      <a:pt x="71" y="5"/>
                    </a:lnTo>
                    <a:lnTo>
                      <a:pt x="79" y="11"/>
                    </a:lnTo>
                    <a:lnTo>
                      <a:pt x="90" y="19"/>
                    </a:lnTo>
                    <a:lnTo>
                      <a:pt x="106" y="31"/>
                    </a:lnTo>
                    <a:lnTo>
                      <a:pt x="126" y="46"/>
                    </a:lnTo>
                    <a:lnTo>
                      <a:pt x="146" y="63"/>
                    </a:lnTo>
                    <a:lnTo>
                      <a:pt x="178" y="90"/>
                    </a:lnTo>
                    <a:lnTo>
                      <a:pt x="213" y="119"/>
                    </a:lnTo>
                    <a:lnTo>
                      <a:pt x="247" y="150"/>
                    </a:lnTo>
                    <a:lnTo>
                      <a:pt x="279" y="181"/>
                    </a:lnTo>
                    <a:lnTo>
                      <a:pt x="309" y="211"/>
                    </a:lnTo>
                    <a:lnTo>
                      <a:pt x="334" y="239"/>
                    </a:lnTo>
                    <a:lnTo>
                      <a:pt x="338" y="244"/>
                    </a:lnTo>
                    <a:lnTo>
                      <a:pt x="369" y="288"/>
                    </a:lnTo>
                    <a:lnTo>
                      <a:pt x="401" y="337"/>
                    </a:lnTo>
                    <a:lnTo>
                      <a:pt x="430" y="393"/>
                    </a:lnTo>
                    <a:lnTo>
                      <a:pt x="457" y="455"/>
                    </a:lnTo>
                    <a:lnTo>
                      <a:pt x="479" y="522"/>
                    </a:lnTo>
                    <a:lnTo>
                      <a:pt x="498" y="594"/>
                    </a:lnTo>
                    <a:lnTo>
                      <a:pt x="511" y="670"/>
                    </a:lnTo>
                    <a:lnTo>
                      <a:pt x="515" y="721"/>
                    </a:lnTo>
                    <a:lnTo>
                      <a:pt x="518" y="773"/>
                    </a:lnTo>
                    <a:lnTo>
                      <a:pt x="518" y="821"/>
                    </a:lnTo>
                    <a:lnTo>
                      <a:pt x="517" y="866"/>
                    </a:lnTo>
                    <a:lnTo>
                      <a:pt x="514" y="909"/>
                    </a:lnTo>
                    <a:lnTo>
                      <a:pt x="511" y="947"/>
                    </a:lnTo>
                    <a:lnTo>
                      <a:pt x="508" y="981"/>
                    </a:lnTo>
                    <a:lnTo>
                      <a:pt x="503" y="1007"/>
                    </a:lnTo>
                    <a:lnTo>
                      <a:pt x="501" y="1028"/>
                    </a:lnTo>
                    <a:lnTo>
                      <a:pt x="499" y="1041"/>
                    </a:lnTo>
                    <a:lnTo>
                      <a:pt x="498" y="1045"/>
                    </a:lnTo>
                    <a:lnTo>
                      <a:pt x="430" y="1076"/>
                    </a:lnTo>
                    <a:lnTo>
                      <a:pt x="338" y="966"/>
                    </a:lnTo>
                    <a:lnTo>
                      <a:pt x="146" y="739"/>
                    </a:lnTo>
                    <a:lnTo>
                      <a:pt x="67" y="644"/>
                    </a:lnTo>
                    <a:lnTo>
                      <a:pt x="0" y="441"/>
                    </a:lnTo>
                    <a:lnTo>
                      <a:pt x="26" y="0"/>
                    </a:lnTo>
                    <a:close/>
                  </a:path>
                </a:pathLst>
              </a:custGeom>
              <a:grp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2055" name="Group 2054">
              <a:extLst>
                <a:ext uri="{FF2B5EF4-FFF2-40B4-BE49-F238E27FC236}">
                  <a16:creationId xmlns:a16="http://schemas.microsoft.com/office/drawing/2014/main" id="{8E8483A9-77D8-4EFB-900A-B388A91106CC}"/>
                </a:ext>
              </a:extLst>
            </p:cNvPr>
            <p:cNvGrpSpPr/>
            <p:nvPr/>
          </p:nvGrpSpPr>
          <p:grpSpPr>
            <a:xfrm flipH="1">
              <a:off x="683721" y="4772282"/>
              <a:ext cx="134068" cy="869017"/>
              <a:chOff x="-1758947" y="3936432"/>
              <a:chExt cx="302651" cy="1961762"/>
            </a:xfrm>
          </p:grpSpPr>
          <p:sp>
            <p:nvSpPr>
              <p:cNvPr id="2053" name="Rectangle 2052">
                <a:extLst>
                  <a:ext uri="{FF2B5EF4-FFF2-40B4-BE49-F238E27FC236}">
                    <a16:creationId xmlns:a16="http://schemas.microsoft.com/office/drawing/2014/main" id="{3CDEE082-2890-4C3D-85E2-325EF9B42137}"/>
                  </a:ext>
                </a:extLst>
              </p:cNvPr>
              <p:cNvSpPr/>
              <p:nvPr/>
            </p:nvSpPr>
            <p:spPr bwMode="auto">
              <a:xfrm>
                <a:off x="-1630481" y="3936432"/>
                <a:ext cx="45719" cy="174478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54" name="Rectangle: Rounded Corners 2053">
                <a:extLst>
                  <a:ext uri="{FF2B5EF4-FFF2-40B4-BE49-F238E27FC236}">
                    <a16:creationId xmlns:a16="http://schemas.microsoft.com/office/drawing/2014/main" id="{D29058EB-D665-4A73-8D61-FDCDC59E211C}"/>
                  </a:ext>
                </a:extLst>
              </p:cNvPr>
              <p:cNvSpPr/>
              <p:nvPr/>
            </p:nvSpPr>
            <p:spPr bwMode="auto">
              <a:xfrm>
                <a:off x="-1693637" y="4220128"/>
                <a:ext cx="172031" cy="410911"/>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2" name="Rectangle: Rounded Corners 141">
                <a:extLst>
                  <a:ext uri="{FF2B5EF4-FFF2-40B4-BE49-F238E27FC236}">
                    <a16:creationId xmlns:a16="http://schemas.microsoft.com/office/drawing/2014/main" id="{22344639-0588-4E5D-A240-8184DDCE9853}"/>
                  </a:ext>
                </a:extLst>
              </p:cNvPr>
              <p:cNvSpPr/>
              <p:nvPr/>
            </p:nvSpPr>
            <p:spPr bwMode="auto">
              <a:xfrm>
                <a:off x="-1650630" y="4582612"/>
                <a:ext cx="86016" cy="205457"/>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4" name="Rectangle: Rounded Corners 143">
                <a:extLst>
                  <a:ext uri="{FF2B5EF4-FFF2-40B4-BE49-F238E27FC236}">
                    <a16:creationId xmlns:a16="http://schemas.microsoft.com/office/drawing/2014/main" id="{885A9407-1B25-42B6-BAFD-FFFF8D5C8F2C}"/>
                  </a:ext>
                </a:extLst>
              </p:cNvPr>
              <p:cNvSpPr/>
              <p:nvPr/>
            </p:nvSpPr>
            <p:spPr bwMode="auto">
              <a:xfrm>
                <a:off x="-1650630" y="5501685"/>
                <a:ext cx="86016" cy="205457"/>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B34594CB-5A54-4444-94FE-69D6DC70448B}"/>
                  </a:ext>
                </a:extLst>
              </p:cNvPr>
              <p:cNvSpPr/>
              <p:nvPr/>
            </p:nvSpPr>
            <p:spPr bwMode="auto">
              <a:xfrm>
                <a:off x="-1758947" y="5632788"/>
                <a:ext cx="302651" cy="26540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2073" name="Group 2072">
            <a:extLst>
              <a:ext uri="{FF2B5EF4-FFF2-40B4-BE49-F238E27FC236}">
                <a16:creationId xmlns:a16="http://schemas.microsoft.com/office/drawing/2014/main" id="{BD765EB6-C0D9-494F-A1CD-3D96F9BFC30B}"/>
              </a:ext>
            </a:extLst>
          </p:cNvPr>
          <p:cNvGrpSpPr/>
          <p:nvPr/>
        </p:nvGrpSpPr>
        <p:grpSpPr>
          <a:xfrm>
            <a:off x="3875431" y="2818244"/>
            <a:ext cx="684797" cy="684797"/>
            <a:chOff x="3521194" y="2401621"/>
            <a:chExt cx="1677180" cy="1677180"/>
          </a:xfrm>
        </p:grpSpPr>
        <p:pic>
          <p:nvPicPr>
            <p:cNvPr id="125" name="Picture 124" descr="A picture containing sky, electronics&#10;&#10;Description generated with high confidence">
              <a:extLst>
                <a:ext uri="{FF2B5EF4-FFF2-40B4-BE49-F238E27FC236}">
                  <a16:creationId xmlns:a16="http://schemas.microsoft.com/office/drawing/2014/main" id="{437E5C0A-1F05-4534-A710-79E8977F27D1}"/>
                </a:ext>
              </a:extLst>
            </p:cNvPr>
            <p:cNvPicPr>
              <a:picLocks noChangeAspect="1"/>
            </p:cNvPicPr>
            <p:nvPr/>
          </p:nvPicPr>
          <p:blipFill>
            <a:blip r:embed="rId3" cstate="email">
              <a:extLst>
                <a:ext uri="{BEBA8EAE-BF5A-486C-A8C5-ECC9F3942E4B}">
                  <a14:imgProps xmlns:a14="http://schemas.microsoft.com/office/drawing/2010/main">
                    <a14:imgLayer r:embed="rId4">
                      <a14:imgEffect>
                        <a14:backgroundRemoval t="10000" b="90000" l="10000" r="90000">
                          <a14:foregroundMark x1="89125" y1="49125" x2="89125" y2="49125"/>
                          <a14:foregroundMark x1="88375" y1="65875" x2="88375" y2="65875"/>
                        </a14:backgroundRemoval>
                      </a14:imgEffect>
                    </a14:imgLayer>
                  </a14:imgProps>
                </a:ext>
                <a:ext uri="{28A0092B-C50C-407E-A947-70E740481C1C}">
                  <a14:useLocalDpi xmlns:a14="http://schemas.microsoft.com/office/drawing/2010/main"/>
                </a:ext>
              </a:extLst>
            </a:blip>
            <a:stretch>
              <a:fillRect/>
            </a:stretch>
          </p:blipFill>
          <p:spPr>
            <a:xfrm>
              <a:off x="3521194" y="2401621"/>
              <a:ext cx="1677180" cy="1677180"/>
            </a:xfrm>
            <a:prstGeom prst="rect">
              <a:avLst/>
            </a:prstGeom>
          </p:spPr>
        </p:pic>
        <p:pic>
          <p:nvPicPr>
            <p:cNvPr id="126" name="Picture 125" descr="A screenshot of a cell phone&#10;&#10;Description generated with very high confidence">
              <a:extLst>
                <a:ext uri="{FF2B5EF4-FFF2-40B4-BE49-F238E27FC236}">
                  <a16:creationId xmlns:a16="http://schemas.microsoft.com/office/drawing/2014/main" id="{50292DA7-5E41-472F-83EB-2C7D558ED59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71330" y="2884824"/>
              <a:ext cx="1089893" cy="704071"/>
            </a:xfrm>
            <a:prstGeom prst="rect">
              <a:avLst/>
            </a:prstGeom>
          </p:spPr>
        </p:pic>
      </p:grpSp>
      <p:grpSp>
        <p:nvGrpSpPr>
          <p:cNvPr id="2075" name="Group 2074">
            <a:extLst>
              <a:ext uri="{FF2B5EF4-FFF2-40B4-BE49-F238E27FC236}">
                <a16:creationId xmlns:a16="http://schemas.microsoft.com/office/drawing/2014/main" id="{5D5F6592-E574-4BD8-BC70-65F28AA491A0}"/>
              </a:ext>
            </a:extLst>
          </p:cNvPr>
          <p:cNvGrpSpPr/>
          <p:nvPr/>
        </p:nvGrpSpPr>
        <p:grpSpPr>
          <a:xfrm>
            <a:off x="4159382" y="3030562"/>
            <a:ext cx="641634" cy="789649"/>
            <a:chOff x="4219125" y="3006849"/>
            <a:chExt cx="641634" cy="789649"/>
          </a:xfrm>
        </p:grpSpPr>
        <p:pic>
          <p:nvPicPr>
            <p:cNvPr id="127" name="Picture 126" descr="A picture containing vector graphics&#10;&#10;Description generated with high confidence">
              <a:extLst>
                <a:ext uri="{FF2B5EF4-FFF2-40B4-BE49-F238E27FC236}">
                  <a16:creationId xmlns:a16="http://schemas.microsoft.com/office/drawing/2014/main" id="{9E7A5843-8FE2-4CE5-9644-6CF7EB542F2A}"/>
                </a:ext>
              </a:extLst>
            </p:cNvPr>
            <p:cNvPicPr>
              <a:picLocks noChangeAspect="1"/>
            </p:cNvPicPr>
            <p:nvPr/>
          </p:nvPicPr>
          <p:blipFill>
            <a:blip r:embed="rId6"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219125" y="3154864"/>
              <a:ext cx="641634" cy="641634"/>
            </a:xfrm>
            <a:prstGeom prst="rect">
              <a:avLst/>
            </a:prstGeom>
          </p:spPr>
        </p:pic>
        <p:pic>
          <p:nvPicPr>
            <p:cNvPr id="2074" name="Picture 2073">
              <a:extLst>
                <a:ext uri="{FF2B5EF4-FFF2-40B4-BE49-F238E27FC236}">
                  <a16:creationId xmlns:a16="http://schemas.microsoft.com/office/drawing/2014/main" id="{3804A948-90D7-4C3E-BAC9-2DD2A60F010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36019" y="3006849"/>
              <a:ext cx="450363" cy="335573"/>
            </a:xfrm>
            <a:prstGeom prst="rect">
              <a:avLst/>
            </a:prstGeom>
          </p:spPr>
        </p:pic>
      </p:grpSp>
      <p:cxnSp>
        <p:nvCxnSpPr>
          <p:cNvPr id="141" name="OA up 2">
            <a:extLst>
              <a:ext uri="{FF2B5EF4-FFF2-40B4-BE49-F238E27FC236}">
                <a16:creationId xmlns:a16="http://schemas.microsoft.com/office/drawing/2014/main" id="{2FF63782-DA2E-4040-8F3B-3176B972EEA8}"/>
              </a:ext>
            </a:extLst>
          </p:cNvPr>
          <p:cNvCxnSpPr>
            <a:cxnSpLocks/>
          </p:cNvCxnSpPr>
          <p:nvPr/>
        </p:nvCxnSpPr>
        <p:spPr>
          <a:xfrm flipH="1">
            <a:off x="4424345" y="4071334"/>
            <a:ext cx="1" cy="505546"/>
          </a:xfrm>
          <a:prstGeom prst="straightConnector1">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cloud">
            <a:extLst>
              <a:ext uri="{FF2B5EF4-FFF2-40B4-BE49-F238E27FC236}">
                <a16:creationId xmlns:a16="http://schemas.microsoft.com/office/drawing/2014/main" id="{FA9AEE86-8ADE-47C2-B074-7379740AAB48}"/>
              </a:ext>
            </a:extLst>
          </p:cNvPr>
          <p:cNvSpPr>
            <a:spLocks noChangeAspect="1"/>
          </p:cNvSpPr>
          <p:nvPr/>
        </p:nvSpPr>
        <p:spPr bwMode="black">
          <a:xfrm>
            <a:off x="8827902" y="109979"/>
            <a:ext cx="3257094" cy="187719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alpha val="18000"/>
            </a:schemeClr>
          </a:solidFill>
          <a:ln w="12700" cap="flat" cmpd="sng" algn="ctr">
            <a:solidFill>
              <a:schemeClr val="tx1"/>
            </a:solidFill>
            <a:prstDash val="solid"/>
          </a:ln>
          <a:effectLst/>
        </p:spPr>
        <p:txBody>
          <a:bodyPr tIns="839343" rtlCol="0" anchor="ctr"/>
          <a:lstStyle/>
          <a:p>
            <a:pPr marL="0" marR="0" lvl="0" indent="0" algn="ctr" defTabSz="932597" rtl="0" eaLnBrk="1" fontAlgn="auto" latinLnBrk="0" hangingPunct="1">
              <a:lnSpc>
                <a:spcPct val="80000"/>
              </a:lnSpc>
              <a:spcBef>
                <a:spcPts val="0"/>
              </a:spcBef>
              <a:spcAft>
                <a:spcPts val="0"/>
              </a:spcAft>
              <a:buClrTx/>
              <a:buSzTx/>
              <a:buFontTx/>
              <a:buNone/>
              <a:tabLst/>
              <a:defRPr/>
            </a:pPr>
            <a:endParaRPr kumimoji="0" lang="en-US" sz="2400" b="0" i="0" u="none" strike="noStrike" kern="0" cap="none" spc="-153" normalizeH="0" baseline="0" noProof="0">
              <a:ln>
                <a:noFill/>
              </a:ln>
              <a:solidFill>
                <a:srgbClr val="1C6294"/>
              </a:solidFill>
              <a:effectLst/>
              <a:uLnTx/>
              <a:uFillTx/>
              <a:latin typeface="Segoe UI Light"/>
              <a:ea typeface="+mn-ea"/>
              <a:cs typeface="+mn-cs"/>
            </a:endParaRPr>
          </a:p>
        </p:txBody>
      </p:sp>
      <p:grpSp>
        <p:nvGrpSpPr>
          <p:cNvPr id="55" name="Group 54">
            <a:extLst>
              <a:ext uri="{FF2B5EF4-FFF2-40B4-BE49-F238E27FC236}">
                <a16:creationId xmlns:a16="http://schemas.microsoft.com/office/drawing/2014/main" id="{8225F38A-31AA-4020-A7BC-670D2A1978EE}"/>
              </a:ext>
            </a:extLst>
          </p:cNvPr>
          <p:cNvGrpSpPr/>
          <p:nvPr/>
        </p:nvGrpSpPr>
        <p:grpSpPr>
          <a:xfrm>
            <a:off x="9715242" y="949696"/>
            <a:ext cx="1382825" cy="866195"/>
            <a:chOff x="9900000" y="1156145"/>
            <a:chExt cx="1382825" cy="866195"/>
          </a:xfrm>
        </p:grpSpPr>
        <p:sp>
          <p:nvSpPr>
            <p:cNvPr id="56" name="Rectangle: Diagonal Corners Rounded 55">
              <a:extLst>
                <a:ext uri="{FF2B5EF4-FFF2-40B4-BE49-F238E27FC236}">
                  <a16:creationId xmlns:a16="http://schemas.microsoft.com/office/drawing/2014/main" id="{2E6909BC-372D-4407-8926-359D59D9D140}"/>
                </a:ext>
              </a:extLst>
            </p:cNvPr>
            <p:cNvSpPr/>
            <p:nvPr/>
          </p:nvSpPr>
          <p:spPr bwMode="auto">
            <a:xfrm>
              <a:off x="9900000" y="1156145"/>
              <a:ext cx="1382825" cy="866195"/>
            </a:xfrm>
            <a:prstGeom prst="round2DiagRect">
              <a:avLst>
                <a:gd name="adj1" fmla="val 50000"/>
                <a:gd name="adj2" fmla="val 0"/>
              </a:avLst>
            </a:prstGeom>
            <a:solidFill>
              <a:schemeClr val="bg1">
                <a:alpha val="82000"/>
              </a:schemeClr>
            </a:solidFill>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err="1">
                <a:ln>
                  <a:noFill/>
                </a:ln>
                <a:solidFill>
                  <a:prstClr val="black"/>
                </a:solidFill>
                <a:effectLst/>
                <a:uLnTx/>
                <a:uFillTx/>
                <a:latin typeface="Calibri" panose="020F0502020204030204"/>
                <a:ea typeface="+mn-ea"/>
                <a:cs typeface="+mn-cs"/>
              </a:endParaRPr>
            </a:p>
          </p:txBody>
        </p:sp>
        <p:pic>
          <p:nvPicPr>
            <p:cNvPr id="57" name="iot icon">
              <a:extLst>
                <a:ext uri="{FF2B5EF4-FFF2-40B4-BE49-F238E27FC236}">
                  <a16:creationId xmlns:a16="http://schemas.microsoft.com/office/drawing/2014/main" id="{ED151750-465B-42B7-B8F5-6E3C8795BF7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668839" y="1473600"/>
              <a:ext cx="441424" cy="441424"/>
            </a:xfrm>
            <a:prstGeom prst="rect">
              <a:avLst/>
            </a:prstGeom>
          </p:spPr>
        </p:pic>
        <p:sp>
          <p:nvSpPr>
            <p:cNvPr id="58" name="Freeform: Shape 57">
              <a:extLst>
                <a:ext uri="{FF2B5EF4-FFF2-40B4-BE49-F238E27FC236}">
                  <a16:creationId xmlns:a16="http://schemas.microsoft.com/office/drawing/2014/main" id="{085507C6-5D33-4F5E-88F9-15542802F855}"/>
                </a:ext>
              </a:extLst>
            </p:cNvPr>
            <p:cNvSpPr/>
            <p:nvPr/>
          </p:nvSpPr>
          <p:spPr bwMode="auto">
            <a:xfrm>
              <a:off x="10154772" y="1256945"/>
              <a:ext cx="1028134" cy="123924"/>
            </a:xfrm>
            <a:custGeom>
              <a:avLst/>
              <a:gdLst/>
              <a:ahLst/>
              <a:cxnLst/>
              <a:rect l="l" t="t" r="r" b="b"/>
              <a:pathLst>
                <a:path w="1426145" h="171897">
                  <a:moveTo>
                    <a:pt x="1374688" y="67643"/>
                  </a:moveTo>
                  <a:cubicBezTo>
                    <a:pt x="1364047" y="67643"/>
                    <a:pt x="1355489" y="71345"/>
                    <a:pt x="1349015" y="78749"/>
                  </a:cubicBezTo>
                  <a:cubicBezTo>
                    <a:pt x="1342541" y="86153"/>
                    <a:pt x="1339304" y="95436"/>
                    <a:pt x="1339304" y="106599"/>
                  </a:cubicBezTo>
                  <a:lnTo>
                    <a:pt x="1339304" y="122560"/>
                  </a:lnTo>
                  <a:cubicBezTo>
                    <a:pt x="1339304" y="132011"/>
                    <a:pt x="1342374" y="140029"/>
                    <a:pt x="1348513" y="146615"/>
                  </a:cubicBezTo>
                  <a:cubicBezTo>
                    <a:pt x="1354652" y="153200"/>
                    <a:pt x="1362447" y="156493"/>
                    <a:pt x="1371897" y="156493"/>
                  </a:cubicBezTo>
                  <a:cubicBezTo>
                    <a:pt x="1382985" y="156493"/>
                    <a:pt x="1391673" y="152252"/>
                    <a:pt x="1397961" y="143768"/>
                  </a:cubicBezTo>
                  <a:cubicBezTo>
                    <a:pt x="1404249" y="135285"/>
                    <a:pt x="1407393" y="123491"/>
                    <a:pt x="1407393" y="108385"/>
                  </a:cubicBezTo>
                  <a:cubicBezTo>
                    <a:pt x="1407393" y="95660"/>
                    <a:pt x="1404453" y="85688"/>
                    <a:pt x="1398575" y="78470"/>
                  </a:cubicBezTo>
                  <a:cubicBezTo>
                    <a:pt x="1392696" y="71252"/>
                    <a:pt x="1384734" y="67643"/>
                    <a:pt x="1374688" y="67643"/>
                  </a:cubicBezTo>
                  <a:close/>
                  <a:moveTo>
                    <a:pt x="760511" y="67643"/>
                  </a:moveTo>
                  <a:cubicBezTo>
                    <a:pt x="748754" y="67643"/>
                    <a:pt x="739452" y="71643"/>
                    <a:pt x="732606" y="79642"/>
                  </a:cubicBezTo>
                  <a:cubicBezTo>
                    <a:pt x="725760" y="87642"/>
                    <a:pt x="722337" y="98673"/>
                    <a:pt x="722337" y="112738"/>
                  </a:cubicBezTo>
                  <a:cubicBezTo>
                    <a:pt x="722337" y="126281"/>
                    <a:pt x="725797" y="136960"/>
                    <a:pt x="732718" y="144773"/>
                  </a:cubicBezTo>
                  <a:cubicBezTo>
                    <a:pt x="739638" y="152586"/>
                    <a:pt x="748903" y="156493"/>
                    <a:pt x="760511" y="156493"/>
                  </a:cubicBezTo>
                  <a:cubicBezTo>
                    <a:pt x="772343" y="156493"/>
                    <a:pt x="781440" y="152661"/>
                    <a:pt x="787803" y="144996"/>
                  </a:cubicBezTo>
                  <a:cubicBezTo>
                    <a:pt x="794165" y="137332"/>
                    <a:pt x="797346" y="126430"/>
                    <a:pt x="797346" y="112291"/>
                  </a:cubicBezTo>
                  <a:cubicBezTo>
                    <a:pt x="797346" y="98004"/>
                    <a:pt x="794165" y="86990"/>
                    <a:pt x="787803" y="79251"/>
                  </a:cubicBezTo>
                  <a:cubicBezTo>
                    <a:pt x="781440" y="71512"/>
                    <a:pt x="772343" y="67643"/>
                    <a:pt x="760511" y="67643"/>
                  </a:cubicBezTo>
                  <a:close/>
                  <a:moveTo>
                    <a:pt x="517810" y="67643"/>
                  </a:moveTo>
                  <a:cubicBezTo>
                    <a:pt x="509178" y="67643"/>
                    <a:pt x="501848" y="70731"/>
                    <a:pt x="495821" y="76907"/>
                  </a:cubicBezTo>
                  <a:cubicBezTo>
                    <a:pt x="489793" y="83084"/>
                    <a:pt x="486073" y="91158"/>
                    <a:pt x="484659" y="101129"/>
                  </a:cubicBezTo>
                  <a:lnTo>
                    <a:pt x="546385" y="101129"/>
                  </a:lnTo>
                  <a:cubicBezTo>
                    <a:pt x="546311" y="90562"/>
                    <a:pt x="543762" y="82340"/>
                    <a:pt x="538739" y="76461"/>
                  </a:cubicBezTo>
                  <a:cubicBezTo>
                    <a:pt x="533716" y="70582"/>
                    <a:pt x="526740" y="67643"/>
                    <a:pt x="517810" y="67643"/>
                  </a:cubicBezTo>
                  <a:close/>
                  <a:moveTo>
                    <a:pt x="1185193" y="54918"/>
                  </a:moveTo>
                  <a:lnTo>
                    <a:pt x="1203387" y="54918"/>
                  </a:lnTo>
                  <a:lnTo>
                    <a:pt x="1203387" y="120328"/>
                  </a:lnTo>
                  <a:cubicBezTo>
                    <a:pt x="1203387" y="144438"/>
                    <a:pt x="1212614" y="156493"/>
                    <a:pt x="1231069" y="156493"/>
                  </a:cubicBezTo>
                  <a:cubicBezTo>
                    <a:pt x="1239999" y="156493"/>
                    <a:pt x="1247347" y="153200"/>
                    <a:pt x="1253114" y="146615"/>
                  </a:cubicBezTo>
                  <a:cubicBezTo>
                    <a:pt x="1258881" y="140029"/>
                    <a:pt x="1261765" y="131416"/>
                    <a:pt x="1261765" y="120774"/>
                  </a:cubicBezTo>
                  <a:lnTo>
                    <a:pt x="1261765" y="54918"/>
                  </a:lnTo>
                  <a:lnTo>
                    <a:pt x="1280070" y="54918"/>
                  </a:lnTo>
                  <a:lnTo>
                    <a:pt x="1280070" y="169218"/>
                  </a:lnTo>
                  <a:lnTo>
                    <a:pt x="1261765" y="169218"/>
                  </a:lnTo>
                  <a:lnTo>
                    <a:pt x="1261765" y="151135"/>
                  </a:lnTo>
                  <a:lnTo>
                    <a:pt x="1261318" y="151135"/>
                  </a:lnTo>
                  <a:cubicBezTo>
                    <a:pt x="1253728" y="164976"/>
                    <a:pt x="1241970" y="171897"/>
                    <a:pt x="1226046" y="171897"/>
                  </a:cubicBezTo>
                  <a:cubicBezTo>
                    <a:pt x="1198810" y="171897"/>
                    <a:pt x="1185193" y="155675"/>
                    <a:pt x="1185193" y="123230"/>
                  </a:cubicBezTo>
                  <a:close/>
                  <a:moveTo>
                    <a:pt x="261268" y="54918"/>
                  </a:moveTo>
                  <a:lnTo>
                    <a:pt x="279462" y="54918"/>
                  </a:lnTo>
                  <a:lnTo>
                    <a:pt x="279462" y="120328"/>
                  </a:lnTo>
                  <a:cubicBezTo>
                    <a:pt x="279462" y="144438"/>
                    <a:pt x="288689" y="156493"/>
                    <a:pt x="307144" y="156493"/>
                  </a:cubicBezTo>
                  <a:cubicBezTo>
                    <a:pt x="316074" y="156493"/>
                    <a:pt x="323422" y="153200"/>
                    <a:pt x="329189" y="146615"/>
                  </a:cubicBezTo>
                  <a:cubicBezTo>
                    <a:pt x="334956" y="140029"/>
                    <a:pt x="337840" y="131416"/>
                    <a:pt x="337840" y="120774"/>
                  </a:cubicBezTo>
                  <a:lnTo>
                    <a:pt x="337840" y="54918"/>
                  </a:lnTo>
                  <a:lnTo>
                    <a:pt x="356146" y="54918"/>
                  </a:lnTo>
                  <a:lnTo>
                    <a:pt x="356146" y="169218"/>
                  </a:lnTo>
                  <a:lnTo>
                    <a:pt x="337840" y="169218"/>
                  </a:lnTo>
                  <a:lnTo>
                    <a:pt x="337840" y="151135"/>
                  </a:lnTo>
                  <a:lnTo>
                    <a:pt x="337393" y="151135"/>
                  </a:lnTo>
                  <a:cubicBezTo>
                    <a:pt x="329803" y="164976"/>
                    <a:pt x="318046" y="171897"/>
                    <a:pt x="302121" y="171897"/>
                  </a:cubicBezTo>
                  <a:cubicBezTo>
                    <a:pt x="274885" y="171897"/>
                    <a:pt x="261268" y="155675"/>
                    <a:pt x="261268" y="123230"/>
                  </a:cubicBezTo>
                  <a:close/>
                  <a:moveTo>
                    <a:pt x="150465" y="54918"/>
                  </a:moveTo>
                  <a:lnTo>
                    <a:pt x="238646" y="54918"/>
                  </a:lnTo>
                  <a:lnTo>
                    <a:pt x="238646" y="60164"/>
                  </a:lnTo>
                  <a:lnTo>
                    <a:pt x="171003" y="153591"/>
                  </a:lnTo>
                  <a:lnTo>
                    <a:pt x="237976" y="153591"/>
                  </a:lnTo>
                  <a:lnTo>
                    <a:pt x="237976" y="169218"/>
                  </a:lnTo>
                  <a:lnTo>
                    <a:pt x="144103" y="169218"/>
                  </a:lnTo>
                  <a:lnTo>
                    <a:pt x="144103" y="163525"/>
                  </a:lnTo>
                  <a:lnTo>
                    <a:pt x="211745" y="70545"/>
                  </a:lnTo>
                  <a:lnTo>
                    <a:pt x="150465" y="70545"/>
                  </a:lnTo>
                  <a:close/>
                  <a:moveTo>
                    <a:pt x="445740" y="52909"/>
                  </a:moveTo>
                  <a:cubicBezTo>
                    <a:pt x="450503" y="52909"/>
                    <a:pt x="454149" y="53430"/>
                    <a:pt x="456679" y="54472"/>
                  </a:cubicBezTo>
                  <a:lnTo>
                    <a:pt x="456679" y="73447"/>
                  </a:lnTo>
                  <a:cubicBezTo>
                    <a:pt x="453479" y="70991"/>
                    <a:pt x="448866" y="69764"/>
                    <a:pt x="442838" y="69764"/>
                  </a:cubicBezTo>
                  <a:cubicBezTo>
                    <a:pt x="435025" y="69764"/>
                    <a:pt x="428495" y="73447"/>
                    <a:pt x="423248" y="80814"/>
                  </a:cubicBezTo>
                  <a:cubicBezTo>
                    <a:pt x="418002" y="88181"/>
                    <a:pt x="415379" y="98227"/>
                    <a:pt x="415379" y="110952"/>
                  </a:cubicBezTo>
                  <a:lnTo>
                    <a:pt x="415379" y="169218"/>
                  </a:lnTo>
                  <a:lnTo>
                    <a:pt x="397073" y="169218"/>
                  </a:lnTo>
                  <a:lnTo>
                    <a:pt x="397073" y="54918"/>
                  </a:lnTo>
                  <a:lnTo>
                    <a:pt x="415379" y="54918"/>
                  </a:lnTo>
                  <a:lnTo>
                    <a:pt x="415379" y="78470"/>
                  </a:lnTo>
                  <a:lnTo>
                    <a:pt x="415826" y="78470"/>
                  </a:lnTo>
                  <a:cubicBezTo>
                    <a:pt x="418430" y="70433"/>
                    <a:pt x="422411" y="64164"/>
                    <a:pt x="427769" y="59662"/>
                  </a:cubicBezTo>
                  <a:cubicBezTo>
                    <a:pt x="433127" y="55160"/>
                    <a:pt x="439117" y="52909"/>
                    <a:pt x="445740" y="52909"/>
                  </a:cubicBezTo>
                  <a:close/>
                  <a:moveTo>
                    <a:pt x="761851" y="52239"/>
                  </a:moveTo>
                  <a:cubicBezTo>
                    <a:pt x="778892" y="52239"/>
                    <a:pt x="792193" y="57485"/>
                    <a:pt x="801755" y="67978"/>
                  </a:cubicBezTo>
                  <a:cubicBezTo>
                    <a:pt x="811318" y="78470"/>
                    <a:pt x="816099" y="93018"/>
                    <a:pt x="816099" y="111622"/>
                  </a:cubicBezTo>
                  <a:cubicBezTo>
                    <a:pt x="816099" y="129853"/>
                    <a:pt x="810945" y="144457"/>
                    <a:pt x="800639" y="155433"/>
                  </a:cubicBezTo>
                  <a:cubicBezTo>
                    <a:pt x="790333" y="166409"/>
                    <a:pt x="776510" y="171897"/>
                    <a:pt x="759172" y="171897"/>
                  </a:cubicBezTo>
                  <a:cubicBezTo>
                    <a:pt x="742280" y="171897"/>
                    <a:pt x="728792" y="166558"/>
                    <a:pt x="718709" y="155879"/>
                  </a:cubicBezTo>
                  <a:cubicBezTo>
                    <a:pt x="708626" y="145201"/>
                    <a:pt x="703585" y="131044"/>
                    <a:pt x="703585" y="113407"/>
                  </a:cubicBezTo>
                  <a:cubicBezTo>
                    <a:pt x="703585" y="94209"/>
                    <a:pt x="708831" y="79214"/>
                    <a:pt x="719323" y="68424"/>
                  </a:cubicBezTo>
                  <a:cubicBezTo>
                    <a:pt x="729816" y="57634"/>
                    <a:pt x="743991" y="52239"/>
                    <a:pt x="761851" y="52239"/>
                  </a:cubicBezTo>
                  <a:close/>
                  <a:moveTo>
                    <a:pt x="518145" y="52239"/>
                  </a:moveTo>
                  <a:cubicBezTo>
                    <a:pt x="533102" y="52239"/>
                    <a:pt x="544674" y="57076"/>
                    <a:pt x="552859" y="66750"/>
                  </a:cubicBezTo>
                  <a:cubicBezTo>
                    <a:pt x="561045" y="76424"/>
                    <a:pt x="565138" y="89855"/>
                    <a:pt x="565138" y="107045"/>
                  </a:cubicBezTo>
                  <a:lnTo>
                    <a:pt x="565138" y="116644"/>
                  </a:lnTo>
                  <a:lnTo>
                    <a:pt x="484435" y="116644"/>
                  </a:lnTo>
                  <a:cubicBezTo>
                    <a:pt x="484733" y="129369"/>
                    <a:pt x="488156" y="139192"/>
                    <a:pt x="494705" y="146112"/>
                  </a:cubicBezTo>
                  <a:cubicBezTo>
                    <a:pt x="501253" y="153033"/>
                    <a:pt x="510257" y="156493"/>
                    <a:pt x="521717" y="156493"/>
                  </a:cubicBezTo>
                  <a:cubicBezTo>
                    <a:pt x="534591" y="156493"/>
                    <a:pt x="546422" y="152252"/>
                    <a:pt x="557212" y="143768"/>
                  </a:cubicBezTo>
                  <a:lnTo>
                    <a:pt x="557212" y="160958"/>
                  </a:lnTo>
                  <a:cubicBezTo>
                    <a:pt x="547166" y="168251"/>
                    <a:pt x="533884" y="171897"/>
                    <a:pt x="517364" y="171897"/>
                  </a:cubicBezTo>
                  <a:cubicBezTo>
                    <a:pt x="501216" y="171897"/>
                    <a:pt x="488528" y="166707"/>
                    <a:pt x="479301" y="156326"/>
                  </a:cubicBezTo>
                  <a:cubicBezTo>
                    <a:pt x="470074" y="145945"/>
                    <a:pt x="465460" y="131341"/>
                    <a:pt x="465460" y="112514"/>
                  </a:cubicBezTo>
                  <a:cubicBezTo>
                    <a:pt x="465460" y="94730"/>
                    <a:pt x="470501" y="80237"/>
                    <a:pt x="480585" y="69038"/>
                  </a:cubicBezTo>
                  <a:cubicBezTo>
                    <a:pt x="490668" y="57839"/>
                    <a:pt x="503188" y="52239"/>
                    <a:pt x="518145" y="52239"/>
                  </a:cubicBezTo>
                  <a:close/>
                  <a:moveTo>
                    <a:pt x="70544" y="28575"/>
                  </a:moveTo>
                  <a:cubicBezTo>
                    <a:pt x="69800" y="33115"/>
                    <a:pt x="68945" y="36687"/>
                    <a:pt x="67977" y="39291"/>
                  </a:cubicBezTo>
                  <a:lnTo>
                    <a:pt x="43086" y="107492"/>
                  </a:lnTo>
                  <a:lnTo>
                    <a:pt x="98561" y="107492"/>
                  </a:lnTo>
                  <a:lnTo>
                    <a:pt x="73447" y="39291"/>
                  </a:lnTo>
                  <a:cubicBezTo>
                    <a:pt x="72628" y="37059"/>
                    <a:pt x="71809" y="33487"/>
                    <a:pt x="70991" y="28575"/>
                  </a:cubicBezTo>
                  <a:close/>
                  <a:moveTo>
                    <a:pt x="1028179" y="9153"/>
                  </a:moveTo>
                  <a:lnTo>
                    <a:pt x="1046931" y="9153"/>
                  </a:lnTo>
                  <a:lnTo>
                    <a:pt x="1046931" y="79363"/>
                  </a:lnTo>
                  <a:lnTo>
                    <a:pt x="1129754" y="79363"/>
                  </a:lnTo>
                  <a:lnTo>
                    <a:pt x="1129754" y="9153"/>
                  </a:lnTo>
                  <a:lnTo>
                    <a:pt x="1148506" y="9153"/>
                  </a:lnTo>
                  <a:lnTo>
                    <a:pt x="1148506" y="169218"/>
                  </a:lnTo>
                  <a:lnTo>
                    <a:pt x="1129754" y="169218"/>
                  </a:lnTo>
                  <a:lnTo>
                    <a:pt x="1129754" y="96218"/>
                  </a:lnTo>
                  <a:lnTo>
                    <a:pt x="1046931" y="96218"/>
                  </a:lnTo>
                  <a:lnTo>
                    <a:pt x="1046931" y="169218"/>
                  </a:lnTo>
                  <a:lnTo>
                    <a:pt x="1028179" y="169218"/>
                  </a:lnTo>
                  <a:close/>
                  <a:moveTo>
                    <a:pt x="830795" y="9153"/>
                  </a:moveTo>
                  <a:lnTo>
                    <a:pt x="941858" y="9153"/>
                  </a:lnTo>
                  <a:lnTo>
                    <a:pt x="941858" y="26120"/>
                  </a:lnTo>
                  <a:lnTo>
                    <a:pt x="895647" y="26120"/>
                  </a:lnTo>
                  <a:lnTo>
                    <a:pt x="895647" y="169218"/>
                  </a:lnTo>
                  <a:lnTo>
                    <a:pt x="876895" y="169218"/>
                  </a:lnTo>
                  <a:lnTo>
                    <a:pt x="876895" y="26120"/>
                  </a:lnTo>
                  <a:lnTo>
                    <a:pt x="830795" y="26120"/>
                  </a:lnTo>
                  <a:close/>
                  <a:moveTo>
                    <a:pt x="656704" y="9153"/>
                  </a:moveTo>
                  <a:lnTo>
                    <a:pt x="675456" y="9153"/>
                  </a:lnTo>
                  <a:lnTo>
                    <a:pt x="675456" y="169218"/>
                  </a:lnTo>
                  <a:lnTo>
                    <a:pt x="656704" y="169218"/>
                  </a:lnTo>
                  <a:close/>
                  <a:moveTo>
                    <a:pt x="61392" y="9153"/>
                  </a:moveTo>
                  <a:lnTo>
                    <a:pt x="80814" y="9153"/>
                  </a:lnTo>
                  <a:lnTo>
                    <a:pt x="142428" y="169218"/>
                  </a:lnTo>
                  <a:lnTo>
                    <a:pt x="121667" y="169218"/>
                  </a:lnTo>
                  <a:lnTo>
                    <a:pt x="104701" y="124346"/>
                  </a:lnTo>
                  <a:lnTo>
                    <a:pt x="36835" y="124346"/>
                  </a:lnTo>
                  <a:lnTo>
                    <a:pt x="20873" y="169218"/>
                  </a:lnTo>
                  <a:lnTo>
                    <a:pt x="0" y="169218"/>
                  </a:lnTo>
                  <a:close/>
                  <a:moveTo>
                    <a:pt x="1320998" y="0"/>
                  </a:moveTo>
                  <a:lnTo>
                    <a:pt x="1339304" y="0"/>
                  </a:lnTo>
                  <a:lnTo>
                    <a:pt x="1339304" y="75010"/>
                  </a:lnTo>
                  <a:lnTo>
                    <a:pt x="1339751" y="75010"/>
                  </a:lnTo>
                  <a:cubicBezTo>
                    <a:pt x="1348755" y="59829"/>
                    <a:pt x="1361926" y="52239"/>
                    <a:pt x="1379264" y="52239"/>
                  </a:cubicBezTo>
                  <a:cubicBezTo>
                    <a:pt x="1393924" y="52239"/>
                    <a:pt x="1405402" y="57355"/>
                    <a:pt x="1413699" y="67587"/>
                  </a:cubicBezTo>
                  <a:cubicBezTo>
                    <a:pt x="1421997" y="77819"/>
                    <a:pt x="1426145" y="91530"/>
                    <a:pt x="1426145" y="108719"/>
                  </a:cubicBezTo>
                  <a:cubicBezTo>
                    <a:pt x="1426145" y="127844"/>
                    <a:pt x="1421494" y="143154"/>
                    <a:pt x="1412193" y="154651"/>
                  </a:cubicBezTo>
                  <a:cubicBezTo>
                    <a:pt x="1402891" y="166148"/>
                    <a:pt x="1390166" y="171897"/>
                    <a:pt x="1374018" y="171897"/>
                  </a:cubicBezTo>
                  <a:cubicBezTo>
                    <a:pt x="1358912" y="171897"/>
                    <a:pt x="1347490" y="165497"/>
                    <a:pt x="1339751" y="152698"/>
                  </a:cubicBezTo>
                  <a:lnTo>
                    <a:pt x="1339304" y="152698"/>
                  </a:lnTo>
                  <a:lnTo>
                    <a:pt x="1339304" y="169218"/>
                  </a:lnTo>
                  <a:lnTo>
                    <a:pt x="1320998" y="169218"/>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90" name="Azure IoT Edge">
            <a:extLst>
              <a:ext uri="{FF2B5EF4-FFF2-40B4-BE49-F238E27FC236}">
                <a16:creationId xmlns:a16="http://schemas.microsoft.com/office/drawing/2014/main" id="{F306AC8A-E3D6-4C7B-B871-233C37E81182}"/>
              </a:ext>
            </a:extLst>
          </p:cNvPr>
          <p:cNvGrpSpPr/>
          <p:nvPr/>
        </p:nvGrpSpPr>
        <p:grpSpPr>
          <a:xfrm>
            <a:off x="6494039" y="3752545"/>
            <a:ext cx="4842464" cy="3020780"/>
            <a:chOff x="4671125" y="3171146"/>
            <a:chExt cx="4842464" cy="3161070"/>
          </a:xfrm>
          <a:solidFill>
            <a:srgbClr val="1B67B8">
              <a:alpha val="18824"/>
            </a:srgbClr>
          </a:solidFill>
        </p:grpSpPr>
        <p:grpSp>
          <p:nvGrpSpPr>
            <p:cNvPr id="92" name="Group 91">
              <a:extLst>
                <a:ext uri="{FF2B5EF4-FFF2-40B4-BE49-F238E27FC236}">
                  <a16:creationId xmlns:a16="http://schemas.microsoft.com/office/drawing/2014/main" id="{6B1C0870-1737-4806-861B-12312788B8CF}"/>
                </a:ext>
              </a:extLst>
            </p:cNvPr>
            <p:cNvGrpSpPr/>
            <p:nvPr/>
          </p:nvGrpSpPr>
          <p:grpSpPr>
            <a:xfrm>
              <a:off x="4671125" y="3171146"/>
              <a:ext cx="4842464" cy="3161070"/>
              <a:chOff x="6193554" y="3144875"/>
              <a:chExt cx="4747945" cy="3099369"/>
            </a:xfrm>
            <a:grpFill/>
          </p:grpSpPr>
          <p:sp>
            <p:nvSpPr>
              <p:cNvPr id="94" name="Rectangle: Rounded Corners 93">
                <a:extLst>
                  <a:ext uri="{FF2B5EF4-FFF2-40B4-BE49-F238E27FC236}">
                    <a16:creationId xmlns:a16="http://schemas.microsoft.com/office/drawing/2014/main" id="{4AD381FA-94CC-4C11-ACC8-D9ABD042C77C}"/>
                  </a:ext>
                </a:extLst>
              </p:cNvPr>
              <p:cNvSpPr/>
              <p:nvPr/>
            </p:nvSpPr>
            <p:spPr>
              <a:xfrm>
                <a:off x="6193554" y="3144875"/>
                <a:ext cx="4747945" cy="3099369"/>
              </a:xfrm>
              <a:prstGeom prst="roundRect">
                <a:avLst>
                  <a:gd name="adj" fmla="val 0"/>
                </a:avLst>
              </a:prstGeom>
              <a:grpFill/>
              <a:ln w="12700" cap="flat" cmpd="sng" algn="ctr">
                <a:solidFill>
                  <a:srgbClr val="1B67B8"/>
                </a:solidFill>
                <a:prstDash val="solid"/>
              </a:ln>
              <a:effectLst/>
            </p:spPr>
            <p:txBody>
              <a:bodyPr tIns="839343" rtlCol="0" anchor="ctr"/>
              <a:lstStyle/>
              <a:p>
                <a:pPr marL="0" marR="0" lvl="0" indent="0" algn="ctr" defTabSz="932597" rtl="0" eaLnBrk="1" fontAlgn="auto" latinLnBrk="0" hangingPunct="1">
                  <a:lnSpc>
                    <a:spcPct val="80000"/>
                  </a:lnSpc>
                  <a:spcBef>
                    <a:spcPts val="0"/>
                  </a:spcBef>
                  <a:spcAft>
                    <a:spcPts val="0"/>
                  </a:spcAft>
                  <a:buClrTx/>
                  <a:buSzTx/>
                  <a:buFontTx/>
                  <a:buNone/>
                  <a:tabLst/>
                  <a:defRPr/>
                </a:pPr>
                <a:endParaRPr kumimoji="0" lang="en-US" sz="2400" b="0" i="0" u="none" strike="noStrike" kern="0" cap="none" spc="-153" normalizeH="0" baseline="0" noProof="0">
                  <a:ln>
                    <a:noFill/>
                  </a:ln>
                  <a:solidFill>
                    <a:srgbClr val="1C6294"/>
                  </a:solidFill>
                  <a:effectLst/>
                  <a:uLnTx/>
                  <a:uFillTx/>
                  <a:latin typeface="Segoe UI Light"/>
                  <a:ea typeface="+mn-ea"/>
                  <a:cs typeface="+mn-cs"/>
                </a:endParaRPr>
              </a:p>
            </p:txBody>
          </p:sp>
          <p:sp>
            <p:nvSpPr>
              <p:cNvPr id="95" name="TextBox 94">
                <a:extLst>
                  <a:ext uri="{FF2B5EF4-FFF2-40B4-BE49-F238E27FC236}">
                    <a16:creationId xmlns:a16="http://schemas.microsoft.com/office/drawing/2014/main" id="{2D8E234A-437D-4DFB-8FCE-3E3213DD5ED9}"/>
                  </a:ext>
                </a:extLst>
              </p:cNvPr>
              <p:cNvSpPr txBox="1"/>
              <p:nvPr/>
            </p:nvSpPr>
            <p:spPr>
              <a:xfrm>
                <a:off x="8076598" y="5664597"/>
                <a:ext cx="1682237" cy="362123"/>
              </a:xfrm>
              <a:prstGeom prst="rect">
                <a:avLst/>
              </a:prstGeom>
              <a:noFill/>
              <a:ln>
                <a:noFill/>
              </a:ln>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Azure IoT Edge</a:t>
                </a:r>
              </a:p>
            </p:txBody>
          </p:sp>
        </p:grpSp>
        <p:pic>
          <p:nvPicPr>
            <p:cNvPr id="93" name="iot icon">
              <a:extLst>
                <a:ext uri="{FF2B5EF4-FFF2-40B4-BE49-F238E27FC236}">
                  <a16:creationId xmlns:a16="http://schemas.microsoft.com/office/drawing/2014/main" id="{02C9403E-1498-4468-84A1-DEAD3C40624D}"/>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008326" y="5682438"/>
              <a:ext cx="485448" cy="485448"/>
            </a:xfrm>
            <a:prstGeom prst="rect">
              <a:avLst/>
            </a:prstGeom>
            <a:noFill/>
            <a:ln>
              <a:noFill/>
            </a:ln>
          </p:spPr>
        </p:pic>
      </p:grpSp>
      <p:grpSp>
        <p:nvGrpSpPr>
          <p:cNvPr id="96" name="switch paths">
            <a:extLst>
              <a:ext uri="{FF2B5EF4-FFF2-40B4-BE49-F238E27FC236}">
                <a16:creationId xmlns:a16="http://schemas.microsoft.com/office/drawing/2014/main" id="{0A112D9F-149F-42E8-A5F2-3287000217C2}"/>
              </a:ext>
            </a:extLst>
          </p:cNvPr>
          <p:cNvGrpSpPr/>
          <p:nvPr/>
        </p:nvGrpSpPr>
        <p:grpSpPr>
          <a:xfrm>
            <a:off x="8346554" y="4186905"/>
            <a:ext cx="1178471" cy="1549871"/>
            <a:chOff x="8009910" y="3570757"/>
            <a:chExt cx="1155469" cy="1519619"/>
          </a:xfrm>
        </p:grpSpPr>
        <p:sp>
          <p:nvSpPr>
            <p:cNvPr id="100" name="Rectangle: Rounded Corners 99">
              <a:extLst>
                <a:ext uri="{FF2B5EF4-FFF2-40B4-BE49-F238E27FC236}">
                  <a16:creationId xmlns:a16="http://schemas.microsoft.com/office/drawing/2014/main" id="{8CEEA030-D887-4E5F-9F5F-A995EB63CC10}"/>
                </a:ext>
              </a:extLst>
            </p:cNvPr>
            <p:cNvSpPr/>
            <p:nvPr/>
          </p:nvSpPr>
          <p:spPr>
            <a:xfrm>
              <a:off x="8009910" y="3570757"/>
              <a:ext cx="1155469" cy="1519619"/>
            </a:xfrm>
            <a:prstGeom prst="roundRect">
              <a:avLst>
                <a:gd name="adj" fmla="val 0"/>
              </a:avLst>
            </a:prstGeom>
            <a:solidFill>
              <a:schemeClr val="bg1">
                <a:alpha val="53000"/>
              </a:schemeClr>
            </a:solidFill>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04" name="Picture 103" descr="A close up of a sign&#10;&#10;Description generated with high confidence">
              <a:extLst>
                <a:ext uri="{FF2B5EF4-FFF2-40B4-BE49-F238E27FC236}">
                  <a16:creationId xmlns:a16="http://schemas.microsoft.com/office/drawing/2014/main" id="{E94FB6DE-B868-4398-9964-91DE60A35021}"/>
                </a:ext>
              </a:extLst>
            </p:cNvPr>
            <p:cNvPicPr>
              <a:picLocks noChangeAspect="1"/>
            </p:cNvPicPr>
            <p:nvPr/>
          </p:nvPicPr>
          <p:blipFill>
            <a:blip r:embed="rId9"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222752" y="4038088"/>
              <a:ext cx="764396" cy="764396"/>
            </a:xfrm>
            <a:prstGeom prst="rect">
              <a:avLst/>
            </a:prstGeom>
          </p:spPr>
        </p:pic>
      </p:grpSp>
      <p:grpSp>
        <p:nvGrpSpPr>
          <p:cNvPr id="105" name="MODBUS">
            <a:extLst>
              <a:ext uri="{FF2B5EF4-FFF2-40B4-BE49-F238E27FC236}">
                <a16:creationId xmlns:a16="http://schemas.microsoft.com/office/drawing/2014/main" id="{9EDC0460-15CE-4678-8011-5D67ACC1A425}"/>
              </a:ext>
            </a:extLst>
          </p:cNvPr>
          <p:cNvGrpSpPr/>
          <p:nvPr/>
        </p:nvGrpSpPr>
        <p:grpSpPr>
          <a:xfrm>
            <a:off x="6745796" y="4186905"/>
            <a:ext cx="1178471" cy="1549871"/>
            <a:chOff x="6440397" y="3570757"/>
            <a:chExt cx="1155469" cy="1519619"/>
          </a:xfrm>
        </p:grpSpPr>
        <p:sp>
          <p:nvSpPr>
            <p:cNvPr id="106" name="Rectangle: Rounded Corners 105">
              <a:extLst>
                <a:ext uri="{FF2B5EF4-FFF2-40B4-BE49-F238E27FC236}">
                  <a16:creationId xmlns:a16="http://schemas.microsoft.com/office/drawing/2014/main" id="{77E4A590-DB83-4136-B1FE-840208B2DD3D}"/>
                </a:ext>
              </a:extLst>
            </p:cNvPr>
            <p:cNvSpPr/>
            <p:nvPr/>
          </p:nvSpPr>
          <p:spPr>
            <a:xfrm>
              <a:off x="6440397" y="3570757"/>
              <a:ext cx="1155469" cy="1519619"/>
            </a:xfrm>
            <a:prstGeom prst="roundRect">
              <a:avLst>
                <a:gd name="adj" fmla="val 0"/>
              </a:avLst>
            </a:prstGeom>
            <a:solidFill>
              <a:schemeClr val="bg1">
                <a:alpha val="53000"/>
              </a:schemeClr>
            </a:solidFill>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10" name="Picture 109" descr="A picture containing object&#10;&#10;Description generated with high confidence">
              <a:extLst>
                <a:ext uri="{FF2B5EF4-FFF2-40B4-BE49-F238E27FC236}">
                  <a16:creationId xmlns:a16="http://schemas.microsoft.com/office/drawing/2014/main" id="{D5AB29A7-AA84-41F5-A5D1-8EDBFF6E195E}"/>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462202" y="3996153"/>
              <a:ext cx="1017433" cy="324525"/>
            </a:xfrm>
            <a:prstGeom prst="rect">
              <a:avLst/>
            </a:prstGeom>
          </p:spPr>
        </p:pic>
      </p:grpSp>
      <p:cxnSp>
        <p:nvCxnSpPr>
          <p:cNvPr id="111" name="RA 1 dotted">
            <a:extLst>
              <a:ext uri="{FF2B5EF4-FFF2-40B4-BE49-F238E27FC236}">
                <a16:creationId xmlns:a16="http://schemas.microsoft.com/office/drawing/2014/main" id="{4F613F62-9ABF-47A9-84A7-FA8018829028}"/>
              </a:ext>
            </a:extLst>
          </p:cNvPr>
          <p:cNvCxnSpPr>
            <a:cxnSpLocks/>
          </p:cNvCxnSpPr>
          <p:nvPr/>
        </p:nvCxnSpPr>
        <p:spPr>
          <a:xfrm>
            <a:off x="7557352" y="5086251"/>
            <a:ext cx="1089305" cy="78"/>
          </a:xfrm>
          <a:prstGeom prst="line">
            <a:avLst/>
          </a:prstGeom>
          <a:ln w="38100" cap="rnd">
            <a:solidFill>
              <a:schemeClr val="accent1">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3B98F763-3279-48B9-8DD5-10B2473648D8}"/>
              </a:ext>
            </a:extLst>
          </p:cNvPr>
          <p:cNvGrpSpPr/>
          <p:nvPr/>
        </p:nvGrpSpPr>
        <p:grpSpPr>
          <a:xfrm>
            <a:off x="9910899" y="4186905"/>
            <a:ext cx="1178471" cy="1549872"/>
            <a:chOff x="8087985" y="3605506"/>
            <a:chExt cx="1178471" cy="1549872"/>
          </a:xfrm>
        </p:grpSpPr>
        <p:sp>
          <p:nvSpPr>
            <p:cNvPr id="114" name="Rectangle: Rounded Corners 113">
              <a:extLst>
                <a:ext uri="{FF2B5EF4-FFF2-40B4-BE49-F238E27FC236}">
                  <a16:creationId xmlns:a16="http://schemas.microsoft.com/office/drawing/2014/main" id="{A70C25EA-1C91-48EA-A683-F3297FFCEFBA}"/>
                </a:ext>
              </a:extLst>
            </p:cNvPr>
            <p:cNvSpPr/>
            <p:nvPr/>
          </p:nvSpPr>
          <p:spPr>
            <a:xfrm>
              <a:off x="8087985" y="3605506"/>
              <a:ext cx="1178471" cy="1549872"/>
            </a:xfrm>
            <a:prstGeom prst="roundRect">
              <a:avLst>
                <a:gd name="adj" fmla="val 0"/>
              </a:avLst>
            </a:prstGeom>
            <a:solidFill>
              <a:schemeClr val="bg1">
                <a:alpha val="53000"/>
              </a:schemeClr>
            </a:solidFill>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2448"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5" name="ML">
              <a:extLst>
                <a:ext uri="{FF2B5EF4-FFF2-40B4-BE49-F238E27FC236}">
                  <a16:creationId xmlns:a16="http://schemas.microsoft.com/office/drawing/2014/main" id="{45371117-DB9E-452B-9265-1496EA4DC966}"/>
                </a:ext>
              </a:extLst>
            </p:cNvPr>
            <p:cNvGrpSpPr>
              <a:grpSpLocks noChangeAspect="1"/>
            </p:cNvGrpSpPr>
            <p:nvPr/>
          </p:nvGrpSpPr>
          <p:grpSpPr>
            <a:xfrm>
              <a:off x="8307381" y="4072964"/>
              <a:ext cx="699192" cy="716889"/>
              <a:chOff x="2331469" y="3558188"/>
              <a:chExt cx="3292786" cy="3376133"/>
            </a:xfrm>
          </p:grpSpPr>
          <p:sp>
            <p:nvSpPr>
              <p:cNvPr id="116" name="Freeform 145">
                <a:extLst>
                  <a:ext uri="{FF2B5EF4-FFF2-40B4-BE49-F238E27FC236}">
                    <a16:creationId xmlns:a16="http://schemas.microsoft.com/office/drawing/2014/main" id="{93A71D86-DF59-426B-9C59-D4F15E9E4A62}"/>
                  </a:ext>
                </a:extLst>
              </p:cNvPr>
              <p:cNvSpPr/>
              <p:nvPr/>
            </p:nvSpPr>
            <p:spPr bwMode="auto">
              <a:xfrm>
                <a:off x="2331469" y="3558188"/>
                <a:ext cx="3292786" cy="3376133"/>
              </a:xfrm>
              <a:custGeom>
                <a:avLst/>
                <a:gdLst>
                  <a:gd name="connsiteX0" fmla="*/ 1015224 w 3292785"/>
                  <a:gd name="connsiteY0" fmla="*/ 0 h 3369167"/>
                  <a:gd name="connsiteX1" fmla="*/ 2225855 w 3292785"/>
                  <a:gd name="connsiteY1" fmla="*/ 0 h 3369167"/>
                  <a:gd name="connsiteX2" fmla="*/ 2469103 w 3292785"/>
                  <a:gd name="connsiteY2" fmla="*/ 243248 h 3369167"/>
                  <a:gd name="connsiteX3" fmla="*/ 2225855 w 3292785"/>
                  <a:gd name="connsiteY3" fmla="*/ 486496 h 3369167"/>
                  <a:gd name="connsiteX4" fmla="*/ 2153907 w 3292785"/>
                  <a:gd name="connsiteY4" fmla="*/ 486496 h 3369167"/>
                  <a:gd name="connsiteX5" fmla="*/ 2148025 w 3292785"/>
                  <a:gd name="connsiteY5" fmla="*/ 1178509 h 3369167"/>
                  <a:gd name="connsiteX6" fmla="*/ 3262208 w 3292785"/>
                  <a:gd name="connsiteY6" fmla="*/ 3016168 h 3369167"/>
                  <a:gd name="connsiteX7" fmla="*/ 2872790 w 3292785"/>
                  <a:gd name="connsiteY7" fmla="*/ 3367486 h 3369167"/>
                  <a:gd name="connsiteX8" fmla="*/ 389208 w 3292785"/>
                  <a:gd name="connsiteY8" fmla="*/ 3367486 h 3369167"/>
                  <a:gd name="connsiteX9" fmla="*/ 20957 w 3292785"/>
                  <a:gd name="connsiteY9" fmla="*/ 2978068 h 3369167"/>
                  <a:gd name="connsiteX10" fmla="*/ 1096512 w 3292785"/>
                  <a:gd name="connsiteY10" fmla="*/ 1165087 h 3369167"/>
                  <a:gd name="connsiteX11" fmla="*/ 1091449 w 3292785"/>
                  <a:gd name="connsiteY11" fmla="*/ 486496 h 3369167"/>
                  <a:gd name="connsiteX12" fmla="*/ 1015224 w 3292785"/>
                  <a:gd name="connsiteY12" fmla="*/ 486496 h 3369167"/>
                  <a:gd name="connsiteX13" fmla="*/ 771976 w 3292785"/>
                  <a:gd name="connsiteY13" fmla="*/ 243248 h 3369167"/>
                  <a:gd name="connsiteX14" fmla="*/ 1015224 w 3292785"/>
                  <a:gd name="connsiteY14" fmla="*/ 0 h 336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92785" h="3369167">
                    <a:moveTo>
                      <a:pt x="1015224" y="0"/>
                    </a:moveTo>
                    <a:lnTo>
                      <a:pt x="2225855" y="0"/>
                    </a:lnTo>
                    <a:cubicBezTo>
                      <a:pt x="2360197" y="0"/>
                      <a:pt x="2469103" y="108906"/>
                      <a:pt x="2469103" y="243248"/>
                    </a:cubicBezTo>
                    <a:cubicBezTo>
                      <a:pt x="2469103" y="377590"/>
                      <a:pt x="2360197" y="486496"/>
                      <a:pt x="2225855" y="486496"/>
                    </a:cubicBezTo>
                    <a:lnTo>
                      <a:pt x="2153907" y="486496"/>
                    </a:lnTo>
                    <a:lnTo>
                      <a:pt x="2148025" y="1178509"/>
                    </a:lnTo>
                    <a:lnTo>
                      <a:pt x="3262208" y="3016168"/>
                    </a:lnTo>
                    <a:cubicBezTo>
                      <a:pt x="3363808" y="3273889"/>
                      <a:pt x="3206711" y="3384420"/>
                      <a:pt x="2872790" y="3367486"/>
                    </a:cubicBezTo>
                    <a:lnTo>
                      <a:pt x="389208" y="3367486"/>
                    </a:lnTo>
                    <a:cubicBezTo>
                      <a:pt x="97620" y="3367486"/>
                      <a:pt x="-59477" y="3295055"/>
                      <a:pt x="20957" y="2978068"/>
                    </a:cubicBezTo>
                    <a:lnTo>
                      <a:pt x="1096512" y="1165087"/>
                    </a:lnTo>
                    <a:lnTo>
                      <a:pt x="1091449" y="486496"/>
                    </a:lnTo>
                    <a:lnTo>
                      <a:pt x="1015224" y="486496"/>
                    </a:lnTo>
                    <a:cubicBezTo>
                      <a:pt x="880882" y="486496"/>
                      <a:pt x="771976" y="377590"/>
                      <a:pt x="771976" y="243248"/>
                    </a:cubicBezTo>
                    <a:cubicBezTo>
                      <a:pt x="771976" y="108906"/>
                      <a:pt x="880882" y="0"/>
                      <a:pt x="1015224" y="0"/>
                    </a:cubicBezTo>
                    <a:close/>
                  </a:path>
                </a:pathLst>
              </a:custGeom>
              <a:solidFill>
                <a:srgbClr val="82C6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7" name="Freeform 146">
                <a:extLst>
                  <a:ext uri="{FF2B5EF4-FFF2-40B4-BE49-F238E27FC236}">
                    <a16:creationId xmlns:a16="http://schemas.microsoft.com/office/drawing/2014/main" id="{6755200C-7C81-492F-8AFF-EECE46185906}"/>
                  </a:ext>
                </a:extLst>
              </p:cNvPr>
              <p:cNvSpPr/>
              <p:nvPr/>
            </p:nvSpPr>
            <p:spPr bwMode="auto">
              <a:xfrm>
                <a:off x="3306105" y="3565154"/>
                <a:ext cx="2318150" cy="3369167"/>
              </a:xfrm>
              <a:custGeom>
                <a:avLst/>
                <a:gdLst>
                  <a:gd name="connsiteX0" fmla="*/ 537702 w 2318148"/>
                  <a:gd name="connsiteY0" fmla="*/ 0 h 3369167"/>
                  <a:gd name="connsiteX1" fmla="*/ 1251218 w 2318148"/>
                  <a:gd name="connsiteY1" fmla="*/ 0 h 3369167"/>
                  <a:gd name="connsiteX2" fmla="*/ 1494466 w 2318148"/>
                  <a:gd name="connsiteY2" fmla="*/ 243248 h 3369167"/>
                  <a:gd name="connsiteX3" fmla="*/ 1251218 w 2318148"/>
                  <a:gd name="connsiteY3" fmla="*/ 486496 h 3369167"/>
                  <a:gd name="connsiteX4" fmla="*/ 1179270 w 2318148"/>
                  <a:gd name="connsiteY4" fmla="*/ 486496 h 3369167"/>
                  <a:gd name="connsiteX5" fmla="*/ 1173388 w 2318148"/>
                  <a:gd name="connsiteY5" fmla="*/ 1178509 h 3369167"/>
                  <a:gd name="connsiteX6" fmla="*/ 2287571 w 2318148"/>
                  <a:gd name="connsiteY6" fmla="*/ 3016168 h 3369167"/>
                  <a:gd name="connsiteX7" fmla="*/ 1898153 w 2318148"/>
                  <a:gd name="connsiteY7" fmla="*/ 3367486 h 3369167"/>
                  <a:gd name="connsiteX8" fmla="*/ 0 w 2318148"/>
                  <a:gd name="connsiteY8" fmla="*/ 3367486 h 3369167"/>
                  <a:gd name="connsiteX9" fmla="*/ 537702 w 2318148"/>
                  <a:gd name="connsiteY9" fmla="*/ 1161323 h 336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148" h="3369167">
                    <a:moveTo>
                      <a:pt x="537702" y="0"/>
                    </a:moveTo>
                    <a:lnTo>
                      <a:pt x="1251218" y="0"/>
                    </a:lnTo>
                    <a:cubicBezTo>
                      <a:pt x="1385560" y="0"/>
                      <a:pt x="1494466" y="108906"/>
                      <a:pt x="1494466" y="243248"/>
                    </a:cubicBezTo>
                    <a:cubicBezTo>
                      <a:pt x="1494466" y="377590"/>
                      <a:pt x="1385560" y="486496"/>
                      <a:pt x="1251218" y="486496"/>
                    </a:cubicBezTo>
                    <a:lnTo>
                      <a:pt x="1179270" y="486496"/>
                    </a:lnTo>
                    <a:lnTo>
                      <a:pt x="1173388" y="1178509"/>
                    </a:lnTo>
                    <a:lnTo>
                      <a:pt x="2287571" y="3016168"/>
                    </a:lnTo>
                    <a:cubicBezTo>
                      <a:pt x="2389171" y="3273889"/>
                      <a:pt x="2232074" y="3384420"/>
                      <a:pt x="1898153" y="3367486"/>
                    </a:cubicBezTo>
                    <a:lnTo>
                      <a:pt x="0" y="3367486"/>
                    </a:lnTo>
                    <a:lnTo>
                      <a:pt x="537702" y="1161323"/>
                    </a:lnTo>
                    <a:close/>
                  </a:path>
                </a:pathLst>
              </a:cu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18" name="Group 117">
                <a:extLst>
                  <a:ext uri="{FF2B5EF4-FFF2-40B4-BE49-F238E27FC236}">
                    <a16:creationId xmlns:a16="http://schemas.microsoft.com/office/drawing/2014/main" id="{B3518A67-49DD-4BB0-BFFF-DA8EBEAB3EA3}"/>
                  </a:ext>
                </a:extLst>
              </p:cNvPr>
              <p:cNvGrpSpPr/>
              <p:nvPr/>
            </p:nvGrpSpPr>
            <p:grpSpPr>
              <a:xfrm>
                <a:off x="2830051" y="5821572"/>
                <a:ext cx="2265996" cy="718224"/>
                <a:chOff x="2830051" y="5821572"/>
                <a:chExt cx="2265996" cy="718224"/>
              </a:xfrm>
            </p:grpSpPr>
            <p:sp>
              <p:nvSpPr>
                <p:cNvPr id="119" name="Trapezoid 118">
                  <a:extLst>
                    <a:ext uri="{FF2B5EF4-FFF2-40B4-BE49-F238E27FC236}">
                      <a16:creationId xmlns:a16="http://schemas.microsoft.com/office/drawing/2014/main" id="{95BFACC0-6B61-4345-A639-13DA7A6A5E53}"/>
                    </a:ext>
                  </a:extLst>
                </p:cNvPr>
                <p:cNvSpPr/>
                <p:nvPr/>
              </p:nvSpPr>
              <p:spPr bwMode="auto">
                <a:xfrm>
                  <a:off x="2830051" y="5821572"/>
                  <a:ext cx="2254312" cy="718224"/>
                </a:xfrm>
                <a:prstGeom prst="trapezoid">
                  <a:avLst>
                    <a:gd name="adj" fmla="val 46190"/>
                  </a:avLst>
                </a:prstGeom>
                <a:solidFill>
                  <a:srgbClr val="CADF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0" name="Freeform 149">
                  <a:extLst>
                    <a:ext uri="{FF2B5EF4-FFF2-40B4-BE49-F238E27FC236}">
                      <a16:creationId xmlns:a16="http://schemas.microsoft.com/office/drawing/2014/main" id="{560443C9-23DB-4960-9A5F-A0A855818193}"/>
                    </a:ext>
                  </a:extLst>
                </p:cNvPr>
                <p:cNvSpPr/>
                <p:nvPr/>
              </p:nvSpPr>
              <p:spPr bwMode="auto">
                <a:xfrm>
                  <a:off x="3404574" y="5821572"/>
                  <a:ext cx="1691473" cy="718224"/>
                </a:xfrm>
                <a:custGeom>
                  <a:avLst/>
                  <a:gdLst>
                    <a:gd name="connsiteX0" fmla="*/ 183572 w 1691475"/>
                    <a:gd name="connsiteY0" fmla="*/ 0 h 718224"/>
                    <a:gd name="connsiteX1" fmla="*/ 1359727 w 1691475"/>
                    <a:gd name="connsiteY1" fmla="*/ 0 h 718224"/>
                    <a:gd name="connsiteX2" fmla="*/ 1691475 w 1691475"/>
                    <a:gd name="connsiteY2" fmla="*/ 718224 h 718224"/>
                    <a:gd name="connsiteX3" fmla="*/ 0 w 1691475"/>
                    <a:gd name="connsiteY3" fmla="*/ 718224 h 718224"/>
                  </a:gdLst>
                  <a:ahLst/>
                  <a:cxnLst>
                    <a:cxn ang="0">
                      <a:pos x="connsiteX0" y="connsiteY0"/>
                    </a:cxn>
                    <a:cxn ang="0">
                      <a:pos x="connsiteX1" y="connsiteY1"/>
                    </a:cxn>
                    <a:cxn ang="0">
                      <a:pos x="connsiteX2" y="connsiteY2"/>
                    </a:cxn>
                    <a:cxn ang="0">
                      <a:pos x="connsiteX3" y="connsiteY3"/>
                    </a:cxn>
                  </a:cxnLst>
                  <a:rect l="l" t="t" r="r" b="b"/>
                  <a:pathLst>
                    <a:path w="1691475" h="718224">
                      <a:moveTo>
                        <a:pt x="183572" y="0"/>
                      </a:moveTo>
                      <a:lnTo>
                        <a:pt x="1359727" y="0"/>
                      </a:lnTo>
                      <a:lnTo>
                        <a:pt x="1691475" y="718224"/>
                      </a:lnTo>
                      <a:lnTo>
                        <a:pt x="0" y="718224"/>
                      </a:lnTo>
                      <a:close/>
                    </a:path>
                  </a:pathLst>
                </a:custGeom>
                <a:solidFill>
                  <a:srgbClr val="B8D4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1" name="Freeform 150">
                  <a:extLst>
                    <a:ext uri="{FF2B5EF4-FFF2-40B4-BE49-F238E27FC236}">
                      <a16:creationId xmlns:a16="http://schemas.microsoft.com/office/drawing/2014/main" id="{031BBEEC-8A53-4436-87EC-7F16B0E83E53}"/>
                    </a:ext>
                  </a:extLst>
                </p:cNvPr>
                <p:cNvSpPr/>
                <p:nvPr/>
              </p:nvSpPr>
              <p:spPr bwMode="auto">
                <a:xfrm>
                  <a:off x="3752008" y="5821572"/>
                  <a:ext cx="453172" cy="278952"/>
                </a:xfrm>
                <a:custGeom>
                  <a:avLst/>
                  <a:gdLst>
                    <a:gd name="connsiteX0" fmla="*/ 6683 w 453172"/>
                    <a:gd name="connsiteY0" fmla="*/ 0 h 278951"/>
                    <a:gd name="connsiteX1" fmla="*/ 446489 w 453172"/>
                    <a:gd name="connsiteY1" fmla="*/ 0 h 278951"/>
                    <a:gd name="connsiteX2" fmla="*/ 448569 w 453172"/>
                    <a:gd name="connsiteY2" fmla="*/ 6700 h 278951"/>
                    <a:gd name="connsiteX3" fmla="*/ 453172 w 453172"/>
                    <a:gd name="connsiteY3" fmla="*/ 52365 h 278951"/>
                    <a:gd name="connsiteX4" fmla="*/ 226586 w 453172"/>
                    <a:gd name="connsiteY4" fmla="*/ 278951 h 278951"/>
                    <a:gd name="connsiteX5" fmla="*/ 0 w 453172"/>
                    <a:gd name="connsiteY5" fmla="*/ 52365 h 278951"/>
                    <a:gd name="connsiteX6" fmla="*/ 4604 w 453172"/>
                    <a:gd name="connsiteY6" fmla="*/ 6700 h 27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72" h="278951">
                      <a:moveTo>
                        <a:pt x="6683" y="0"/>
                      </a:moveTo>
                      <a:lnTo>
                        <a:pt x="446489" y="0"/>
                      </a:lnTo>
                      <a:lnTo>
                        <a:pt x="448569" y="6700"/>
                      </a:lnTo>
                      <a:cubicBezTo>
                        <a:pt x="451587" y="21450"/>
                        <a:pt x="453172" y="36723"/>
                        <a:pt x="453172" y="52365"/>
                      </a:cubicBezTo>
                      <a:cubicBezTo>
                        <a:pt x="453172" y="177505"/>
                        <a:pt x="351726" y="278951"/>
                        <a:pt x="226586" y="278951"/>
                      </a:cubicBezTo>
                      <a:cubicBezTo>
                        <a:pt x="101446" y="278951"/>
                        <a:pt x="0" y="177505"/>
                        <a:pt x="0" y="52365"/>
                      </a:cubicBezTo>
                      <a:cubicBezTo>
                        <a:pt x="0" y="36723"/>
                        <a:pt x="1585" y="21450"/>
                        <a:pt x="4604" y="6700"/>
                      </a:cubicBez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Oval 121">
                  <a:extLst>
                    <a:ext uri="{FF2B5EF4-FFF2-40B4-BE49-F238E27FC236}">
                      <a16:creationId xmlns:a16="http://schemas.microsoft.com/office/drawing/2014/main" id="{FCC11961-163B-496E-AE30-0BC28B92C5DC}"/>
                    </a:ext>
                  </a:extLst>
                </p:cNvPr>
                <p:cNvSpPr/>
                <p:nvPr/>
              </p:nvSpPr>
              <p:spPr bwMode="auto">
                <a:xfrm>
                  <a:off x="4080911" y="6146551"/>
                  <a:ext cx="265480" cy="26548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129" name="OA">
            <a:extLst>
              <a:ext uri="{FF2B5EF4-FFF2-40B4-BE49-F238E27FC236}">
                <a16:creationId xmlns:a16="http://schemas.microsoft.com/office/drawing/2014/main" id="{40D4CBBB-14DB-46C8-8B4B-AC7EC83C4CC6}"/>
              </a:ext>
            </a:extLst>
          </p:cNvPr>
          <p:cNvGrpSpPr/>
          <p:nvPr/>
        </p:nvGrpSpPr>
        <p:grpSpPr>
          <a:xfrm>
            <a:off x="6173557" y="5245084"/>
            <a:ext cx="4345798" cy="803349"/>
            <a:chOff x="4218571" y="4687919"/>
            <a:chExt cx="4402914" cy="1146749"/>
          </a:xfrm>
        </p:grpSpPr>
        <p:cxnSp>
          <p:nvCxnSpPr>
            <p:cNvPr id="130" name="OA L">
              <a:extLst>
                <a:ext uri="{FF2B5EF4-FFF2-40B4-BE49-F238E27FC236}">
                  <a16:creationId xmlns:a16="http://schemas.microsoft.com/office/drawing/2014/main" id="{B0E110EA-BE5C-40D4-AC9F-EC68045115E0}"/>
                </a:ext>
              </a:extLst>
            </p:cNvPr>
            <p:cNvCxnSpPr>
              <a:cxnSpLocks/>
            </p:cNvCxnSpPr>
            <p:nvPr/>
          </p:nvCxnSpPr>
          <p:spPr>
            <a:xfrm flipH="1">
              <a:off x="4218571" y="4687919"/>
              <a:ext cx="831212" cy="0"/>
            </a:xfrm>
            <a:prstGeom prst="line">
              <a:avLst/>
            </a:prstGeom>
            <a:ln w="38100" cap="rnd">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1" name="orange line">
              <a:extLst>
                <a:ext uri="{FF2B5EF4-FFF2-40B4-BE49-F238E27FC236}">
                  <a16:creationId xmlns:a16="http://schemas.microsoft.com/office/drawing/2014/main" id="{91A3DB7F-D292-45FD-B38A-CB6F95B52328}"/>
                </a:ext>
              </a:extLst>
            </p:cNvPr>
            <p:cNvSpPr/>
            <p:nvPr/>
          </p:nvSpPr>
          <p:spPr bwMode="auto">
            <a:xfrm>
              <a:off x="5124912" y="4695635"/>
              <a:ext cx="3496573" cy="1139033"/>
            </a:xfrm>
            <a:custGeom>
              <a:avLst/>
              <a:gdLst>
                <a:gd name="connsiteX0" fmla="*/ 0 w 4781404"/>
                <a:gd name="connsiteY0" fmla="*/ 2352311 h 3538937"/>
                <a:gd name="connsiteX1" fmla="*/ 251285 w 4781404"/>
                <a:gd name="connsiteY1" fmla="*/ 2352311 h 3538937"/>
                <a:gd name="connsiteX2" fmla="*/ 251285 w 4781404"/>
                <a:gd name="connsiteY2" fmla="*/ 3538937 h 3538937"/>
                <a:gd name="connsiteX3" fmla="*/ 4781404 w 4781404"/>
                <a:gd name="connsiteY3" fmla="*/ 3538937 h 3538937"/>
                <a:gd name="connsiteX4" fmla="*/ 4781404 w 4781404"/>
                <a:gd name="connsiteY4" fmla="*/ 0 h 3538937"/>
                <a:gd name="connsiteX0" fmla="*/ 0 w 4781404"/>
                <a:gd name="connsiteY0" fmla="*/ 2352311 h 3538937"/>
                <a:gd name="connsiteX1" fmla="*/ 251285 w 4781404"/>
                <a:gd name="connsiteY1" fmla="*/ 2352311 h 3538937"/>
                <a:gd name="connsiteX2" fmla="*/ 251285 w 4781404"/>
                <a:gd name="connsiteY2" fmla="*/ 3538937 h 3538937"/>
                <a:gd name="connsiteX3" fmla="*/ 3505669 w 4781404"/>
                <a:gd name="connsiteY3" fmla="*/ 3531116 h 3538937"/>
                <a:gd name="connsiteX4" fmla="*/ 4781404 w 4781404"/>
                <a:gd name="connsiteY4" fmla="*/ 0 h 3538937"/>
                <a:gd name="connsiteX0" fmla="*/ 0 w 3505669"/>
                <a:gd name="connsiteY0" fmla="*/ 0 h 1186626"/>
                <a:gd name="connsiteX1" fmla="*/ 251285 w 3505669"/>
                <a:gd name="connsiteY1" fmla="*/ 0 h 1186626"/>
                <a:gd name="connsiteX2" fmla="*/ 251285 w 3505669"/>
                <a:gd name="connsiteY2" fmla="*/ 1186626 h 1186626"/>
                <a:gd name="connsiteX3" fmla="*/ 3505669 w 3505669"/>
                <a:gd name="connsiteY3" fmla="*/ 1178805 h 1186626"/>
                <a:gd name="connsiteX4" fmla="*/ 3505669 w 3505669"/>
                <a:gd name="connsiteY4" fmla="*/ 165846 h 1186626"/>
                <a:gd name="connsiteX0" fmla="*/ 0 w 3518873"/>
                <a:gd name="connsiteY0" fmla="*/ 0 h 1186626"/>
                <a:gd name="connsiteX1" fmla="*/ 251285 w 3518873"/>
                <a:gd name="connsiteY1" fmla="*/ 0 h 1186626"/>
                <a:gd name="connsiteX2" fmla="*/ 251285 w 3518873"/>
                <a:gd name="connsiteY2" fmla="*/ 1186626 h 1186626"/>
                <a:gd name="connsiteX3" fmla="*/ 3505669 w 3518873"/>
                <a:gd name="connsiteY3" fmla="*/ 1178805 h 1186626"/>
                <a:gd name="connsiteX4" fmla="*/ 3518873 w 3518873"/>
                <a:gd name="connsiteY4" fmla="*/ 162345 h 1186626"/>
                <a:gd name="connsiteX0" fmla="*/ 0 w 3505669"/>
                <a:gd name="connsiteY0" fmla="*/ 0 h 1186626"/>
                <a:gd name="connsiteX1" fmla="*/ 251285 w 3505669"/>
                <a:gd name="connsiteY1" fmla="*/ 0 h 1186626"/>
                <a:gd name="connsiteX2" fmla="*/ 251285 w 3505669"/>
                <a:gd name="connsiteY2" fmla="*/ 1186626 h 1186626"/>
                <a:gd name="connsiteX3" fmla="*/ 3505669 w 3505669"/>
                <a:gd name="connsiteY3" fmla="*/ 1178805 h 1186626"/>
                <a:gd name="connsiteX4" fmla="*/ 3482561 w 3505669"/>
                <a:gd name="connsiteY4" fmla="*/ 169347 h 1186626"/>
                <a:gd name="connsiteX0" fmla="*/ 0 w 3505669"/>
                <a:gd name="connsiteY0" fmla="*/ 0 h 1186626"/>
                <a:gd name="connsiteX1" fmla="*/ 251285 w 3505669"/>
                <a:gd name="connsiteY1" fmla="*/ 0 h 1186626"/>
                <a:gd name="connsiteX2" fmla="*/ 251285 w 3505669"/>
                <a:gd name="connsiteY2" fmla="*/ 1186626 h 1186626"/>
                <a:gd name="connsiteX3" fmla="*/ 3505669 w 3505669"/>
                <a:gd name="connsiteY3" fmla="*/ 1178805 h 1186626"/>
                <a:gd name="connsiteX4" fmla="*/ 3505669 w 3505669"/>
                <a:gd name="connsiteY4" fmla="*/ 169347 h 1186626"/>
                <a:gd name="connsiteX0" fmla="*/ 0 w 3505669"/>
                <a:gd name="connsiteY0" fmla="*/ 0 h 1203310"/>
                <a:gd name="connsiteX1" fmla="*/ 251285 w 3505669"/>
                <a:gd name="connsiteY1" fmla="*/ 0 h 1203310"/>
                <a:gd name="connsiteX2" fmla="*/ 251285 w 3505669"/>
                <a:gd name="connsiteY2" fmla="*/ 1186626 h 1203310"/>
                <a:gd name="connsiteX3" fmla="*/ 3495766 w 3505669"/>
                <a:gd name="connsiteY3" fmla="*/ 1203310 h 1203310"/>
                <a:gd name="connsiteX4" fmla="*/ 3505669 w 3505669"/>
                <a:gd name="connsiteY4" fmla="*/ 169347 h 1203310"/>
                <a:gd name="connsiteX0" fmla="*/ 0 w 3505669"/>
                <a:gd name="connsiteY0" fmla="*/ 0 h 1203310"/>
                <a:gd name="connsiteX1" fmla="*/ 251285 w 3505669"/>
                <a:gd name="connsiteY1" fmla="*/ 0 h 1203310"/>
                <a:gd name="connsiteX2" fmla="*/ 251285 w 3505669"/>
                <a:gd name="connsiteY2" fmla="*/ 1200629 h 1203310"/>
                <a:gd name="connsiteX3" fmla="*/ 3495766 w 3505669"/>
                <a:gd name="connsiteY3" fmla="*/ 1203310 h 1203310"/>
                <a:gd name="connsiteX4" fmla="*/ 3505669 w 3505669"/>
                <a:gd name="connsiteY4" fmla="*/ 169347 h 1203310"/>
                <a:gd name="connsiteX0" fmla="*/ 0 w 3495766"/>
                <a:gd name="connsiteY0" fmla="*/ 0 h 1203310"/>
                <a:gd name="connsiteX1" fmla="*/ 251285 w 3495766"/>
                <a:gd name="connsiteY1" fmla="*/ 0 h 1203310"/>
                <a:gd name="connsiteX2" fmla="*/ 251285 w 3495766"/>
                <a:gd name="connsiteY2" fmla="*/ 1200629 h 1203310"/>
                <a:gd name="connsiteX3" fmla="*/ 3495766 w 3495766"/>
                <a:gd name="connsiteY3" fmla="*/ 1203310 h 1203310"/>
                <a:gd name="connsiteX4" fmla="*/ 3492465 w 3495766"/>
                <a:gd name="connsiteY4" fmla="*/ 169347 h 1203310"/>
                <a:gd name="connsiteX0" fmla="*/ 0 w 3495766"/>
                <a:gd name="connsiteY0" fmla="*/ 0 h 1203310"/>
                <a:gd name="connsiteX1" fmla="*/ 251285 w 3495766"/>
                <a:gd name="connsiteY1" fmla="*/ 0 h 1203310"/>
                <a:gd name="connsiteX2" fmla="*/ 251285 w 3495766"/>
                <a:gd name="connsiteY2" fmla="*/ 1200629 h 1203310"/>
                <a:gd name="connsiteX3" fmla="*/ 3495766 w 3495766"/>
                <a:gd name="connsiteY3" fmla="*/ 1203310 h 1203310"/>
                <a:gd name="connsiteX4" fmla="*/ 3492465 w 3495766"/>
                <a:gd name="connsiteY4" fmla="*/ 169347 h 1203310"/>
                <a:gd name="connsiteX0" fmla="*/ 0 w 3495766"/>
                <a:gd name="connsiteY0" fmla="*/ 0 h 1203310"/>
                <a:gd name="connsiteX1" fmla="*/ 260043 w 3495766"/>
                <a:gd name="connsiteY1" fmla="*/ 0 h 1203310"/>
                <a:gd name="connsiteX2" fmla="*/ 251285 w 3495766"/>
                <a:gd name="connsiteY2" fmla="*/ 1200629 h 1203310"/>
                <a:gd name="connsiteX3" fmla="*/ 3495766 w 3495766"/>
                <a:gd name="connsiteY3" fmla="*/ 1203310 h 1203310"/>
                <a:gd name="connsiteX4" fmla="*/ 3492465 w 3495766"/>
                <a:gd name="connsiteY4" fmla="*/ 169347 h 1203310"/>
                <a:gd name="connsiteX0" fmla="*/ 0 w 3495766"/>
                <a:gd name="connsiteY0" fmla="*/ 0 h 1203310"/>
                <a:gd name="connsiteX1" fmla="*/ 260043 w 3495766"/>
                <a:gd name="connsiteY1" fmla="*/ 0 h 1203310"/>
                <a:gd name="connsiteX2" fmla="*/ 257853 w 3495766"/>
                <a:gd name="connsiteY2" fmla="*/ 1200629 h 1203310"/>
                <a:gd name="connsiteX3" fmla="*/ 3495766 w 3495766"/>
                <a:gd name="connsiteY3" fmla="*/ 1203310 h 1203310"/>
                <a:gd name="connsiteX4" fmla="*/ 3492465 w 3495766"/>
                <a:gd name="connsiteY4" fmla="*/ 169347 h 1203310"/>
                <a:gd name="connsiteX0" fmla="*/ 0 w 3506712"/>
                <a:gd name="connsiteY0" fmla="*/ 0 h 1207950"/>
                <a:gd name="connsiteX1" fmla="*/ 270989 w 3506712"/>
                <a:gd name="connsiteY1" fmla="*/ 4640 h 1207950"/>
                <a:gd name="connsiteX2" fmla="*/ 268799 w 3506712"/>
                <a:gd name="connsiteY2" fmla="*/ 1205269 h 1207950"/>
                <a:gd name="connsiteX3" fmla="*/ 3506712 w 3506712"/>
                <a:gd name="connsiteY3" fmla="*/ 1207950 h 1207950"/>
                <a:gd name="connsiteX4" fmla="*/ 3503411 w 3506712"/>
                <a:gd name="connsiteY4" fmla="*/ 173987 h 1207950"/>
                <a:gd name="connsiteX0" fmla="*/ 0 w 3513280"/>
                <a:gd name="connsiteY0" fmla="*/ 0 h 1207950"/>
                <a:gd name="connsiteX1" fmla="*/ 277557 w 3513280"/>
                <a:gd name="connsiteY1" fmla="*/ 4640 h 1207950"/>
                <a:gd name="connsiteX2" fmla="*/ 275367 w 3513280"/>
                <a:gd name="connsiteY2" fmla="*/ 1205269 h 1207950"/>
                <a:gd name="connsiteX3" fmla="*/ 3513280 w 3513280"/>
                <a:gd name="connsiteY3" fmla="*/ 1207950 h 1207950"/>
                <a:gd name="connsiteX4" fmla="*/ 3509979 w 3513280"/>
                <a:gd name="connsiteY4" fmla="*/ 173987 h 1207950"/>
                <a:gd name="connsiteX0" fmla="*/ 0 w 3517658"/>
                <a:gd name="connsiteY0" fmla="*/ 0 h 1207950"/>
                <a:gd name="connsiteX1" fmla="*/ 277557 w 3517658"/>
                <a:gd name="connsiteY1" fmla="*/ 4640 h 1207950"/>
                <a:gd name="connsiteX2" fmla="*/ 275367 w 3517658"/>
                <a:gd name="connsiteY2" fmla="*/ 1205269 h 1207950"/>
                <a:gd name="connsiteX3" fmla="*/ 3517658 w 3517658"/>
                <a:gd name="connsiteY3" fmla="*/ 1207950 h 1207950"/>
                <a:gd name="connsiteX4" fmla="*/ 3509979 w 3517658"/>
                <a:gd name="connsiteY4" fmla="*/ 173987 h 1207950"/>
                <a:gd name="connsiteX0" fmla="*/ 0 w 3531923"/>
                <a:gd name="connsiteY0" fmla="*/ 0 h 1207950"/>
                <a:gd name="connsiteX1" fmla="*/ 277557 w 3531923"/>
                <a:gd name="connsiteY1" fmla="*/ 4640 h 1207950"/>
                <a:gd name="connsiteX2" fmla="*/ 275367 w 3531923"/>
                <a:gd name="connsiteY2" fmla="*/ 1205269 h 1207950"/>
                <a:gd name="connsiteX3" fmla="*/ 3517658 w 3531923"/>
                <a:gd name="connsiteY3" fmla="*/ 1207950 h 1207950"/>
                <a:gd name="connsiteX4" fmla="*/ 3531871 w 3531923"/>
                <a:gd name="connsiteY4" fmla="*/ 173987 h 1207950"/>
                <a:gd name="connsiteX0" fmla="*/ 0 w 3518965"/>
                <a:gd name="connsiteY0" fmla="*/ 0 h 1207950"/>
                <a:gd name="connsiteX1" fmla="*/ 277557 w 3518965"/>
                <a:gd name="connsiteY1" fmla="*/ 4640 h 1207950"/>
                <a:gd name="connsiteX2" fmla="*/ 275367 w 3518965"/>
                <a:gd name="connsiteY2" fmla="*/ 1205269 h 1207950"/>
                <a:gd name="connsiteX3" fmla="*/ 3517658 w 3518965"/>
                <a:gd name="connsiteY3" fmla="*/ 1207950 h 1207950"/>
                <a:gd name="connsiteX4" fmla="*/ 3518736 w 3518965"/>
                <a:gd name="connsiteY4" fmla="*/ 173987 h 1207950"/>
                <a:gd name="connsiteX0" fmla="*/ 0 w 3518736"/>
                <a:gd name="connsiteY0" fmla="*/ 0 h 1207950"/>
                <a:gd name="connsiteX1" fmla="*/ 277557 w 3518736"/>
                <a:gd name="connsiteY1" fmla="*/ 4640 h 1207950"/>
                <a:gd name="connsiteX2" fmla="*/ 275367 w 3518736"/>
                <a:gd name="connsiteY2" fmla="*/ 1205269 h 1207950"/>
                <a:gd name="connsiteX3" fmla="*/ 3517658 w 3518736"/>
                <a:gd name="connsiteY3" fmla="*/ 1207950 h 1207950"/>
                <a:gd name="connsiteX4" fmla="*/ 3518736 w 3518736"/>
                <a:gd name="connsiteY4" fmla="*/ 173987 h 1207950"/>
                <a:gd name="connsiteX0" fmla="*/ 0 w 3496572"/>
                <a:gd name="connsiteY0" fmla="*/ 0 h 1207950"/>
                <a:gd name="connsiteX1" fmla="*/ 255393 w 3496572"/>
                <a:gd name="connsiteY1" fmla="*/ 4640 h 1207950"/>
                <a:gd name="connsiteX2" fmla="*/ 253203 w 3496572"/>
                <a:gd name="connsiteY2" fmla="*/ 1205269 h 1207950"/>
                <a:gd name="connsiteX3" fmla="*/ 3495494 w 3496572"/>
                <a:gd name="connsiteY3" fmla="*/ 1207950 h 1207950"/>
                <a:gd name="connsiteX4" fmla="*/ 3496572 w 3496572"/>
                <a:gd name="connsiteY4" fmla="*/ 173987 h 1207950"/>
                <a:gd name="connsiteX0" fmla="*/ 0 w 3496572"/>
                <a:gd name="connsiteY0" fmla="*/ 0 h 1207950"/>
                <a:gd name="connsiteX1" fmla="*/ 259825 w 3496572"/>
                <a:gd name="connsiteY1" fmla="*/ 4640 h 1207950"/>
                <a:gd name="connsiteX2" fmla="*/ 253203 w 3496572"/>
                <a:gd name="connsiteY2" fmla="*/ 1205269 h 1207950"/>
                <a:gd name="connsiteX3" fmla="*/ 3495494 w 3496572"/>
                <a:gd name="connsiteY3" fmla="*/ 1207950 h 1207950"/>
                <a:gd name="connsiteX4" fmla="*/ 3496572 w 3496572"/>
                <a:gd name="connsiteY4" fmla="*/ 173987 h 1207950"/>
                <a:gd name="connsiteX0" fmla="*/ 0 w 3496572"/>
                <a:gd name="connsiteY0" fmla="*/ 52438 h 1260388"/>
                <a:gd name="connsiteX1" fmla="*/ 259825 w 3496572"/>
                <a:gd name="connsiteY1" fmla="*/ 57078 h 1260388"/>
                <a:gd name="connsiteX2" fmla="*/ 253203 w 3496572"/>
                <a:gd name="connsiteY2" fmla="*/ 1257707 h 1260388"/>
                <a:gd name="connsiteX3" fmla="*/ 3495494 w 3496572"/>
                <a:gd name="connsiteY3" fmla="*/ 1260388 h 1260388"/>
                <a:gd name="connsiteX4" fmla="*/ 3496572 w 3496572"/>
                <a:gd name="connsiteY4" fmla="*/ 226425 h 1260388"/>
                <a:gd name="connsiteX0" fmla="*/ 0 w 3496572"/>
                <a:gd name="connsiteY0" fmla="*/ 0 h 1207950"/>
                <a:gd name="connsiteX1" fmla="*/ 259825 w 3496572"/>
                <a:gd name="connsiteY1" fmla="*/ 4640 h 1207950"/>
                <a:gd name="connsiteX2" fmla="*/ 253203 w 3496572"/>
                <a:gd name="connsiteY2" fmla="*/ 1205269 h 1207950"/>
                <a:gd name="connsiteX3" fmla="*/ 3495494 w 3496572"/>
                <a:gd name="connsiteY3" fmla="*/ 1207950 h 1207950"/>
                <a:gd name="connsiteX4" fmla="*/ 3496572 w 3496572"/>
                <a:gd name="connsiteY4" fmla="*/ 173987 h 1207950"/>
                <a:gd name="connsiteX0" fmla="*/ 0 w 3496572"/>
                <a:gd name="connsiteY0" fmla="*/ 0 h 1207950"/>
                <a:gd name="connsiteX1" fmla="*/ 259825 w 3496572"/>
                <a:gd name="connsiteY1" fmla="*/ 4640 h 1207950"/>
                <a:gd name="connsiteX2" fmla="*/ 253203 w 3496572"/>
                <a:gd name="connsiteY2" fmla="*/ 1205269 h 1207950"/>
                <a:gd name="connsiteX3" fmla="*/ 3495494 w 3496572"/>
                <a:gd name="connsiteY3" fmla="*/ 1207950 h 1207950"/>
                <a:gd name="connsiteX4" fmla="*/ 3496572 w 3496572"/>
                <a:gd name="connsiteY4" fmla="*/ 173987 h 120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6572" h="1207950">
                  <a:moveTo>
                    <a:pt x="0" y="0"/>
                  </a:moveTo>
                  <a:lnTo>
                    <a:pt x="259825" y="4640"/>
                  </a:lnTo>
                  <a:cubicBezTo>
                    <a:pt x="252473" y="138060"/>
                    <a:pt x="256122" y="805059"/>
                    <a:pt x="253203" y="1205269"/>
                  </a:cubicBezTo>
                  <a:lnTo>
                    <a:pt x="3495494" y="1207950"/>
                  </a:lnTo>
                  <a:cubicBezTo>
                    <a:pt x="3494394" y="863296"/>
                    <a:pt x="3493293" y="284330"/>
                    <a:pt x="3496572" y="173987"/>
                  </a:cubicBezTo>
                </a:path>
              </a:pathLst>
            </a:custGeom>
            <a:ln w="38100" cap="rnd">
              <a:solidFill>
                <a:schemeClr val="accent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cxnSp>
        <p:nvCxnSpPr>
          <p:cNvPr id="143" name="RA 2 dotted">
            <a:extLst>
              <a:ext uri="{FF2B5EF4-FFF2-40B4-BE49-F238E27FC236}">
                <a16:creationId xmlns:a16="http://schemas.microsoft.com/office/drawing/2014/main" id="{578D9FAF-DF72-4A90-B56B-4FABDD629715}"/>
              </a:ext>
            </a:extLst>
          </p:cNvPr>
          <p:cNvCxnSpPr>
            <a:cxnSpLocks/>
          </p:cNvCxnSpPr>
          <p:nvPr/>
        </p:nvCxnSpPr>
        <p:spPr>
          <a:xfrm>
            <a:off x="9343960" y="5077479"/>
            <a:ext cx="824364" cy="5662"/>
          </a:xfrm>
          <a:prstGeom prst="line">
            <a:avLst/>
          </a:prstGeom>
          <a:ln w="38100" cap="rnd">
            <a:solidFill>
              <a:schemeClr val="accent1">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055179D2-D2A7-4D5A-BCE7-3B42761E1659}"/>
              </a:ext>
            </a:extLst>
          </p:cNvPr>
          <p:cNvGrpSpPr/>
          <p:nvPr/>
        </p:nvGrpSpPr>
        <p:grpSpPr>
          <a:xfrm>
            <a:off x="6253736" y="2007309"/>
            <a:ext cx="5231020" cy="3911594"/>
            <a:chOff x="4430822" y="1937581"/>
            <a:chExt cx="5223350" cy="3426050"/>
          </a:xfrm>
        </p:grpSpPr>
        <p:cxnSp>
          <p:nvCxnSpPr>
            <p:cNvPr id="147" name="RA O">
              <a:extLst>
                <a:ext uri="{FF2B5EF4-FFF2-40B4-BE49-F238E27FC236}">
                  <a16:creationId xmlns:a16="http://schemas.microsoft.com/office/drawing/2014/main" id="{44BE5EAC-1B89-4881-A584-82DC4DABB3E8}"/>
                </a:ext>
              </a:extLst>
            </p:cNvPr>
            <p:cNvCxnSpPr>
              <a:cxnSpLocks/>
            </p:cNvCxnSpPr>
            <p:nvPr/>
          </p:nvCxnSpPr>
          <p:spPr>
            <a:xfrm>
              <a:off x="4430822" y="4477332"/>
              <a:ext cx="688414" cy="0"/>
            </a:xfrm>
            <a:prstGeom prst="line">
              <a:avLst/>
            </a:prstGeom>
            <a:ln w="38100" cap="rnd">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red line">
              <a:extLst>
                <a:ext uri="{FF2B5EF4-FFF2-40B4-BE49-F238E27FC236}">
                  <a16:creationId xmlns:a16="http://schemas.microsoft.com/office/drawing/2014/main" id="{67F9E2DB-B5EC-4D80-8CF5-11D7D1D5F12A}"/>
                </a:ext>
              </a:extLst>
            </p:cNvPr>
            <p:cNvSpPr/>
            <p:nvPr/>
          </p:nvSpPr>
          <p:spPr bwMode="auto">
            <a:xfrm>
              <a:off x="5171072" y="1937581"/>
              <a:ext cx="4483100" cy="3426050"/>
            </a:xfrm>
            <a:custGeom>
              <a:avLst/>
              <a:gdLst>
                <a:gd name="connsiteX0" fmla="*/ 0 w 4483100"/>
                <a:gd name="connsiteY0" fmla="*/ 2082800 h 3314700"/>
                <a:gd name="connsiteX1" fmla="*/ 476250 w 4483100"/>
                <a:gd name="connsiteY1" fmla="*/ 2082800 h 3314700"/>
                <a:gd name="connsiteX2" fmla="*/ 476250 w 4483100"/>
                <a:gd name="connsiteY2" fmla="*/ 3314700 h 3314700"/>
                <a:gd name="connsiteX3" fmla="*/ 4483100 w 4483100"/>
                <a:gd name="connsiteY3" fmla="*/ 3314700 h 3314700"/>
                <a:gd name="connsiteX4" fmla="*/ 4483100 w 4483100"/>
                <a:gd name="connsiteY4" fmla="*/ 0 h 3314700"/>
                <a:gd name="connsiteX0" fmla="*/ 0 w 4483100"/>
                <a:gd name="connsiteY0" fmla="*/ 3065202 h 4297102"/>
                <a:gd name="connsiteX1" fmla="*/ 476250 w 4483100"/>
                <a:gd name="connsiteY1" fmla="*/ 3065202 h 4297102"/>
                <a:gd name="connsiteX2" fmla="*/ 476250 w 4483100"/>
                <a:gd name="connsiteY2" fmla="*/ 4297102 h 4297102"/>
                <a:gd name="connsiteX3" fmla="*/ 4483100 w 4483100"/>
                <a:gd name="connsiteY3" fmla="*/ 4297102 h 4297102"/>
                <a:gd name="connsiteX4" fmla="*/ 4483100 w 4483100"/>
                <a:gd name="connsiteY4" fmla="*/ 0 h 4297102"/>
                <a:gd name="connsiteX0" fmla="*/ 0 w 4483100"/>
                <a:gd name="connsiteY0" fmla="*/ 3381761 h 4613661"/>
                <a:gd name="connsiteX1" fmla="*/ 476250 w 4483100"/>
                <a:gd name="connsiteY1" fmla="*/ 3381761 h 4613661"/>
                <a:gd name="connsiteX2" fmla="*/ 476250 w 4483100"/>
                <a:gd name="connsiteY2" fmla="*/ 4613661 h 4613661"/>
                <a:gd name="connsiteX3" fmla="*/ 4483100 w 4483100"/>
                <a:gd name="connsiteY3" fmla="*/ 4613661 h 4613661"/>
                <a:gd name="connsiteX4" fmla="*/ 4475900 w 4483100"/>
                <a:gd name="connsiteY4" fmla="*/ 0 h 4613661"/>
                <a:gd name="connsiteX0" fmla="*/ 0 w 4483100"/>
                <a:gd name="connsiteY0" fmla="*/ 3538374 h 4770274"/>
                <a:gd name="connsiteX1" fmla="*/ 476250 w 4483100"/>
                <a:gd name="connsiteY1" fmla="*/ 3538374 h 4770274"/>
                <a:gd name="connsiteX2" fmla="*/ 476250 w 4483100"/>
                <a:gd name="connsiteY2" fmla="*/ 4770274 h 4770274"/>
                <a:gd name="connsiteX3" fmla="*/ 4483100 w 4483100"/>
                <a:gd name="connsiteY3" fmla="*/ 4770274 h 4770274"/>
                <a:gd name="connsiteX4" fmla="*/ 4483100 w 4483100"/>
                <a:gd name="connsiteY4" fmla="*/ 0 h 4770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100" h="4770274">
                  <a:moveTo>
                    <a:pt x="0" y="3538374"/>
                  </a:moveTo>
                  <a:lnTo>
                    <a:pt x="476250" y="3538374"/>
                  </a:lnTo>
                  <a:lnTo>
                    <a:pt x="476250" y="4770274"/>
                  </a:lnTo>
                  <a:lnTo>
                    <a:pt x="4483100" y="4770274"/>
                  </a:lnTo>
                  <a:lnTo>
                    <a:pt x="4483100" y="0"/>
                  </a:lnTo>
                </a:path>
              </a:pathLst>
            </a:custGeom>
            <a:ln w="38100" cap="rnd">
              <a:solidFill>
                <a:schemeClr val="accent1">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49" name="OA uP">
            <a:extLst>
              <a:ext uri="{FF2B5EF4-FFF2-40B4-BE49-F238E27FC236}">
                <a16:creationId xmlns:a16="http://schemas.microsoft.com/office/drawing/2014/main" id="{A01E563D-C43E-43C3-B396-186C7FB65AAC}"/>
              </a:ext>
            </a:extLst>
          </p:cNvPr>
          <p:cNvSpPr/>
          <p:nvPr/>
        </p:nvSpPr>
        <p:spPr bwMode="auto">
          <a:xfrm>
            <a:off x="10599384" y="2007309"/>
            <a:ext cx="1191025" cy="4041124"/>
          </a:xfrm>
          <a:custGeom>
            <a:avLst/>
            <a:gdLst>
              <a:gd name="connsiteX0" fmla="*/ 0 w 1191025"/>
              <a:gd name="connsiteY0" fmla="*/ 3404027 h 3404027"/>
              <a:gd name="connsiteX1" fmla="*/ 1191025 w 1191025"/>
              <a:gd name="connsiteY1" fmla="*/ 3404027 h 3404027"/>
              <a:gd name="connsiteX2" fmla="*/ 1191025 w 1191025"/>
              <a:gd name="connsiteY2" fmla="*/ 0 h 3404027"/>
              <a:gd name="connsiteX0" fmla="*/ 0 w 1191025"/>
              <a:gd name="connsiteY0" fmla="*/ 3699419 h 3699419"/>
              <a:gd name="connsiteX1" fmla="*/ 1191025 w 1191025"/>
              <a:gd name="connsiteY1" fmla="*/ 3699419 h 3699419"/>
              <a:gd name="connsiteX2" fmla="*/ 1188625 w 1191025"/>
              <a:gd name="connsiteY2" fmla="*/ 0 h 3699419"/>
              <a:gd name="connsiteX0" fmla="*/ 0 w 1191025"/>
              <a:gd name="connsiteY0" fmla="*/ 3751242 h 3751242"/>
              <a:gd name="connsiteX1" fmla="*/ 1191025 w 1191025"/>
              <a:gd name="connsiteY1" fmla="*/ 3751242 h 3751242"/>
              <a:gd name="connsiteX2" fmla="*/ 1179025 w 1191025"/>
              <a:gd name="connsiteY2" fmla="*/ 0 h 3751242"/>
              <a:gd name="connsiteX0" fmla="*/ 0 w 1191025"/>
              <a:gd name="connsiteY0" fmla="*/ 3751242 h 3751242"/>
              <a:gd name="connsiteX1" fmla="*/ 1191025 w 1191025"/>
              <a:gd name="connsiteY1" fmla="*/ 3751242 h 3751242"/>
              <a:gd name="connsiteX2" fmla="*/ 1179025 w 1191025"/>
              <a:gd name="connsiteY2" fmla="*/ 0 h 3751242"/>
              <a:gd name="connsiteX0" fmla="*/ 0 w 1191025"/>
              <a:gd name="connsiteY0" fmla="*/ 3860071 h 3860071"/>
              <a:gd name="connsiteX1" fmla="*/ 1191025 w 1191025"/>
              <a:gd name="connsiteY1" fmla="*/ 3860071 h 3860071"/>
              <a:gd name="connsiteX2" fmla="*/ 1183825 w 1191025"/>
              <a:gd name="connsiteY2" fmla="*/ 0 h 3860071"/>
            </a:gdLst>
            <a:ahLst/>
            <a:cxnLst>
              <a:cxn ang="0">
                <a:pos x="connsiteX0" y="connsiteY0"/>
              </a:cxn>
              <a:cxn ang="0">
                <a:pos x="connsiteX1" y="connsiteY1"/>
              </a:cxn>
              <a:cxn ang="0">
                <a:pos x="connsiteX2" y="connsiteY2"/>
              </a:cxn>
            </a:cxnLst>
            <a:rect l="l" t="t" r="r" b="b"/>
            <a:pathLst>
              <a:path w="1191025" h="3860071">
                <a:moveTo>
                  <a:pt x="0" y="3860071"/>
                </a:moveTo>
                <a:lnTo>
                  <a:pt x="1191025" y="3860071"/>
                </a:lnTo>
                <a:lnTo>
                  <a:pt x="1183825" y="0"/>
                </a:lnTo>
              </a:path>
            </a:pathLst>
          </a:custGeom>
          <a:ln w="38100" cap="rnd">
            <a:solidFill>
              <a:schemeClr val="accent2"/>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0" name="Replaying pump readings">
            <a:extLst>
              <a:ext uri="{FF2B5EF4-FFF2-40B4-BE49-F238E27FC236}">
                <a16:creationId xmlns:a16="http://schemas.microsoft.com/office/drawing/2014/main" id="{FC393C9B-87D9-4A04-BDE4-6112CCC8F18F}"/>
              </a:ext>
            </a:extLst>
          </p:cNvPr>
          <p:cNvSpPr/>
          <p:nvPr/>
        </p:nvSpPr>
        <p:spPr>
          <a:xfrm>
            <a:off x="756737" y="3403749"/>
            <a:ext cx="2210862" cy="400110"/>
          </a:xfrm>
          <a:prstGeom prst="rect">
            <a:avLst/>
          </a:prstGeom>
          <a:solidFill>
            <a:schemeClr val="bg1">
              <a:alpha val="50000"/>
            </a:schemeClr>
          </a:solidFill>
          <a:ln w="19050" cap="rnd">
            <a:solidFill>
              <a:schemeClr val="accent5"/>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wrap="none" tIns="91440" bIns="9144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Replaying pump readings</a:t>
            </a:r>
          </a:p>
        </p:txBody>
      </p:sp>
      <p:pic>
        <p:nvPicPr>
          <p:cNvPr id="67" name="Picture 66">
            <a:extLst>
              <a:ext uri="{FF2B5EF4-FFF2-40B4-BE49-F238E27FC236}">
                <a16:creationId xmlns:a16="http://schemas.microsoft.com/office/drawing/2014/main" id="{EB2B8655-2186-4266-8507-4BA825F66A5D}"/>
              </a:ext>
            </a:extLst>
          </p:cNvPr>
          <p:cNvPicPr>
            <a:picLocks noChangeAspect="1"/>
          </p:cNvPicPr>
          <p:nvPr/>
        </p:nvPicPr>
        <p:blipFill>
          <a:blip r:embed="rId11" cstate="email">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a:ext>
            </a:extLst>
          </a:blip>
          <a:stretch>
            <a:fillRect/>
          </a:stretch>
        </p:blipFill>
        <p:spPr>
          <a:xfrm>
            <a:off x="3947547" y="4641277"/>
            <a:ext cx="905957" cy="905957"/>
          </a:xfrm>
          <a:prstGeom prst="rect">
            <a:avLst/>
          </a:prstGeom>
        </p:spPr>
      </p:pic>
      <p:pic>
        <p:nvPicPr>
          <p:cNvPr id="3" name="Picture 2" descr="A picture containing text&#10;&#10;Description generated with very high confidence">
            <a:extLst>
              <a:ext uri="{FF2B5EF4-FFF2-40B4-BE49-F238E27FC236}">
                <a16:creationId xmlns:a16="http://schemas.microsoft.com/office/drawing/2014/main" id="{8D90C71A-63E3-4C94-9CE8-397A2A933B74}"/>
              </a:ext>
            </a:extLst>
          </p:cNvPr>
          <p:cNvPicPr>
            <a:picLocks noChangeAspect="1"/>
          </p:cNvPicPr>
          <p:nvPr/>
        </p:nvPicPr>
        <p:blipFill>
          <a:blip r:embed="rId1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5220537" y="4678804"/>
            <a:ext cx="889100" cy="889100"/>
          </a:xfrm>
          <a:prstGeom prst="rect">
            <a:avLst/>
          </a:prstGeom>
        </p:spPr>
      </p:pic>
      <p:pic>
        <p:nvPicPr>
          <p:cNvPr id="69" name="Picture 68">
            <a:extLst>
              <a:ext uri="{FF2B5EF4-FFF2-40B4-BE49-F238E27FC236}">
                <a16:creationId xmlns:a16="http://schemas.microsoft.com/office/drawing/2014/main" id="{AE390E9B-1086-4AE9-9C92-90A8C646B520}"/>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1470357" y="878679"/>
            <a:ext cx="398936" cy="398936"/>
          </a:xfrm>
          <a:prstGeom prst="rect">
            <a:avLst/>
          </a:prstGeom>
        </p:spPr>
      </p:pic>
      <p:grpSp>
        <p:nvGrpSpPr>
          <p:cNvPr id="70" name="Group 69">
            <a:extLst>
              <a:ext uri="{FF2B5EF4-FFF2-40B4-BE49-F238E27FC236}">
                <a16:creationId xmlns:a16="http://schemas.microsoft.com/office/drawing/2014/main" id="{EE3570DA-FA69-49FA-B197-9BE67130D378}"/>
              </a:ext>
            </a:extLst>
          </p:cNvPr>
          <p:cNvGrpSpPr/>
          <p:nvPr/>
        </p:nvGrpSpPr>
        <p:grpSpPr>
          <a:xfrm>
            <a:off x="11515615" y="1342942"/>
            <a:ext cx="357457" cy="366505"/>
            <a:chOff x="8881539" y="4051699"/>
            <a:chExt cx="699192" cy="716889"/>
          </a:xfrm>
        </p:grpSpPr>
        <p:sp>
          <p:nvSpPr>
            <p:cNvPr id="71" name="Freeform 145">
              <a:extLst>
                <a:ext uri="{FF2B5EF4-FFF2-40B4-BE49-F238E27FC236}">
                  <a16:creationId xmlns:a16="http://schemas.microsoft.com/office/drawing/2014/main" id="{92616235-7961-4458-BFBA-431BC1D3C361}"/>
                </a:ext>
              </a:extLst>
            </p:cNvPr>
            <p:cNvSpPr/>
            <p:nvPr/>
          </p:nvSpPr>
          <p:spPr bwMode="auto">
            <a:xfrm>
              <a:off x="8881539" y="4051699"/>
              <a:ext cx="699192" cy="716889"/>
            </a:xfrm>
            <a:custGeom>
              <a:avLst/>
              <a:gdLst>
                <a:gd name="connsiteX0" fmla="*/ 1015224 w 3292785"/>
                <a:gd name="connsiteY0" fmla="*/ 0 h 3369167"/>
                <a:gd name="connsiteX1" fmla="*/ 2225855 w 3292785"/>
                <a:gd name="connsiteY1" fmla="*/ 0 h 3369167"/>
                <a:gd name="connsiteX2" fmla="*/ 2469103 w 3292785"/>
                <a:gd name="connsiteY2" fmla="*/ 243248 h 3369167"/>
                <a:gd name="connsiteX3" fmla="*/ 2225855 w 3292785"/>
                <a:gd name="connsiteY3" fmla="*/ 486496 h 3369167"/>
                <a:gd name="connsiteX4" fmla="*/ 2153907 w 3292785"/>
                <a:gd name="connsiteY4" fmla="*/ 486496 h 3369167"/>
                <a:gd name="connsiteX5" fmla="*/ 2148025 w 3292785"/>
                <a:gd name="connsiteY5" fmla="*/ 1178509 h 3369167"/>
                <a:gd name="connsiteX6" fmla="*/ 3262208 w 3292785"/>
                <a:gd name="connsiteY6" fmla="*/ 3016168 h 3369167"/>
                <a:gd name="connsiteX7" fmla="*/ 2872790 w 3292785"/>
                <a:gd name="connsiteY7" fmla="*/ 3367486 h 3369167"/>
                <a:gd name="connsiteX8" fmla="*/ 389208 w 3292785"/>
                <a:gd name="connsiteY8" fmla="*/ 3367486 h 3369167"/>
                <a:gd name="connsiteX9" fmla="*/ 20957 w 3292785"/>
                <a:gd name="connsiteY9" fmla="*/ 2978068 h 3369167"/>
                <a:gd name="connsiteX10" fmla="*/ 1096512 w 3292785"/>
                <a:gd name="connsiteY10" fmla="*/ 1165087 h 3369167"/>
                <a:gd name="connsiteX11" fmla="*/ 1091449 w 3292785"/>
                <a:gd name="connsiteY11" fmla="*/ 486496 h 3369167"/>
                <a:gd name="connsiteX12" fmla="*/ 1015224 w 3292785"/>
                <a:gd name="connsiteY12" fmla="*/ 486496 h 3369167"/>
                <a:gd name="connsiteX13" fmla="*/ 771976 w 3292785"/>
                <a:gd name="connsiteY13" fmla="*/ 243248 h 3369167"/>
                <a:gd name="connsiteX14" fmla="*/ 1015224 w 3292785"/>
                <a:gd name="connsiteY14" fmla="*/ 0 h 336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92785" h="3369167">
                  <a:moveTo>
                    <a:pt x="1015224" y="0"/>
                  </a:moveTo>
                  <a:lnTo>
                    <a:pt x="2225855" y="0"/>
                  </a:lnTo>
                  <a:cubicBezTo>
                    <a:pt x="2360197" y="0"/>
                    <a:pt x="2469103" y="108906"/>
                    <a:pt x="2469103" y="243248"/>
                  </a:cubicBezTo>
                  <a:cubicBezTo>
                    <a:pt x="2469103" y="377590"/>
                    <a:pt x="2360197" y="486496"/>
                    <a:pt x="2225855" y="486496"/>
                  </a:cubicBezTo>
                  <a:lnTo>
                    <a:pt x="2153907" y="486496"/>
                  </a:lnTo>
                  <a:lnTo>
                    <a:pt x="2148025" y="1178509"/>
                  </a:lnTo>
                  <a:lnTo>
                    <a:pt x="3262208" y="3016168"/>
                  </a:lnTo>
                  <a:cubicBezTo>
                    <a:pt x="3363808" y="3273889"/>
                    <a:pt x="3206711" y="3384420"/>
                    <a:pt x="2872790" y="3367486"/>
                  </a:cubicBezTo>
                  <a:lnTo>
                    <a:pt x="389208" y="3367486"/>
                  </a:lnTo>
                  <a:cubicBezTo>
                    <a:pt x="97620" y="3367486"/>
                    <a:pt x="-59477" y="3295055"/>
                    <a:pt x="20957" y="2978068"/>
                  </a:cubicBezTo>
                  <a:lnTo>
                    <a:pt x="1096512" y="1165087"/>
                  </a:lnTo>
                  <a:lnTo>
                    <a:pt x="1091449" y="486496"/>
                  </a:lnTo>
                  <a:lnTo>
                    <a:pt x="1015224" y="486496"/>
                  </a:lnTo>
                  <a:cubicBezTo>
                    <a:pt x="880882" y="486496"/>
                    <a:pt x="771976" y="377590"/>
                    <a:pt x="771976" y="243248"/>
                  </a:cubicBezTo>
                  <a:cubicBezTo>
                    <a:pt x="771976" y="108906"/>
                    <a:pt x="880882" y="0"/>
                    <a:pt x="1015224" y="0"/>
                  </a:cubicBezTo>
                  <a:close/>
                </a:path>
              </a:pathLst>
            </a:custGeom>
            <a:solidFill>
              <a:srgbClr val="82C6E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146">
              <a:extLst>
                <a:ext uri="{FF2B5EF4-FFF2-40B4-BE49-F238E27FC236}">
                  <a16:creationId xmlns:a16="http://schemas.microsoft.com/office/drawing/2014/main" id="{8EDC548D-E03F-4826-9E8C-7193F9A87EFE}"/>
                </a:ext>
              </a:extLst>
            </p:cNvPr>
            <p:cNvSpPr/>
            <p:nvPr/>
          </p:nvSpPr>
          <p:spPr bwMode="auto">
            <a:xfrm>
              <a:off x="9088494" y="4053178"/>
              <a:ext cx="492237" cy="715410"/>
            </a:xfrm>
            <a:custGeom>
              <a:avLst/>
              <a:gdLst>
                <a:gd name="connsiteX0" fmla="*/ 537702 w 2318148"/>
                <a:gd name="connsiteY0" fmla="*/ 0 h 3369167"/>
                <a:gd name="connsiteX1" fmla="*/ 1251218 w 2318148"/>
                <a:gd name="connsiteY1" fmla="*/ 0 h 3369167"/>
                <a:gd name="connsiteX2" fmla="*/ 1494466 w 2318148"/>
                <a:gd name="connsiteY2" fmla="*/ 243248 h 3369167"/>
                <a:gd name="connsiteX3" fmla="*/ 1251218 w 2318148"/>
                <a:gd name="connsiteY3" fmla="*/ 486496 h 3369167"/>
                <a:gd name="connsiteX4" fmla="*/ 1179270 w 2318148"/>
                <a:gd name="connsiteY4" fmla="*/ 486496 h 3369167"/>
                <a:gd name="connsiteX5" fmla="*/ 1173388 w 2318148"/>
                <a:gd name="connsiteY5" fmla="*/ 1178509 h 3369167"/>
                <a:gd name="connsiteX6" fmla="*/ 2287571 w 2318148"/>
                <a:gd name="connsiteY6" fmla="*/ 3016168 h 3369167"/>
                <a:gd name="connsiteX7" fmla="*/ 1898153 w 2318148"/>
                <a:gd name="connsiteY7" fmla="*/ 3367486 h 3369167"/>
                <a:gd name="connsiteX8" fmla="*/ 0 w 2318148"/>
                <a:gd name="connsiteY8" fmla="*/ 3367486 h 3369167"/>
                <a:gd name="connsiteX9" fmla="*/ 537702 w 2318148"/>
                <a:gd name="connsiteY9" fmla="*/ 1161323 h 3369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18148" h="3369167">
                  <a:moveTo>
                    <a:pt x="537702" y="0"/>
                  </a:moveTo>
                  <a:lnTo>
                    <a:pt x="1251218" y="0"/>
                  </a:lnTo>
                  <a:cubicBezTo>
                    <a:pt x="1385560" y="0"/>
                    <a:pt x="1494466" y="108906"/>
                    <a:pt x="1494466" y="243248"/>
                  </a:cubicBezTo>
                  <a:cubicBezTo>
                    <a:pt x="1494466" y="377590"/>
                    <a:pt x="1385560" y="486496"/>
                    <a:pt x="1251218" y="486496"/>
                  </a:cubicBezTo>
                  <a:lnTo>
                    <a:pt x="1179270" y="486496"/>
                  </a:lnTo>
                  <a:lnTo>
                    <a:pt x="1173388" y="1178509"/>
                  </a:lnTo>
                  <a:lnTo>
                    <a:pt x="2287571" y="3016168"/>
                  </a:lnTo>
                  <a:cubicBezTo>
                    <a:pt x="2389171" y="3273889"/>
                    <a:pt x="2232074" y="3384420"/>
                    <a:pt x="1898153" y="3367486"/>
                  </a:cubicBezTo>
                  <a:lnTo>
                    <a:pt x="0" y="3367486"/>
                  </a:lnTo>
                  <a:lnTo>
                    <a:pt x="537702" y="1161323"/>
                  </a:lnTo>
                  <a:close/>
                </a:path>
              </a:pathLst>
            </a:cu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Trapezoid 72">
              <a:extLst>
                <a:ext uri="{FF2B5EF4-FFF2-40B4-BE49-F238E27FC236}">
                  <a16:creationId xmlns:a16="http://schemas.microsoft.com/office/drawing/2014/main" id="{C00D544F-5988-430C-81DA-127F001CCD86}"/>
                </a:ext>
              </a:extLst>
            </p:cNvPr>
            <p:cNvSpPr/>
            <p:nvPr/>
          </p:nvSpPr>
          <p:spPr bwMode="auto">
            <a:xfrm>
              <a:off x="8987408" y="4532307"/>
              <a:ext cx="478682" cy="152508"/>
            </a:xfrm>
            <a:prstGeom prst="trapezoid">
              <a:avLst>
                <a:gd name="adj" fmla="val 46190"/>
              </a:avLst>
            </a:prstGeom>
            <a:solidFill>
              <a:srgbClr val="CADF6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149">
              <a:extLst>
                <a:ext uri="{FF2B5EF4-FFF2-40B4-BE49-F238E27FC236}">
                  <a16:creationId xmlns:a16="http://schemas.microsoft.com/office/drawing/2014/main" id="{E8AE360D-07AF-4B2F-BEC5-BE902C45BF3B}"/>
                </a:ext>
              </a:extLst>
            </p:cNvPr>
            <p:cNvSpPr/>
            <p:nvPr/>
          </p:nvSpPr>
          <p:spPr bwMode="auto">
            <a:xfrm>
              <a:off x="9109403" y="4532307"/>
              <a:ext cx="359168" cy="152508"/>
            </a:xfrm>
            <a:custGeom>
              <a:avLst/>
              <a:gdLst>
                <a:gd name="connsiteX0" fmla="*/ 183572 w 1691475"/>
                <a:gd name="connsiteY0" fmla="*/ 0 h 718224"/>
                <a:gd name="connsiteX1" fmla="*/ 1359727 w 1691475"/>
                <a:gd name="connsiteY1" fmla="*/ 0 h 718224"/>
                <a:gd name="connsiteX2" fmla="*/ 1691475 w 1691475"/>
                <a:gd name="connsiteY2" fmla="*/ 718224 h 718224"/>
                <a:gd name="connsiteX3" fmla="*/ 0 w 1691475"/>
                <a:gd name="connsiteY3" fmla="*/ 718224 h 718224"/>
              </a:gdLst>
              <a:ahLst/>
              <a:cxnLst>
                <a:cxn ang="0">
                  <a:pos x="connsiteX0" y="connsiteY0"/>
                </a:cxn>
                <a:cxn ang="0">
                  <a:pos x="connsiteX1" y="connsiteY1"/>
                </a:cxn>
                <a:cxn ang="0">
                  <a:pos x="connsiteX2" y="connsiteY2"/>
                </a:cxn>
                <a:cxn ang="0">
                  <a:pos x="connsiteX3" y="connsiteY3"/>
                </a:cxn>
              </a:cxnLst>
              <a:rect l="l" t="t" r="r" b="b"/>
              <a:pathLst>
                <a:path w="1691475" h="718224">
                  <a:moveTo>
                    <a:pt x="183572" y="0"/>
                  </a:moveTo>
                  <a:lnTo>
                    <a:pt x="1359727" y="0"/>
                  </a:lnTo>
                  <a:lnTo>
                    <a:pt x="1691475" y="718224"/>
                  </a:lnTo>
                  <a:lnTo>
                    <a:pt x="0" y="718224"/>
                  </a:lnTo>
                  <a:close/>
                </a:path>
              </a:pathLst>
            </a:custGeom>
            <a:solidFill>
              <a:srgbClr val="B8D43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150">
              <a:extLst>
                <a:ext uri="{FF2B5EF4-FFF2-40B4-BE49-F238E27FC236}">
                  <a16:creationId xmlns:a16="http://schemas.microsoft.com/office/drawing/2014/main" id="{6BBDDCA5-5B3B-48F5-AF28-ADE751855B97}"/>
                </a:ext>
              </a:extLst>
            </p:cNvPr>
            <p:cNvSpPr/>
            <p:nvPr/>
          </p:nvSpPr>
          <p:spPr bwMode="auto">
            <a:xfrm>
              <a:off x="9183177" y="4532307"/>
              <a:ext cx="96227" cy="59233"/>
            </a:xfrm>
            <a:custGeom>
              <a:avLst/>
              <a:gdLst>
                <a:gd name="connsiteX0" fmla="*/ 6683 w 453172"/>
                <a:gd name="connsiteY0" fmla="*/ 0 h 278951"/>
                <a:gd name="connsiteX1" fmla="*/ 446489 w 453172"/>
                <a:gd name="connsiteY1" fmla="*/ 0 h 278951"/>
                <a:gd name="connsiteX2" fmla="*/ 448569 w 453172"/>
                <a:gd name="connsiteY2" fmla="*/ 6700 h 278951"/>
                <a:gd name="connsiteX3" fmla="*/ 453172 w 453172"/>
                <a:gd name="connsiteY3" fmla="*/ 52365 h 278951"/>
                <a:gd name="connsiteX4" fmla="*/ 226586 w 453172"/>
                <a:gd name="connsiteY4" fmla="*/ 278951 h 278951"/>
                <a:gd name="connsiteX5" fmla="*/ 0 w 453172"/>
                <a:gd name="connsiteY5" fmla="*/ 52365 h 278951"/>
                <a:gd name="connsiteX6" fmla="*/ 4604 w 453172"/>
                <a:gd name="connsiteY6" fmla="*/ 6700 h 27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72" h="278951">
                  <a:moveTo>
                    <a:pt x="6683" y="0"/>
                  </a:moveTo>
                  <a:lnTo>
                    <a:pt x="446489" y="0"/>
                  </a:lnTo>
                  <a:lnTo>
                    <a:pt x="448569" y="6700"/>
                  </a:lnTo>
                  <a:cubicBezTo>
                    <a:pt x="451587" y="21450"/>
                    <a:pt x="453172" y="36723"/>
                    <a:pt x="453172" y="52365"/>
                  </a:cubicBezTo>
                  <a:cubicBezTo>
                    <a:pt x="453172" y="177505"/>
                    <a:pt x="351726" y="278951"/>
                    <a:pt x="226586" y="278951"/>
                  </a:cubicBezTo>
                  <a:cubicBezTo>
                    <a:pt x="101446" y="278951"/>
                    <a:pt x="0" y="177505"/>
                    <a:pt x="0" y="52365"/>
                  </a:cubicBezTo>
                  <a:cubicBezTo>
                    <a:pt x="0" y="36723"/>
                    <a:pt x="1585" y="21450"/>
                    <a:pt x="4604" y="6700"/>
                  </a:cubicBezTo>
                  <a:close/>
                </a:path>
              </a:pathLst>
            </a:cu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Oval 76">
              <a:extLst>
                <a:ext uri="{FF2B5EF4-FFF2-40B4-BE49-F238E27FC236}">
                  <a16:creationId xmlns:a16="http://schemas.microsoft.com/office/drawing/2014/main" id="{D8F3E806-94DB-4493-8435-4F8315EFED61}"/>
                </a:ext>
              </a:extLst>
            </p:cNvPr>
            <p:cNvSpPr/>
            <p:nvPr/>
          </p:nvSpPr>
          <p:spPr bwMode="auto">
            <a:xfrm>
              <a:off x="9253016" y="4601313"/>
              <a:ext cx="56372" cy="56372"/>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78" name="OA up 2">
            <a:extLst>
              <a:ext uri="{FF2B5EF4-FFF2-40B4-BE49-F238E27FC236}">
                <a16:creationId xmlns:a16="http://schemas.microsoft.com/office/drawing/2014/main" id="{6BDF8CE0-C67E-4E86-A262-0D7D3EDC54EF}"/>
              </a:ext>
            </a:extLst>
          </p:cNvPr>
          <p:cNvCxnSpPr>
            <a:cxnSpLocks/>
          </p:cNvCxnSpPr>
          <p:nvPr/>
        </p:nvCxnSpPr>
        <p:spPr>
          <a:xfrm flipH="1">
            <a:off x="11072393" y="1482973"/>
            <a:ext cx="324296" cy="0"/>
          </a:xfrm>
          <a:prstGeom prst="straightConnector1">
            <a:avLst/>
          </a:prstGeom>
          <a:ln w="381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DDB885-A552-40B8-9AD6-43F8D4A85B52}"/>
              </a:ext>
            </a:extLst>
          </p:cNvPr>
          <p:cNvCxnSpPr>
            <a:cxnSpLocks/>
          </p:cNvCxnSpPr>
          <p:nvPr/>
        </p:nvCxnSpPr>
        <p:spPr>
          <a:xfrm flipH="1">
            <a:off x="5765800" y="3752545"/>
            <a:ext cx="728240" cy="1048055"/>
          </a:xfrm>
          <a:prstGeom prst="line">
            <a:avLst/>
          </a:prstGeom>
          <a:ln w="12700">
            <a:solidFill>
              <a:srgbClr val="1B67B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633C7DA-8A26-4C26-A0CB-FD3225F7ED89}"/>
              </a:ext>
            </a:extLst>
          </p:cNvPr>
          <p:cNvCxnSpPr>
            <a:cxnSpLocks/>
          </p:cNvCxnSpPr>
          <p:nvPr/>
        </p:nvCxnSpPr>
        <p:spPr>
          <a:xfrm flipH="1" flipV="1">
            <a:off x="5765800" y="5326572"/>
            <a:ext cx="728238" cy="1446753"/>
          </a:xfrm>
          <a:prstGeom prst="line">
            <a:avLst/>
          </a:prstGeom>
          <a:ln w="12700">
            <a:solidFill>
              <a:srgbClr val="1B67B8"/>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4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10" presetClass="entr" presetSubtype="0"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500"/>
                                        <p:tgtEl>
                                          <p:spTgt spid="10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wipe(left)">
                                      <p:cBhvr>
                                        <p:cTn id="35" dur="500"/>
                                        <p:tgtEl>
                                          <p:spTgt spid="14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fade">
                                      <p:cBhvr>
                                        <p:cTn id="40" dur="500"/>
                                        <p:tgtEl>
                                          <p:spTgt spid="111"/>
                                        </p:tgtEl>
                                      </p:cBhvr>
                                    </p:animEffect>
                                  </p:childTnLst>
                                </p:cTn>
                              </p:par>
                              <p:par>
                                <p:cTn id="41" presetID="10" presetClass="entr" presetSubtype="0" fill="hold" nodeType="withEffect">
                                  <p:stCondLst>
                                    <p:cond delay="0"/>
                                  </p:stCondLst>
                                  <p:childTnLst>
                                    <p:set>
                                      <p:cBhvr>
                                        <p:cTn id="42" dur="1" fill="hold">
                                          <p:stCondLst>
                                            <p:cond delay="0"/>
                                          </p:stCondLst>
                                        </p:cTn>
                                        <p:tgtEl>
                                          <p:spTgt spid="96"/>
                                        </p:tgtEl>
                                        <p:attrNameLst>
                                          <p:attrName>style.visibility</p:attrName>
                                        </p:attrNameLst>
                                      </p:cBhvr>
                                      <p:to>
                                        <p:strVal val="visible"/>
                                      </p:to>
                                    </p:set>
                                    <p:animEffect transition="in" filter="fade">
                                      <p:cBhvr>
                                        <p:cTn id="43" dur="500"/>
                                        <p:tgtEl>
                                          <p:spTgt spid="9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10" presetClass="entr" presetSubtype="0" fill="hold" nodeType="with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fade">
                                      <p:cBhvr>
                                        <p:cTn id="50" dur="5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129"/>
                                        </p:tgtEl>
                                        <p:attrNameLst>
                                          <p:attrName>style.visibility</p:attrName>
                                        </p:attrNameLst>
                                      </p:cBhvr>
                                      <p:to>
                                        <p:strVal val="visible"/>
                                      </p:to>
                                    </p:set>
                                    <p:animEffect transition="in" filter="wipe(right)">
                                      <p:cBhvr>
                                        <p:cTn id="55" dur="500"/>
                                        <p:tgtEl>
                                          <p:spTgt spid="12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49"/>
                                        </p:tgtEl>
                                        <p:attrNameLst>
                                          <p:attrName>style.visibility</p:attrName>
                                        </p:attrNameLst>
                                      </p:cBhvr>
                                      <p:to>
                                        <p:strVal val="visible"/>
                                      </p:to>
                                    </p:set>
                                    <p:animEffect transition="in" filter="wipe(down)">
                                      <p:cBhvr>
                                        <p:cTn id="60" dur="500"/>
                                        <p:tgtEl>
                                          <p:spTgt spid="149"/>
                                        </p:tgtEl>
                                      </p:cBhvr>
                                    </p:animEffect>
                                  </p:childTnLst>
                                </p:cTn>
                              </p:par>
                            </p:childTnLst>
                          </p:cTn>
                        </p:par>
                        <p:par>
                          <p:cTn id="61" fill="hold">
                            <p:stCondLst>
                              <p:cond delay="500"/>
                            </p:stCondLst>
                            <p:childTnLst>
                              <p:par>
                                <p:cTn id="62" presetID="10" presetClass="entr" presetSubtype="0" fill="hold" nodeType="after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fade">
                                      <p:cBhvr>
                                        <p:cTn id="64" dur="500"/>
                                        <p:tgtEl>
                                          <p:spTgt spid="78"/>
                                        </p:tgtEl>
                                      </p:cBhvr>
                                    </p:animEffect>
                                  </p:childTnLst>
                                </p:cTn>
                              </p:par>
                              <p:par>
                                <p:cTn id="65" presetID="10" presetClass="entr" presetSubtype="0" fill="hold"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fade">
                                      <p:cBhvr>
                                        <p:cTn id="67" dur="500"/>
                                        <p:tgtEl>
                                          <p:spTgt spid="70"/>
                                        </p:tgtEl>
                                      </p:cBhvr>
                                    </p:animEffect>
                                  </p:childTnLst>
                                </p:cTn>
                              </p:par>
                              <p:par>
                                <p:cTn id="68" presetID="10" presetClass="entr" presetSubtype="0" fill="hold" nodeType="with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fade">
                                      <p:cBhvr>
                                        <p:cTn id="70" dur="500"/>
                                        <p:tgtEl>
                                          <p:spTgt spid="6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41"/>
                                        </p:tgtEl>
                                        <p:attrNameLst>
                                          <p:attrName>style.visibility</p:attrName>
                                        </p:attrNameLst>
                                      </p:cBhvr>
                                      <p:to>
                                        <p:strVal val="visible"/>
                                      </p:to>
                                    </p:set>
                                    <p:animEffect transition="in" filter="fade">
                                      <p:cBhvr>
                                        <p:cTn id="75" dur="500"/>
                                        <p:tgtEl>
                                          <p:spTgt spid="141"/>
                                        </p:tgtEl>
                                      </p:cBhvr>
                                    </p:animEffect>
                                  </p:childTnLst>
                                </p:cTn>
                              </p:par>
                              <p:par>
                                <p:cTn id="76" presetID="10" presetClass="entr" presetSubtype="0" fill="hold" nodeType="withEffect">
                                  <p:stCondLst>
                                    <p:cond delay="0"/>
                                  </p:stCondLst>
                                  <p:childTnLst>
                                    <p:set>
                                      <p:cBhvr>
                                        <p:cTn id="77" dur="1" fill="hold">
                                          <p:stCondLst>
                                            <p:cond delay="0"/>
                                          </p:stCondLst>
                                        </p:cTn>
                                        <p:tgtEl>
                                          <p:spTgt spid="2075"/>
                                        </p:tgtEl>
                                        <p:attrNameLst>
                                          <p:attrName>style.visibility</p:attrName>
                                        </p:attrNameLst>
                                      </p:cBhvr>
                                      <p:to>
                                        <p:strVal val="visible"/>
                                      </p:to>
                                    </p:set>
                                    <p:animEffect transition="in" filter="fade">
                                      <p:cBhvr>
                                        <p:cTn id="78" dur="500"/>
                                        <p:tgtEl>
                                          <p:spTgt spid="2075"/>
                                        </p:tgtEl>
                                      </p:cBhvr>
                                    </p:animEffect>
                                  </p:childTnLst>
                                </p:cTn>
                              </p:par>
                              <p:par>
                                <p:cTn id="79" presetID="10" presetClass="entr" presetSubtype="0" fill="hold" nodeType="withEffect">
                                  <p:stCondLst>
                                    <p:cond delay="0"/>
                                  </p:stCondLst>
                                  <p:childTnLst>
                                    <p:set>
                                      <p:cBhvr>
                                        <p:cTn id="80" dur="1" fill="hold">
                                          <p:stCondLst>
                                            <p:cond delay="0"/>
                                          </p:stCondLst>
                                        </p:cTn>
                                        <p:tgtEl>
                                          <p:spTgt spid="2073"/>
                                        </p:tgtEl>
                                        <p:attrNameLst>
                                          <p:attrName>style.visibility</p:attrName>
                                        </p:attrNameLst>
                                      </p:cBhvr>
                                      <p:to>
                                        <p:strVal val="visible"/>
                                      </p:to>
                                    </p:set>
                                    <p:animEffect transition="in" filter="fade">
                                      <p:cBhvr>
                                        <p:cTn id="81" dur="500"/>
                                        <p:tgtEl>
                                          <p:spTgt spid="207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50"/>
                                        </p:tgtEl>
                                        <p:attrNameLst>
                                          <p:attrName>style.visibility</p:attrName>
                                        </p:attrNameLst>
                                      </p:cBhvr>
                                      <p:to>
                                        <p:strVal val="visible"/>
                                      </p:to>
                                    </p:set>
                                    <p:animEffect transition="in" filter="fade">
                                      <p:cBhvr>
                                        <p:cTn id="84"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49" grpId="0" animBg="1"/>
      <p:bldP spid="1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Device Management Lifecycle</a:t>
            </a:r>
            <a:br>
              <a:rPr lang="en-US" dirty="0"/>
            </a:br>
            <a:endParaRPr lang="en-US" dirty="0"/>
          </a:p>
        </p:txBody>
      </p:sp>
      <p:sp>
        <p:nvSpPr>
          <p:cNvPr id="42" name="TextBox 41">
            <a:extLst>
              <a:ext uri="{FF2B5EF4-FFF2-40B4-BE49-F238E27FC236}">
                <a16:creationId xmlns:a16="http://schemas.microsoft.com/office/drawing/2014/main" id="{614E4FA0-E068-4F6B-A1E8-0D57C9D1741A}"/>
              </a:ext>
            </a:extLst>
          </p:cNvPr>
          <p:cNvSpPr txBox="1"/>
          <p:nvPr/>
        </p:nvSpPr>
        <p:spPr>
          <a:xfrm>
            <a:off x="7590156" y="-2154785"/>
            <a:ext cx="4648200" cy="129266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solidFill>
                  <a:srgbClr val="D83B01"/>
                </a:solidFill>
                <a:effectLst/>
                <a:uLnTx/>
                <a:uFillTx/>
                <a:latin typeface="Segoe UI Semilight"/>
                <a:ea typeface="+mn-ea"/>
                <a:cs typeface="+mn-cs"/>
              </a:rPr>
              <a:t>Check next slide for graphic – example of DM working via Firmware update operations</a:t>
            </a:r>
          </a:p>
        </p:txBody>
      </p:sp>
      <p:sp>
        <p:nvSpPr>
          <p:cNvPr id="26" name="Rectangle 25">
            <a:extLst>
              <a:ext uri="{FF2B5EF4-FFF2-40B4-BE49-F238E27FC236}">
                <a16:creationId xmlns:a16="http://schemas.microsoft.com/office/drawing/2014/main" id="{EF9B4611-AD5F-4354-9CDF-34A4F9FEA7C6}"/>
              </a:ext>
            </a:extLst>
          </p:cNvPr>
          <p:cNvSpPr/>
          <p:nvPr/>
        </p:nvSpPr>
        <p:spPr>
          <a:xfrm>
            <a:off x="8642149" y="2100876"/>
            <a:ext cx="3266503" cy="905248"/>
          </a:xfrm>
          <a:prstGeom prst="rect">
            <a:avLst/>
          </a:prstGeom>
        </p:spPr>
        <p:txBody>
          <a:bodyPr wrap="square" lIns="0" tIns="0" rIns="0" bIns="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505050"/>
                </a:solidFill>
                <a:effectLst/>
                <a:uLnTx/>
                <a:uFillTx/>
                <a:latin typeface="Segoe UI Semilight"/>
                <a:ea typeface="+mn-ea"/>
                <a:cs typeface="+mn-cs"/>
              </a:rPr>
              <a:t>Group devices and control access according to your organization's needs</a:t>
            </a:r>
          </a:p>
        </p:txBody>
      </p:sp>
      <p:sp>
        <p:nvSpPr>
          <p:cNvPr id="28" name="Rectangle 27">
            <a:extLst>
              <a:ext uri="{FF2B5EF4-FFF2-40B4-BE49-F238E27FC236}">
                <a16:creationId xmlns:a16="http://schemas.microsoft.com/office/drawing/2014/main" id="{359B7C60-A6D4-4718-803B-AA1AB4079038}"/>
              </a:ext>
            </a:extLst>
          </p:cNvPr>
          <p:cNvSpPr/>
          <p:nvPr/>
        </p:nvSpPr>
        <p:spPr>
          <a:xfrm>
            <a:off x="8676703" y="4229023"/>
            <a:ext cx="3231950" cy="905248"/>
          </a:xfrm>
          <a:prstGeom prst="rect">
            <a:avLst/>
          </a:prstGeom>
        </p:spPr>
        <p:txBody>
          <a:bodyPr wrap="square" lIns="0" tIns="0" rIns="0" bIns="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505050"/>
                </a:solidFill>
                <a:effectLst/>
                <a:uLnTx/>
                <a:uFillTx/>
                <a:latin typeface="Segoe UI Semilight"/>
                <a:ea typeface="+mn-ea"/>
                <a:cs typeface="+mn-cs"/>
              </a:rPr>
              <a:t>Securely authenticate devices, on-board for management and provision for service</a:t>
            </a:r>
          </a:p>
        </p:txBody>
      </p:sp>
      <p:sp>
        <p:nvSpPr>
          <p:cNvPr id="29" name="Rectangle 28">
            <a:extLst>
              <a:ext uri="{FF2B5EF4-FFF2-40B4-BE49-F238E27FC236}">
                <a16:creationId xmlns:a16="http://schemas.microsoft.com/office/drawing/2014/main" id="{56AFBBCF-D592-451A-8F63-19EFE674643A}"/>
              </a:ext>
            </a:extLst>
          </p:cNvPr>
          <p:cNvSpPr/>
          <p:nvPr/>
        </p:nvSpPr>
        <p:spPr>
          <a:xfrm>
            <a:off x="457201" y="4229023"/>
            <a:ext cx="3614698" cy="905248"/>
          </a:xfrm>
          <a:prstGeom prst="rect">
            <a:avLst/>
          </a:prstGeom>
        </p:spPr>
        <p:txBody>
          <a:bodyPr wrap="square" lIns="0" tIns="0" rIns="0" bIns="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505050"/>
                </a:solidFill>
                <a:effectLst/>
                <a:uLnTx/>
                <a:uFillTx/>
                <a:latin typeface="Segoe UI Semilight"/>
                <a:ea typeface="+mn-ea"/>
                <a:cs typeface="+mn-cs"/>
              </a:rPr>
              <a:t>Monitor device inventory, health &amp; security while providing proactive remediation of issues</a:t>
            </a:r>
          </a:p>
        </p:txBody>
      </p:sp>
      <p:sp>
        <p:nvSpPr>
          <p:cNvPr id="30" name="Rectangle 29">
            <a:extLst>
              <a:ext uri="{FF2B5EF4-FFF2-40B4-BE49-F238E27FC236}">
                <a16:creationId xmlns:a16="http://schemas.microsoft.com/office/drawing/2014/main" id="{BFB54CCA-4887-4220-9EBC-396126A9CCD9}"/>
              </a:ext>
            </a:extLst>
          </p:cNvPr>
          <p:cNvSpPr/>
          <p:nvPr/>
        </p:nvSpPr>
        <p:spPr>
          <a:xfrm>
            <a:off x="457200" y="2156290"/>
            <a:ext cx="3456382" cy="814647"/>
          </a:xfrm>
          <a:prstGeom prst="rect">
            <a:avLst/>
          </a:prstGeom>
        </p:spPr>
        <p:txBody>
          <a:bodyPr wrap="square" lIns="0" tIns="0" rIns="0" bIns="0" anchor="t">
            <a:spAutoFit/>
          </a:bodyPr>
          <a:lstStyle/>
          <a:p>
            <a:pPr marL="0" marR="0" lvl="0" indent="0" algn="l" defTabSz="871498" rtl="0" eaLnBrk="1" fontAlgn="auto" latinLnBrk="0" hangingPunct="1">
              <a:lnSpc>
                <a:spcPct val="90000"/>
              </a:lnSpc>
              <a:spcBef>
                <a:spcPct val="0"/>
              </a:spcBef>
              <a:spcAft>
                <a:spcPct val="35000"/>
              </a:spcAft>
              <a:buClrTx/>
              <a:buSzTx/>
              <a:buFontTx/>
              <a:buNone/>
              <a:tabLst/>
              <a:defRPr/>
            </a:pPr>
            <a:r>
              <a:rPr kumimoji="0" lang="en-US" sz="1961" b="0" i="0" u="none" strike="noStrike" kern="1200" cap="none" spc="0" normalizeH="0" baseline="0" noProof="0">
                <a:ln>
                  <a:noFill/>
                </a:ln>
                <a:solidFill>
                  <a:srgbClr val="505050"/>
                </a:solidFill>
                <a:effectLst/>
                <a:uLnTx/>
                <a:uFillTx/>
                <a:latin typeface="Segoe UI Semilight"/>
                <a:ea typeface="+mn-ea"/>
                <a:cs typeface="+mn-cs"/>
              </a:rPr>
              <a:t>Replace or decommission devices after failure, upgrade cycle or service lifetime</a:t>
            </a:r>
          </a:p>
        </p:txBody>
      </p:sp>
      <p:sp>
        <p:nvSpPr>
          <p:cNvPr id="31" name="Freeform 29">
            <a:extLst>
              <a:ext uri="{FF2B5EF4-FFF2-40B4-BE49-F238E27FC236}">
                <a16:creationId xmlns:a16="http://schemas.microsoft.com/office/drawing/2014/main" id="{6C7B0053-EDBB-4A45-B735-89042667390F}"/>
              </a:ext>
            </a:extLst>
          </p:cNvPr>
          <p:cNvSpPr>
            <a:spLocks noEditPoints="1"/>
          </p:cNvSpPr>
          <p:nvPr/>
        </p:nvSpPr>
        <p:spPr bwMode="auto">
          <a:xfrm>
            <a:off x="8642149" y="3524425"/>
            <a:ext cx="652454" cy="654298"/>
          </a:xfrm>
          <a:custGeom>
            <a:avLst/>
            <a:gdLst>
              <a:gd name="T0" fmla="*/ 74 w 150"/>
              <a:gd name="T1" fmla="*/ 116 h 150"/>
              <a:gd name="T2" fmla="*/ 35 w 150"/>
              <a:gd name="T3" fmla="*/ 76 h 150"/>
              <a:gd name="T4" fmla="*/ 59 w 150"/>
              <a:gd name="T5" fmla="*/ 40 h 150"/>
              <a:gd name="T6" fmla="*/ 65 w 150"/>
              <a:gd name="T7" fmla="*/ 42 h 150"/>
              <a:gd name="T8" fmla="*/ 62 w 150"/>
              <a:gd name="T9" fmla="*/ 48 h 150"/>
              <a:gd name="T10" fmla="*/ 43 w 150"/>
              <a:gd name="T11" fmla="*/ 76 h 150"/>
              <a:gd name="T12" fmla="*/ 74 w 150"/>
              <a:gd name="T13" fmla="*/ 107 h 150"/>
              <a:gd name="T14" fmla="*/ 105 w 150"/>
              <a:gd name="T15" fmla="*/ 76 h 150"/>
              <a:gd name="T16" fmla="*/ 86 w 150"/>
              <a:gd name="T17" fmla="*/ 48 h 150"/>
              <a:gd name="T18" fmla="*/ 84 w 150"/>
              <a:gd name="T19" fmla="*/ 42 h 150"/>
              <a:gd name="T20" fmla="*/ 90 w 150"/>
              <a:gd name="T21" fmla="*/ 40 h 150"/>
              <a:gd name="T22" fmla="*/ 114 w 150"/>
              <a:gd name="T23" fmla="*/ 76 h 150"/>
              <a:gd name="T24" fmla="*/ 74 w 150"/>
              <a:gd name="T25" fmla="*/ 116 h 150"/>
              <a:gd name="T26" fmla="*/ 79 w 150"/>
              <a:gd name="T27" fmla="*/ 77 h 150"/>
              <a:gd name="T28" fmla="*/ 79 w 150"/>
              <a:gd name="T29" fmla="*/ 29 h 150"/>
              <a:gd name="T30" fmla="*/ 74 w 150"/>
              <a:gd name="T31" fmla="*/ 24 h 150"/>
              <a:gd name="T32" fmla="*/ 70 w 150"/>
              <a:gd name="T33" fmla="*/ 29 h 150"/>
              <a:gd name="T34" fmla="*/ 70 w 150"/>
              <a:gd name="T35" fmla="*/ 77 h 150"/>
              <a:gd name="T36" fmla="*/ 74 w 150"/>
              <a:gd name="T37" fmla="*/ 82 h 150"/>
              <a:gd name="T38" fmla="*/ 79 w 150"/>
              <a:gd name="T39" fmla="*/ 77 h 150"/>
              <a:gd name="T40" fmla="*/ 75 w 150"/>
              <a:gd name="T41" fmla="*/ 140 h 150"/>
              <a:gd name="T42" fmla="*/ 10 w 150"/>
              <a:gd name="T43" fmla="*/ 75 h 150"/>
              <a:gd name="T44" fmla="*/ 75 w 150"/>
              <a:gd name="T45" fmla="*/ 9 h 150"/>
              <a:gd name="T46" fmla="*/ 141 w 150"/>
              <a:gd name="T47" fmla="*/ 75 h 150"/>
              <a:gd name="T48" fmla="*/ 75 w 150"/>
              <a:gd name="T49" fmla="*/ 140 h 150"/>
              <a:gd name="T50" fmla="*/ 75 w 150"/>
              <a:gd name="T51" fmla="*/ 150 h 150"/>
              <a:gd name="T52" fmla="*/ 150 w 150"/>
              <a:gd name="T53" fmla="*/ 75 h 150"/>
              <a:gd name="T54" fmla="*/ 75 w 150"/>
              <a:gd name="T55" fmla="*/ 0 h 150"/>
              <a:gd name="T56" fmla="*/ 0 w 150"/>
              <a:gd name="T57" fmla="*/ 75 h 150"/>
              <a:gd name="T58" fmla="*/ 75 w 150"/>
              <a:gd name="T59"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150">
                <a:moveTo>
                  <a:pt x="74" y="116"/>
                </a:moveTo>
                <a:cubicBezTo>
                  <a:pt x="52" y="116"/>
                  <a:pt x="35" y="98"/>
                  <a:pt x="35" y="76"/>
                </a:cubicBezTo>
                <a:cubicBezTo>
                  <a:pt x="35" y="60"/>
                  <a:pt x="44" y="46"/>
                  <a:pt x="59" y="40"/>
                </a:cubicBezTo>
                <a:cubicBezTo>
                  <a:pt x="61" y="39"/>
                  <a:pt x="64" y="40"/>
                  <a:pt x="65" y="42"/>
                </a:cubicBezTo>
                <a:cubicBezTo>
                  <a:pt x="65" y="44"/>
                  <a:pt x="64" y="47"/>
                  <a:pt x="62" y="48"/>
                </a:cubicBezTo>
                <a:cubicBezTo>
                  <a:pt x="51" y="52"/>
                  <a:pt x="43" y="64"/>
                  <a:pt x="43" y="76"/>
                </a:cubicBezTo>
                <a:cubicBezTo>
                  <a:pt x="43" y="93"/>
                  <a:pt x="57" y="107"/>
                  <a:pt x="74" y="107"/>
                </a:cubicBezTo>
                <a:cubicBezTo>
                  <a:pt x="91" y="107"/>
                  <a:pt x="105" y="93"/>
                  <a:pt x="105" y="76"/>
                </a:cubicBezTo>
                <a:cubicBezTo>
                  <a:pt x="105" y="64"/>
                  <a:pt x="98" y="52"/>
                  <a:pt x="86" y="48"/>
                </a:cubicBezTo>
                <a:cubicBezTo>
                  <a:pt x="84" y="47"/>
                  <a:pt x="83" y="44"/>
                  <a:pt x="84" y="42"/>
                </a:cubicBezTo>
                <a:cubicBezTo>
                  <a:pt x="85" y="40"/>
                  <a:pt x="87" y="39"/>
                  <a:pt x="90" y="40"/>
                </a:cubicBezTo>
                <a:cubicBezTo>
                  <a:pt x="104" y="46"/>
                  <a:pt x="114" y="60"/>
                  <a:pt x="114" y="76"/>
                </a:cubicBezTo>
                <a:cubicBezTo>
                  <a:pt x="114" y="98"/>
                  <a:pt x="96" y="116"/>
                  <a:pt x="74" y="116"/>
                </a:cubicBezTo>
                <a:close/>
                <a:moveTo>
                  <a:pt x="79" y="77"/>
                </a:moveTo>
                <a:cubicBezTo>
                  <a:pt x="79" y="29"/>
                  <a:pt x="79" y="29"/>
                  <a:pt x="79" y="29"/>
                </a:cubicBezTo>
                <a:cubicBezTo>
                  <a:pt x="79" y="26"/>
                  <a:pt x="77" y="24"/>
                  <a:pt x="74" y="24"/>
                </a:cubicBezTo>
                <a:cubicBezTo>
                  <a:pt x="72" y="24"/>
                  <a:pt x="70" y="26"/>
                  <a:pt x="70" y="29"/>
                </a:cubicBezTo>
                <a:cubicBezTo>
                  <a:pt x="70" y="77"/>
                  <a:pt x="70" y="77"/>
                  <a:pt x="70" y="77"/>
                </a:cubicBezTo>
                <a:cubicBezTo>
                  <a:pt x="70" y="80"/>
                  <a:pt x="72" y="82"/>
                  <a:pt x="74" y="82"/>
                </a:cubicBezTo>
                <a:cubicBezTo>
                  <a:pt x="77" y="82"/>
                  <a:pt x="79" y="80"/>
                  <a:pt x="79" y="77"/>
                </a:cubicBezTo>
                <a:close/>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150"/>
                </a:moveTo>
                <a:cubicBezTo>
                  <a:pt x="117" y="150"/>
                  <a:pt x="150" y="116"/>
                  <a:pt x="150" y="75"/>
                </a:cubicBezTo>
                <a:cubicBezTo>
                  <a:pt x="150" y="33"/>
                  <a:pt x="117" y="0"/>
                  <a:pt x="75" y="0"/>
                </a:cubicBezTo>
                <a:cubicBezTo>
                  <a:pt x="34" y="0"/>
                  <a:pt x="0" y="33"/>
                  <a:pt x="0" y="75"/>
                </a:cubicBezTo>
                <a:cubicBezTo>
                  <a:pt x="0" y="116"/>
                  <a:pt x="34" y="150"/>
                  <a:pt x="75" y="15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2" name="Rectangle 31">
            <a:extLst>
              <a:ext uri="{FF2B5EF4-FFF2-40B4-BE49-F238E27FC236}">
                <a16:creationId xmlns:a16="http://schemas.microsoft.com/office/drawing/2014/main" id="{CF61D92B-A10F-4B0C-A4B0-647A1C315898}"/>
              </a:ext>
            </a:extLst>
          </p:cNvPr>
          <p:cNvSpPr/>
          <p:nvPr/>
        </p:nvSpPr>
        <p:spPr>
          <a:xfrm>
            <a:off x="4150995" y="5877414"/>
            <a:ext cx="4896225" cy="603499"/>
          </a:xfrm>
          <a:prstGeom prst="rect">
            <a:avLst/>
          </a:prstGeom>
        </p:spPr>
        <p:txBody>
          <a:bodyPr wrap="square" lIns="0" tIns="0" rIns="0" bIns="0" anchor="t">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961" b="0" i="0" u="none" strike="noStrike" kern="1200" cap="none" spc="0" normalizeH="0" baseline="0" noProof="0">
                <a:ln>
                  <a:noFill/>
                </a:ln>
                <a:solidFill>
                  <a:srgbClr val="505050"/>
                </a:solidFill>
                <a:effectLst/>
                <a:uLnTx/>
                <a:uFillTx/>
                <a:latin typeface="Segoe UI Semilight"/>
                <a:ea typeface="+mn-ea"/>
                <a:cs typeface="+mn-cs"/>
              </a:rPr>
              <a:t>Provide updates, configuration &amp; applications to assign the purpose of each device</a:t>
            </a:r>
          </a:p>
        </p:txBody>
      </p:sp>
      <p:grpSp>
        <p:nvGrpSpPr>
          <p:cNvPr id="33" name="Group 32">
            <a:extLst>
              <a:ext uri="{FF2B5EF4-FFF2-40B4-BE49-F238E27FC236}">
                <a16:creationId xmlns:a16="http://schemas.microsoft.com/office/drawing/2014/main" id="{BC7AC202-4251-4D15-B5D9-E3CDFB996A46}"/>
              </a:ext>
            </a:extLst>
          </p:cNvPr>
          <p:cNvGrpSpPr/>
          <p:nvPr/>
        </p:nvGrpSpPr>
        <p:grpSpPr>
          <a:xfrm>
            <a:off x="3389254" y="5852936"/>
            <a:ext cx="652454" cy="652454"/>
            <a:chOff x="2392609" y="6069744"/>
            <a:chExt cx="652454" cy="652454"/>
          </a:xfrm>
          <a:solidFill>
            <a:schemeClr val="accent2"/>
          </a:solidFill>
        </p:grpSpPr>
        <p:sp>
          <p:nvSpPr>
            <p:cNvPr id="34" name="Freeform 22">
              <a:extLst>
                <a:ext uri="{FF2B5EF4-FFF2-40B4-BE49-F238E27FC236}">
                  <a16:creationId xmlns:a16="http://schemas.microsoft.com/office/drawing/2014/main" id="{A6CE55FE-0E6D-4638-A2D0-01B14282DFBA}"/>
                </a:ext>
              </a:extLst>
            </p:cNvPr>
            <p:cNvSpPr>
              <a:spLocks/>
            </p:cNvSpPr>
            <p:nvPr/>
          </p:nvSpPr>
          <p:spPr bwMode="auto">
            <a:xfrm>
              <a:off x="2634484" y="6193108"/>
              <a:ext cx="91250" cy="91250"/>
            </a:xfrm>
            <a:custGeom>
              <a:avLst/>
              <a:gdLst>
                <a:gd name="T0" fmla="*/ 46 w 47"/>
                <a:gd name="T1" fmla="*/ 24 h 47"/>
                <a:gd name="T2" fmla="*/ 45 w 47"/>
                <a:gd name="T3" fmla="*/ 24 h 47"/>
                <a:gd name="T4" fmla="*/ 39 w 47"/>
                <a:gd name="T5" fmla="*/ 39 h 47"/>
                <a:gd name="T6" fmla="*/ 24 w 47"/>
                <a:gd name="T7" fmla="*/ 45 h 47"/>
                <a:gd name="T8" fmla="*/ 9 w 47"/>
                <a:gd name="T9" fmla="*/ 39 h 47"/>
                <a:gd name="T10" fmla="*/ 3 w 47"/>
                <a:gd name="T11" fmla="*/ 24 h 47"/>
                <a:gd name="T12" fmla="*/ 9 w 47"/>
                <a:gd name="T13" fmla="*/ 9 h 47"/>
                <a:gd name="T14" fmla="*/ 24 w 47"/>
                <a:gd name="T15" fmla="*/ 3 h 47"/>
                <a:gd name="T16" fmla="*/ 39 w 47"/>
                <a:gd name="T17" fmla="*/ 9 h 47"/>
                <a:gd name="T18" fmla="*/ 45 w 47"/>
                <a:gd name="T19" fmla="*/ 24 h 47"/>
                <a:gd name="T20" fmla="*/ 46 w 47"/>
                <a:gd name="T21" fmla="*/ 24 h 47"/>
                <a:gd name="T22" fmla="*/ 47 w 47"/>
                <a:gd name="T23" fmla="*/ 24 h 47"/>
                <a:gd name="T24" fmla="*/ 24 w 47"/>
                <a:gd name="T25" fmla="*/ 0 h 47"/>
                <a:gd name="T26" fmla="*/ 0 w 47"/>
                <a:gd name="T27" fmla="*/ 24 h 47"/>
                <a:gd name="T28" fmla="*/ 24 w 47"/>
                <a:gd name="T29" fmla="*/ 47 h 47"/>
                <a:gd name="T30" fmla="*/ 47 w 47"/>
                <a:gd name="T31" fmla="*/ 24 h 47"/>
                <a:gd name="T32" fmla="*/ 46 w 47"/>
                <a:gd name="T33"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47">
                  <a:moveTo>
                    <a:pt x="46" y="24"/>
                  </a:moveTo>
                  <a:cubicBezTo>
                    <a:pt x="45" y="24"/>
                    <a:pt x="45" y="24"/>
                    <a:pt x="45" y="24"/>
                  </a:cubicBezTo>
                  <a:cubicBezTo>
                    <a:pt x="45" y="30"/>
                    <a:pt x="42" y="35"/>
                    <a:pt x="39" y="39"/>
                  </a:cubicBezTo>
                  <a:cubicBezTo>
                    <a:pt x="35" y="43"/>
                    <a:pt x="30" y="45"/>
                    <a:pt x="24" y="45"/>
                  </a:cubicBezTo>
                  <a:cubicBezTo>
                    <a:pt x="18" y="45"/>
                    <a:pt x="13" y="43"/>
                    <a:pt x="9" y="39"/>
                  </a:cubicBezTo>
                  <a:cubicBezTo>
                    <a:pt x="5" y="35"/>
                    <a:pt x="3" y="30"/>
                    <a:pt x="3" y="24"/>
                  </a:cubicBezTo>
                  <a:cubicBezTo>
                    <a:pt x="3" y="18"/>
                    <a:pt x="5" y="13"/>
                    <a:pt x="9" y="9"/>
                  </a:cubicBezTo>
                  <a:cubicBezTo>
                    <a:pt x="13" y="5"/>
                    <a:pt x="18" y="3"/>
                    <a:pt x="24" y="3"/>
                  </a:cubicBezTo>
                  <a:cubicBezTo>
                    <a:pt x="30" y="3"/>
                    <a:pt x="35" y="5"/>
                    <a:pt x="39" y="9"/>
                  </a:cubicBezTo>
                  <a:cubicBezTo>
                    <a:pt x="42" y="13"/>
                    <a:pt x="45" y="18"/>
                    <a:pt x="45" y="24"/>
                  </a:cubicBezTo>
                  <a:cubicBezTo>
                    <a:pt x="46" y="24"/>
                    <a:pt x="46" y="24"/>
                    <a:pt x="46" y="24"/>
                  </a:cubicBezTo>
                  <a:cubicBezTo>
                    <a:pt x="47" y="24"/>
                    <a:pt x="47" y="24"/>
                    <a:pt x="47" y="24"/>
                  </a:cubicBezTo>
                  <a:cubicBezTo>
                    <a:pt x="47" y="11"/>
                    <a:pt x="37" y="0"/>
                    <a:pt x="24" y="0"/>
                  </a:cubicBezTo>
                  <a:cubicBezTo>
                    <a:pt x="11" y="0"/>
                    <a:pt x="0" y="11"/>
                    <a:pt x="0" y="24"/>
                  </a:cubicBezTo>
                  <a:cubicBezTo>
                    <a:pt x="0" y="37"/>
                    <a:pt x="11" y="47"/>
                    <a:pt x="24" y="47"/>
                  </a:cubicBezTo>
                  <a:cubicBezTo>
                    <a:pt x="37" y="47"/>
                    <a:pt x="47" y="37"/>
                    <a:pt x="47" y="24"/>
                  </a:cubicBezTo>
                  <a:lnTo>
                    <a:pt x="4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5" name="Freeform 23">
              <a:extLst>
                <a:ext uri="{FF2B5EF4-FFF2-40B4-BE49-F238E27FC236}">
                  <a16:creationId xmlns:a16="http://schemas.microsoft.com/office/drawing/2014/main" id="{BA97669C-FFBC-49D1-AEA6-5450298F6163}"/>
                </a:ext>
              </a:extLst>
            </p:cNvPr>
            <p:cNvSpPr>
              <a:spLocks/>
            </p:cNvSpPr>
            <p:nvPr/>
          </p:nvSpPr>
          <p:spPr bwMode="auto">
            <a:xfrm>
              <a:off x="2602863" y="6163293"/>
              <a:ext cx="154492" cy="151781"/>
            </a:xfrm>
            <a:custGeom>
              <a:avLst/>
              <a:gdLst>
                <a:gd name="T0" fmla="*/ 78 w 79"/>
                <a:gd name="T1" fmla="*/ 39 h 78"/>
                <a:gd name="T2" fmla="*/ 76 w 79"/>
                <a:gd name="T3" fmla="*/ 39 h 78"/>
                <a:gd name="T4" fmla="*/ 66 w 79"/>
                <a:gd name="T5" fmla="*/ 65 h 78"/>
                <a:gd name="T6" fmla="*/ 40 w 79"/>
                <a:gd name="T7" fmla="*/ 75 h 78"/>
                <a:gd name="T8" fmla="*/ 14 w 79"/>
                <a:gd name="T9" fmla="*/ 65 h 78"/>
                <a:gd name="T10" fmla="*/ 3 w 79"/>
                <a:gd name="T11" fmla="*/ 39 h 78"/>
                <a:gd name="T12" fmla="*/ 14 w 79"/>
                <a:gd name="T13" fmla="*/ 13 h 78"/>
                <a:gd name="T14" fmla="*/ 40 w 79"/>
                <a:gd name="T15" fmla="*/ 2 h 78"/>
                <a:gd name="T16" fmla="*/ 66 w 79"/>
                <a:gd name="T17" fmla="*/ 13 h 78"/>
                <a:gd name="T18" fmla="*/ 76 w 79"/>
                <a:gd name="T19" fmla="*/ 39 h 78"/>
                <a:gd name="T20" fmla="*/ 78 w 79"/>
                <a:gd name="T21" fmla="*/ 39 h 78"/>
                <a:gd name="T22" fmla="*/ 79 w 79"/>
                <a:gd name="T23" fmla="*/ 39 h 78"/>
                <a:gd name="T24" fmla="*/ 40 w 79"/>
                <a:gd name="T25" fmla="*/ 0 h 78"/>
                <a:gd name="T26" fmla="*/ 0 w 79"/>
                <a:gd name="T27" fmla="*/ 39 h 78"/>
                <a:gd name="T28" fmla="*/ 40 w 79"/>
                <a:gd name="T29" fmla="*/ 78 h 78"/>
                <a:gd name="T30" fmla="*/ 79 w 79"/>
                <a:gd name="T31" fmla="*/ 39 h 78"/>
                <a:gd name="T32" fmla="*/ 78 w 79"/>
                <a:gd name="T33"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 h="78">
                  <a:moveTo>
                    <a:pt x="78" y="39"/>
                  </a:moveTo>
                  <a:cubicBezTo>
                    <a:pt x="76" y="39"/>
                    <a:pt x="76" y="39"/>
                    <a:pt x="76" y="39"/>
                  </a:cubicBezTo>
                  <a:cubicBezTo>
                    <a:pt x="76" y="49"/>
                    <a:pt x="72" y="58"/>
                    <a:pt x="66" y="65"/>
                  </a:cubicBezTo>
                  <a:cubicBezTo>
                    <a:pt x="59" y="71"/>
                    <a:pt x="50" y="75"/>
                    <a:pt x="40" y="75"/>
                  </a:cubicBezTo>
                  <a:cubicBezTo>
                    <a:pt x="30" y="75"/>
                    <a:pt x="20" y="71"/>
                    <a:pt x="14" y="65"/>
                  </a:cubicBezTo>
                  <a:cubicBezTo>
                    <a:pt x="7" y="58"/>
                    <a:pt x="3" y="49"/>
                    <a:pt x="3" y="39"/>
                  </a:cubicBezTo>
                  <a:cubicBezTo>
                    <a:pt x="3" y="29"/>
                    <a:pt x="7" y="19"/>
                    <a:pt x="14" y="13"/>
                  </a:cubicBezTo>
                  <a:cubicBezTo>
                    <a:pt x="20" y="6"/>
                    <a:pt x="30" y="2"/>
                    <a:pt x="40" y="2"/>
                  </a:cubicBezTo>
                  <a:cubicBezTo>
                    <a:pt x="50" y="2"/>
                    <a:pt x="59" y="6"/>
                    <a:pt x="66" y="13"/>
                  </a:cubicBezTo>
                  <a:cubicBezTo>
                    <a:pt x="72" y="19"/>
                    <a:pt x="76" y="29"/>
                    <a:pt x="76" y="39"/>
                  </a:cubicBezTo>
                  <a:cubicBezTo>
                    <a:pt x="78" y="39"/>
                    <a:pt x="78" y="39"/>
                    <a:pt x="78" y="39"/>
                  </a:cubicBezTo>
                  <a:cubicBezTo>
                    <a:pt x="79" y="39"/>
                    <a:pt x="79" y="39"/>
                    <a:pt x="79" y="39"/>
                  </a:cubicBezTo>
                  <a:cubicBezTo>
                    <a:pt x="79" y="17"/>
                    <a:pt x="61" y="0"/>
                    <a:pt x="40" y="0"/>
                  </a:cubicBezTo>
                  <a:cubicBezTo>
                    <a:pt x="18" y="0"/>
                    <a:pt x="0" y="17"/>
                    <a:pt x="0" y="39"/>
                  </a:cubicBezTo>
                  <a:cubicBezTo>
                    <a:pt x="0" y="60"/>
                    <a:pt x="18" y="78"/>
                    <a:pt x="40" y="78"/>
                  </a:cubicBezTo>
                  <a:cubicBezTo>
                    <a:pt x="61" y="78"/>
                    <a:pt x="79" y="60"/>
                    <a:pt x="79" y="39"/>
                  </a:cubicBezTo>
                  <a:lnTo>
                    <a:pt x="7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6" name="Freeform 24">
              <a:extLst>
                <a:ext uri="{FF2B5EF4-FFF2-40B4-BE49-F238E27FC236}">
                  <a16:creationId xmlns:a16="http://schemas.microsoft.com/office/drawing/2014/main" id="{FC39E257-C24D-4079-A67B-99BC9F6E1DC9}"/>
                </a:ext>
              </a:extLst>
            </p:cNvPr>
            <p:cNvSpPr>
              <a:spLocks/>
            </p:cNvSpPr>
            <p:nvPr/>
          </p:nvSpPr>
          <p:spPr bwMode="auto">
            <a:xfrm>
              <a:off x="2599249" y="6218404"/>
              <a:ext cx="245742" cy="372227"/>
            </a:xfrm>
            <a:custGeom>
              <a:avLst/>
              <a:gdLst>
                <a:gd name="T0" fmla="*/ 126 w 126"/>
                <a:gd name="T1" fmla="*/ 134 h 192"/>
                <a:gd name="T2" fmla="*/ 126 w 126"/>
                <a:gd name="T3" fmla="*/ 129 h 192"/>
                <a:gd name="T4" fmla="*/ 126 w 126"/>
                <a:gd name="T5" fmla="*/ 129 h 192"/>
                <a:gd name="T6" fmla="*/ 126 w 126"/>
                <a:gd name="T7" fmla="*/ 109 h 192"/>
                <a:gd name="T8" fmla="*/ 126 w 126"/>
                <a:gd name="T9" fmla="*/ 82 h 192"/>
                <a:gd name="T10" fmla="*/ 126 w 126"/>
                <a:gd name="T11" fmla="*/ 82 h 192"/>
                <a:gd name="T12" fmla="*/ 114 w 126"/>
                <a:gd name="T13" fmla="*/ 70 h 192"/>
                <a:gd name="T14" fmla="*/ 102 w 126"/>
                <a:gd name="T15" fmla="*/ 82 h 192"/>
                <a:gd name="T16" fmla="*/ 102 w 126"/>
                <a:gd name="T17" fmla="*/ 76 h 192"/>
                <a:gd name="T18" fmla="*/ 90 w 126"/>
                <a:gd name="T19" fmla="*/ 64 h 192"/>
                <a:gd name="T20" fmla="*/ 78 w 126"/>
                <a:gd name="T21" fmla="*/ 76 h 192"/>
                <a:gd name="T22" fmla="*/ 78 w 126"/>
                <a:gd name="T23" fmla="*/ 70 h 192"/>
                <a:gd name="T24" fmla="*/ 65 w 126"/>
                <a:gd name="T25" fmla="*/ 58 h 192"/>
                <a:gd name="T26" fmla="*/ 53 w 126"/>
                <a:gd name="T27" fmla="*/ 70 h 192"/>
                <a:gd name="T28" fmla="*/ 53 w 126"/>
                <a:gd name="T29" fmla="*/ 12 h 192"/>
                <a:gd name="T30" fmla="*/ 41 w 126"/>
                <a:gd name="T31" fmla="*/ 0 h 192"/>
                <a:gd name="T32" fmla="*/ 29 w 126"/>
                <a:gd name="T33" fmla="*/ 12 h 192"/>
                <a:gd name="T34" fmla="*/ 29 w 126"/>
                <a:gd name="T35" fmla="*/ 82 h 192"/>
                <a:gd name="T36" fmla="*/ 29 w 126"/>
                <a:gd name="T37" fmla="*/ 116 h 192"/>
                <a:gd name="T38" fmla="*/ 24 w 126"/>
                <a:gd name="T39" fmla="*/ 123 h 192"/>
                <a:gd name="T40" fmla="*/ 24 w 126"/>
                <a:gd name="T41" fmla="*/ 93 h 192"/>
                <a:gd name="T42" fmla="*/ 12 w 126"/>
                <a:gd name="T43" fmla="*/ 81 h 192"/>
                <a:gd name="T44" fmla="*/ 0 w 126"/>
                <a:gd name="T45" fmla="*/ 81 h 192"/>
                <a:gd name="T46" fmla="*/ 0 w 126"/>
                <a:gd name="T47" fmla="*/ 93 h 192"/>
                <a:gd name="T48" fmla="*/ 0 w 126"/>
                <a:gd name="T49" fmla="*/ 129 h 192"/>
                <a:gd name="T50" fmla="*/ 0 w 126"/>
                <a:gd name="T51" fmla="*/ 129 h 192"/>
                <a:gd name="T52" fmla="*/ 0 w 126"/>
                <a:gd name="T53" fmla="*/ 129 h 192"/>
                <a:gd name="T54" fmla="*/ 63 w 126"/>
                <a:gd name="T55" fmla="*/ 192 h 192"/>
                <a:gd name="T56" fmla="*/ 126 w 126"/>
                <a:gd name="T57" fmla="*/ 136 h 192"/>
                <a:gd name="T58" fmla="*/ 126 w 126"/>
                <a:gd name="T59" fmla="*/ 136 h 192"/>
                <a:gd name="T60" fmla="*/ 126 w 126"/>
                <a:gd name="T61" fmla="*/ 13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6" h="192">
                  <a:moveTo>
                    <a:pt x="126" y="134"/>
                  </a:moveTo>
                  <a:cubicBezTo>
                    <a:pt x="126" y="132"/>
                    <a:pt x="126" y="130"/>
                    <a:pt x="126" y="129"/>
                  </a:cubicBezTo>
                  <a:cubicBezTo>
                    <a:pt x="126" y="129"/>
                    <a:pt x="126" y="129"/>
                    <a:pt x="126" y="129"/>
                  </a:cubicBezTo>
                  <a:cubicBezTo>
                    <a:pt x="126" y="109"/>
                    <a:pt x="126" y="109"/>
                    <a:pt x="126" y="109"/>
                  </a:cubicBezTo>
                  <a:cubicBezTo>
                    <a:pt x="126" y="82"/>
                    <a:pt x="126" y="82"/>
                    <a:pt x="126" y="82"/>
                  </a:cubicBezTo>
                  <a:cubicBezTo>
                    <a:pt x="126" y="82"/>
                    <a:pt x="126" y="82"/>
                    <a:pt x="126" y="82"/>
                  </a:cubicBezTo>
                  <a:cubicBezTo>
                    <a:pt x="126" y="76"/>
                    <a:pt x="120" y="70"/>
                    <a:pt x="114" y="70"/>
                  </a:cubicBezTo>
                  <a:cubicBezTo>
                    <a:pt x="107" y="70"/>
                    <a:pt x="102" y="76"/>
                    <a:pt x="102" y="82"/>
                  </a:cubicBezTo>
                  <a:cubicBezTo>
                    <a:pt x="102" y="76"/>
                    <a:pt x="102" y="76"/>
                    <a:pt x="102" y="76"/>
                  </a:cubicBezTo>
                  <a:cubicBezTo>
                    <a:pt x="102" y="69"/>
                    <a:pt x="96" y="64"/>
                    <a:pt x="90" y="64"/>
                  </a:cubicBezTo>
                  <a:cubicBezTo>
                    <a:pt x="83" y="64"/>
                    <a:pt x="78" y="69"/>
                    <a:pt x="78" y="76"/>
                  </a:cubicBezTo>
                  <a:cubicBezTo>
                    <a:pt x="78" y="70"/>
                    <a:pt x="78" y="70"/>
                    <a:pt x="78" y="70"/>
                  </a:cubicBezTo>
                  <a:cubicBezTo>
                    <a:pt x="78" y="63"/>
                    <a:pt x="72" y="58"/>
                    <a:pt x="65" y="58"/>
                  </a:cubicBezTo>
                  <a:cubicBezTo>
                    <a:pt x="59" y="58"/>
                    <a:pt x="53" y="63"/>
                    <a:pt x="53" y="70"/>
                  </a:cubicBezTo>
                  <a:cubicBezTo>
                    <a:pt x="53" y="12"/>
                    <a:pt x="53" y="12"/>
                    <a:pt x="53" y="12"/>
                  </a:cubicBezTo>
                  <a:cubicBezTo>
                    <a:pt x="53" y="5"/>
                    <a:pt x="48" y="0"/>
                    <a:pt x="41" y="0"/>
                  </a:cubicBezTo>
                  <a:cubicBezTo>
                    <a:pt x="35" y="0"/>
                    <a:pt x="29" y="5"/>
                    <a:pt x="29" y="12"/>
                  </a:cubicBezTo>
                  <a:cubicBezTo>
                    <a:pt x="29" y="82"/>
                    <a:pt x="29" y="82"/>
                    <a:pt x="29" y="82"/>
                  </a:cubicBezTo>
                  <a:cubicBezTo>
                    <a:pt x="29" y="116"/>
                    <a:pt x="29" y="116"/>
                    <a:pt x="29" y="116"/>
                  </a:cubicBezTo>
                  <a:cubicBezTo>
                    <a:pt x="29" y="119"/>
                    <a:pt x="28" y="123"/>
                    <a:pt x="24" y="123"/>
                  </a:cubicBezTo>
                  <a:cubicBezTo>
                    <a:pt x="24" y="93"/>
                    <a:pt x="24" y="93"/>
                    <a:pt x="24" y="93"/>
                  </a:cubicBezTo>
                  <a:cubicBezTo>
                    <a:pt x="24" y="87"/>
                    <a:pt x="19" y="81"/>
                    <a:pt x="12" y="81"/>
                  </a:cubicBezTo>
                  <a:cubicBezTo>
                    <a:pt x="0" y="81"/>
                    <a:pt x="0" y="81"/>
                    <a:pt x="0" y="81"/>
                  </a:cubicBezTo>
                  <a:cubicBezTo>
                    <a:pt x="0" y="93"/>
                    <a:pt x="0" y="93"/>
                    <a:pt x="0" y="93"/>
                  </a:cubicBezTo>
                  <a:cubicBezTo>
                    <a:pt x="0" y="129"/>
                    <a:pt x="0" y="129"/>
                    <a:pt x="0" y="129"/>
                  </a:cubicBezTo>
                  <a:cubicBezTo>
                    <a:pt x="0" y="129"/>
                    <a:pt x="0" y="129"/>
                    <a:pt x="0" y="129"/>
                  </a:cubicBezTo>
                  <a:cubicBezTo>
                    <a:pt x="0" y="129"/>
                    <a:pt x="0" y="129"/>
                    <a:pt x="0" y="129"/>
                  </a:cubicBezTo>
                  <a:cubicBezTo>
                    <a:pt x="0" y="164"/>
                    <a:pt x="28" y="192"/>
                    <a:pt x="63" y="192"/>
                  </a:cubicBezTo>
                  <a:cubicBezTo>
                    <a:pt x="95" y="192"/>
                    <a:pt x="122" y="167"/>
                    <a:pt x="126" y="136"/>
                  </a:cubicBezTo>
                  <a:cubicBezTo>
                    <a:pt x="126" y="136"/>
                    <a:pt x="126" y="136"/>
                    <a:pt x="126" y="136"/>
                  </a:cubicBezTo>
                  <a:lnTo>
                    <a:pt x="126"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Semilight"/>
                <a:ea typeface="+mn-ea"/>
                <a:cs typeface="+mn-cs"/>
              </a:endParaRPr>
            </a:p>
          </p:txBody>
        </p:sp>
        <p:sp>
          <p:nvSpPr>
            <p:cNvPr id="37" name="Freeform: Shape 36">
              <a:extLst>
                <a:ext uri="{FF2B5EF4-FFF2-40B4-BE49-F238E27FC236}">
                  <a16:creationId xmlns:a16="http://schemas.microsoft.com/office/drawing/2014/main" id="{53FC78F9-5F3F-4127-BD30-421E51D8061E}"/>
                </a:ext>
              </a:extLst>
            </p:cNvPr>
            <p:cNvSpPr/>
            <p:nvPr/>
          </p:nvSpPr>
          <p:spPr bwMode="auto">
            <a:xfrm>
              <a:off x="2392609" y="6069744"/>
              <a:ext cx="652454" cy="652454"/>
            </a:xfrm>
            <a:custGeom>
              <a:avLst/>
              <a:gdLst>
                <a:gd name="connsiteX0" fmla="*/ 1447345 w 2894692"/>
                <a:gd name="connsiteY0" fmla="*/ 180419 h 2894692"/>
                <a:gd name="connsiteX1" fmla="*/ 180419 w 2894692"/>
                <a:gd name="connsiteY1" fmla="*/ 1447345 h 2894692"/>
                <a:gd name="connsiteX2" fmla="*/ 1447345 w 2894692"/>
                <a:gd name="connsiteY2" fmla="*/ 2714271 h 2894692"/>
                <a:gd name="connsiteX3" fmla="*/ 2714271 w 2894692"/>
                <a:gd name="connsiteY3" fmla="*/ 1447345 h 2894692"/>
                <a:gd name="connsiteX4" fmla="*/ 1447345 w 2894692"/>
                <a:gd name="connsiteY4" fmla="*/ 180419 h 2894692"/>
                <a:gd name="connsiteX5" fmla="*/ 1447346 w 2894692"/>
                <a:gd name="connsiteY5" fmla="*/ 0 h 2894692"/>
                <a:gd name="connsiteX6" fmla="*/ 2894692 w 2894692"/>
                <a:gd name="connsiteY6" fmla="*/ 1447346 h 2894692"/>
                <a:gd name="connsiteX7" fmla="*/ 1447346 w 2894692"/>
                <a:gd name="connsiteY7" fmla="*/ 2894692 h 2894692"/>
                <a:gd name="connsiteX8" fmla="*/ 0 w 2894692"/>
                <a:gd name="connsiteY8" fmla="*/ 1447346 h 2894692"/>
                <a:gd name="connsiteX9" fmla="*/ 1447346 w 2894692"/>
                <a:gd name="connsiteY9" fmla="*/ 0 h 289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4692" h="2894692">
                  <a:moveTo>
                    <a:pt x="1447345" y="180419"/>
                  </a:moveTo>
                  <a:cubicBezTo>
                    <a:pt x="747641" y="180419"/>
                    <a:pt x="180419" y="747641"/>
                    <a:pt x="180419" y="1447345"/>
                  </a:cubicBezTo>
                  <a:cubicBezTo>
                    <a:pt x="180419" y="2147049"/>
                    <a:pt x="747641" y="2714271"/>
                    <a:pt x="1447345" y="2714271"/>
                  </a:cubicBezTo>
                  <a:cubicBezTo>
                    <a:pt x="2147049" y="2714271"/>
                    <a:pt x="2714271" y="2147049"/>
                    <a:pt x="2714271" y="1447345"/>
                  </a:cubicBezTo>
                  <a:cubicBezTo>
                    <a:pt x="2714271" y="747641"/>
                    <a:pt x="2147049" y="180419"/>
                    <a:pt x="1447345" y="180419"/>
                  </a:cubicBezTo>
                  <a:close/>
                  <a:moveTo>
                    <a:pt x="1447346" y="0"/>
                  </a:moveTo>
                  <a:cubicBezTo>
                    <a:pt x="2246693" y="0"/>
                    <a:pt x="2894692" y="647999"/>
                    <a:pt x="2894692" y="1447346"/>
                  </a:cubicBezTo>
                  <a:cubicBezTo>
                    <a:pt x="2894692" y="2246693"/>
                    <a:pt x="2246693" y="2894692"/>
                    <a:pt x="1447346" y="2894692"/>
                  </a:cubicBezTo>
                  <a:cubicBezTo>
                    <a:pt x="647999" y="2894692"/>
                    <a:pt x="0" y="2246693"/>
                    <a:pt x="0" y="1447346"/>
                  </a:cubicBezTo>
                  <a:cubicBezTo>
                    <a:pt x="0" y="647999"/>
                    <a:pt x="647999" y="0"/>
                    <a:pt x="1447346"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38" name="Freeform 30">
            <a:extLst>
              <a:ext uri="{FF2B5EF4-FFF2-40B4-BE49-F238E27FC236}">
                <a16:creationId xmlns:a16="http://schemas.microsoft.com/office/drawing/2014/main" id="{131F3612-B831-4A02-8530-071A5E36BAF7}"/>
              </a:ext>
            </a:extLst>
          </p:cNvPr>
          <p:cNvSpPr>
            <a:spLocks noEditPoints="1"/>
          </p:cNvSpPr>
          <p:nvPr/>
        </p:nvSpPr>
        <p:spPr bwMode="black">
          <a:xfrm>
            <a:off x="457200" y="3524425"/>
            <a:ext cx="656593" cy="656591"/>
          </a:xfrm>
          <a:custGeom>
            <a:avLst/>
            <a:gdLst>
              <a:gd name="T0" fmla="*/ 37 w 154"/>
              <a:gd name="T1" fmla="*/ 77 h 154"/>
              <a:gd name="T2" fmla="*/ 77 w 154"/>
              <a:gd name="T3" fmla="*/ 49 h 154"/>
              <a:gd name="T4" fmla="*/ 117 w 154"/>
              <a:gd name="T5" fmla="*/ 77 h 154"/>
              <a:gd name="T6" fmla="*/ 77 w 154"/>
              <a:gd name="T7" fmla="*/ 105 h 154"/>
              <a:gd name="T8" fmla="*/ 37 w 154"/>
              <a:gd name="T9" fmla="*/ 77 h 154"/>
              <a:gd name="T10" fmla="*/ 97 w 154"/>
              <a:gd name="T11" fmla="*/ 77 h 154"/>
              <a:gd name="T12" fmla="*/ 77 w 154"/>
              <a:gd name="T13" fmla="*/ 57 h 154"/>
              <a:gd name="T14" fmla="*/ 57 w 154"/>
              <a:gd name="T15" fmla="*/ 77 h 154"/>
              <a:gd name="T16" fmla="*/ 77 w 154"/>
              <a:gd name="T17" fmla="*/ 97 h 154"/>
              <a:gd name="T18" fmla="*/ 97 w 154"/>
              <a:gd name="T19" fmla="*/ 77 h 154"/>
              <a:gd name="T20" fmla="*/ 89 w 154"/>
              <a:gd name="T21" fmla="*/ 77 h 154"/>
              <a:gd name="T22" fmla="*/ 77 w 154"/>
              <a:gd name="T23" fmla="*/ 65 h 154"/>
              <a:gd name="T24" fmla="*/ 65 w 154"/>
              <a:gd name="T25" fmla="*/ 77 h 154"/>
              <a:gd name="T26" fmla="*/ 77 w 154"/>
              <a:gd name="T27" fmla="*/ 89 h 154"/>
              <a:gd name="T28" fmla="*/ 89 w 154"/>
              <a:gd name="T29" fmla="*/ 77 h 154"/>
              <a:gd name="T30" fmla="*/ 77 w 154"/>
              <a:gd name="T31" fmla="*/ 10 h 154"/>
              <a:gd name="T32" fmla="*/ 144 w 154"/>
              <a:gd name="T33" fmla="*/ 77 h 154"/>
              <a:gd name="T34" fmla="*/ 77 w 154"/>
              <a:gd name="T35" fmla="*/ 144 h 154"/>
              <a:gd name="T36" fmla="*/ 10 w 154"/>
              <a:gd name="T37" fmla="*/ 77 h 154"/>
              <a:gd name="T38" fmla="*/ 77 w 154"/>
              <a:gd name="T39" fmla="*/ 10 h 154"/>
              <a:gd name="T40" fmla="*/ 77 w 154"/>
              <a:gd name="T41" fmla="*/ 0 h 154"/>
              <a:gd name="T42" fmla="*/ 0 w 154"/>
              <a:gd name="T43" fmla="*/ 77 h 154"/>
              <a:gd name="T44" fmla="*/ 77 w 154"/>
              <a:gd name="T45" fmla="*/ 154 h 154"/>
              <a:gd name="T46" fmla="*/ 154 w 154"/>
              <a:gd name="T47" fmla="*/ 77 h 154"/>
              <a:gd name="T48" fmla="*/ 77 w 154"/>
              <a:gd name="T4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54">
                <a:moveTo>
                  <a:pt x="37" y="77"/>
                </a:moveTo>
                <a:cubicBezTo>
                  <a:pt x="37" y="77"/>
                  <a:pt x="52" y="49"/>
                  <a:pt x="77" y="49"/>
                </a:cubicBezTo>
                <a:cubicBezTo>
                  <a:pt x="102" y="49"/>
                  <a:pt x="117" y="77"/>
                  <a:pt x="117" y="77"/>
                </a:cubicBezTo>
                <a:cubicBezTo>
                  <a:pt x="117" y="77"/>
                  <a:pt x="102" y="105"/>
                  <a:pt x="77" y="105"/>
                </a:cubicBezTo>
                <a:cubicBezTo>
                  <a:pt x="52" y="105"/>
                  <a:pt x="37" y="77"/>
                  <a:pt x="37" y="77"/>
                </a:cubicBezTo>
                <a:moveTo>
                  <a:pt x="97" y="77"/>
                </a:moveTo>
                <a:cubicBezTo>
                  <a:pt x="97" y="66"/>
                  <a:pt x="88" y="57"/>
                  <a:pt x="77" y="57"/>
                </a:cubicBezTo>
                <a:cubicBezTo>
                  <a:pt x="66" y="57"/>
                  <a:pt x="57" y="66"/>
                  <a:pt x="57" y="77"/>
                </a:cubicBezTo>
                <a:cubicBezTo>
                  <a:pt x="57" y="88"/>
                  <a:pt x="66" y="97"/>
                  <a:pt x="77" y="97"/>
                </a:cubicBezTo>
                <a:cubicBezTo>
                  <a:pt x="88" y="97"/>
                  <a:pt x="97" y="88"/>
                  <a:pt x="97" y="77"/>
                </a:cubicBezTo>
                <a:moveTo>
                  <a:pt x="89" y="77"/>
                </a:moveTo>
                <a:cubicBezTo>
                  <a:pt x="89" y="71"/>
                  <a:pt x="83" y="65"/>
                  <a:pt x="77" y="65"/>
                </a:cubicBezTo>
                <a:cubicBezTo>
                  <a:pt x="70" y="65"/>
                  <a:pt x="65" y="71"/>
                  <a:pt x="65" y="77"/>
                </a:cubicBezTo>
                <a:cubicBezTo>
                  <a:pt x="65" y="84"/>
                  <a:pt x="70" y="89"/>
                  <a:pt x="77" y="89"/>
                </a:cubicBezTo>
                <a:cubicBezTo>
                  <a:pt x="83" y="89"/>
                  <a:pt x="89" y="84"/>
                  <a:pt x="89" y="77"/>
                </a:cubicBezTo>
                <a:moveTo>
                  <a:pt x="77" y="10"/>
                </a:moveTo>
                <a:cubicBezTo>
                  <a:pt x="114" y="10"/>
                  <a:pt x="144" y="40"/>
                  <a:pt x="144" y="77"/>
                </a:cubicBezTo>
                <a:cubicBezTo>
                  <a:pt x="144" y="114"/>
                  <a:pt x="114" y="144"/>
                  <a:pt x="77" y="144"/>
                </a:cubicBezTo>
                <a:cubicBezTo>
                  <a:pt x="40" y="144"/>
                  <a:pt x="10" y="114"/>
                  <a:pt x="10" y="77"/>
                </a:cubicBezTo>
                <a:cubicBezTo>
                  <a:pt x="10" y="40"/>
                  <a:pt x="40" y="10"/>
                  <a:pt x="77" y="10"/>
                </a:cubicBezTo>
                <a:moveTo>
                  <a:pt x="77" y="0"/>
                </a:moveTo>
                <a:cubicBezTo>
                  <a:pt x="34" y="0"/>
                  <a:pt x="0" y="35"/>
                  <a:pt x="0" y="77"/>
                </a:cubicBezTo>
                <a:cubicBezTo>
                  <a:pt x="0" y="120"/>
                  <a:pt x="34" y="154"/>
                  <a:pt x="77" y="154"/>
                </a:cubicBezTo>
                <a:cubicBezTo>
                  <a:pt x="119" y="154"/>
                  <a:pt x="154" y="120"/>
                  <a:pt x="154" y="77"/>
                </a:cubicBezTo>
                <a:cubicBezTo>
                  <a:pt x="154" y="35"/>
                  <a:pt x="119" y="0"/>
                  <a:pt x="77" y="0"/>
                </a:cubicBezTo>
              </a:path>
            </a:pathLst>
          </a:custGeom>
          <a:solidFill>
            <a:srgbClr val="008272"/>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39" name="Group 38">
            <a:extLst>
              <a:ext uri="{FF2B5EF4-FFF2-40B4-BE49-F238E27FC236}">
                <a16:creationId xmlns:a16="http://schemas.microsoft.com/office/drawing/2014/main" id="{FB96DF74-6BAF-4F22-83AC-5A24C069DD29}"/>
              </a:ext>
            </a:extLst>
          </p:cNvPr>
          <p:cNvGrpSpPr/>
          <p:nvPr/>
        </p:nvGrpSpPr>
        <p:grpSpPr>
          <a:xfrm>
            <a:off x="457200" y="1426627"/>
            <a:ext cx="652454" cy="652454"/>
            <a:chOff x="2119484" y="1738368"/>
            <a:chExt cx="652454" cy="652454"/>
          </a:xfrm>
          <a:solidFill>
            <a:srgbClr val="002050"/>
          </a:solidFill>
        </p:grpSpPr>
        <p:sp>
          <p:nvSpPr>
            <p:cNvPr id="40" name="Freeform: Shape 39">
              <a:extLst>
                <a:ext uri="{FF2B5EF4-FFF2-40B4-BE49-F238E27FC236}">
                  <a16:creationId xmlns:a16="http://schemas.microsoft.com/office/drawing/2014/main" id="{D7AA79C7-C730-4574-B2A4-77EC2732C4E8}"/>
                </a:ext>
              </a:extLst>
            </p:cNvPr>
            <p:cNvSpPr/>
            <p:nvPr/>
          </p:nvSpPr>
          <p:spPr bwMode="auto">
            <a:xfrm>
              <a:off x="2119484" y="1738368"/>
              <a:ext cx="652454" cy="652454"/>
            </a:xfrm>
            <a:custGeom>
              <a:avLst/>
              <a:gdLst>
                <a:gd name="connsiteX0" fmla="*/ 1447345 w 2894692"/>
                <a:gd name="connsiteY0" fmla="*/ 180419 h 2894692"/>
                <a:gd name="connsiteX1" fmla="*/ 180419 w 2894692"/>
                <a:gd name="connsiteY1" fmla="*/ 1447345 h 2894692"/>
                <a:gd name="connsiteX2" fmla="*/ 1447345 w 2894692"/>
                <a:gd name="connsiteY2" fmla="*/ 2714271 h 2894692"/>
                <a:gd name="connsiteX3" fmla="*/ 2714271 w 2894692"/>
                <a:gd name="connsiteY3" fmla="*/ 1447345 h 2894692"/>
                <a:gd name="connsiteX4" fmla="*/ 1447345 w 2894692"/>
                <a:gd name="connsiteY4" fmla="*/ 180419 h 2894692"/>
                <a:gd name="connsiteX5" fmla="*/ 1447346 w 2894692"/>
                <a:gd name="connsiteY5" fmla="*/ 0 h 2894692"/>
                <a:gd name="connsiteX6" fmla="*/ 2894692 w 2894692"/>
                <a:gd name="connsiteY6" fmla="*/ 1447346 h 2894692"/>
                <a:gd name="connsiteX7" fmla="*/ 1447346 w 2894692"/>
                <a:gd name="connsiteY7" fmla="*/ 2894692 h 2894692"/>
                <a:gd name="connsiteX8" fmla="*/ 0 w 2894692"/>
                <a:gd name="connsiteY8" fmla="*/ 1447346 h 2894692"/>
                <a:gd name="connsiteX9" fmla="*/ 1447346 w 2894692"/>
                <a:gd name="connsiteY9" fmla="*/ 0 h 289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4692" h="2894692">
                  <a:moveTo>
                    <a:pt x="1447345" y="180419"/>
                  </a:moveTo>
                  <a:cubicBezTo>
                    <a:pt x="747641" y="180419"/>
                    <a:pt x="180419" y="747641"/>
                    <a:pt x="180419" y="1447345"/>
                  </a:cubicBezTo>
                  <a:cubicBezTo>
                    <a:pt x="180419" y="2147049"/>
                    <a:pt x="747641" y="2714271"/>
                    <a:pt x="1447345" y="2714271"/>
                  </a:cubicBezTo>
                  <a:cubicBezTo>
                    <a:pt x="2147049" y="2714271"/>
                    <a:pt x="2714271" y="2147049"/>
                    <a:pt x="2714271" y="1447345"/>
                  </a:cubicBezTo>
                  <a:cubicBezTo>
                    <a:pt x="2714271" y="747641"/>
                    <a:pt x="2147049" y="180419"/>
                    <a:pt x="1447345" y="180419"/>
                  </a:cubicBezTo>
                  <a:close/>
                  <a:moveTo>
                    <a:pt x="1447346" y="0"/>
                  </a:moveTo>
                  <a:cubicBezTo>
                    <a:pt x="2246693" y="0"/>
                    <a:pt x="2894692" y="647999"/>
                    <a:pt x="2894692" y="1447346"/>
                  </a:cubicBezTo>
                  <a:cubicBezTo>
                    <a:pt x="2894692" y="2246693"/>
                    <a:pt x="2246693" y="2894692"/>
                    <a:pt x="1447346" y="2894692"/>
                  </a:cubicBezTo>
                  <a:cubicBezTo>
                    <a:pt x="647999" y="2894692"/>
                    <a:pt x="0" y="2246693"/>
                    <a:pt x="0" y="1447346"/>
                  </a:cubicBezTo>
                  <a:cubicBezTo>
                    <a:pt x="0" y="647999"/>
                    <a:pt x="647999" y="0"/>
                    <a:pt x="1447346"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1" name="Freeform 5">
              <a:extLst>
                <a:ext uri="{FF2B5EF4-FFF2-40B4-BE49-F238E27FC236}">
                  <a16:creationId xmlns:a16="http://schemas.microsoft.com/office/drawing/2014/main" id="{980F329C-D999-4108-A9A8-98FC07BB3FA4}"/>
                </a:ext>
              </a:extLst>
            </p:cNvPr>
            <p:cNvSpPr>
              <a:spLocks/>
            </p:cNvSpPr>
            <p:nvPr/>
          </p:nvSpPr>
          <p:spPr bwMode="auto">
            <a:xfrm>
              <a:off x="2299333" y="1870794"/>
              <a:ext cx="292757" cy="387603"/>
            </a:xfrm>
            <a:custGeom>
              <a:avLst/>
              <a:gdLst>
                <a:gd name="T0" fmla="*/ 354 w 681"/>
                <a:gd name="T1" fmla="*/ 900 h 900"/>
                <a:gd name="T2" fmla="*/ 326 w 681"/>
                <a:gd name="T3" fmla="*/ 900 h 900"/>
                <a:gd name="T4" fmla="*/ 284 w 681"/>
                <a:gd name="T5" fmla="*/ 827 h 900"/>
                <a:gd name="T6" fmla="*/ 285 w 681"/>
                <a:gd name="T7" fmla="*/ 693 h 900"/>
                <a:gd name="T8" fmla="*/ 263 w 681"/>
                <a:gd name="T9" fmla="*/ 663 h 900"/>
                <a:gd name="T10" fmla="*/ 61 w 681"/>
                <a:gd name="T11" fmla="*/ 423 h 900"/>
                <a:gd name="T12" fmla="*/ 61 w 681"/>
                <a:gd name="T13" fmla="*/ 339 h 900"/>
                <a:gd name="T14" fmla="*/ 3 w 681"/>
                <a:gd name="T15" fmla="*/ 277 h 900"/>
                <a:gd name="T16" fmla="*/ 69 w 681"/>
                <a:gd name="T17" fmla="*/ 225 h 900"/>
                <a:gd name="T18" fmla="*/ 115 w 681"/>
                <a:gd name="T19" fmla="*/ 225 h 900"/>
                <a:gd name="T20" fmla="*/ 115 w 681"/>
                <a:gd name="T21" fmla="*/ 73 h 900"/>
                <a:gd name="T22" fmla="*/ 158 w 681"/>
                <a:gd name="T23" fmla="*/ 0 h 900"/>
                <a:gd name="T24" fmla="*/ 182 w 681"/>
                <a:gd name="T25" fmla="*/ 0 h 900"/>
                <a:gd name="T26" fmla="*/ 227 w 681"/>
                <a:gd name="T27" fmla="*/ 68 h 900"/>
                <a:gd name="T28" fmla="*/ 227 w 681"/>
                <a:gd name="T29" fmla="*/ 198 h 900"/>
                <a:gd name="T30" fmla="*/ 227 w 681"/>
                <a:gd name="T31" fmla="*/ 224 h 900"/>
                <a:gd name="T32" fmla="*/ 453 w 681"/>
                <a:gd name="T33" fmla="*/ 224 h 900"/>
                <a:gd name="T34" fmla="*/ 453 w 681"/>
                <a:gd name="T35" fmla="*/ 202 h 900"/>
                <a:gd name="T36" fmla="*/ 453 w 681"/>
                <a:gd name="T37" fmla="*/ 74 h 900"/>
                <a:gd name="T38" fmla="*/ 494 w 681"/>
                <a:gd name="T39" fmla="*/ 0 h 900"/>
                <a:gd name="T40" fmla="*/ 522 w 681"/>
                <a:gd name="T41" fmla="*/ 0 h 900"/>
                <a:gd name="T42" fmla="*/ 565 w 681"/>
                <a:gd name="T43" fmla="*/ 73 h 900"/>
                <a:gd name="T44" fmla="*/ 565 w 681"/>
                <a:gd name="T45" fmla="*/ 176 h 900"/>
                <a:gd name="T46" fmla="*/ 565 w 681"/>
                <a:gd name="T47" fmla="*/ 225 h 900"/>
                <a:gd name="T48" fmla="*/ 623 w 681"/>
                <a:gd name="T49" fmla="*/ 225 h 900"/>
                <a:gd name="T50" fmla="*/ 672 w 681"/>
                <a:gd name="T51" fmla="*/ 258 h 900"/>
                <a:gd name="T52" fmla="*/ 664 w 681"/>
                <a:gd name="T53" fmla="*/ 316 h 900"/>
                <a:gd name="T54" fmla="*/ 623 w 681"/>
                <a:gd name="T55" fmla="*/ 342 h 900"/>
                <a:gd name="T56" fmla="*/ 616 w 681"/>
                <a:gd name="T57" fmla="*/ 445 h 900"/>
                <a:gd name="T58" fmla="*/ 411 w 681"/>
                <a:gd name="T59" fmla="*/ 665 h 900"/>
                <a:gd name="T60" fmla="*/ 395 w 681"/>
                <a:gd name="T61" fmla="*/ 687 h 900"/>
                <a:gd name="T62" fmla="*/ 396 w 681"/>
                <a:gd name="T63" fmla="*/ 829 h 900"/>
                <a:gd name="T64" fmla="*/ 354 w 681"/>
                <a:gd name="T65" fmla="*/ 90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1" h="900">
                  <a:moveTo>
                    <a:pt x="354" y="900"/>
                  </a:moveTo>
                  <a:cubicBezTo>
                    <a:pt x="345" y="900"/>
                    <a:pt x="335" y="900"/>
                    <a:pt x="326" y="900"/>
                  </a:cubicBezTo>
                  <a:cubicBezTo>
                    <a:pt x="294" y="886"/>
                    <a:pt x="283" y="861"/>
                    <a:pt x="284" y="827"/>
                  </a:cubicBezTo>
                  <a:cubicBezTo>
                    <a:pt x="286" y="782"/>
                    <a:pt x="284" y="737"/>
                    <a:pt x="285" y="693"/>
                  </a:cubicBezTo>
                  <a:cubicBezTo>
                    <a:pt x="286" y="675"/>
                    <a:pt x="280" y="668"/>
                    <a:pt x="263" y="663"/>
                  </a:cubicBezTo>
                  <a:cubicBezTo>
                    <a:pt x="152" y="633"/>
                    <a:pt x="72" y="538"/>
                    <a:pt x="61" y="423"/>
                  </a:cubicBezTo>
                  <a:cubicBezTo>
                    <a:pt x="59" y="395"/>
                    <a:pt x="61" y="366"/>
                    <a:pt x="61" y="339"/>
                  </a:cubicBezTo>
                  <a:cubicBezTo>
                    <a:pt x="21" y="331"/>
                    <a:pt x="0" y="307"/>
                    <a:pt x="3" y="277"/>
                  </a:cubicBezTo>
                  <a:cubicBezTo>
                    <a:pt x="6" y="244"/>
                    <a:pt x="30" y="225"/>
                    <a:pt x="69" y="225"/>
                  </a:cubicBezTo>
                  <a:cubicBezTo>
                    <a:pt x="84" y="225"/>
                    <a:pt x="99" y="225"/>
                    <a:pt x="115" y="225"/>
                  </a:cubicBezTo>
                  <a:cubicBezTo>
                    <a:pt x="115" y="172"/>
                    <a:pt x="116" y="122"/>
                    <a:pt x="115" y="73"/>
                  </a:cubicBezTo>
                  <a:cubicBezTo>
                    <a:pt x="114" y="38"/>
                    <a:pt x="125" y="13"/>
                    <a:pt x="158" y="0"/>
                  </a:cubicBezTo>
                  <a:cubicBezTo>
                    <a:pt x="166" y="0"/>
                    <a:pt x="174" y="0"/>
                    <a:pt x="182" y="0"/>
                  </a:cubicBezTo>
                  <a:cubicBezTo>
                    <a:pt x="215" y="11"/>
                    <a:pt x="228" y="34"/>
                    <a:pt x="227" y="68"/>
                  </a:cubicBezTo>
                  <a:cubicBezTo>
                    <a:pt x="225" y="112"/>
                    <a:pt x="227" y="155"/>
                    <a:pt x="227" y="198"/>
                  </a:cubicBezTo>
                  <a:cubicBezTo>
                    <a:pt x="227" y="207"/>
                    <a:pt x="227" y="215"/>
                    <a:pt x="227" y="224"/>
                  </a:cubicBezTo>
                  <a:cubicBezTo>
                    <a:pt x="303" y="224"/>
                    <a:pt x="377" y="224"/>
                    <a:pt x="453" y="224"/>
                  </a:cubicBezTo>
                  <a:cubicBezTo>
                    <a:pt x="453" y="216"/>
                    <a:pt x="453" y="209"/>
                    <a:pt x="453" y="202"/>
                  </a:cubicBezTo>
                  <a:cubicBezTo>
                    <a:pt x="453" y="159"/>
                    <a:pt x="455" y="116"/>
                    <a:pt x="453" y="74"/>
                  </a:cubicBezTo>
                  <a:cubicBezTo>
                    <a:pt x="451" y="39"/>
                    <a:pt x="462" y="14"/>
                    <a:pt x="494" y="0"/>
                  </a:cubicBezTo>
                  <a:cubicBezTo>
                    <a:pt x="503" y="0"/>
                    <a:pt x="513" y="0"/>
                    <a:pt x="522" y="0"/>
                  </a:cubicBezTo>
                  <a:cubicBezTo>
                    <a:pt x="555" y="13"/>
                    <a:pt x="567" y="38"/>
                    <a:pt x="565" y="73"/>
                  </a:cubicBezTo>
                  <a:cubicBezTo>
                    <a:pt x="563" y="107"/>
                    <a:pt x="565" y="142"/>
                    <a:pt x="565" y="176"/>
                  </a:cubicBezTo>
                  <a:cubicBezTo>
                    <a:pt x="565" y="192"/>
                    <a:pt x="565" y="208"/>
                    <a:pt x="565" y="225"/>
                  </a:cubicBezTo>
                  <a:cubicBezTo>
                    <a:pt x="586" y="225"/>
                    <a:pt x="605" y="225"/>
                    <a:pt x="623" y="225"/>
                  </a:cubicBezTo>
                  <a:cubicBezTo>
                    <a:pt x="646" y="227"/>
                    <a:pt x="663" y="238"/>
                    <a:pt x="672" y="258"/>
                  </a:cubicBezTo>
                  <a:cubicBezTo>
                    <a:pt x="681" y="279"/>
                    <a:pt x="680" y="300"/>
                    <a:pt x="664" y="316"/>
                  </a:cubicBezTo>
                  <a:cubicBezTo>
                    <a:pt x="653" y="327"/>
                    <a:pt x="638" y="333"/>
                    <a:pt x="623" y="342"/>
                  </a:cubicBezTo>
                  <a:cubicBezTo>
                    <a:pt x="621" y="375"/>
                    <a:pt x="623" y="411"/>
                    <a:pt x="616" y="445"/>
                  </a:cubicBezTo>
                  <a:cubicBezTo>
                    <a:pt x="592" y="559"/>
                    <a:pt x="523" y="632"/>
                    <a:pt x="411" y="665"/>
                  </a:cubicBezTo>
                  <a:cubicBezTo>
                    <a:pt x="399" y="668"/>
                    <a:pt x="395" y="674"/>
                    <a:pt x="395" y="687"/>
                  </a:cubicBezTo>
                  <a:cubicBezTo>
                    <a:pt x="396" y="734"/>
                    <a:pt x="394" y="782"/>
                    <a:pt x="396" y="829"/>
                  </a:cubicBezTo>
                  <a:cubicBezTo>
                    <a:pt x="397" y="863"/>
                    <a:pt x="385" y="886"/>
                    <a:pt x="354" y="9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nvGrpSpPr>
          <p:cNvPr id="43" name="Group 42">
            <a:extLst>
              <a:ext uri="{FF2B5EF4-FFF2-40B4-BE49-F238E27FC236}">
                <a16:creationId xmlns:a16="http://schemas.microsoft.com/office/drawing/2014/main" id="{4EDB5CE2-58F2-4A4D-A274-E5CD71518CAD}"/>
              </a:ext>
            </a:extLst>
          </p:cNvPr>
          <p:cNvGrpSpPr/>
          <p:nvPr/>
        </p:nvGrpSpPr>
        <p:grpSpPr>
          <a:xfrm>
            <a:off x="3880525" y="1111189"/>
            <a:ext cx="4675425" cy="4666470"/>
            <a:chOff x="3503692" y="787916"/>
            <a:chExt cx="5429091" cy="5418692"/>
          </a:xfrm>
        </p:grpSpPr>
        <p:sp>
          <p:nvSpPr>
            <p:cNvPr id="44" name="Partial Circle 43">
              <a:extLst>
                <a:ext uri="{FF2B5EF4-FFF2-40B4-BE49-F238E27FC236}">
                  <a16:creationId xmlns:a16="http://schemas.microsoft.com/office/drawing/2014/main" id="{6D0720ED-BE96-4DF4-BCA0-14A9A3855858}"/>
                </a:ext>
              </a:extLst>
            </p:cNvPr>
            <p:cNvSpPr/>
            <p:nvPr/>
          </p:nvSpPr>
          <p:spPr>
            <a:xfrm>
              <a:off x="3961727" y="1075370"/>
              <a:ext cx="4643480" cy="4643480"/>
            </a:xfrm>
            <a:prstGeom prst="pie">
              <a:avLst>
                <a:gd name="adj1" fmla="val 16200000"/>
                <a:gd name="adj2" fmla="val 20520000"/>
              </a:avLst>
            </a:prstGeom>
            <a:solidFill>
              <a:schemeClr val="bg1"/>
            </a:solidFill>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sp>
        <p:sp>
          <p:nvSpPr>
            <p:cNvPr id="45" name="Partial Circle 4">
              <a:extLst>
                <a:ext uri="{FF2B5EF4-FFF2-40B4-BE49-F238E27FC236}">
                  <a16:creationId xmlns:a16="http://schemas.microsoft.com/office/drawing/2014/main" id="{242E7C74-86F3-4FE4-80C6-E7B1557CC17A}"/>
                </a:ext>
              </a:extLst>
            </p:cNvPr>
            <p:cNvSpPr txBox="1"/>
            <p:nvPr/>
          </p:nvSpPr>
          <p:spPr>
            <a:xfrm>
              <a:off x="6166071" y="2126670"/>
              <a:ext cx="1928558" cy="453526"/>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400" b="0" i="0" u="none" strike="noStrike" kern="1200" cap="small" spc="0" normalizeH="0" baseline="0" noProof="0">
                  <a:ln>
                    <a:noFill/>
                  </a:ln>
                  <a:solidFill>
                    <a:srgbClr val="0072C6"/>
                  </a:solidFill>
                  <a:effectLst/>
                  <a:uLnTx/>
                  <a:uFillTx/>
                  <a:latin typeface="Segoe UI Semilight"/>
                  <a:ea typeface="+mn-ea"/>
                  <a:cs typeface="+mn-cs"/>
                </a:rPr>
                <a:t>Plan</a:t>
              </a:r>
            </a:p>
          </p:txBody>
        </p:sp>
        <p:sp>
          <p:nvSpPr>
            <p:cNvPr id="46" name="Partial Circle 45">
              <a:extLst>
                <a:ext uri="{FF2B5EF4-FFF2-40B4-BE49-F238E27FC236}">
                  <a16:creationId xmlns:a16="http://schemas.microsoft.com/office/drawing/2014/main" id="{0DBFDB91-F004-4C71-AE7B-CF885386C61F}"/>
                </a:ext>
              </a:extLst>
            </p:cNvPr>
            <p:cNvSpPr/>
            <p:nvPr/>
          </p:nvSpPr>
          <p:spPr>
            <a:xfrm>
              <a:off x="4001528" y="1199196"/>
              <a:ext cx="4643480" cy="4643480"/>
            </a:xfrm>
            <a:prstGeom prst="pie">
              <a:avLst>
                <a:gd name="adj1" fmla="val 20520000"/>
                <a:gd name="adj2" fmla="val 3240000"/>
              </a:avLst>
            </a:prstGeom>
            <a:solidFill>
              <a:schemeClr val="bg1"/>
            </a:solidFill>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sp>
        <p:sp>
          <p:nvSpPr>
            <p:cNvPr id="47" name="Partial Circle 6">
              <a:extLst>
                <a:ext uri="{FF2B5EF4-FFF2-40B4-BE49-F238E27FC236}">
                  <a16:creationId xmlns:a16="http://schemas.microsoft.com/office/drawing/2014/main" id="{ED14EEAB-81DE-430E-8A81-0EF09157F227}"/>
                </a:ext>
              </a:extLst>
            </p:cNvPr>
            <p:cNvSpPr txBox="1"/>
            <p:nvPr/>
          </p:nvSpPr>
          <p:spPr>
            <a:xfrm>
              <a:off x="6672322" y="3621660"/>
              <a:ext cx="1785700" cy="503918"/>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400" b="0" i="0" u="none" strike="noStrike" kern="1200" cap="small" spc="0" normalizeH="0" baseline="0" noProof="0">
                  <a:ln>
                    <a:noFill/>
                  </a:ln>
                  <a:solidFill>
                    <a:srgbClr val="505050"/>
                  </a:solidFill>
                  <a:effectLst/>
                  <a:uLnTx/>
                  <a:uFillTx/>
                  <a:latin typeface="Segoe UI Semilight"/>
                  <a:ea typeface="+mn-ea"/>
                  <a:cs typeface="+mn-cs"/>
                </a:rPr>
                <a:t>Provision</a:t>
              </a:r>
            </a:p>
          </p:txBody>
        </p:sp>
        <p:sp>
          <p:nvSpPr>
            <p:cNvPr id="48" name="Partial Circle 47">
              <a:extLst>
                <a:ext uri="{FF2B5EF4-FFF2-40B4-BE49-F238E27FC236}">
                  <a16:creationId xmlns:a16="http://schemas.microsoft.com/office/drawing/2014/main" id="{0B894D31-E2C2-4788-88D4-002EB705A5A8}"/>
                </a:ext>
              </a:extLst>
            </p:cNvPr>
            <p:cNvSpPr/>
            <p:nvPr/>
          </p:nvSpPr>
          <p:spPr>
            <a:xfrm>
              <a:off x="3896497" y="1275482"/>
              <a:ext cx="4643480" cy="4643480"/>
            </a:xfrm>
            <a:prstGeom prst="pie">
              <a:avLst>
                <a:gd name="adj1" fmla="val 3240000"/>
                <a:gd name="adj2" fmla="val 7560000"/>
              </a:avLst>
            </a:prstGeom>
            <a:solidFill>
              <a:schemeClr val="bg1"/>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49" name="Partial Circle 8">
              <a:extLst>
                <a:ext uri="{FF2B5EF4-FFF2-40B4-BE49-F238E27FC236}">
                  <a16:creationId xmlns:a16="http://schemas.microsoft.com/office/drawing/2014/main" id="{5B378EDF-9065-4399-9B17-3B3BAF5202E8}"/>
                </a:ext>
              </a:extLst>
            </p:cNvPr>
            <p:cNvSpPr txBox="1"/>
            <p:nvPr/>
          </p:nvSpPr>
          <p:spPr>
            <a:xfrm>
              <a:off x="5361101" y="4867894"/>
              <a:ext cx="1714272" cy="55431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400" b="0" i="0" u="none" strike="noStrike" kern="1200" cap="small" spc="0" normalizeH="0" baseline="0" noProof="0">
                  <a:ln>
                    <a:noFill/>
                  </a:ln>
                  <a:solidFill>
                    <a:srgbClr val="DC3C00"/>
                  </a:solidFill>
                  <a:effectLst/>
                  <a:uLnTx/>
                  <a:uFillTx/>
                  <a:latin typeface="Segoe UI Semilight"/>
                  <a:ea typeface="+mn-ea"/>
                  <a:cs typeface="+mn-cs"/>
                </a:rPr>
                <a:t>Configure</a:t>
              </a:r>
            </a:p>
          </p:txBody>
        </p:sp>
        <p:sp>
          <p:nvSpPr>
            <p:cNvPr id="50" name="Partial Circle 49">
              <a:extLst>
                <a:ext uri="{FF2B5EF4-FFF2-40B4-BE49-F238E27FC236}">
                  <a16:creationId xmlns:a16="http://schemas.microsoft.com/office/drawing/2014/main" id="{D656D2B4-1BFF-4E5A-9984-662D593FE4EB}"/>
                </a:ext>
              </a:extLst>
            </p:cNvPr>
            <p:cNvSpPr/>
            <p:nvPr/>
          </p:nvSpPr>
          <p:spPr>
            <a:xfrm>
              <a:off x="3791466" y="1199196"/>
              <a:ext cx="4643480" cy="4643480"/>
            </a:xfrm>
            <a:prstGeom prst="pie">
              <a:avLst>
                <a:gd name="adj1" fmla="val 7560000"/>
                <a:gd name="adj2" fmla="val 11880000"/>
              </a:avLst>
            </a:prstGeom>
            <a:solidFill>
              <a:schemeClr val="bg1"/>
            </a:solid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sp>
        <p:sp>
          <p:nvSpPr>
            <p:cNvPr id="51" name="Partial Circle 10">
              <a:extLst>
                <a:ext uri="{FF2B5EF4-FFF2-40B4-BE49-F238E27FC236}">
                  <a16:creationId xmlns:a16="http://schemas.microsoft.com/office/drawing/2014/main" id="{E683212E-3770-41F7-A07F-0ABDE10E4371}"/>
                </a:ext>
              </a:extLst>
            </p:cNvPr>
            <p:cNvSpPr txBox="1"/>
            <p:nvPr/>
          </p:nvSpPr>
          <p:spPr>
            <a:xfrm>
              <a:off x="3860480" y="3621660"/>
              <a:ext cx="1785700" cy="5039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400" b="0" i="0" u="none" strike="noStrike" kern="1200" cap="small" spc="0" normalizeH="0" baseline="0" noProof="0">
                  <a:ln>
                    <a:noFill/>
                  </a:ln>
                  <a:solidFill>
                    <a:srgbClr val="008272"/>
                  </a:solidFill>
                  <a:effectLst/>
                  <a:uLnTx/>
                  <a:uFillTx/>
                  <a:latin typeface="Segoe UI Semilight"/>
                  <a:ea typeface="+mn-ea"/>
                  <a:cs typeface="+mn-cs"/>
                </a:rPr>
                <a:t>Monitor</a:t>
              </a:r>
            </a:p>
          </p:txBody>
        </p:sp>
        <p:sp>
          <p:nvSpPr>
            <p:cNvPr id="52" name="Partial Circle 51">
              <a:extLst>
                <a:ext uri="{FF2B5EF4-FFF2-40B4-BE49-F238E27FC236}">
                  <a16:creationId xmlns:a16="http://schemas.microsoft.com/office/drawing/2014/main" id="{F3FEA0E5-0BDB-4EB6-BDF5-4C387F25F47F}"/>
                </a:ext>
              </a:extLst>
            </p:cNvPr>
            <p:cNvSpPr/>
            <p:nvPr/>
          </p:nvSpPr>
          <p:spPr>
            <a:xfrm>
              <a:off x="3831267" y="1075370"/>
              <a:ext cx="4643480" cy="4643480"/>
            </a:xfrm>
            <a:prstGeom prst="pie">
              <a:avLst>
                <a:gd name="adj1" fmla="val 11880000"/>
                <a:gd name="adj2" fmla="val 16200000"/>
              </a:avLst>
            </a:prstGeom>
            <a:solidFill>
              <a:schemeClr val="bg1"/>
            </a:solidFill>
          </p:spPr>
          <p:style>
            <a:lnRef idx="3">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53" name="Partial Circle 12">
              <a:extLst>
                <a:ext uri="{FF2B5EF4-FFF2-40B4-BE49-F238E27FC236}">
                  <a16:creationId xmlns:a16="http://schemas.microsoft.com/office/drawing/2014/main" id="{EE5E6652-0CDF-4869-9D79-883AB19049A0}"/>
                </a:ext>
              </a:extLst>
            </p:cNvPr>
            <p:cNvSpPr txBox="1"/>
            <p:nvPr/>
          </p:nvSpPr>
          <p:spPr>
            <a:xfrm>
              <a:off x="4341847" y="2126670"/>
              <a:ext cx="1928558" cy="4535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n-US" sz="2400" b="0" i="0" u="none" strike="noStrike" kern="1200" cap="small" spc="0" normalizeH="0" baseline="0" noProof="0">
                  <a:ln>
                    <a:noFill/>
                  </a:ln>
                  <a:solidFill>
                    <a:srgbClr val="002050"/>
                  </a:solidFill>
                  <a:effectLst/>
                  <a:uLnTx/>
                  <a:uFillTx/>
                  <a:latin typeface="Segoe UI Semilight"/>
                  <a:ea typeface="+mn-ea"/>
                  <a:cs typeface="+mn-cs"/>
                </a:rPr>
                <a:t>Retire</a:t>
              </a:r>
            </a:p>
          </p:txBody>
        </p:sp>
        <p:sp>
          <p:nvSpPr>
            <p:cNvPr id="54" name="Arrow: Circular 53">
              <a:extLst>
                <a:ext uri="{FF2B5EF4-FFF2-40B4-BE49-F238E27FC236}">
                  <a16:creationId xmlns:a16="http://schemas.microsoft.com/office/drawing/2014/main" id="{228E0DE3-5F86-4991-8F5A-5946826E9A89}"/>
                </a:ext>
              </a:extLst>
            </p:cNvPr>
            <p:cNvSpPr/>
            <p:nvPr/>
          </p:nvSpPr>
          <p:spPr>
            <a:xfrm>
              <a:off x="3674055" y="787916"/>
              <a:ext cx="5218387" cy="5218387"/>
            </a:xfrm>
            <a:prstGeom prst="circularArrow">
              <a:avLst>
                <a:gd name="adj1" fmla="val 5085"/>
                <a:gd name="adj2" fmla="val 327528"/>
                <a:gd name="adj3" fmla="val 20192361"/>
                <a:gd name="adj4" fmla="val 16200324"/>
                <a:gd name="adj5" fmla="val 5932"/>
              </a:avLst>
            </a:prstGeom>
            <a:solidFill>
              <a:schemeClr val="accent1"/>
            </a:solidFill>
          </p:spPr>
          <p:style>
            <a:lnRef idx="0">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hueOff val="0"/>
                <a:satOff val="0"/>
                <a:lumOff val="0"/>
                <a:alphaOff val="0"/>
              </a:schemeClr>
            </a:fontRef>
          </p:style>
        </p:sp>
        <p:sp>
          <p:nvSpPr>
            <p:cNvPr id="55" name="Arrow: Circular 54">
              <a:extLst>
                <a:ext uri="{FF2B5EF4-FFF2-40B4-BE49-F238E27FC236}">
                  <a16:creationId xmlns:a16="http://schemas.microsoft.com/office/drawing/2014/main" id="{1523D522-22A5-4220-AF86-42CBE26919F1}"/>
                </a:ext>
              </a:extLst>
            </p:cNvPr>
            <p:cNvSpPr/>
            <p:nvPr/>
          </p:nvSpPr>
          <p:spPr>
            <a:xfrm>
              <a:off x="3714396" y="911702"/>
              <a:ext cx="5218387" cy="5218387"/>
            </a:xfrm>
            <a:prstGeom prst="circularArrow">
              <a:avLst>
                <a:gd name="adj1" fmla="val 5085"/>
                <a:gd name="adj2" fmla="val 327528"/>
                <a:gd name="adj3" fmla="val 2912753"/>
                <a:gd name="adj4" fmla="val 20519953"/>
                <a:gd name="adj5" fmla="val 5932"/>
              </a:avLst>
            </a:prstGeom>
            <a:solidFill>
              <a:schemeClr val="accent3"/>
            </a:solidFill>
          </p:spPr>
          <p:style>
            <a:lnRef idx="0">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hueOff val="0"/>
                <a:satOff val="0"/>
                <a:lumOff val="0"/>
                <a:alphaOff val="0"/>
              </a:schemeClr>
            </a:fontRef>
          </p:style>
        </p:sp>
        <p:sp>
          <p:nvSpPr>
            <p:cNvPr id="56" name="Arrow: Circular 55">
              <a:extLst>
                <a:ext uri="{FF2B5EF4-FFF2-40B4-BE49-F238E27FC236}">
                  <a16:creationId xmlns:a16="http://schemas.microsoft.com/office/drawing/2014/main" id="{DF531A1C-16B8-49AD-B44C-7B9C93F4912F}"/>
                </a:ext>
              </a:extLst>
            </p:cNvPr>
            <p:cNvSpPr/>
            <p:nvPr/>
          </p:nvSpPr>
          <p:spPr>
            <a:xfrm>
              <a:off x="3609044" y="988221"/>
              <a:ext cx="5218387" cy="5218387"/>
            </a:xfrm>
            <a:prstGeom prst="circularArrow">
              <a:avLst>
                <a:gd name="adj1" fmla="val 5085"/>
                <a:gd name="adj2" fmla="val 327528"/>
                <a:gd name="adj3" fmla="val 7232777"/>
                <a:gd name="adj4" fmla="val 3239695"/>
                <a:gd name="adj5" fmla="val 5932"/>
              </a:avLst>
            </a:prstGeom>
            <a:solidFill>
              <a:schemeClr val="accent2"/>
            </a:solidFill>
          </p:spPr>
          <p:style>
            <a:lnRef idx="0">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hueOff val="0"/>
                <a:satOff val="0"/>
                <a:lumOff val="0"/>
                <a:alphaOff val="0"/>
              </a:schemeClr>
            </a:fontRef>
          </p:style>
        </p:sp>
        <p:sp>
          <p:nvSpPr>
            <p:cNvPr id="57" name="Arrow: Circular 56">
              <a:extLst>
                <a:ext uri="{FF2B5EF4-FFF2-40B4-BE49-F238E27FC236}">
                  <a16:creationId xmlns:a16="http://schemas.microsoft.com/office/drawing/2014/main" id="{36F073B7-DE71-49D3-9C31-B0CB78E0CBD4}"/>
                </a:ext>
              </a:extLst>
            </p:cNvPr>
            <p:cNvSpPr/>
            <p:nvPr/>
          </p:nvSpPr>
          <p:spPr>
            <a:xfrm>
              <a:off x="3503692" y="911702"/>
              <a:ext cx="5218387" cy="5218387"/>
            </a:xfrm>
            <a:prstGeom prst="circularArrow">
              <a:avLst>
                <a:gd name="adj1" fmla="val 5085"/>
                <a:gd name="adj2" fmla="val 327528"/>
                <a:gd name="adj3" fmla="val 11552519"/>
                <a:gd name="adj4" fmla="val 7559718"/>
                <a:gd name="adj5" fmla="val 5932"/>
              </a:avLst>
            </a:prstGeom>
            <a:solidFill>
              <a:srgbClr val="008272"/>
            </a:solidFill>
          </p:spPr>
          <p:style>
            <a:lnRef idx="0">
              <a:schemeClr val="lt1">
                <a:hueOff val="0"/>
                <a:satOff val="0"/>
                <a:lumOff val="0"/>
                <a:alphaOff val="0"/>
              </a:schemeClr>
            </a:lnRef>
            <a:fillRef idx="1">
              <a:scrgbClr r="0" g="0" b="0"/>
            </a:fillRef>
            <a:effectRef idx="1">
              <a:schemeClr val="accent5">
                <a:hueOff val="0"/>
                <a:satOff val="0"/>
                <a:lumOff val="0"/>
                <a:alphaOff val="0"/>
              </a:schemeClr>
            </a:effectRef>
            <a:fontRef idx="minor">
              <a:schemeClr val="lt1">
                <a:hueOff val="0"/>
                <a:satOff val="0"/>
                <a:lumOff val="0"/>
                <a:alphaOff val="0"/>
              </a:schemeClr>
            </a:fontRef>
          </p:style>
        </p:sp>
        <p:sp>
          <p:nvSpPr>
            <p:cNvPr id="58" name="Arrow: Circular 57">
              <a:extLst>
                <a:ext uri="{FF2B5EF4-FFF2-40B4-BE49-F238E27FC236}">
                  <a16:creationId xmlns:a16="http://schemas.microsoft.com/office/drawing/2014/main" id="{BFFAAB29-9AD3-4D7D-A4D5-51548FEA7AA7}"/>
                </a:ext>
              </a:extLst>
            </p:cNvPr>
            <p:cNvSpPr/>
            <p:nvPr/>
          </p:nvSpPr>
          <p:spPr>
            <a:xfrm>
              <a:off x="3544033" y="787916"/>
              <a:ext cx="5218387" cy="5218387"/>
            </a:xfrm>
            <a:prstGeom prst="circularArrow">
              <a:avLst>
                <a:gd name="adj1" fmla="val 5085"/>
                <a:gd name="adj2" fmla="val 327528"/>
                <a:gd name="adj3" fmla="val 15872148"/>
                <a:gd name="adj4" fmla="val 11880111"/>
                <a:gd name="adj5" fmla="val 5932"/>
              </a:avLst>
            </a:prstGeom>
            <a:solidFill>
              <a:srgbClr val="002050"/>
            </a:solidFill>
          </p:spPr>
          <p:style>
            <a:lnRef idx="0">
              <a:schemeClr val="lt1">
                <a:hueOff val="0"/>
                <a:satOff val="0"/>
                <a:lumOff val="0"/>
                <a:alphaOff val="0"/>
              </a:schemeClr>
            </a:lnRef>
            <a:fillRef idx="1">
              <a:scrgbClr r="0" g="0" b="0"/>
            </a:fillRef>
            <a:effectRef idx="1">
              <a:schemeClr val="accent6">
                <a:hueOff val="0"/>
                <a:satOff val="0"/>
                <a:lumOff val="0"/>
                <a:alphaOff val="0"/>
              </a:schemeClr>
            </a:effectRef>
            <a:fontRef idx="minor">
              <a:schemeClr val="lt1">
                <a:hueOff val="0"/>
                <a:satOff val="0"/>
                <a:lumOff val="0"/>
                <a:alphaOff val="0"/>
              </a:schemeClr>
            </a:fontRef>
          </p:style>
        </p:sp>
      </p:grpSp>
      <p:grpSp>
        <p:nvGrpSpPr>
          <p:cNvPr id="59" name="Group 58">
            <a:extLst>
              <a:ext uri="{FF2B5EF4-FFF2-40B4-BE49-F238E27FC236}">
                <a16:creationId xmlns:a16="http://schemas.microsoft.com/office/drawing/2014/main" id="{3B26D776-C54A-4234-B712-470127002D8B}"/>
              </a:ext>
            </a:extLst>
          </p:cNvPr>
          <p:cNvGrpSpPr/>
          <p:nvPr/>
        </p:nvGrpSpPr>
        <p:grpSpPr>
          <a:xfrm>
            <a:off x="8642149" y="1426514"/>
            <a:ext cx="652454" cy="652454"/>
            <a:chOff x="9886365" y="362386"/>
            <a:chExt cx="652454" cy="652454"/>
          </a:xfrm>
          <a:solidFill>
            <a:schemeClr val="accent1"/>
          </a:solidFill>
        </p:grpSpPr>
        <p:sp>
          <p:nvSpPr>
            <p:cNvPr id="60" name="Freeform: Shape 59">
              <a:extLst>
                <a:ext uri="{FF2B5EF4-FFF2-40B4-BE49-F238E27FC236}">
                  <a16:creationId xmlns:a16="http://schemas.microsoft.com/office/drawing/2014/main" id="{1DAE7C24-5205-4DC0-8961-66087932CFE2}"/>
                </a:ext>
              </a:extLst>
            </p:cNvPr>
            <p:cNvSpPr/>
            <p:nvPr/>
          </p:nvSpPr>
          <p:spPr bwMode="auto">
            <a:xfrm>
              <a:off x="9886365" y="362386"/>
              <a:ext cx="652454" cy="652454"/>
            </a:xfrm>
            <a:custGeom>
              <a:avLst/>
              <a:gdLst>
                <a:gd name="connsiteX0" fmla="*/ 1447345 w 2894692"/>
                <a:gd name="connsiteY0" fmla="*/ 180419 h 2894692"/>
                <a:gd name="connsiteX1" fmla="*/ 180419 w 2894692"/>
                <a:gd name="connsiteY1" fmla="*/ 1447345 h 2894692"/>
                <a:gd name="connsiteX2" fmla="*/ 1447345 w 2894692"/>
                <a:gd name="connsiteY2" fmla="*/ 2714271 h 2894692"/>
                <a:gd name="connsiteX3" fmla="*/ 2714271 w 2894692"/>
                <a:gd name="connsiteY3" fmla="*/ 1447345 h 2894692"/>
                <a:gd name="connsiteX4" fmla="*/ 1447345 w 2894692"/>
                <a:gd name="connsiteY4" fmla="*/ 180419 h 2894692"/>
                <a:gd name="connsiteX5" fmla="*/ 1447346 w 2894692"/>
                <a:gd name="connsiteY5" fmla="*/ 0 h 2894692"/>
                <a:gd name="connsiteX6" fmla="*/ 2894692 w 2894692"/>
                <a:gd name="connsiteY6" fmla="*/ 1447346 h 2894692"/>
                <a:gd name="connsiteX7" fmla="*/ 1447346 w 2894692"/>
                <a:gd name="connsiteY7" fmla="*/ 2894692 h 2894692"/>
                <a:gd name="connsiteX8" fmla="*/ 0 w 2894692"/>
                <a:gd name="connsiteY8" fmla="*/ 1447346 h 2894692"/>
                <a:gd name="connsiteX9" fmla="*/ 1447346 w 2894692"/>
                <a:gd name="connsiteY9" fmla="*/ 0 h 289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94692" h="2894692">
                  <a:moveTo>
                    <a:pt x="1447345" y="180419"/>
                  </a:moveTo>
                  <a:cubicBezTo>
                    <a:pt x="747641" y="180419"/>
                    <a:pt x="180419" y="747641"/>
                    <a:pt x="180419" y="1447345"/>
                  </a:cubicBezTo>
                  <a:cubicBezTo>
                    <a:pt x="180419" y="2147049"/>
                    <a:pt x="747641" y="2714271"/>
                    <a:pt x="1447345" y="2714271"/>
                  </a:cubicBezTo>
                  <a:cubicBezTo>
                    <a:pt x="2147049" y="2714271"/>
                    <a:pt x="2714271" y="2147049"/>
                    <a:pt x="2714271" y="1447345"/>
                  </a:cubicBezTo>
                  <a:cubicBezTo>
                    <a:pt x="2714271" y="747641"/>
                    <a:pt x="2147049" y="180419"/>
                    <a:pt x="1447345" y="180419"/>
                  </a:cubicBezTo>
                  <a:close/>
                  <a:moveTo>
                    <a:pt x="1447346" y="0"/>
                  </a:moveTo>
                  <a:cubicBezTo>
                    <a:pt x="2246693" y="0"/>
                    <a:pt x="2894692" y="647999"/>
                    <a:pt x="2894692" y="1447346"/>
                  </a:cubicBezTo>
                  <a:cubicBezTo>
                    <a:pt x="2894692" y="2246693"/>
                    <a:pt x="2246693" y="2894692"/>
                    <a:pt x="1447346" y="2894692"/>
                  </a:cubicBezTo>
                  <a:cubicBezTo>
                    <a:pt x="647999" y="2894692"/>
                    <a:pt x="0" y="2246693"/>
                    <a:pt x="0" y="1447346"/>
                  </a:cubicBezTo>
                  <a:cubicBezTo>
                    <a:pt x="0" y="647999"/>
                    <a:pt x="647999" y="0"/>
                    <a:pt x="1447346"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 name="Freeform 373">
              <a:extLst>
                <a:ext uri="{FF2B5EF4-FFF2-40B4-BE49-F238E27FC236}">
                  <a16:creationId xmlns:a16="http://schemas.microsoft.com/office/drawing/2014/main" id="{4B4AA997-64CB-4A2D-812C-CD2B19551BB7}"/>
                </a:ext>
              </a:extLst>
            </p:cNvPr>
            <p:cNvSpPr>
              <a:spLocks noEditPoints="1"/>
            </p:cNvSpPr>
            <p:nvPr/>
          </p:nvSpPr>
          <p:spPr bwMode="auto">
            <a:xfrm>
              <a:off x="10069417" y="496457"/>
              <a:ext cx="286351" cy="384313"/>
            </a:xfrm>
            <a:custGeom>
              <a:avLst/>
              <a:gdLst>
                <a:gd name="T0" fmla="*/ 451 w 471"/>
                <a:gd name="T1" fmla="*/ 78 h 627"/>
                <a:gd name="T2" fmla="*/ 412 w 471"/>
                <a:gd name="T3" fmla="*/ 78 h 627"/>
                <a:gd name="T4" fmla="*/ 412 w 471"/>
                <a:gd name="T5" fmla="*/ 117 h 627"/>
                <a:gd name="T6" fmla="*/ 432 w 471"/>
                <a:gd name="T7" fmla="*/ 117 h 627"/>
                <a:gd name="T8" fmla="*/ 432 w 471"/>
                <a:gd name="T9" fmla="*/ 431 h 627"/>
                <a:gd name="T10" fmla="*/ 275 w 471"/>
                <a:gd name="T11" fmla="*/ 431 h 627"/>
                <a:gd name="T12" fmla="*/ 275 w 471"/>
                <a:gd name="T13" fmla="*/ 588 h 627"/>
                <a:gd name="T14" fmla="*/ 39 w 471"/>
                <a:gd name="T15" fmla="*/ 588 h 627"/>
                <a:gd name="T16" fmla="*/ 39 w 471"/>
                <a:gd name="T17" fmla="*/ 117 h 627"/>
                <a:gd name="T18" fmla="*/ 59 w 471"/>
                <a:gd name="T19" fmla="*/ 117 h 627"/>
                <a:gd name="T20" fmla="*/ 59 w 471"/>
                <a:gd name="T21" fmla="*/ 78 h 627"/>
                <a:gd name="T22" fmla="*/ 20 w 471"/>
                <a:gd name="T23" fmla="*/ 78 h 627"/>
                <a:gd name="T24" fmla="*/ 0 w 471"/>
                <a:gd name="T25" fmla="*/ 98 h 627"/>
                <a:gd name="T26" fmla="*/ 0 w 471"/>
                <a:gd name="T27" fmla="*/ 608 h 627"/>
                <a:gd name="T28" fmla="*/ 20 w 471"/>
                <a:gd name="T29" fmla="*/ 627 h 627"/>
                <a:gd name="T30" fmla="*/ 329 w 471"/>
                <a:gd name="T31" fmla="*/ 627 h 627"/>
                <a:gd name="T32" fmla="*/ 471 w 471"/>
                <a:gd name="T33" fmla="*/ 485 h 627"/>
                <a:gd name="T34" fmla="*/ 471 w 471"/>
                <a:gd name="T35" fmla="*/ 98 h 627"/>
                <a:gd name="T36" fmla="*/ 451 w 471"/>
                <a:gd name="T37" fmla="*/ 78 h 627"/>
                <a:gd name="T38" fmla="*/ 314 w 471"/>
                <a:gd name="T39" fmla="*/ 588 h 627"/>
                <a:gd name="T40" fmla="*/ 314 w 471"/>
                <a:gd name="T41" fmla="*/ 470 h 627"/>
                <a:gd name="T42" fmla="*/ 432 w 471"/>
                <a:gd name="T43" fmla="*/ 470 h 627"/>
                <a:gd name="T44" fmla="*/ 314 w 471"/>
                <a:gd name="T45" fmla="*/ 588 h 627"/>
                <a:gd name="T46" fmla="*/ 392 w 471"/>
                <a:gd name="T47" fmla="*/ 78 h 627"/>
                <a:gd name="T48" fmla="*/ 314 w 471"/>
                <a:gd name="T49" fmla="*/ 78 h 627"/>
                <a:gd name="T50" fmla="*/ 314 w 471"/>
                <a:gd name="T51" fmla="*/ 39 h 627"/>
                <a:gd name="T52" fmla="*/ 275 w 471"/>
                <a:gd name="T53" fmla="*/ 0 h 627"/>
                <a:gd name="T54" fmla="*/ 196 w 471"/>
                <a:gd name="T55" fmla="*/ 0 h 627"/>
                <a:gd name="T56" fmla="*/ 157 w 471"/>
                <a:gd name="T57" fmla="*/ 39 h 627"/>
                <a:gd name="T58" fmla="*/ 157 w 471"/>
                <a:gd name="T59" fmla="*/ 78 h 627"/>
                <a:gd name="T60" fmla="*/ 79 w 471"/>
                <a:gd name="T61" fmla="*/ 78 h 627"/>
                <a:gd name="T62" fmla="*/ 79 w 471"/>
                <a:gd name="T63" fmla="*/ 157 h 627"/>
                <a:gd name="T64" fmla="*/ 392 w 471"/>
                <a:gd name="T65" fmla="*/ 157 h 627"/>
                <a:gd name="T66" fmla="*/ 392 w 471"/>
                <a:gd name="T67" fmla="*/ 78 h 627"/>
                <a:gd name="T68" fmla="*/ 275 w 471"/>
                <a:gd name="T69" fmla="*/ 78 h 627"/>
                <a:gd name="T70" fmla="*/ 196 w 471"/>
                <a:gd name="T71" fmla="*/ 78 h 627"/>
                <a:gd name="T72" fmla="*/ 196 w 471"/>
                <a:gd name="T73" fmla="*/ 39 h 627"/>
                <a:gd name="T74" fmla="*/ 196 w 471"/>
                <a:gd name="T75" fmla="*/ 39 h 627"/>
                <a:gd name="T76" fmla="*/ 275 w 471"/>
                <a:gd name="T77" fmla="*/ 39 h 627"/>
                <a:gd name="T78" fmla="*/ 275 w 471"/>
                <a:gd name="T79" fmla="*/ 39 h 627"/>
                <a:gd name="T80" fmla="*/ 275 w 471"/>
                <a:gd name="T81" fmla="*/ 78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71" h="627">
                  <a:moveTo>
                    <a:pt x="451" y="78"/>
                  </a:moveTo>
                  <a:cubicBezTo>
                    <a:pt x="412" y="78"/>
                    <a:pt x="412" y="78"/>
                    <a:pt x="412" y="78"/>
                  </a:cubicBezTo>
                  <a:cubicBezTo>
                    <a:pt x="412" y="117"/>
                    <a:pt x="412" y="117"/>
                    <a:pt x="412" y="117"/>
                  </a:cubicBezTo>
                  <a:cubicBezTo>
                    <a:pt x="432" y="117"/>
                    <a:pt x="432" y="117"/>
                    <a:pt x="432" y="117"/>
                  </a:cubicBezTo>
                  <a:cubicBezTo>
                    <a:pt x="432" y="431"/>
                    <a:pt x="432" y="431"/>
                    <a:pt x="432" y="431"/>
                  </a:cubicBezTo>
                  <a:cubicBezTo>
                    <a:pt x="275" y="431"/>
                    <a:pt x="275" y="431"/>
                    <a:pt x="275" y="431"/>
                  </a:cubicBezTo>
                  <a:cubicBezTo>
                    <a:pt x="275" y="588"/>
                    <a:pt x="275" y="588"/>
                    <a:pt x="275" y="588"/>
                  </a:cubicBezTo>
                  <a:cubicBezTo>
                    <a:pt x="39" y="588"/>
                    <a:pt x="39" y="588"/>
                    <a:pt x="39" y="588"/>
                  </a:cubicBezTo>
                  <a:cubicBezTo>
                    <a:pt x="39" y="117"/>
                    <a:pt x="39" y="117"/>
                    <a:pt x="39" y="117"/>
                  </a:cubicBezTo>
                  <a:cubicBezTo>
                    <a:pt x="59" y="117"/>
                    <a:pt x="59" y="117"/>
                    <a:pt x="59" y="117"/>
                  </a:cubicBezTo>
                  <a:cubicBezTo>
                    <a:pt x="59" y="78"/>
                    <a:pt x="59" y="78"/>
                    <a:pt x="59" y="78"/>
                  </a:cubicBezTo>
                  <a:cubicBezTo>
                    <a:pt x="20" y="78"/>
                    <a:pt x="20" y="78"/>
                    <a:pt x="20" y="78"/>
                  </a:cubicBezTo>
                  <a:cubicBezTo>
                    <a:pt x="9" y="78"/>
                    <a:pt x="0" y="87"/>
                    <a:pt x="0" y="98"/>
                  </a:cubicBezTo>
                  <a:cubicBezTo>
                    <a:pt x="0" y="608"/>
                    <a:pt x="0" y="608"/>
                    <a:pt x="0" y="608"/>
                  </a:cubicBezTo>
                  <a:cubicBezTo>
                    <a:pt x="0" y="618"/>
                    <a:pt x="9" y="627"/>
                    <a:pt x="20" y="627"/>
                  </a:cubicBezTo>
                  <a:cubicBezTo>
                    <a:pt x="329" y="627"/>
                    <a:pt x="329" y="627"/>
                    <a:pt x="329" y="627"/>
                  </a:cubicBezTo>
                  <a:cubicBezTo>
                    <a:pt x="471" y="485"/>
                    <a:pt x="471" y="485"/>
                    <a:pt x="471" y="485"/>
                  </a:cubicBezTo>
                  <a:cubicBezTo>
                    <a:pt x="471" y="98"/>
                    <a:pt x="471" y="98"/>
                    <a:pt x="471" y="98"/>
                  </a:cubicBezTo>
                  <a:cubicBezTo>
                    <a:pt x="471" y="87"/>
                    <a:pt x="462" y="78"/>
                    <a:pt x="451" y="78"/>
                  </a:cubicBezTo>
                  <a:close/>
                  <a:moveTo>
                    <a:pt x="314" y="588"/>
                  </a:moveTo>
                  <a:cubicBezTo>
                    <a:pt x="314" y="470"/>
                    <a:pt x="314" y="470"/>
                    <a:pt x="314" y="470"/>
                  </a:cubicBezTo>
                  <a:cubicBezTo>
                    <a:pt x="432" y="470"/>
                    <a:pt x="432" y="470"/>
                    <a:pt x="432" y="470"/>
                  </a:cubicBezTo>
                  <a:lnTo>
                    <a:pt x="314" y="588"/>
                  </a:lnTo>
                  <a:close/>
                  <a:moveTo>
                    <a:pt x="392" y="78"/>
                  </a:moveTo>
                  <a:cubicBezTo>
                    <a:pt x="314" y="78"/>
                    <a:pt x="314" y="78"/>
                    <a:pt x="314" y="78"/>
                  </a:cubicBezTo>
                  <a:cubicBezTo>
                    <a:pt x="314" y="39"/>
                    <a:pt x="314" y="39"/>
                    <a:pt x="314" y="39"/>
                  </a:cubicBezTo>
                  <a:cubicBezTo>
                    <a:pt x="314" y="17"/>
                    <a:pt x="296" y="0"/>
                    <a:pt x="275" y="0"/>
                  </a:cubicBezTo>
                  <a:cubicBezTo>
                    <a:pt x="196" y="0"/>
                    <a:pt x="196" y="0"/>
                    <a:pt x="196" y="0"/>
                  </a:cubicBezTo>
                  <a:cubicBezTo>
                    <a:pt x="175" y="0"/>
                    <a:pt x="157" y="17"/>
                    <a:pt x="157" y="39"/>
                  </a:cubicBezTo>
                  <a:cubicBezTo>
                    <a:pt x="157" y="78"/>
                    <a:pt x="157" y="78"/>
                    <a:pt x="157" y="78"/>
                  </a:cubicBezTo>
                  <a:cubicBezTo>
                    <a:pt x="79" y="78"/>
                    <a:pt x="79" y="78"/>
                    <a:pt x="79" y="78"/>
                  </a:cubicBezTo>
                  <a:cubicBezTo>
                    <a:pt x="79" y="157"/>
                    <a:pt x="79" y="157"/>
                    <a:pt x="79" y="157"/>
                  </a:cubicBezTo>
                  <a:cubicBezTo>
                    <a:pt x="392" y="157"/>
                    <a:pt x="392" y="157"/>
                    <a:pt x="392" y="157"/>
                  </a:cubicBezTo>
                  <a:lnTo>
                    <a:pt x="392" y="78"/>
                  </a:lnTo>
                  <a:close/>
                  <a:moveTo>
                    <a:pt x="275" y="78"/>
                  </a:moveTo>
                  <a:cubicBezTo>
                    <a:pt x="196" y="78"/>
                    <a:pt x="196" y="78"/>
                    <a:pt x="196" y="78"/>
                  </a:cubicBezTo>
                  <a:cubicBezTo>
                    <a:pt x="196" y="39"/>
                    <a:pt x="196" y="39"/>
                    <a:pt x="196" y="39"/>
                  </a:cubicBezTo>
                  <a:cubicBezTo>
                    <a:pt x="196" y="39"/>
                    <a:pt x="196" y="39"/>
                    <a:pt x="196" y="39"/>
                  </a:cubicBezTo>
                  <a:cubicBezTo>
                    <a:pt x="275" y="39"/>
                    <a:pt x="275" y="39"/>
                    <a:pt x="275" y="39"/>
                  </a:cubicBezTo>
                  <a:cubicBezTo>
                    <a:pt x="275" y="39"/>
                    <a:pt x="275" y="39"/>
                    <a:pt x="275" y="39"/>
                  </a:cubicBezTo>
                  <a:lnTo>
                    <a:pt x="275"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Tree>
    <p:extLst>
      <p:ext uri="{BB962C8B-B14F-4D97-AF65-F5344CB8AC3E}">
        <p14:creationId xmlns:p14="http://schemas.microsoft.com/office/powerpoint/2010/main" val="56068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53" presetClass="entr" presetSubtype="16" fill="hold" nodeType="withEffect">
                                  <p:stCondLst>
                                    <p:cond delay="100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53" presetClass="entr" presetSubtype="16" fill="hold" grpId="0" nodeType="withEffect">
                                  <p:stCondLst>
                                    <p:cond delay="1500"/>
                                  </p:stCondLst>
                                  <p:childTnLst>
                                    <p:set>
                                      <p:cBhvr>
                                        <p:cTn id="30" dur="1" fill="hold">
                                          <p:stCondLst>
                                            <p:cond delay="0"/>
                                          </p:stCondLst>
                                        </p:cTn>
                                        <p:tgtEl>
                                          <p:spTgt spid="38"/>
                                        </p:tgtEl>
                                        <p:attrNameLst>
                                          <p:attrName>style.visibility</p:attrName>
                                        </p:attrNameLst>
                                      </p:cBhvr>
                                      <p:to>
                                        <p:strVal val="visible"/>
                                      </p:to>
                                    </p:set>
                                    <p:anim calcmode="lin" valueType="num">
                                      <p:cBhvr>
                                        <p:cTn id="31" dur="500" fill="hold"/>
                                        <p:tgtEl>
                                          <p:spTgt spid="38"/>
                                        </p:tgtEl>
                                        <p:attrNameLst>
                                          <p:attrName>ppt_w</p:attrName>
                                        </p:attrNameLst>
                                      </p:cBhvr>
                                      <p:tavLst>
                                        <p:tav tm="0">
                                          <p:val>
                                            <p:fltVal val="0"/>
                                          </p:val>
                                        </p:tav>
                                        <p:tav tm="100000">
                                          <p:val>
                                            <p:strVal val="#ppt_w"/>
                                          </p:val>
                                        </p:tav>
                                      </p:tavLst>
                                    </p:anim>
                                    <p:anim calcmode="lin" valueType="num">
                                      <p:cBhvr>
                                        <p:cTn id="32" dur="500" fill="hold"/>
                                        <p:tgtEl>
                                          <p:spTgt spid="38"/>
                                        </p:tgtEl>
                                        <p:attrNameLst>
                                          <p:attrName>ppt_h</p:attrName>
                                        </p:attrNameLst>
                                      </p:cBhvr>
                                      <p:tavLst>
                                        <p:tav tm="0">
                                          <p:val>
                                            <p:fltVal val="0"/>
                                          </p:val>
                                        </p:tav>
                                        <p:tav tm="100000">
                                          <p:val>
                                            <p:strVal val="#ppt_h"/>
                                          </p:val>
                                        </p:tav>
                                      </p:tavLst>
                                    </p:anim>
                                    <p:animEffect transition="in" filter="fade">
                                      <p:cBhvr>
                                        <p:cTn id="33" dur="500"/>
                                        <p:tgtEl>
                                          <p:spTgt spid="38"/>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53" presetClass="entr" presetSubtype="16" fill="hold" nodeType="withEffect">
                                  <p:stCondLst>
                                    <p:cond delay="2000"/>
                                  </p:stCondLst>
                                  <p:childTnLst>
                                    <p:set>
                                      <p:cBhvr>
                                        <p:cTn id="38" dur="1" fill="hold">
                                          <p:stCondLst>
                                            <p:cond delay="0"/>
                                          </p:stCondLst>
                                        </p:cTn>
                                        <p:tgtEl>
                                          <p:spTgt spid="39"/>
                                        </p:tgtEl>
                                        <p:attrNameLst>
                                          <p:attrName>style.visibility</p:attrName>
                                        </p:attrNameLst>
                                      </p:cBhvr>
                                      <p:to>
                                        <p:strVal val="visible"/>
                                      </p:to>
                                    </p:set>
                                    <p:anim calcmode="lin" valueType="num">
                                      <p:cBhvr>
                                        <p:cTn id="39" dur="500" fill="hold"/>
                                        <p:tgtEl>
                                          <p:spTgt spid="39"/>
                                        </p:tgtEl>
                                        <p:attrNameLst>
                                          <p:attrName>ppt_w</p:attrName>
                                        </p:attrNameLst>
                                      </p:cBhvr>
                                      <p:tavLst>
                                        <p:tav tm="0">
                                          <p:val>
                                            <p:fltVal val="0"/>
                                          </p:val>
                                        </p:tav>
                                        <p:tav tm="100000">
                                          <p:val>
                                            <p:strVal val="#ppt_w"/>
                                          </p:val>
                                        </p:tav>
                                      </p:tavLst>
                                    </p:anim>
                                    <p:anim calcmode="lin" valueType="num">
                                      <p:cBhvr>
                                        <p:cTn id="40" dur="500" fill="hold"/>
                                        <p:tgtEl>
                                          <p:spTgt spid="39"/>
                                        </p:tgtEl>
                                        <p:attrNameLst>
                                          <p:attrName>ppt_h</p:attrName>
                                        </p:attrNameLst>
                                      </p:cBhvr>
                                      <p:tavLst>
                                        <p:tav tm="0">
                                          <p:val>
                                            <p:fltVal val="0"/>
                                          </p:val>
                                        </p:tav>
                                        <p:tav tm="100000">
                                          <p:val>
                                            <p:strVal val="#ppt_h"/>
                                          </p:val>
                                        </p:tav>
                                      </p:tavLst>
                                    </p:anim>
                                    <p:animEffect transition="in" filter="fade">
                                      <p:cBhvr>
                                        <p:cTn id="41" dur="500"/>
                                        <p:tgtEl>
                                          <p:spTgt spid="39"/>
                                        </p:tgtEl>
                                      </p:cBhvr>
                                    </p:animEffect>
                                  </p:childTnLst>
                                </p:cTn>
                              </p:par>
                              <p:par>
                                <p:cTn id="42" presetID="10" presetClass="entr" presetSubtype="0" fill="hold" grpId="0" nodeType="withEffect">
                                  <p:stCondLst>
                                    <p:cond delay="20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21" presetClass="entr" presetSubtype="1"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heel(1)">
                                      <p:cBhvr>
                                        <p:cTn id="47" dur="2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29" grpId="0"/>
      <p:bldP spid="30" grpId="0"/>
      <p:bldP spid="31" grpId="0" animBg="1"/>
      <p:bldP spid="32"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327085"/>
            <a:ext cx="11889564" cy="917575"/>
          </a:xfrm>
        </p:spPr>
        <p:txBody>
          <a:bodyPr/>
          <a:lstStyle/>
          <a:p>
            <a:r>
              <a:rPr lang="en-US"/>
              <a:t>Azure IoT Hub Device Management</a:t>
            </a:r>
          </a:p>
        </p:txBody>
      </p:sp>
      <p:grpSp>
        <p:nvGrpSpPr>
          <p:cNvPr id="46" name="Group 45">
            <a:extLst>
              <a:ext uri="{FF2B5EF4-FFF2-40B4-BE49-F238E27FC236}">
                <a16:creationId xmlns:a16="http://schemas.microsoft.com/office/drawing/2014/main" id="{D8BA88CE-D177-4A44-846A-E522F79BD812}"/>
              </a:ext>
            </a:extLst>
          </p:cNvPr>
          <p:cNvGrpSpPr/>
          <p:nvPr/>
        </p:nvGrpSpPr>
        <p:grpSpPr>
          <a:xfrm>
            <a:off x="12725652" y="4577746"/>
            <a:ext cx="1802194" cy="1543332"/>
            <a:chOff x="8228869" y="2090077"/>
            <a:chExt cx="1802194" cy="1543332"/>
          </a:xfrm>
        </p:grpSpPr>
        <p:grpSp>
          <p:nvGrpSpPr>
            <p:cNvPr id="47" name="Group 46">
              <a:extLst>
                <a:ext uri="{FF2B5EF4-FFF2-40B4-BE49-F238E27FC236}">
                  <a16:creationId xmlns:a16="http://schemas.microsoft.com/office/drawing/2014/main" id="{001B16AC-2EAB-4148-9ABB-FBC45F4B4462}"/>
                </a:ext>
              </a:extLst>
            </p:cNvPr>
            <p:cNvGrpSpPr/>
            <p:nvPr/>
          </p:nvGrpSpPr>
          <p:grpSpPr>
            <a:xfrm>
              <a:off x="8228869" y="2090077"/>
              <a:ext cx="913032" cy="1189750"/>
              <a:chOff x="4540250" y="1742847"/>
              <a:chExt cx="2960826" cy="3858181"/>
            </a:xfrm>
          </p:grpSpPr>
          <p:grpSp>
            <p:nvGrpSpPr>
              <p:cNvPr id="68" name="Group 67">
                <a:extLst>
                  <a:ext uri="{FF2B5EF4-FFF2-40B4-BE49-F238E27FC236}">
                    <a16:creationId xmlns:a16="http://schemas.microsoft.com/office/drawing/2014/main" id="{7F79B092-3171-497B-B053-E9E0D7BB39AA}"/>
                  </a:ext>
                </a:extLst>
              </p:cNvPr>
              <p:cNvGrpSpPr/>
              <p:nvPr/>
            </p:nvGrpSpPr>
            <p:grpSpPr>
              <a:xfrm>
                <a:off x="4540250" y="1742847"/>
                <a:ext cx="2960826" cy="1231502"/>
                <a:chOff x="4540250" y="1742847"/>
                <a:chExt cx="2960826" cy="1231502"/>
              </a:xfrm>
            </p:grpSpPr>
            <p:sp>
              <p:nvSpPr>
                <p:cNvPr id="125" name="Rectangle: Rounded Corners 124">
                  <a:extLst>
                    <a:ext uri="{FF2B5EF4-FFF2-40B4-BE49-F238E27FC236}">
                      <a16:creationId xmlns:a16="http://schemas.microsoft.com/office/drawing/2014/main" id="{46CF15DA-D027-4A09-88C4-4E98D109DAD2}"/>
                    </a:ext>
                  </a:extLst>
                </p:cNvPr>
                <p:cNvSpPr/>
                <p:nvPr/>
              </p:nvSpPr>
              <p:spPr bwMode="auto">
                <a:xfrm>
                  <a:off x="4540250" y="1742847"/>
                  <a:ext cx="2960826" cy="1231502"/>
                </a:xfrm>
                <a:prstGeom prst="roundRect">
                  <a:avLst>
                    <a:gd name="adj" fmla="val 10995"/>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26" name="Group 125">
                  <a:extLst>
                    <a:ext uri="{FF2B5EF4-FFF2-40B4-BE49-F238E27FC236}">
                      <a16:creationId xmlns:a16="http://schemas.microsoft.com/office/drawing/2014/main" id="{95B940E3-2BD7-4AF5-BB16-52E5B799A7AB}"/>
                    </a:ext>
                  </a:extLst>
                </p:cNvPr>
                <p:cNvGrpSpPr/>
                <p:nvPr/>
              </p:nvGrpSpPr>
              <p:grpSpPr>
                <a:xfrm>
                  <a:off x="4670426" y="1964874"/>
                  <a:ext cx="2413497" cy="787449"/>
                  <a:chOff x="4670426" y="2084061"/>
                  <a:chExt cx="2413497" cy="787449"/>
                </a:xfrm>
              </p:grpSpPr>
              <p:grpSp>
                <p:nvGrpSpPr>
                  <p:cNvPr id="127" name="Group 126">
                    <a:extLst>
                      <a:ext uri="{FF2B5EF4-FFF2-40B4-BE49-F238E27FC236}">
                        <a16:creationId xmlns:a16="http://schemas.microsoft.com/office/drawing/2014/main" id="{BAA6A918-C4F0-4AAF-BEDD-DD04E06222F6}"/>
                      </a:ext>
                    </a:extLst>
                  </p:cNvPr>
                  <p:cNvGrpSpPr/>
                  <p:nvPr/>
                </p:nvGrpSpPr>
                <p:grpSpPr>
                  <a:xfrm>
                    <a:off x="4670426" y="2084061"/>
                    <a:ext cx="258762" cy="787449"/>
                    <a:chOff x="4670426" y="3276624"/>
                    <a:chExt cx="258762" cy="787449"/>
                  </a:xfrm>
                </p:grpSpPr>
                <p:sp>
                  <p:nvSpPr>
                    <p:cNvPr id="140" name="Rectangle: Rounded Corners 139">
                      <a:extLst>
                        <a:ext uri="{FF2B5EF4-FFF2-40B4-BE49-F238E27FC236}">
                          <a16:creationId xmlns:a16="http://schemas.microsoft.com/office/drawing/2014/main" id="{B08800BC-86FE-4BD2-B64F-7C87CCF4AE6B}"/>
                        </a:ext>
                      </a:extLst>
                    </p:cNvPr>
                    <p:cNvSpPr/>
                    <p:nvPr/>
                  </p:nvSpPr>
                  <p:spPr bwMode="auto">
                    <a:xfrm>
                      <a:off x="4670426" y="3276624"/>
                      <a:ext cx="258762" cy="787449"/>
                    </a:xfrm>
                    <a:prstGeom prst="roundRect">
                      <a:avLst>
                        <a:gd name="adj" fmla="val 50000"/>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1" name="Oval 140">
                      <a:extLst>
                        <a:ext uri="{FF2B5EF4-FFF2-40B4-BE49-F238E27FC236}">
                          <a16:creationId xmlns:a16="http://schemas.microsoft.com/office/drawing/2014/main" id="{699A9D01-7253-4CDA-AEDD-BD208F2987B5}"/>
                        </a:ext>
                      </a:extLst>
                    </p:cNvPr>
                    <p:cNvSpPr/>
                    <p:nvPr/>
                  </p:nvSpPr>
                  <p:spPr bwMode="auto">
                    <a:xfrm>
                      <a:off x="4710245" y="3328471"/>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2" name="Oval 141">
                      <a:extLst>
                        <a:ext uri="{FF2B5EF4-FFF2-40B4-BE49-F238E27FC236}">
                          <a16:creationId xmlns:a16="http://schemas.microsoft.com/office/drawing/2014/main" id="{6510E438-7C8E-41F9-AE04-039F6FEE6DDF}"/>
                        </a:ext>
                      </a:extLst>
                    </p:cNvPr>
                    <p:cNvSpPr/>
                    <p:nvPr/>
                  </p:nvSpPr>
                  <p:spPr bwMode="auto">
                    <a:xfrm>
                      <a:off x="4710245" y="3583158"/>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3" name="Oval 142">
                      <a:extLst>
                        <a:ext uri="{FF2B5EF4-FFF2-40B4-BE49-F238E27FC236}">
                          <a16:creationId xmlns:a16="http://schemas.microsoft.com/office/drawing/2014/main" id="{73B7A71F-FED9-4D35-BD62-17DC2328A52D}"/>
                        </a:ext>
                      </a:extLst>
                    </p:cNvPr>
                    <p:cNvSpPr/>
                    <p:nvPr/>
                  </p:nvSpPr>
                  <p:spPr bwMode="auto">
                    <a:xfrm>
                      <a:off x="4710245" y="3837844"/>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8" name="Group 127">
                    <a:extLst>
                      <a:ext uri="{FF2B5EF4-FFF2-40B4-BE49-F238E27FC236}">
                        <a16:creationId xmlns:a16="http://schemas.microsoft.com/office/drawing/2014/main" id="{9C0796BA-4436-4E28-88D9-A0CC35280FA8}"/>
                      </a:ext>
                    </a:extLst>
                  </p:cNvPr>
                  <p:cNvGrpSpPr/>
                  <p:nvPr/>
                </p:nvGrpSpPr>
                <p:grpSpPr>
                  <a:xfrm>
                    <a:off x="4973638" y="2084061"/>
                    <a:ext cx="258762" cy="787449"/>
                    <a:chOff x="4670426" y="3276624"/>
                    <a:chExt cx="258762" cy="787449"/>
                  </a:xfrm>
                </p:grpSpPr>
                <p:sp>
                  <p:nvSpPr>
                    <p:cNvPr id="136" name="Rectangle: Rounded Corners 135">
                      <a:extLst>
                        <a:ext uri="{FF2B5EF4-FFF2-40B4-BE49-F238E27FC236}">
                          <a16:creationId xmlns:a16="http://schemas.microsoft.com/office/drawing/2014/main" id="{105FB7E3-A141-43F6-BE8E-2B0CB59EE6F5}"/>
                        </a:ext>
                      </a:extLst>
                    </p:cNvPr>
                    <p:cNvSpPr/>
                    <p:nvPr/>
                  </p:nvSpPr>
                  <p:spPr bwMode="auto">
                    <a:xfrm>
                      <a:off x="4670426" y="3276624"/>
                      <a:ext cx="258762" cy="787449"/>
                    </a:xfrm>
                    <a:prstGeom prst="roundRect">
                      <a:avLst>
                        <a:gd name="adj" fmla="val 50000"/>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7" name="Oval 136">
                      <a:extLst>
                        <a:ext uri="{FF2B5EF4-FFF2-40B4-BE49-F238E27FC236}">
                          <a16:creationId xmlns:a16="http://schemas.microsoft.com/office/drawing/2014/main" id="{F6462F1C-6712-4E7F-9F40-0E52690C8463}"/>
                        </a:ext>
                      </a:extLst>
                    </p:cNvPr>
                    <p:cNvSpPr/>
                    <p:nvPr/>
                  </p:nvSpPr>
                  <p:spPr bwMode="auto">
                    <a:xfrm>
                      <a:off x="4710245" y="3328471"/>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8" name="Oval 137">
                      <a:extLst>
                        <a:ext uri="{FF2B5EF4-FFF2-40B4-BE49-F238E27FC236}">
                          <a16:creationId xmlns:a16="http://schemas.microsoft.com/office/drawing/2014/main" id="{D6CCDF77-72D3-423F-BEED-044A6B7C596E}"/>
                        </a:ext>
                      </a:extLst>
                    </p:cNvPr>
                    <p:cNvSpPr/>
                    <p:nvPr/>
                  </p:nvSpPr>
                  <p:spPr bwMode="auto">
                    <a:xfrm>
                      <a:off x="4710245" y="3583158"/>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9" name="Oval 138">
                      <a:extLst>
                        <a:ext uri="{FF2B5EF4-FFF2-40B4-BE49-F238E27FC236}">
                          <a16:creationId xmlns:a16="http://schemas.microsoft.com/office/drawing/2014/main" id="{F9C7FDA6-C366-42F9-A1B9-52D98920A172}"/>
                        </a:ext>
                      </a:extLst>
                    </p:cNvPr>
                    <p:cNvSpPr/>
                    <p:nvPr/>
                  </p:nvSpPr>
                  <p:spPr bwMode="auto">
                    <a:xfrm>
                      <a:off x="4710245" y="3837844"/>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9" name="Group 128">
                    <a:extLst>
                      <a:ext uri="{FF2B5EF4-FFF2-40B4-BE49-F238E27FC236}">
                        <a16:creationId xmlns:a16="http://schemas.microsoft.com/office/drawing/2014/main" id="{BE7A25AF-4836-411A-8CBA-30EC10F11552}"/>
                      </a:ext>
                    </a:extLst>
                  </p:cNvPr>
                  <p:cNvGrpSpPr/>
                  <p:nvPr/>
                </p:nvGrpSpPr>
                <p:grpSpPr>
                  <a:xfrm>
                    <a:off x="5373811" y="2097077"/>
                    <a:ext cx="1710112" cy="761417"/>
                    <a:chOff x="5388516" y="3358831"/>
                    <a:chExt cx="1710112" cy="761417"/>
                  </a:xfrm>
                </p:grpSpPr>
                <p:sp>
                  <p:nvSpPr>
                    <p:cNvPr id="130" name="Rectangle: Top Corners Rounded 129">
                      <a:extLst>
                        <a:ext uri="{FF2B5EF4-FFF2-40B4-BE49-F238E27FC236}">
                          <a16:creationId xmlns:a16="http://schemas.microsoft.com/office/drawing/2014/main" id="{67F0E7D5-8F63-463B-8241-8C408D0676E0}"/>
                        </a:ext>
                      </a:extLst>
                    </p:cNvPr>
                    <p:cNvSpPr/>
                    <p:nvPr/>
                  </p:nvSpPr>
                  <p:spPr bwMode="auto">
                    <a:xfrm>
                      <a:off x="5388516" y="3358831"/>
                      <a:ext cx="1710112" cy="122025"/>
                    </a:xfrm>
                    <a:prstGeom prst="round2SameRect">
                      <a:avLst>
                        <a:gd name="adj1" fmla="val 50000"/>
                        <a:gd name="adj2" fmla="val 0"/>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1" name="Rectangle: Rounded Corners 130">
                      <a:extLst>
                        <a:ext uri="{FF2B5EF4-FFF2-40B4-BE49-F238E27FC236}">
                          <a16:creationId xmlns:a16="http://schemas.microsoft.com/office/drawing/2014/main" id="{92D6CA14-0489-41D9-A368-C1FE8BB16347}"/>
                        </a:ext>
                      </a:extLst>
                    </p:cNvPr>
                    <p:cNvSpPr/>
                    <p:nvPr/>
                  </p:nvSpPr>
                  <p:spPr bwMode="auto">
                    <a:xfrm>
                      <a:off x="5388516" y="3513354"/>
                      <a:ext cx="1710112" cy="122025"/>
                    </a:xfrm>
                    <a:prstGeom prst="roundRect">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2" name="Rectangle: Rounded Corners 131">
                      <a:extLst>
                        <a:ext uri="{FF2B5EF4-FFF2-40B4-BE49-F238E27FC236}">
                          <a16:creationId xmlns:a16="http://schemas.microsoft.com/office/drawing/2014/main" id="{5ABB1708-2DCC-44CA-8CFF-F3F5DA0A1EB3}"/>
                        </a:ext>
                      </a:extLst>
                    </p:cNvPr>
                    <p:cNvSpPr/>
                    <p:nvPr/>
                  </p:nvSpPr>
                  <p:spPr bwMode="auto">
                    <a:xfrm>
                      <a:off x="5388516" y="3667877"/>
                      <a:ext cx="1710112" cy="122025"/>
                    </a:xfrm>
                    <a:prstGeom prst="roundRect">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3" name="Rectangle: Top Corners Rounded 132">
                      <a:extLst>
                        <a:ext uri="{FF2B5EF4-FFF2-40B4-BE49-F238E27FC236}">
                          <a16:creationId xmlns:a16="http://schemas.microsoft.com/office/drawing/2014/main" id="{4C6F4302-214B-4078-A9FF-9717092EC0F8}"/>
                        </a:ext>
                      </a:extLst>
                    </p:cNvPr>
                    <p:cNvSpPr/>
                    <p:nvPr/>
                  </p:nvSpPr>
                  <p:spPr bwMode="auto">
                    <a:xfrm flipV="1">
                      <a:off x="5388516" y="3822401"/>
                      <a:ext cx="1710112" cy="122025"/>
                    </a:xfrm>
                    <a:prstGeom prst="round2SameRect">
                      <a:avLst>
                        <a:gd name="adj1" fmla="val 50000"/>
                        <a:gd name="adj2" fmla="val 0"/>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4" name="Oval 133">
                      <a:extLst>
                        <a:ext uri="{FF2B5EF4-FFF2-40B4-BE49-F238E27FC236}">
                          <a16:creationId xmlns:a16="http://schemas.microsoft.com/office/drawing/2014/main" id="{B030F54D-B457-472D-A29E-132BA679713E}"/>
                        </a:ext>
                      </a:extLst>
                    </p:cNvPr>
                    <p:cNvSpPr/>
                    <p:nvPr/>
                  </p:nvSpPr>
                  <p:spPr bwMode="auto">
                    <a:xfrm>
                      <a:off x="6738673" y="4023714"/>
                      <a:ext cx="96534" cy="96534"/>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5" name="Oval 134">
                      <a:extLst>
                        <a:ext uri="{FF2B5EF4-FFF2-40B4-BE49-F238E27FC236}">
                          <a16:creationId xmlns:a16="http://schemas.microsoft.com/office/drawing/2014/main" id="{1FE834A9-A4AD-40EF-B630-72D34CA252D2}"/>
                        </a:ext>
                      </a:extLst>
                    </p:cNvPr>
                    <p:cNvSpPr/>
                    <p:nvPr/>
                  </p:nvSpPr>
                  <p:spPr bwMode="auto">
                    <a:xfrm>
                      <a:off x="6897382" y="4023714"/>
                      <a:ext cx="96534" cy="96534"/>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69" name="Group 68">
                <a:extLst>
                  <a:ext uri="{FF2B5EF4-FFF2-40B4-BE49-F238E27FC236}">
                    <a16:creationId xmlns:a16="http://schemas.microsoft.com/office/drawing/2014/main" id="{4EA390DA-6843-488D-A42A-7CD3CD10EB90}"/>
                  </a:ext>
                </a:extLst>
              </p:cNvPr>
              <p:cNvGrpSpPr/>
              <p:nvPr/>
            </p:nvGrpSpPr>
            <p:grpSpPr>
              <a:xfrm>
                <a:off x="4540250" y="3056186"/>
                <a:ext cx="2960826" cy="1231502"/>
                <a:chOff x="4540250" y="1742847"/>
                <a:chExt cx="2960826" cy="1231502"/>
              </a:xfrm>
            </p:grpSpPr>
            <p:sp>
              <p:nvSpPr>
                <p:cNvPr id="106" name="Rectangle: Rounded Corners 105">
                  <a:extLst>
                    <a:ext uri="{FF2B5EF4-FFF2-40B4-BE49-F238E27FC236}">
                      <a16:creationId xmlns:a16="http://schemas.microsoft.com/office/drawing/2014/main" id="{F558BFBE-297F-4BF2-87FC-A746C755A055}"/>
                    </a:ext>
                  </a:extLst>
                </p:cNvPr>
                <p:cNvSpPr/>
                <p:nvPr/>
              </p:nvSpPr>
              <p:spPr bwMode="auto">
                <a:xfrm>
                  <a:off x="4540250" y="1742847"/>
                  <a:ext cx="2960826" cy="1231502"/>
                </a:xfrm>
                <a:prstGeom prst="roundRect">
                  <a:avLst>
                    <a:gd name="adj" fmla="val 10995"/>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07" name="Group 106">
                  <a:extLst>
                    <a:ext uri="{FF2B5EF4-FFF2-40B4-BE49-F238E27FC236}">
                      <a16:creationId xmlns:a16="http://schemas.microsoft.com/office/drawing/2014/main" id="{AE124432-2184-47F0-9075-658F9C355BCC}"/>
                    </a:ext>
                  </a:extLst>
                </p:cNvPr>
                <p:cNvGrpSpPr/>
                <p:nvPr/>
              </p:nvGrpSpPr>
              <p:grpSpPr>
                <a:xfrm>
                  <a:off x="4670426" y="1964874"/>
                  <a:ext cx="2413497" cy="787449"/>
                  <a:chOff x="4670426" y="2084061"/>
                  <a:chExt cx="2413497" cy="787449"/>
                </a:xfrm>
              </p:grpSpPr>
              <p:grpSp>
                <p:nvGrpSpPr>
                  <p:cNvPr id="108" name="Group 107">
                    <a:extLst>
                      <a:ext uri="{FF2B5EF4-FFF2-40B4-BE49-F238E27FC236}">
                        <a16:creationId xmlns:a16="http://schemas.microsoft.com/office/drawing/2014/main" id="{D33C15A7-BD09-45DA-AB59-022A439FFFD0}"/>
                      </a:ext>
                    </a:extLst>
                  </p:cNvPr>
                  <p:cNvGrpSpPr/>
                  <p:nvPr/>
                </p:nvGrpSpPr>
                <p:grpSpPr>
                  <a:xfrm>
                    <a:off x="4670426" y="2084061"/>
                    <a:ext cx="258762" cy="787449"/>
                    <a:chOff x="4670426" y="3276624"/>
                    <a:chExt cx="258762" cy="787449"/>
                  </a:xfrm>
                </p:grpSpPr>
                <p:sp>
                  <p:nvSpPr>
                    <p:cNvPr id="121" name="Rectangle: Rounded Corners 120">
                      <a:extLst>
                        <a:ext uri="{FF2B5EF4-FFF2-40B4-BE49-F238E27FC236}">
                          <a16:creationId xmlns:a16="http://schemas.microsoft.com/office/drawing/2014/main" id="{40E708AA-3F01-4361-8DCD-3CC43426BF77}"/>
                        </a:ext>
                      </a:extLst>
                    </p:cNvPr>
                    <p:cNvSpPr/>
                    <p:nvPr/>
                  </p:nvSpPr>
                  <p:spPr bwMode="auto">
                    <a:xfrm>
                      <a:off x="4670426" y="3276624"/>
                      <a:ext cx="258762" cy="787449"/>
                    </a:xfrm>
                    <a:prstGeom prst="roundRect">
                      <a:avLst>
                        <a:gd name="adj" fmla="val 50000"/>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2" name="Oval 121">
                      <a:extLst>
                        <a:ext uri="{FF2B5EF4-FFF2-40B4-BE49-F238E27FC236}">
                          <a16:creationId xmlns:a16="http://schemas.microsoft.com/office/drawing/2014/main" id="{40A68BC8-7D9F-42B5-806B-64C13590E1AD}"/>
                        </a:ext>
                      </a:extLst>
                    </p:cNvPr>
                    <p:cNvSpPr/>
                    <p:nvPr/>
                  </p:nvSpPr>
                  <p:spPr bwMode="auto">
                    <a:xfrm>
                      <a:off x="4710245" y="3328471"/>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3" name="Oval 122">
                      <a:extLst>
                        <a:ext uri="{FF2B5EF4-FFF2-40B4-BE49-F238E27FC236}">
                          <a16:creationId xmlns:a16="http://schemas.microsoft.com/office/drawing/2014/main" id="{AE2C85FE-46EA-473B-9757-EC944DDDA07B}"/>
                        </a:ext>
                      </a:extLst>
                    </p:cNvPr>
                    <p:cNvSpPr/>
                    <p:nvPr/>
                  </p:nvSpPr>
                  <p:spPr bwMode="auto">
                    <a:xfrm>
                      <a:off x="4710245" y="3583158"/>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4" name="Oval 123">
                      <a:extLst>
                        <a:ext uri="{FF2B5EF4-FFF2-40B4-BE49-F238E27FC236}">
                          <a16:creationId xmlns:a16="http://schemas.microsoft.com/office/drawing/2014/main" id="{C9D89CE4-604B-46D3-B148-FE1A694E627A}"/>
                        </a:ext>
                      </a:extLst>
                    </p:cNvPr>
                    <p:cNvSpPr/>
                    <p:nvPr/>
                  </p:nvSpPr>
                  <p:spPr bwMode="auto">
                    <a:xfrm>
                      <a:off x="4710245" y="3837844"/>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09" name="Group 108">
                    <a:extLst>
                      <a:ext uri="{FF2B5EF4-FFF2-40B4-BE49-F238E27FC236}">
                        <a16:creationId xmlns:a16="http://schemas.microsoft.com/office/drawing/2014/main" id="{771B2686-20A4-43FB-B339-E747AF9A2D39}"/>
                      </a:ext>
                    </a:extLst>
                  </p:cNvPr>
                  <p:cNvGrpSpPr/>
                  <p:nvPr/>
                </p:nvGrpSpPr>
                <p:grpSpPr>
                  <a:xfrm>
                    <a:off x="4973638" y="2084061"/>
                    <a:ext cx="258762" cy="787449"/>
                    <a:chOff x="4670426" y="3276624"/>
                    <a:chExt cx="258762" cy="787449"/>
                  </a:xfrm>
                </p:grpSpPr>
                <p:sp>
                  <p:nvSpPr>
                    <p:cNvPr id="117" name="Rectangle: Rounded Corners 116">
                      <a:extLst>
                        <a:ext uri="{FF2B5EF4-FFF2-40B4-BE49-F238E27FC236}">
                          <a16:creationId xmlns:a16="http://schemas.microsoft.com/office/drawing/2014/main" id="{EBE7D86A-CEDD-495F-80AD-8D8769300020}"/>
                        </a:ext>
                      </a:extLst>
                    </p:cNvPr>
                    <p:cNvSpPr/>
                    <p:nvPr/>
                  </p:nvSpPr>
                  <p:spPr bwMode="auto">
                    <a:xfrm>
                      <a:off x="4670426" y="3276624"/>
                      <a:ext cx="258762" cy="787449"/>
                    </a:xfrm>
                    <a:prstGeom prst="roundRect">
                      <a:avLst>
                        <a:gd name="adj" fmla="val 50000"/>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8" name="Oval 117">
                      <a:extLst>
                        <a:ext uri="{FF2B5EF4-FFF2-40B4-BE49-F238E27FC236}">
                          <a16:creationId xmlns:a16="http://schemas.microsoft.com/office/drawing/2014/main" id="{522A8621-D453-4C36-B8BC-D34F80B71762}"/>
                        </a:ext>
                      </a:extLst>
                    </p:cNvPr>
                    <p:cNvSpPr/>
                    <p:nvPr/>
                  </p:nvSpPr>
                  <p:spPr bwMode="auto">
                    <a:xfrm>
                      <a:off x="4710245" y="3328471"/>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9" name="Oval 118">
                      <a:extLst>
                        <a:ext uri="{FF2B5EF4-FFF2-40B4-BE49-F238E27FC236}">
                          <a16:creationId xmlns:a16="http://schemas.microsoft.com/office/drawing/2014/main" id="{EEA8697A-39A2-43D0-8434-FD8C585056D1}"/>
                        </a:ext>
                      </a:extLst>
                    </p:cNvPr>
                    <p:cNvSpPr/>
                    <p:nvPr/>
                  </p:nvSpPr>
                  <p:spPr bwMode="auto">
                    <a:xfrm>
                      <a:off x="4710245" y="3583158"/>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20" name="Oval 119">
                      <a:extLst>
                        <a:ext uri="{FF2B5EF4-FFF2-40B4-BE49-F238E27FC236}">
                          <a16:creationId xmlns:a16="http://schemas.microsoft.com/office/drawing/2014/main" id="{8DFEBC9D-16E8-4CAA-88AD-390ED2ABB1EE}"/>
                        </a:ext>
                      </a:extLst>
                    </p:cNvPr>
                    <p:cNvSpPr/>
                    <p:nvPr/>
                  </p:nvSpPr>
                  <p:spPr bwMode="auto">
                    <a:xfrm>
                      <a:off x="4710245" y="3837844"/>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10" name="Group 109">
                    <a:extLst>
                      <a:ext uri="{FF2B5EF4-FFF2-40B4-BE49-F238E27FC236}">
                        <a16:creationId xmlns:a16="http://schemas.microsoft.com/office/drawing/2014/main" id="{A7E72AB6-C926-44C1-904E-515C0240D5BB}"/>
                      </a:ext>
                    </a:extLst>
                  </p:cNvPr>
                  <p:cNvGrpSpPr/>
                  <p:nvPr/>
                </p:nvGrpSpPr>
                <p:grpSpPr>
                  <a:xfrm>
                    <a:off x="5373811" y="2097077"/>
                    <a:ext cx="1710112" cy="761417"/>
                    <a:chOff x="5388516" y="3358831"/>
                    <a:chExt cx="1710112" cy="761417"/>
                  </a:xfrm>
                </p:grpSpPr>
                <p:sp>
                  <p:nvSpPr>
                    <p:cNvPr id="111" name="Rectangle: Top Corners Rounded 110">
                      <a:extLst>
                        <a:ext uri="{FF2B5EF4-FFF2-40B4-BE49-F238E27FC236}">
                          <a16:creationId xmlns:a16="http://schemas.microsoft.com/office/drawing/2014/main" id="{2EAB3B64-5356-4F47-9ED6-1749CE64F035}"/>
                        </a:ext>
                      </a:extLst>
                    </p:cNvPr>
                    <p:cNvSpPr/>
                    <p:nvPr/>
                  </p:nvSpPr>
                  <p:spPr bwMode="auto">
                    <a:xfrm>
                      <a:off x="5388516" y="3358831"/>
                      <a:ext cx="1710112" cy="122025"/>
                    </a:xfrm>
                    <a:prstGeom prst="round2SameRect">
                      <a:avLst>
                        <a:gd name="adj1" fmla="val 50000"/>
                        <a:gd name="adj2" fmla="val 0"/>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 name="Rectangle: Rounded Corners 111">
                      <a:extLst>
                        <a:ext uri="{FF2B5EF4-FFF2-40B4-BE49-F238E27FC236}">
                          <a16:creationId xmlns:a16="http://schemas.microsoft.com/office/drawing/2014/main" id="{D1E56C44-9E68-4ABE-83E7-F494594D84DF}"/>
                        </a:ext>
                      </a:extLst>
                    </p:cNvPr>
                    <p:cNvSpPr/>
                    <p:nvPr/>
                  </p:nvSpPr>
                  <p:spPr bwMode="auto">
                    <a:xfrm>
                      <a:off x="5388516" y="3513354"/>
                      <a:ext cx="1710112" cy="122025"/>
                    </a:xfrm>
                    <a:prstGeom prst="roundRect">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3" name="Rectangle: Rounded Corners 112">
                      <a:extLst>
                        <a:ext uri="{FF2B5EF4-FFF2-40B4-BE49-F238E27FC236}">
                          <a16:creationId xmlns:a16="http://schemas.microsoft.com/office/drawing/2014/main" id="{3C8E6A1E-0445-41BD-8BDF-84D2463196CE}"/>
                        </a:ext>
                      </a:extLst>
                    </p:cNvPr>
                    <p:cNvSpPr/>
                    <p:nvPr/>
                  </p:nvSpPr>
                  <p:spPr bwMode="auto">
                    <a:xfrm>
                      <a:off x="5388516" y="3667877"/>
                      <a:ext cx="1710112" cy="122025"/>
                    </a:xfrm>
                    <a:prstGeom prst="roundRect">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 name="Rectangle: Top Corners Rounded 113">
                      <a:extLst>
                        <a:ext uri="{FF2B5EF4-FFF2-40B4-BE49-F238E27FC236}">
                          <a16:creationId xmlns:a16="http://schemas.microsoft.com/office/drawing/2014/main" id="{5D99854E-32A9-45CB-B0CD-A359D3C63C6F}"/>
                        </a:ext>
                      </a:extLst>
                    </p:cNvPr>
                    <p:cNvSpPr/>
                    <p:nvPr/>
                  </p:nvSpPr>
                  <p:spPr bwMode="auto">
                    <a:xfrm flipV="1">
                      <a:off x="5388516" y="3822401"/>
                      <a:ext cx="1710112" cy="122025"/>
                    </a:xfrm>
                    <a:prstGeom prst="round2SameRect">
                      <a:avLst>
                        <a:gd name="adj1" fmla="val 50000"/>
                        <a:gd name="adj2" fmla="val 0"/>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5" name="Oval 114">
                      <a:extLst>
                        <a:ext uri="{FF2B5EF4-FFF2-40B4-BE49-F238E27FC236}">
                          <a16:creationId xmlns:a16="http://schemas.microsoft.com/office/drawing/2014/main" id="{AA3BD8F7-F8C3-4103-B7F3-D69CB5554681}"/>
                        </a:ext>
                      </a:extLst>
                    </p:cNvPr>
                    <p:cNvSpPr/>
                    <p:nvPr/>
                  </p:nvSpPr>
                  <p:spPr bwMode="auto">
                    <a:xfrm>
                      <a:off x="6738673" y="4023714"/>
                      <a:ext cx="96534" cy="96534"/>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6" name="Oval 115">
                      <a:extLst>
                        <a:ext uri="{FF2B5EF4-FFF2-40B4-BE49-F238E27FC236}">
                          <a16:creationId xmlns:a16="http://schemas.microsoft.com/office/drawing/2014/main" id="{66F76411-5339-414B-AD41-F09059C1A604}"/>
                        </a:ext>
                      </a:extLst>
                    </p:cNvPr>
                    <p:cNvSpPr/>
                    <p:nvPr/>
                  </p:nvSpPr>
                  <p:spPr bwMode="auto">
                    <a:xfrm>
                      <a:off x="6897382" y="4023714"/>
                      <a:ext cx="96534" cy="96534"/>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70" name="Group 69">
                <a:extLst>
                  <a:ext uri="{FF2B5EF4-FFF2-40B4-BE49-F238E27FC236}">
                    <a16:creationId xmlns:a16="http://schemas.microsoft.com/office/drawing/2014/main" id="{85D48AC3-DEAD-47C7-991A-5BE644D33745}"/>
                  </a:ext>
                </a:extLst>
              </p:cNvPr>
              <p:cNvGrpSpPr/>
              <p:nvPr/>
            </p:nvGrpSpPr>
            <p:grpSpPr>
              <a:xfrm>
                <a:off x="4540250" y="4369526"/>
                <a:ext cx="2960826" cy="1231502"/>
                <a:chOff x="4540250" y="1742847"/>
                <a:chExt cx="2960826" cy="1231502"/>
              </a:xfrm>
            </p:grpSpPr>
            <p:sp>
              <p:nvSpPr>
                <p:cNvPr id="71" name="Rectangle: Rounded Corners 70">
                  <a:extLst>
                    <a:ext uri="{FF2B5EF4-FFF2-40B4-BE49-F238E27FC236}">
                      <a16:creationId xmlns:a16="http://schemas.microsoft.com/office/drawing/2014/main" id="{7829AA7D-D669-4219-BA64-B3F82746D3C4}"/>
                    </a:ext>
                  </a:extLst>
                </p:cNvPr>
                <p:cNvSpPr/>
                <p:nvPr/>
              </p:nvSpPr>
              <p:spPr bwMode="auto">
                <a:xfrm>
                  <a:off x="4540250" y="1742847"/>
                  <a:ext cx="2960826" cy="1231502"/>
                </a:xfrm>
                <a:prstGeom prst="roundRect">
                  <a:avLst>
                    <a:gd name="adj" fmla="val 10995"/>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2" name="Group 71">
                  <a:extLst>
                    <a:ext uri="{FF2B5EF4-FFF2-40B4-BE49-F238E27FC236}">
                      <a16:creationId xmlns:a16="http://schemas.microsoft.com/office/drawing/2014/main" id="{CBC3EDA9-4DA3-464B-829B-8B8E2482B66B}"/>
                    </a:ext>
                  </a:extLst>
                </p:cNvPr>
                <p:cNvGrpSpPr/>
                <p:nvPr/>
              </p:nvGrpSpPr>
              <p:grpSpPr>
                <a:xfrm>
                  <a:off x="4670426" y="1964874"/>
                  <a:ext cx="2413497" cy="787449"/>
                  <a:chOff x="4670426" y="2084061"/>
                  <a:chExt cx="2413497" cy="787449"/>
                </a:xfrm>
              </p:grpSpPr>
              <p:grpSp>
                <p:nvGrpSpPr>
                  <p:cNvPr id="73" name="Group 72">
                    <a:extLst>
                      <a:ext uri="{FF2B5EF4-FFF2-40B4-BE49-F238E27FC236}">
                        <a16:creationId xmlns:a16="http://schemas.microsoft.com/office/drawing/2014/main" id="{EE541780-9FA7-4E61-9768-A1D6E53D9B08}"/>
                      </a:ext>
                    </a:extLst>
                  </p:cNvPr>
                  <p:cNvGrpSpPr/>
                  <p:nvPr/>
                </p:nvGrpSpPr>
                <p:grpSpPr>
                  <a:xfrm>
                    <a:off x="4670426" y="2084061"/>
                    <a:ext cx="258762" cy="787449"/>
                    <a:chOff x="4670426" y="3276624"/>
                    <a:chExt cx="258762" cy="787449"/>
                  </a:xfrm>
                </p:grpSpPr>
                <p:sp>
                  <p:nvSpPr>
                    <p:cNvPr id="102" name="Rectangle: Rounded Corners 101">
                      <a:extLst>
                        <a:ext uri="{FF2B5EF4-FFF2-40B4-BE49-F238E27FC236}">
                          <a16:creationId xmlns:a16="http://schemas.microsoft.com/office/drawing/2014/main" id="{5A911AC9-EC03-4E12-A668-68EACCE203D0}"/>
                        </a:ext>
                      </a:extLst>
                    </p:cNvPr>
                    <p:cNvSpPr/>
                    <p:nvPr/>
                  </p:nvSpPr>
                  <p:spPr bwMode="auto">
                    <a:xfrm>
                      <a:off x="4670426" y="3276624"/>
                      <a:ext cx="258762" cy="787449"/>
                    </a:xfrm>
                    <a:prstGeom prst="roundRect">
                      <a:avLst>
                        <a:gd name="adj" fmla="val 50000"/>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3" name="Oval 102">
                      <a:extLst>
                        <a:ext uri="{FF2B5EF4-FFF2-40B4-BE49-F238E27FC236}">
                          <a16:creationId xmlns:a16="http://schemas.microsoft.com/office/drawing/2014/main" id="{BA85725A-5504-47FB-BB9E-1F335B861B3A}"/>
                        </a:ext>
                      </a:extLst>
                    </p:cNvPr>
                    <p:cNvSpPr/>
                    <p:nvPr/>
                  </p:nvSpPr>
                  <p:spPr bwMode="auto">
                    <a:xfrm>
                      <a:off x="4710245" y="3328471"/>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4" name="Oval 103">
                      <a:extLst>
                        <a:ext uri="{FF2B5EF4-FFF2-40B4-BE49-F238E27FC236}">
                          <a16:creationId xmlns:a16="http://schemas.microsoft.com/office/drawing/2014/main" id="{3329CDD0-D8EB-46DD-912A-DCB9B7C77440}"/>
                        </a:ext>
                      </a:extLst>
                    </p:cNvPr>
                    <p:cNvSpPr/>
                    <p:nvPr/>
                  </p:nvSpPr>
                  <p:spPr bwMode="auto">
                    <a:xfrm>
                      <a:off x="4710245" y="3583158"/>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5" name="Oval 104">
                      <a:extLst>
                        <a:ext uri="{FF2B5EF4-FFF2-40B4-BE49-F238E27FC236}">
                          <a16:creationId xmlns:a16="http://schemas.microsoft.com/office/drawing/2014/main" id="{6EC89A01-C677-455E-9627-906CBDFC28AE}"/>
                        </a:ext>
                      </a:extLst>
                    </p:cNvPr>
                    <p:cNvSpPr/>
                    <p:nvPr/>
                  </p:nvSpPr>
                  <p:spPr bwMode="auto">
                    <a:xfrm>
                      <a:off x="4710245" y="3837844"/>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74" name="Group 73">
                    <a:extLst>
                      <a:ext uri="{FF2B5EF4-FFF2-40B4-BE49-F238E27FC236}">
                        <a16:creationId xmlns:a16="http://schemas.microsoft.com/office/drawing/2014/main" id="{58DDA77B-5198-4391-B43F-BE4EA2AED4B3}"/>
                      </a:ext>
                    </a:extLst>
                  </p:cNvPr>
                  <p:cNvGrpSpPr/>
                  <p:nvPr/>
                </p:nvGrpSpPr>
                <p:grpSpPr>
                  <a:xfrm>
                    <a:off x="4973638" y="2084061"/>
                    <a:ext cx="258762" cy="787449"/>
                    <a:chOff x="4670426" y="3276624"/>
                    <a:chExt cx="258762" cy="787449"/>
                  </a:xfrm>
                </p:grpSpPr>
                <p:sp>
                  <p:nvSpPr>
                    <p:cNvPr id="98" name="Rectangle: Rounded Corners 97">
                      <a:extLst>
                        <a:ext uri="{FF2B5EF4-FFF2-40B4-BE49-F238E27FC236}">
                          <a16:creationId xmlns:a16="http://schemas.microsoft.com/office/drawing/2014/main" id="{38C1C971-12E6-449D-9105-41618EB01F73}"/>
                        </a:ext>
                      </a:extLst>
                    </p:cNvPr>
                    <p:cNvSpPr/>
                    <p:nvPr/>
                  </p:nvSpPr>
                  <p:spPr bwMode="auto">
                    <a:xfrm>
                      <a:off x="4670426" y="3276624"/>
                      <a:ext cx="258762" cy="787449"/>
                    </a:xfrm>
                    <a:prstGeom prst="roundRect">
                      <a:avLst>
                        <a:gd name="adj" fmla="val 50000"/>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9" name="Oval 98">
                      <a:extLst>
                        <a:ext uri="{FF2B5EF4-FFF2-40B4-BE49-F238E27FC236}">
                          <a16:creationId xmlns:a16="http://schemas.microsoft.com/office/drawing/2014/main" id="{C9D8A8CD-B5BD-452D-B43D-BB3CCD980DB0}"/>
                        </a:ext>
                      </a:extLst>
                    </p:cNvPr>
                    <p:cNvSpPr/>
                    <p:nvPr/>
                  </p:nvSpPr>
                  <p:spPr bwMode="auto">
                    <a:xfrm>
                      <a:off x="4710245" y="3328471"/>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5CFF97FB-D25A-4622-9B98-A41AEAEC16DB}"/>
                        </a:ext>
                      </a:extLst>
                    </p:cNvPr>
                    <p:cNvSpPr/>
                    <p:nvPr/>
                  </p:nvSpPr>
                  <p:spPr bwMode="auto">
                    <a:xfrm>
                      <a:off x="4710245" y="3583158"/>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01" name="Oval 100">
                      <a:extLst>
                        <a:ext uri="{FF2B5EF4-FFF2-40B4-BE49-F238E27FC236}">
                          <a16:creationId xmlns:a16="http://schemas.microsoft.com/office/drawing/2014/main" id="{F31CC39C-43DB-40E0-83E4-CF386FB837D0}"/>
                        </a:ext>
                      </a:extLst>
                    </p:cNvPr>
                    <p:cNvSpPr/>
                    <p:nvPr/>
                  </p:nvSpPr>
                  <p:spPr bwMode="auto">
                    <a:xfrm>
                      <a:off x="4710245" y="3837844"/>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75" name="Group 74">
                    <a:extLst>
                      <a:ext uri="{FF2B5EF4-FFF2-40B4-BE49-F238E27FC236}">
                        <a16:creationId xmlns:a16="http://schemas.microsoft.com/office/drawing/2014/main" id="{46BA641E-D81B-41AF-B882-74ADE3F99D87}"/>
                      </a:ext>
                    </a:extLst>
                  </p:cNvPr>
                  <p:cNvGrpSpPr/>
                  <p:nvPr/>
                </p:nvGrpSpPr>
                <p:grpSpPr>
                  <a:xfrm>
                    <a:off x="5373811" y="2097077"/>
                    <a:ext cx="1710112" cy="761417"/>
                    <a:chOff x="5388516" y="3358831"/>
                    <a:chExt cx="1710112" cy="761417"/>
                  </a:xfrm>
                </p:grpSpPr>
                <p:sp>
                  <p:nvSpPr>
                    <p:cNvPr id="76" name="Rectangle: Top Corners Rounded 75">
                      <a:extLst>
                        <a:ext uri="{FF2B5EF4-FFF2-40B4-BE49-F238E27FC236}">
                          <a16:creationId xmlns:a16="http://schemas.microsoft.com/office/drawing/2014/main" id="{C9A576AA-340F-4B4B-88F3-5E3FF8493698}"/>
                        </a:ext>
                      </a:extLst>
                    </p:cNvPr>
                    <p:cNvSpPr/>
                    <p:nvPr/>
                  </p:nvSpPr>
                  <p:spPr bwMode="auto">
                    <a:xfrm>
                      <a:off x="5388516" y="3358831"/>
                      <a:ext cx="1710112" cy="122025"/>
                    </a:xfrm>
                    <a:prstGeom prst="round2SameRect">
                      <a:avLst>
                        <a:gd name="adj1" fmla="val 50000"/>
                        <a:gd name="adj2" fmla="val 0"/>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Rectangle: Rounded Corners 76">
                      <a:extLst>
                        <a:ext uri="{FF2B5EF4-FFF2-40B4-BE49-F238E27FC236}">
                          <a16:creationId xmlns:a16="http://schemas.microsoft.com/office/drawing/2014/main" id="{FA77F31B-6F3A-47DE-AB4C-87660369EA86}"/>
                        </a:ext>
                      </a:extLst>
                    </p:cNvPr>
                    <p:cNvSpPr/>
                    <p:nvPr/>
                  </p:nvSpPr>
                  <p:spPr bwMode="auto">
                    <a:xfrm>
                      <a:off x="5388516" y="3513354"/>
                      <a:ext cx="1710112" cy="122025"/>
                    </a:xfrm>
                    <a:prstGeom prst="roundRect">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Rectangle: Rounded Corners 77">
                      <a:extLst>
                        <a:ext uri="{FF2B5EF4-FFF2-40B4-BE49-F238E27FC236}">
                          <a16:creationId xmlns:a16="http://schemas.microsoft.com/office/drawing/2014/main" id="{F0700B6E-7947-4DED-A836-7888638817C2}"/>
                        </a:ext>
                      </a:extLst>
                    </p:cNvPr>
                    <p:cNvSpPr/>
                    <p:nvPr/>
                  </p:nvSpPr>
                  <p:spPr bwMode="auto">
                    <a:xfrm>
                      <a:off x="5388516" y="3667877"/>
                      <a:ext cx="1710112" cy="122025"/>
                    </a:xfrm>
                    <a:prstGeom prst="roundRect">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 name="Rectangle: Top Corners Rounded 84">
                      <a:extLst>
                        <a:ext uri="{FF2B5EF4-FFF2-40B4-BE49-F238E27FC236}">
                          <a16:creationId xmlns:a16="http://schemas.microsoft.com/office/drawing/2014/main" id="{6C60DDA0-3803-4836-820B-13352BFDA5A1}"/>
                        </a:ext>
                      </a:extLst>
                    </p:cNvPr>
                    <p:cNvSpPr/>
                    <p:nvPr/>
                  </p:nvSpPr>
                  <p:spPr bwMode="auto">
                    <a:xfrm flipV="1">
                      <a:off x="5388516" y="3822401"/>
                      <a:ext cx="1710112" cy="122025"/>
                    </a:xfrm>
                    <a:prstGeom prst="round2SameRect">
                      <a:avLst>
                        <a:gd name="adj1" fmla="val 50000"/>
                        <a:gd name="adj2" fmla="val 0"/>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3" name="Oval 92">
                      <a:extLst>
                        <a:ext uri="{FF2B5EF4-FFF2-40B4-BE49-F238E27FC236}">
                          <a16:creationId xmlns:a16="http://schemas.microsoft.com/office/drawing/2014/main" id="{81455004-E25F-4D63-9BE7-165160DD4FBA}"/>
                        </a:ext>
                      </a:extLst>
                    </p:cNvPr>
                    <p:cNvSpPr/>
                    <p:nvPr/>
                  </p:nvSpPr>
                  <p:spPr bwMode="auto">
                    <a:xfrm>
                      <a:off x="6738673" y="4023714"/>
                      <a:ext cx="96534" cy="96534"/>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Oval 96">
                      <a:extLst>
                        <a:ext uri="{FF2B5EF4-FFF2-40B4-BE49-F238E27FC236}">
                          <a16:creationId xmlns:a16="http://schemas.microsoft.com/office/drawing/2014/main" id="{2B8E1D9A-4937-4F9B-A761-510167DC37DA}"/>
                        </a:ext>
                      </a:extLst>
                    </p:cNvPr>
                    <p:cNvSpPr/>
                    <p:nvPr/>
                  </p:nvSpPr>
                  <p:spPr bwMode="auto">
                    <a:xfrm>
                      <a:off x="6897382" y="4023714"/>
                      <a:ext cx="96534" cy="96534"/>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grpSp>
          <p:nvGrpSpPr>
            <p:cNvPr id="48" name="Group 47">
              <a:extLst>
                <a:ext uri="{FF2B5EF4-FFF2-40B4-BE49-F238E27FC236}">
                  <a16:creationId xmlns:a16="http://schemas.microsoft.com/office/drawing/2014/main" id="{B67065C2-60C1-4CC5-A76A-37C7653FBB3B}"/>
                </a:ext>
              </a:extLst>
            </p:cNvPr>
            <p:cNvGrpSpPr/>
            <p:nvPr/>
          </p:nvGrpSpPr>
          <p:grpSpPr>
            <a:xfrm>
              <a:off x="8694110" y="2648537"/>
              <a:ext cx="974834" cy="875267"/>
              <a:chOff x="8331639" y="4886641"/>
              <a:chExt cx="1370300" cy="1230341"/>
            </a:xfrm>
          </p:grpSpPr>
          <p:grpSp>
            <p:nvGrpSpPr>
              <p:cNvPr id="59" name="Group 58">
                <a:extLst>
                  <a:ext uri="{FF2B5EF4-FFF2-40B4-BE49-F238E27FC236}">
                    <a16:creationId xmlns:a16="http://schemas.microsoft.com/office/drawing/2014/main" id="{05E531B5-3E37-4FD7-9B22-AE20EA285CDA}"/>
                  </a:ext>
                </a:extLst>
              </p:cNvPr>
              <p:cNvGrpSpPr/>
              <p:nvPr/>
            </p:nvGrpSpPr>
            <p:grpSpPr>
              <a:xfrm>
                <a:off x="8331639" y="4886641"/>
                <a:ext cx="1370300" cy="1230341"/>
                <a:chOff x="-2759707" y="1099472"/>
                <a:chExt cx="7926138" cy="6799719"/>
              </a:xfrm>
            </p:grpSpPr>
            <p:sp>
              <p:nvSpPr>
                <p:cNvPr id="64" name="Rectangle 317">
                  <a:extLst>
                    <a:ext uri="{FF2B5EF4-FFF2-40B4-BE49-F238E27FC236}">
                      <a16:creationId xmlns:a16="http://schemas.microsoft.com/office/drawing/2014/main" id="{EC3693A4-9DF7-4FD3-99B2-8F066387D324}"/>
                    </a:ext>
                  </a:extLst>
                </p:cNvPr>
                <p:cNvSpPr/>
                <p:nvPr/>
              </p:nvSpPr>
              <p:spPr bwMode="auto">
                <a:xfrm>
                  <a:off x="-1103536" y="6493184"/>
                  <a:ext cx="4613797" cy="1133081"/>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C7C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Rounded Rectangle 162">
                  <a:extLst>
                    <a:ext uri="{FF2B5EF4-FFF2-40B4-BE49-F238E27FC236}">
                      <a16:creationId xmlns:a16="http://schemas.microsoft.com/office/drawing/2014/main" id="{83F5C96E-ED42-4B7F-A698-6C70D4C8F769}"/>
                    </a:ext>
                  </a:extLst>
                </p:cNvPr>
                <p:cNvSpPr/>
                <p:nvPr/>
              </p:nvSpPr>
              <p:spPr bwMode="auto">
                <a:xfrm>
                  <a:off x="-2759707" y="1099472"/>
                  <a:ext cx="7926138" cy="5508726"/>
                </a:xfrm>
                <a:prstGeom prst="roundRect">
                  <a:avLst>
                    <a:gd name="adj" fmla="val 8482"/>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EBB98BB2-BBBD-4140-BF73-4A8F6EE1E517}"/>
                    </a:ext>
                  </a:extLst>
                </p:cNvPr>
                <p:cNvSpPr/>
                <p:nvPr/>
              </p:nvSpPr>
              <p:spPr bwMode="auto">
                <a:xfrm>
                  <a:off x="-2133709" y="1626405"/>
                  <a:ext cx="6674142" cy="436152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 name="Rectangle 66">
                  <a:extLst>
                    <a:ext uri="{FF2B5EF4-FFF2-40B4-BE49-F238E27FC236}">
                      <a16:creationId xmlns:a16="http://schemas.microsoft.com/office/drawing/2014/main" id="{0E552E87-EA9E-4524-B6DF-4BCBD9D890F9}"/>
                    </a:ext>
                  </a:extLst>
                </p:cNvPr>
                <p:cNvSpPr/>
                <p:nvPr/>
              </p:nvSpPr>
              <p:spPr bwMode="auto">
                <a:xfrm>
                  <a:off x="-1332157" y="7460659"/>
                  <a:ext cx="5071038" cy="438532"/>
                </a:xfrm>
                <a:prstGeom prst="rect">
                  <a:avLst/>
                </a:prstGeom>
                <a:solidFill>
                  <a:srgbClr val="A3A4A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60" name="Group 59">
                <a:extLst>
                  <a:ext uri="{FF2B5EF4-FFF2-40B4-BE49-F238E27FC236}">
                    <a16:creationId xmlns:a16="http://schemas.microsoft.com/office/drawing/2014/main" id="{3B1BA986-99BE-4765-94DD-D1FAD6A93B28}"/>
                  </a:ext>
                </a:extLst>
              </p:cNvPr>
              <p:cNvGrpSpPr/>
              <p:nvPr/>
            </p:nvGrpSpPr>
            <p:grpSpPr>
              <a:xfrm>
                <a:off x="8809547" y="5122604"/>
                <a:ext cx="418607" cy="484954"/>
                <a:chOff x="8008997" y="3602971"/>
                <a:chExt cx="1156786" cy="1376926"/>
              </a:xfrm>
            </p:grpSpPr>
            <p:sp>
              <p:nvSpPr>
                <p:cNvPr id="61" name="Freeform 112">
                  <a:extLst>
                    <a:ext uri="{FF2B5EF4-FFF2-40B4-BE49-F238E27FC236}">
                      <a16:creationId xmlns:a16="http://schemas.microsoft.com/office/drawing/2014/main" id="{3A5398D8-1243-4548-9296-2690FE5DB941}"/>
                    </a:ext>
                  </a:extLst>
                </p:cNvPr>
                <p:cNvSpPr/>
                <p:nvPr/>
              </p:nvSpPr>
              <p:spPr>
                <a:xfrm>
                  <a:off x="8072012" y="3602971"/>
                  <a:ext cx="1049544" cy="562869"/>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2" name="Freeform 113">
                  <a:extLst>
                    <a:ext uri="{FF2B5EF4-FFF2-40B4-BE49-F238E27FC236}">
                      <a16:creationId xmlns:a16="http://schemas.microsoft.com/office/drawing/2014/main" id="{8482CAAA-5B2D-4ED7-A3B4-7D89BC41533E}"/>
                    </a:ext>
                  </a:extLst>
                </p:cNvPr>
                <p:cNvSpPr/>
                <p:nvPr/>
              </p:nvSpPr>
              <p:spPr>
                <a:xfrm>
                  <a:off x="8008997" y="3983984"/>
                  <a:ext cx="517524" cy="981074"/>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B2D4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63" name="Freeform 114">
                  <a:extLst>
                    <a:ext uri="{FF2B5EF4-FFF2-40B4-BE49-F238E27FC236}">
                      <a16:creationId xmlns:a16="http://schemas.microsoft.com/office/drawing/2014/main" id="{FE84D26F-6F70-4FFF-AE93-50F979598698}"/>
                    </a:ext>
                  </a:extLst>
                </p:cNvPr>
                <p:cNvSpPr/>
                <p:nvPr/>
              </p:nvSpPr>
              <p:spPr>
                <a:xfrm flipH="1">
                  <a:off x="8648259" y="3998821"/>
                  <a:ext cx="517524" cy="981076"/>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66AA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49" name="Group 48">
              <a:extLst>
                <a:ext uri="{FF2B5EF4-FFF2-40B4-BE49-F238E27FC236}">
                  <a16:creationId xmlns:a16="http://schemas.microsoft.com/office/drawing/2014/main" id="{ED08E9EE-4076-4456-908E-6F3DD1FE33FA}"/>
                </a:ext>
              </a:extLst>
            </p:cNvPr>
            <p:cNvGrpSpPr/>
            <p:nvPr/>
          </p:nvGrpSpPr>
          <p:grpSpPr>
            <a:xfrm>
              <a:off x="9360682" y="2963028"/>
              <a:ext cx="670381" cy="670381"/>
              <a:chOff x="6734349" y="1631589"/>
              <a:chExt cx="2704850" cy="2704850"/>
            </a:xfrm>
          </p:grpSpPr>
          <p:sp>
            <p:nvSpPr>
              <p:cNvPr id="50" name="Rectangle 49">
                <a:extLst>
                  <a:ext uri="{FF2B5EF4-FFF2-40B4-BE49-F238E27FC236}">
                    <a16:creationId xmlns:a16="http://schemas.microsoft.com/office/drawing/2014/main" id="{189E3B2F-2129-430C-B38D-4D7161D9DAED}"/>
                  </a:ext>
                </a:extLst>
              </p:cNvPr>
              <p:cNvSpPr/>
              <p:nvPr/>
            </p:nvSpPr>
            <p:spPr bwMode="auto">
              <a:xfrm>
                <a:off x="6734349" y="2183848"/>
                <a:ext cx="2704850" cy="385734"/>
              </a:xfrm>
              <a:prstGeom prst="rect">
                <a:avLst/>
              </a:prstGeom>
              <a:solidFill>
                <a:srgbClr val="FFD2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1" name="Rectangle 50">
                <a:extLst>
                  <a:ext uri="{FF2B5EF4-FFF2-40B4-BE49-F238E27FC236}">
                    <a16:creationId xmlns:a16="http://schemas.microsoft.com/office/drawing/2014/main" id="{71F5B1DF-A57F-4647-A189-F384AD7B3A47}"/>
                  </a:ext>
                </a:extLst>
              </p:cNvPr>
              <p:cNvSpPr/>
              <p:nvPr/>
            </p:nvSpPr>
            <p:spPr bwMode="auto">
              <a:xfrm>
                <a:off x="6734349" y="2702350"/>
                <a:ext cx="2704850" cy="1126665"/>
              </a:xfrm>
              <a:prstGeom prst="rect">
                <a:avLst/>
              </a:prstGeom>
              <a:solidFill>
                <a:srgbClr val="FFD2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2" name="Group 51">
                <a:extLst>
                  <a:ext uri="{FF2B5EF4-FFF2-40B4-BE49-F238E27FC236}">
                    <a16:creationId xmlns:a16="http://schemas.microsoft.com/office/drawing/2014/main" id="{1D9B0B92-DE13-45FD-9929-11DE119BE28E}"/>
                  </a:ext>
                </a:extLst>
              </p:cNvPr>
              <p:cNvGrpSpPr/>
              <p:nvPr/>
            </p:nvGrpSpPr>
            <p:grpSpPr>
              <a:xfrm rot="16200000">
                <a:off x="6733543" y="2161430"/>
                <a:ext cx="2704850" cy="1645167"/>
                <a:chOff x="6734349" y="2021473"/>
                <a:chExt cx="2704850" cy="1645167"/>
              </a:xfrm>
            </p:grpSpPr>
            <p:sp>
              <p:nvSpPr>
                <p:cNvPr id="57" name="Rectangle 56">
                  <a:extLst>
                    <a:ext uri="{FF2B5EF4-FFF2-40B4-BE49-F238E27FC236}">
                      <a16:creationId xmlns:a16="http://schemas.microsoft.com/office/drawing/2014/main" id="{0AA85CFB-BF26-4918-BA59-705396F0B462}"/>
                    </a:ext>
                  </a:extLst>
                </p:cNvPr>
                <p:cNvSpPr/>
                <p:nvPr/>
              </p:nvSpPr>
              <p:spPr bwMode="auto">
                <a:xfrm>
                  <a:off x="6734349" y="2021473"/>
                  <a:ext cx="2704850" cy="385734"/>
                </a:xfrm>
                <a:prstGeom prst="rect">
                  <a:avLst/>
                </a:prstGeom>
                <a:solidFill>
                  <a:srgbClr val="FFD2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 name="Rectangle 57">
                  <a:extLst>
                    <a:ext uri="{FF2B5EF4-FFF2-40B4-BE49-F238E27FC236}">
                      <a16:creationId xmlns:a16="http://schemas.microsoft.com/office/drawing/2014/main" id="{CC3BB9BC-FAC4-4888-A9E8-B1D0BF59FB4F}"/>
                    </a:ext>
                  </a:extLst>
                </p:cNvPr>
                <p:cNvSpPr/>
                <p:nvPr/>
              </p:nvSpPr>
              <p:spPr bwMode="auto">
                <a:xfrm>
                  <a:off x="6734349" y="2539975"/>
                  <a:ext cx="2704850" cy="1126665"/>
                </a:xfrm>
                <a:prstGeom prst="rect">
                  <a:avLst/>
                </a:prstGeom>
                <a:solidFill>
                  <a:srgbClr val="FFD2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53" name="Rectangle 52">
                <a:extLst>
                  <a:ext uri="{FF2B5EF4-FFF2-40B4-BE49-F238E27FC236}">
                    <a16:creationId xmlns:a16="http://schemas.microsoft.com/office/drawing/2014/main" id="{6C10D04D-5EBE-45E7-A3BB-229B05EC9B3D}"/>
                  </a:ext>
                </a:extLst>
              </p:cNvPr>
              <p:cNvSpPr/>
              <p:nvPr/>
            </p:nvSpPr>
            <p:spPr bwMode="auto">
              <a:xfrm>
                <a:off x="6848371" y="1729692"/>
                <a:ext cx="2475194" cy="250938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 name="Rounded Rectangle 263">
                <a:extLst>
                  <a:ext uri="{FF2B5EF4-FFF2-40B4-BE49-F238E27FC236}">
                    <a16:creationId xmlns:a16="http://schemas.microsoft.com/office/drawing/2014/main" id="{B1967DF4-98C5-491E-90C0-6020DD4CE83B}"/>
                  </a:ext>
                </a:extLst>
              </p:cNvPr>
              <p:cNvSpPr/>
              <p:nvPr/>
            </p:nvSpPr>
            <p:spPr bwMode="auto">
              <a:xfrm>
                <a:off x="7166011" y="2100741"/>
                <a:ext cx="1808775" cy="1769902"/>
              </a:xfrm>
              <a:prstGeom prst="roundRect">
                <a:avLst>
                  <a:gd name="adj" fmla="val 9945"/>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Rounded Rectangle 264">
                <a:extLst>
                  <a:ext uri="{FF2B5EF4-FFF2-40B4-BE49-F238E27FC236}">
                    <a16:creationId xmlns:a16="http://schemas.microsoft.com/office/drawing/2014/main" id="{7B8B5980-5CF6-4302-9246-235C66609C8D}"/>
                  </a:ext>
                </a:extLst>
              </p:cNvPr>
              <p:cNvSpPr/>
              <p:nvPr/>
            </p:nvSpPr>
            <p:spPr bwMode="auto">
              <a:xfrm>
                <a:off x="7373206" y="2219957"/>
                <a:ext cx="1475468" cy="1498515"/>
              </a:xfrm>
              <a:prstGeom prst="roundRect">
                <a:avLst>
                  <a:gd name="adj" fmla="val 9945"/>
                </a:avLst>
              </a:prstGeom>
              <a:solidFill>
                <a:srgbClr val="D0D0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 name="Freeform 265">
                <a:extLst>
                  <a:ext uri="{FF2B5EF4-FFF2-40B4-BE49-F238E27FC236}">
                    <a16:creationId xmlns:a16="http://schemas.microsoft.com/office/drawing/2014/main" id="{B14D715E-2B6F-4233-822D-FE6D2F836696}"/>
                  </a:ext>
                </a:extLst>
              </p:cNvPr>
              <p:cNvSpPr/>
              <p:nvPr/>
            </p:nvSpPr>
            <p:spPr bwMode="auto">
              <a:xfrm>
                <a:off x="7240777" y="2100741"/>
                <a:ext cx="1734009" cy="1769902"/>
              </a:xfrm>
              <a:custGeom>
                <a:avLst/>
                <a:gdLst>
                  <a:gd name="connsiteX0" fmla="*/ 1354214 w 1734009"/>
                  <a:gd name="connsiteY0" fmla="*/ 0 h 1769902"/>
                  <a:gd name="connsiteX1" fmla="*/ 1557992 w 1734009"/>
                  <a:gd name="connsiteY1" fmla="*/ 0 h 1769902"/>
                  <a:gd name="connsiteX2" fmla="*/ 1734009 w 1734009"/>
                  <a:gd name="connsiteY2" fmla="*/ 176017 h 1769902"/>
                  <a:gd name="connsiteX3" fmla="*/ 1734009 w 1734009"/>
                  <a:gd name="connsiteY3" fmla="*/ 1593885 h 1769902"/>
                  <a:gd name="connsiteX4" fmla="*/ 1557992 w 1734009"/>
                  <a:gd name="connsiteY4" fmla="*/ 1769902 h 1769902"/>
                  <a:gd name="connsiteX5" fmla="*/ 101251 w 1734009"/>
                  <a:gd name="connsiteY5" fmla="*/ 1769902 h 1769902"/>
                  <a:gd name="connsiteX6" fmla="*/ 32737 w 1734009"/>
                  <a:gd name="connsiteY6" fmla="*/ 1756070 h 1769902"/>
                  <a:gd name="connsiteX7" fmla="*/ 0 w 1734009"/>
                  <a:gd name="connsiteY7" fmla="*/ 1733998 h 176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009" h="1769902">
                    <a:moveTo>
                      <a:pt x="1354214" y="0"/>
                    </a:moveTo>
                    <a:lnTo>
                      <a:pt x="1557992" y="0"/>
                    </a:lnTo>
                    <a:cubicBezTo>
                      <a:pt x="1655204" y="0"/>
                      <a:pt x="1734009" y="78805"/>
                      <a:pt x="1734009" y="176017"/>
                    </a:cubicBezTo>
                    <a:lnTo>
                      <a:pt x="1734009" y="1593885"/>
                    </a:lnTo>
                    <a:cubicBezTo>
                      <a:pt x="1734009" y="1691097"/>
                      <a:pt x="1655204" y="1769902"/>
                      <a:pt x="1557992" y="1769902"/>
                    </a:cubicBezTo>
                    <a:lnTo>
                      <a:pt x="101251" y="1769902"/>
                    </a:lnTo>
                    <a:cubicBezTo>
                      <a:pt x="76948" y="1769902"/>
                      <a:pt x="53795" y="1764977"/>
                      <a:pt x="32737" y="1756070"/>
                    </a:cubicBezTo>
                    <a:lnTo>
                      <a:pt x="0" y="1733998"/>
                    </a:lnTo>
                    <a:close/>
                  </a:path>
                </a:pathLst>
              </a:custGeom>
              <a:solidFill>
                <a:srgbClr val="000000">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nvGrpSpPr>
          <p:cNvPr id="166" name="Group 165">
            <a:extLst>
              <a:ext uri="{FF2B5EF4-FFF2-40B4-BE49-F238E27FC236}">
                <a16:creationId xmlns:a16="http://schemas.microsoft.com/office/drawing/2014/main" id="{A89B48D1-36A9-4BC7-98E3-867554386511}"/>
              </a:ext>
            </a:extLst>
          </p:cNvPr>
          <p:cNvGrpSpPr/>
          <p:nvPr/>
        </p:nvGrpSpPr>
        <p:grpSpPr>
          <a:xfrm>
            <a:off x="13116441" y="753081"/>
            <a:ext cx="913032" cy="379759"/>
            <a:chOff x="4540250" y="1742847"/>
            <a:chExt cx="2960826" cy="1231502"/>
          </a:xfrm>
        </p:grpSpPr>
        <p:sp>
          <p:nvSpPr>
            <p:cNvPr id="207" name="Rectangle: Rounded Corners 206">
              <a:extLst>
                <a:ext uri="{FF2B5EF4-FFF2-40B4-BE49-F238E27FC236}">
                  <a16:creationId xmlns:a16="http://schemas.microsoft.com/office/drawing/2014/main" id="{0EF1DD45-51E7-4D1B-9D6F-214B8732A352}"/>
                </a:ext>
              </a:extLst>
            </p:cNvPr>
            <p:cNvSpPr/>
            <p:nvPr/>
          </p:nvSpPr>
          <p:spPr bwMode="auto">
            <a:xfrm>
              <a:off x="4540250" y="1742847"/>
              <a:ext cx="2960826" cy="1231502"/>
            </a:xfrm>
            <a:prstGeom prst="roundRect">
              <a:avLst>
                <a:gd name="adj" fmla="val 10995"/>
              </a:avLst>
            </a:prstGeom>
            <a:solidFill>
              <a:srgbClr val="3C454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08" name="Group 207">
              <a:extLst>
                <a:ext uri="{FF2B5EF4-FFF2-40B4-BE49-F238E27FC236}">
                  <a16:creationId xmlns:a16="http://schemas.microsoft.com/office/drawing/2014/main" id="{D2BBC701-6918-4B50-9C11-D3568140978C}"/>
                </a:ext>
              </a:extLst>
            </p:cNvPr>
            <p:cNvGrpSpPr/>
            <p:nvPr/>
          </p:nvGrpSpPr>
          <p:grpSpPr>
            <a:xfrm>
              <a:off x="4670426" y="1964874"/>
              <a:ext cx="2413497" cy="787449"/>
              <a:chOff x="4670426" y="2084061"/>
              <a:chExt cx="2413497" cy="787449"/>
            </a:xfrm>
          </p:grpSpPr>
          <p:grpSp>
            <p:nvGrpSpPr>
              <p:cNvPr id="209" name="Group 208">
                <a:extLst>
                  <a:ext uri="{FF2B5EF4-FFF2-40B4-BE49-F238E27FC236}">
                    <a16:creationId xmlns:a16="http://schemas.microsoft.com/office/drawing/2014/main" id="{D2737E80-8E10-4817-A6B5-AA07B29FB6F5}"/>
                  </a:ext>
                </a:extLst>
              </p:cNvPr>
              <p:cNvGrpSpPr/>
              <p:nvPr/>
            </p:nvGrpSpPr>
            <p:grpSpPr>
              <a:xfrm>
                <a:off x="4670426" y="2084061"/>
                <a:ext cx="258762" cy="787449"/>
                <a:chOff x="4670426" y="3276624"/>
                <a:chExt cx="258762" cy="787449"/>
              </a:xfrm>
            </p:grpSpPr>
            <p:sp>
              <p:nvSpPr>
                <p:cNvPr id="222" name="Rectangle: Rounded Corners 221">
                  <a:extLst>
                    <a:ext uri="{FF2B5EF4-FFF2-40B4-BE49-F238E27FC236}">
                      <a16:creationId xmlns:a16="http://schemas.microsoft.com/office/drawing/2014/main" id="{8C9B9343-2F9E-4D96-B14E-0EC740297A32}"/>
                    </a:ext>
                  </a:extLst>
                </p:cNvPr>
                <p:cNvSpPr/>
                <p:nvPr/>
              </p:nvSpPr>
              <p:spPr bwMode="auto">
                <a:xfrm>
                  <a:off x="4670426" y="3276624"/>
                  <a:ext cx="258762" cy="787449"/>
                </a:xfrm>
                <a:prstGeom prst="roundRect">
                  <a:avLst>
                    <a:gd name="adj" fmla="val 50000"/>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3" name="Oval 222">
                  <a:extLst>
                    <a:ext uri="{FF2B5EF4-FFF2-40B4-BE49-F238E27FC236}">
                      <a16:creationId xmlns:a16="http://schemas.microsoft.com/office/drawing/2014/main" id="{336A44AD-4000-4E15-9353-F1A1EB0300A7}"/>
                    </a:ext>
                  </a:extLst>
                </p:cNvPr>
                <p:cNvSpPr/>
                <p:nvPr/>
              </p:nvSpPr>
              <p:spPr bwMode="auto">
                <a:xfrm>
                  <a:off x="4710245" y="3328471"/>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4" name="Oval 223">
                  <a:extLst>
                    <a:ext uri="{FF2B5EF4-FFF2-40B4-BE49-F238E27FC236}">
                      <a16:creationId xmlns:a16="http://schemas.microsoft.com/office/drawing/2014/main" id="{B0C6C54C-AB9E-493F-8AB0-64029CF9993C}"/>
                    </a:ext>
                  </a:extLst>
                </p:cNvPr>
                <p:cNvSpPr/>
                <p:nvPr/>
              </p:nvSpPr>
              <p:spPr bwMode="auto">
                <a:xfrm>
                  <a:off x="4710245" y="3583158"/>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5" name="Oval 224">
                  <a:extLst>
                    <a:ext uri="{FF2B5EF4-FFF2-40B4-BE49-F238E27FC236}">
                      <a16:creationId xmlns:a16="http://schemas.microsoft.com/office/drawing/2014/main" id="{6FB6296D-C69F-478D-948C-3AFDF63DF9DE}"/>
                    </a:ext>
                  </a:extLst>
                </p:cNvPr>
                <p:cNvSpPr/>
                <p:nvPr/>
              </p:nvSpPr>
              <p:spPr bwMode="auto">
                <a:xfrm>
                  <a:off x="4710245" y="3837844"/>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10" name="Group 209">
                <a:extLst>
                  <a:ext uri="{FF2B5EF4-FFF2-40B4-BE49-F238E27FC236}">
                    <a16:creationId xmlns:a16="http://schemas.microsoft.com/office/drawing/2014/main" id="{F56890EB-AD7F-494D-A97B-5C66AC3FE515}"/>
                  </a:ext>
                </a:extLst>
              </p:cNvPr>
              <p:cNvGrpSpPr/>
              <p:nvPr/>
            </p:nvGrpSpPr>
            <p:grpSpPr>
              <a:xfrm>
                <a:off x="4973638" y="2084061"/>
                <a:ext cx="258762" cy="787449"/>
                <a:chOff x="4670426" y="3276624"/>
                <a:chExt cx="258762" cy="787449"/>
              </a:xfrm>
            </p:grpSpPr>
            <p:sp>
              <p:nvSpPr>
                <p:cNvPr id="218" name="Rectangle: Rounded Corners 217">
                  <a:extLst>
                    <a:ext uri="{FF2B5EF4-FFF2-40B4-BE49-F238E27FC236}">
                      <a16:creationId xmlns:a16="http://schemas.microsoft.com/office/drawing/2014/main" id="{8CF8D043-7B27-466E-82B7-33EF9B0F6204}"/>
                    </a:ext>
                  </a:extLst>
                </p:cNvPr>
                <p:cNvSpPr/>
                <p:nvPr/>
              </p:nvSpPr>
              <p:spPr bwMode="auto">
                <a:xfrm>
                  <a:off x="4670426" y="3276624"/>
                  <a:ext cx="258762" cy="787449"/>
                </a:xfrm>
                <a:prstGeom prst="roundRect">
                  <a:avLst>
                    <a:gd name="adj" fmla="val 50000"/>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9" name="Oval 218">
                  <a:extLst>
                    <a:ext uri="{FF2B5EF4-FFF2-40B4-BE49-F238E27FC236}">
                      <a16:creationId xmlns:a16="http://schemas.microsoft.com/office/drawing/2014/main" id="{9354C8F1-FAF7-4625-8BB1-F4AA10704378}"/>
                    </a:ext>
                  </a:extLst>
                </p:cNvPr>
                <p:cNvSpPr/>
                <p:nvPr/>
              </p:nvSpPr>
              <p:spPr bwMode="auto">
                <a:xfrm>
                  <a:off x="4710245" y="3328471"/>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0" name="Oval 219">
                  <a:extLst>
                    <a:ext uri="{FF2B5EF4-FFF2-40B4-BE49-F238E27FC236}">
                      <a16:creationId xmlns:a16="http://schemas.microsoft.com/office/drawing/2014/main" id="{A0AF768E-DD45-4058-B73E-D40C7072F92D}"/>
                    </a:ext>
                  </a:extLst>
                </p:cNvPr>
                <p:cNvSpPr/>
                <p:nvPr/>
              </p:nvSpPr>
              <p:spPr bwMode="auto">
                <a:xfrm>
                  <a:off x="4710245" y="3583158"/>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1" name="Oval 220">
                  <a:extLst>
                    <a:ext uri="{FF2B5EF4-FFF2-40B4-BE49-F238E27FC236}">
                      <a16:creationId xmlns:a16="http://schemas.microsoft.com/office/drawing/2014/main" id="{12D2FA43-3142-4A25-B1AB-E1019BCA6530}"/>
                    </a:ext>
                  </a:extLst>
                </p:cNvPr>
                <p:cNvSpPr/>
                <p:nvPr/>
              </p:nvSpPr>
              <p:spPr bwMode="auto">
                <a:xfrm>
                  <a:off x="4710245" y="3837844"/>
                  <a:ext cx="173554" cy="173554"/>
                </a:xfrm>
                <a:prstGeom prst="ellipse">
                  <a:avLst/>
                </a:prstGeom>
                <a:solidFill>
                  <a:srgbClr val="8CC54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211" name="Group 210">
                <a:extLst>
                  <a:ext uri="{FF2B5EF4-FFF2-40B4-BE49-F238E27FC236}">
                    <a16:creationId xmlns:a16="http://schemas.microsoft.com/office/drawing/2014/main" id="{1FD1E74D-BB23-44BC-8CAC-F76CB289BCD3}"/>
                  </a:ext>
                </a:extLst>
              </p:cNvPr>
              <p:cNvGrpSpPr/>
              <p:nvPr/>
            </p:nvGrpSpPr>
            <p:grpSpPr>
              <a:xfrm>
                <a:off x="5373811" y="2097077"/>
                <a:ext cx="1710112" cy="761417"/>
                <a:chOff x="5388516" y="3358831"/>
                <a:chExt cx="1710112" cy="761417"/>
              </a:xfrm>
            </p:grpSpPr>
            <p:sp>
              <p:nvSpPr>
                <p:cNvPr id="212" name="Rectangle: Top Corners Rounded 211">
                  <a:extLst>
                    <a:ext uri="{FF2B5EF4-FFF2-40B4-BE49-F238E27FC236}">
                      <a16:creationId xmlns:a16="http://schemas.microsoft.com/office/drawing/2014/main" id="{07AD6911-DD43-43E9-8068-1DDC8116AC45}"/>
                    </a:ext>
                  </a:extLst>
                </p:cNvPr>
                <p:cNvSpPr/>
                <p:nvPr/>
              </p:nvSpPr>
              <p:spPr bwMode="auto">
                <a:xfrm>
                  <a:off x="5388516" y="3358831"/>
                  <a:ext cx="1710112" cy="122025"/>
                </a:xfrm>
                <a:prstGeom prst="round2SameRect">
                  <a:avLst>
                    <a:gd name="adj1" fmla="val 50000"/>
                    <a:gd name="adj2" fmla="val 0"/>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3" name="Rectangle: Rounded Corners 212">
                  <a:extLst>
                    <a:ext uri="{FF2B5EF4-FFF2-40B4-BE49-F238E27FC236}">
                      <a16:creationId xmlns:a16="http://schemas.microsoft.com/office/drawing/2014/main" id="{157FFA0A-0C51-4A03-B7DE-6AF82998991C}"/>
                    </a:ext>
                  </a:extLst>
                </p:cNvPr>
                <p:cNvSpPr/>
                <p:nvPr/>
              </p:nvSpPr>
              <p:spPr bwMode="auto">
                <a:xfrm>
                  <a:off x="5388516" y="3513354"/>
                  <a:ext cx="1710112" cy="122025"/>
                </a:xfrm>
                <a:prstGeom prst="roundRect">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4" name="Rectangle: Rounded Corners 213">
                  <a:extLst>
                    <a:ext uri="{FF2B5EF4-FFF2-40B4-BE49-F238E27FC236}">
                      <a16:creationId xmlns:a16="http://schemas.microsoft.com/office/drawing/2014/main" id="{614341A4-DFA3-4749-BE64-66495D5F8288}"/>
                    </a:ext>
                  </a:extLst>
                </p:cNvPr>
                <p:cNvSpPr/>
                <p:nvPr/>
              </p:nvSpPr>
              <p:spPr bwMode="auto">
                <a:xfrm>
                  <a:off x="5388516" y="3667877"/>
                  <a:ext cx="1710112" cy="122025"/>
                </a:xfrm>
                <a:prstGeom prst="roundRect">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5" name="Rectangle: Top Corners Rounded 214">
                  <a:extLst>
                    <a:ext uri="{FF2B5EF4-FFF2-40B4-BE49-F238E27FC236}">
                      <a16:creationId xmlns:a16="http://schemas.microsoft.com/office/drawing/2014/main" id="{8540439F-0CE5-4330-9460-1F807E8A11B1}"/>
                    </a:ext>
                  </a:extLst>
                </p:cNvPr>
                <p:cNvSpPr/>
                <p:nvPr/>
              </p:nvSpPr>
              <p:spPr bwMode="auto">
                <a:xfrm flipV="1">
                  <a:off x="5388516" y="3822401"/>
                  <a:ext cx="1710112" cy="122025"/>
                </a:xfrm>
                <a:prstGeom prst="round2SameRect">
                  <a:avLst>
                    <a:gd name="adj1" fmla="val 50000"/>
                    <a:gd name="adj2" fmla="val 0"/>
                  </a:avLst>
                </a:prstGeom>
                <a:solidFill>
                  <a:srgbClr val="000000"/>
                </a:solidFill>
                <a:ln>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6" name="Oval 215">
                  <a:extLst>
                    <a:ext uri="{FF2B5EF4-FFF2-40B4-BE49-F238E27FC236}">
                      <a16:creationId xmlns:a16="http://schemas.microsoft.com/office/drawing/2014/main" id="{4CFF6B86-1D38-487B-A1FF-5B09C1F77D72}"/>
                    </a:ext>
                  </a:extLst>
                </p:cNvPr>
                <p:cNvSpPr/>
                <p:nvPr/>
              </p:nvSpPr>
              <p:spPr bwMode="auto">
                <a:xfrm>
                  <a:off x="6738673" y="4023714"/>
                  <a:ext cx="96534" cy="96534"/>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7" name="Oval 216">
                  <a:extLst>
                    <a:ext uri="{FF2B5EF4-FFF2-40B4-BE49-F238E27FC236}">
                      <a16:creationId xmlns:a16="http://schemas.microsoft.com/office/drawing/2014/main" id="{4F170567-8E67-47E4-8598-AFCC72BE47CD}"/>
                    </a:ext>
                  </a:extLst>
                </p:cNvPr>
                <p:cNvSpPr/>
                <p:nvPr/>
              </p:nvSpPr>
              <p:spPr bwMode="auto">
                <a:xfrm>
                  <a:off x="6897382" y="4023714"/>
                  <a:ext cx="96534" cy="96534"/>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grpSp>
      <p:grpSp>
        <p:nvGrpSpPr>
          <p:cNvPr id="146" name="Group 145">
            <a:extLst>
              <a:ext uri="{FF2B5EF4-FFF2-40B4-BE49-F238E27FC236}">
                <a16:creationId xmlns:a16="http://schemas.microsoft.com/office/drawing/2014/main" id="{0325A785-860E-4011-A2BA-58C72E4050F9}"/>
              </a:ext>
            </a:extLst>
          </p:cNvPr>
          <p:cNvGrpSpPr/>
          <p:nvPr/>
        </p:nvGrpSpPr>
        <p:grpSpPr>
          <a:xfrm>
            <a:off x="13054031" y="1148193"/>
            <a:ext cx="974834" cy="875267"/>
            <a:chOff x="8331639" y="4886641"/>
            <a:chExt cx="1370300" cy="1230341"/>
          </a:xfrm>
        </p:grpSpPr>
        <p:grpSp>
          <p:nvGrpSpPr>
            <p:cNvPr id="157" name="Group 156">
              <a:extLst>
                <a:ext uri="{FF2B5EF4-FFF2-40B4-BE49-F238E27FC236}">
                  <a16:creationId xmlns:a16="http://schemas.microsoft.com/office/drawing/2014/main" id="{16F53C22-8DD4-4FFC-A024-A720E2FE9D10}"/>
                </a:ext>
              </a:extLst>
            </p:cNvPr>
            <p:cNvGrpSpPr/>
            <p:nvPr/>
          </p:nvGrpSpPr>
          <p:grpSpPr>
            <a:xfrm>
              <a:off x="8331639" y="4886641"/>
              <a:ext cx="1370300" cy="1230341"/>
              <a:chOff x="-2759707" y="1099472"/>
              <a:chExt cx="7926138" cy="6799719"/>
            </a:xfrm>
          </p:grpSpPr>
          <p:sp>
            <p:nvSpPr>
              <p:cNvPr id="162" name="Rectangle 317">
                <a:extLst>
                  <a:ext uri="{FF2B5EF4-FFF2-40B4-BE49-F238E27FC236}">
                    <a16:creationId xmlns:a16="http://schemas.microsoft.com/office/drawing/2014/main" id="{A4AA7423-20C7-42DC-BB28-890586544B07}"/>
                  </a:ext>
                </a:extLst>
              </p:cNvPr>
              <p:cNvSpPr/>
              <p:nvPr/>
            </p:nvSpPr>
            <p:spPr bwMode="auto">
              <a:xfrm>
                <a:off x="-1103536" y="6493184"/>
                <a:ext cx="4613797" cy="1133081"/>
              </a:xfrm>
              <a:custGeom>
                <a:avLst/>
                <a:gdLst>
                  <a:gd name="connsiteX0" fmla="*/ 0 w 4983252"/>
                  <a:gd name="connsiteY0" fmla="*/ 0 h 1835045"/>
                  <a:gd name="connsiteX1" fmla="*/ 4983252 w 4983252"/>
                  <a:gd name="connsiteY1" fmla="*/ 0 h 1835045"/>
                  <a:gd name="connsiteX2" fmla="*/ 4983252 w 4983252"/>
                  <a:gd name="connsiteY2" fmla="*/ 1835045 h 1835045"/>
                  <a:gd name="connsiteX3" fmla="*/ 0 w 4983252"/>
                  <a:gd name="connsiteY3" fmla="*/ 1835045 h 1835045"/>
                  <a:gd name="connsiteX4" fmla="*/ 0 w 4983252"/>
                  <a:gd name="connsiteY4" fmla="*/ 0 h 1835045"/>
                  <a:gd name="connsiteX0" fmla="*/ 1339273 w 4983252"/>
                  <a:gd name="connsiteY0" fmla="*/ 36945 h 1835045"/>
                  <a:gd name="connsiteX1" fmla="*/ 4983252 w 4983252"/>
                  <a:gd name="connsiteY1" fmla="*/ 0 h 1835045"/>
                  <a:gd name="connsiteX2" fmla="*/ 4983252 w 4983252"/>
                  <a:gd name="connsiteY2" fmla="*/ 1835045 h 1835045"/>
                  <a:gd name="connsiteX3" fmla="*/ 0 w 4983252"/>
                  <a:gd name="connsiteY3" fmla="*/ 1835045 h 1835045"/>
                  <a:gd name="connsiteX4" fmla="*/ 1339273 w 4983252"/>
                  <a:gd name="connsiteY4" fmla="*/ 36945 h 1835045"/>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339273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339273 w 4983252"/>
                  <a:gd name="connsiteY4" fmla="*/ 0 h 1798100"/>
                  <a:gd name="connsiteX0" fmla="*/ 1625600 w 4983252"/>
                  <a:gd name="connsiteY0" fmla="*/ 0 h 1798100"/>
                  <a:gd name="connsiteX1" fmla="*/ 3228343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0 h 1798100"/>
                  <a:gd name="connsiteX1" fmla="*/ 2997434 w 4983252"/>
                  <a:gd name="connsiteY1" fmla="*/ 1 h 1798100"/>
                  <a:gd name="connsiteX2" fmla="*/ 4983252 w 4983252"/>
                  <a:gd name="connsiteY2" fmla="*/ 1798100 h 1798100"/>
                  <a:gd name="connsiteX3" fmla="*/ 0 w 4983252"/>
                  <a:gd name="connsiteY3" fmla="*/ 1798100 h 1798100"/>
                  <a:gd name="connsiteX4" fmla="*/ 1625600 w 4983252"/>
                  <a:gd name="connsiteY4" fmla="*/ 0 h 1798100"/>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625600 w 4983252"/>
                  <a:gd name="connsiteY0" fmla="*/ 9235 h 1807335"/>
                  <a:gd name="connsiteX1" fmla="*/ 3209870 w 4983252"/>
                  <a:gd name="connsiteY1" fmla="*/ 0 h 1807335"/>
                  <a:gd name="connsiteX2" fmla="*/ 4983252 w 4983252"/>
                  <a:gd name="connsiteY2" fmla="*/ 1807335 h 1807335"/>
                  <a:gd name="connsiteX3" fmla="*/ 0 w 4983252"/>
                  <a:gd name="connsiteY3" fmla="*/ 1807335 h 1807335"/>
                  <a:gd name="connsiteX4" fmla="*/ 1625600 w 4983252"/>
                  <a:gd name="connsiteY4" fmla="*/ 9235 h 1807335"/>
                  <a:gd name="connsiteX0" fmla="*/ 1431636 w 4983252"/>
                  <a:gd name="connsiteY0" fmla="*/ 369454 h 1807335"/>
                  <a:gd name="connsiteX1" fmla="*/ 3209870 w 4983252"/>
                  <a:gd name="connsiteY1" fmla="*/ 0 h 1807335"/>
                  <a:gd name="connsiteX2" fmla="*/ 4983252 w 4983252"/>
                  <a:gd name="connsiteY2" fmla="*/ 1807335 h 1807335"/>
                  <a:gd name="connsiteX3" fmla="*/ 0 w 4983252"/>
                  <a:gd name="connsiteY3" fmla="*/ 1807335 h 1807335"/>
                  <a:gd name="connsiteX4" fmla="*/ 1431636 w 4983252"/>
                  <a:gd name="connsiteY4" fmla="*/ 369454 h 1807335"/>
                  <a:gd name="connsiteX0" fmla="*/ 1431636 w 4983252"/>
                  <a:gd name="connsiteY0" fmla="*/ 0 h 1437881"/>
                  <a:gd name="connsiteX1" fmla="*/ 3551615 w 4983252"/>
                  <a:gd name="connsiteY1" fmla="*/ 1 h 1437881"/>
                  <a:gd name="connsiteX2" fmla="*/ 4983252 w 4983252"/>
                  <a:gd name="connsiteY2" fmla="*/ 1437881 h 1437881"/>
                  <a:gd name="connsiteX3" fmla="*/ 0 w 4983252"/>
                  <a:gd name="connsiteY3" fmla="*/ 1437881 h 1437881"/>
                  <a:gd name="connsiteX4" fmla="*/ 1431636 w 4983252"/>
                  <a:gd name="connsiteY4" fmla="*/ 0 h 1437881"/>
                  <a:gd name="connsiteX0" fmla="*/ 1431636 w 4983252"/>
                  <a:gd name="connsiteY0" fmla="*/ 0 h 1437881"/>
                  <a:gd name="connsiteX1" fmla="*/ 3662452 w 4983252"/>
                  <a:gd name="connsiteY1" fmla="*/ 36947 h 1437881"/>
                  <a:gd name="connsiteX2" fmla="*/ 4983252 w 4983252"/>
                  <a:gd name="connsiteY2" fmla="*/ 1437881 h 1437881"/>
                  <a:gd name="connsiteX3" fmla="*/ 0 w 4983252"/>
                  <a:gd name="connsiteY3" fmla="*/ 1437881 h 1437881"/>
                  <a:gd name="connsiteX4" fmla="*/ 1431636 w 4983252"/>
                  <a:gd name="connsiteY4" fmla="*/ 0 h 1437881"/>
                  <a:gd name="connsiteX0" fmla="*/ 1219200 w 4770816"/>
                  <a:gd name="connsiteY0" fmla="*/ 0 h 1437881"/>
                  <a:gd name="connsiteX1" fmla="*/ 3450016 w 4770816"/>
                  <a:gd name="connsiteY1" fmla="*/ 36947 h 1437881"/>
                  <a:gd name="connsiteX2" fmla="*/ 4770816 w 4770816"/>
                  <a:gd name="connsiteY2" fmla="*/ 1437881 h 1437881"/>
                  <a:gd name="connsiteX3" fmla="*/ 0 w 4770816"/>
                  <a:gd name="connsiteY3" fmla="*/ 1133081 h 1437881"/>
                  <a:gd name="connsiteX4" fmla="*/ 1219200 w 4770816"/>
                  <a:gd name="connsiteY4" fmla="*/ 0 h 1437881"/>
                  <a:gd name="connsiteX0" fmla="*/ 1219200 w 4632270"/>
                  <a:gd name="connsiteY0" fmla="*/ 0 h 1133081"/>
                  <a:gd name="connsiteX1" fmla="*/ 3450016 w 4632270"/>
                  <a:gd name="connsiteY1" fmla="*/ 36947 h 1133081"/>
                  <a:gd name="connsiteX2" fmla="*/ 4632270 w 4632270"/>
                  <a:gd name="connsiteY2" fmla="*/ 1105372 h 1133081"/>
                  <a:gd name="connsiteX3" fmla="*/ 0 w 4632270"/>
                  <a:gd name="connsiteY3" fmla="*/ 1133081 h 1133081"/>
                  <a:gd name="connsiteX4" fmla="*/ 1219200 w 4632270"/>
                  <a:gd name="connsiteY4" fmla="*/ 0 h 1133081"/>
                  <a:gd name="connsiteX0" fmla="*/ 1219200 w 4623033"/>
                  <a:gd name="connsiteY0" fmla="*/ 0 h 1170027"/>
                  <a:gd name="connsiteX1" fmla="*/ 3450016 w 4623033"/>
                  <a:gd name="connsiteY1" fmla="*/ 36947 h 1170027"/>
                  <a:gd name="connsiteX2" fmla="*/ 4623033 w 4623033"/>
                  <a:gd name="connsiteY2" fmla="*/ 1170027 h 1170027"/>
                  <a:gd name="connsiteX3" fmla="*/ 0 w 4623033"/>
                  <a:gd name="connsiteY3" fmla="*/ 1133081 h 1170027"/>
                  <a:gd name="connsiteX4" fmla="*/ 1219200 w 4623033"/>
                  <a:gd name="connsiteY4" fmla="*/ 0 h 1170027"/>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40780 w 4613797"/>
                  <a:gd name="connsiteY1" fmla="*/ 36947 h 1188499"/>
                  <a:gd name="connsiteX2" fmla="*/ 4613797 w 4613797"/>
                  <a:gd name="connsiteY2" fmla="*/ 1170027 h 1188499"/>
                  <a:gd name="connsiteX3" fmla="*/ 0 w 4613797"/>
                  <a:gd name="connsiteY3" fmla="*/ 1188499 h 1188499"/>
                  <a:gd name="connsiteX4" fmla="*/ 1209964 w 4613797"/>
                  <a:gd name="connsiteY4" fmla="*/ 0 h 1188499"/>
                  <a:gd name="connsiteX0" fmla="*/ 1209964 w 4613797"/>
                  <a:gd name="connsiteY0" fmla="*/ 0 h 1188499"/>
                  <a:gd name="connsiteX1" fmla="*/ 3450017 w 4613797"/>
                  <a:gd name="connsiteY1" fmla="*/ 55420 h 1188499"/>
                  <a:gd name="connsiteX2" fmla="*/ 4613797 w 4613797"/>
                  <a:gd name="connsiteY2" fmla="*/ 1170027 h 1188499"/>
                  <a:gd name="connsiteX3" fmla="*/ 0 w 4613797"/>
                  <a:gd name="connsiteY3" fmla="*/ 1188499 h 1188499"/>
                  <a:gd name="connsiteX4" fmla="*/ 1209964 w 4613797"/>
                  <a:gd name="connsiteY4" fmla="*/ 0 h 1188499"/>
                  <a:gd name="connsiteX0" fmla="*/ 1200728 w 4613797"/>
                  <a:gd name="connsiteY0" fmla="*/ 0 h 1133081"/>
                  <a:gd name="connsiteX1" fmla="*/ 3450017 w 4613797"/>
                  <a:gd name="connsiteY1" fmla="*/ 2 h 1133081"/>
                  <a:gd name="connsiteX2" fmla="*/ 4613797 w 4613797"/>
                  <a:gd name="connsiteY2" fmla="*/ 1114609 h 1133081"/>
                  <a:gd name="connsiteX3" fmla="*/ 0 w 4613797"/>
                  <a:gd name="connsiteY3" fmla="*/ 1133081 h 1133081"/>
                  <a:gd name="connsiteX4" fmla="*/ 1200728 w 4613797"/>
                  <a:gd name="connsiteY4" fmla="*/ 0 h 1133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797" h="1133081">
                    <a:moveTo>
                      <a:pt x="1200728" y="0"/>
                    </a:moveTo>
                    <a:lnTo>
                      <a:pt x="3450017" y="2"/>
                    </a:lnTo>
                    <a:cubicBezTo>
                      <a:pt x="3268369" y="617841"/>
                      <a:pt x="2948172" y="1023243"/>
                      <a:pt x="4613797" y="1114609"/>
                    </a:cubicBezTo>
                    <a:lnTo>
                      <a:pt x="0" y="1133081"/>
                    </a:lnTo>
                    <a:cubicBezTo>
                      <a:pt x="1453187" y="1087896"/>
                      <a:pt x="1456267" y="654785"/>
                      <a:pt x="1200728" y="0"/>
                    </a:cubicBezTo>
                    <a:close/>
                  </a:path>
                </a:pathLst>
              </a:custGeom>
              <a:solidFill>
                <a:srgbClr val="7C7C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3" name="Rounded Rectangle 162">
                <a:extLst>
                  <a:ext uri="{FF2B5EF4-FFF2-40B4-BE49-F238E27FC236}">
                    <a16:creationId xmlns:a16="http://schemas.microsoft.com/office/drawing/2014/main" id="{AEE72D6C-181F-4E7D-B697-1B11839D2D96}"/>
                  </a:ext>
                </a:extLst>
              </p:cNvPr>
              <p:cNvSpPr/>
              <p:nvPr/>
            </p:nvSpPr>
            <p:spPr bwMode="auto">
              <a:xfrm>
                <a:off x="-2759707" y="1099472"/>
                <a:ext cx="7926138" cy="5508726"/>
              </a:xfrm>
              <a:prstGeom prst="roundRect">
                <a:avLst>
                  <a:gd name="adj" fmla="val 8482"/>
                </a:avLst>
              </a:prstGeom>
              <a:solidFill>
                <a:srgbClr val="B3B4B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4" name="Rectangle 163">
                <a:extLst>
                  <a:ext uri="{FF2B5EF4-FFF2-40B4-BE49-F238E27FC236}">
                    <a16:creationId xmlns:a16="http://schemas.microsoft.com/office/drawing/2014/main" id="{6D354160-B445-4C51-9471-F196DA49DFE7}"/>
                  </a:ext>
                </a:extLst>
              </p:cNvPr>
              <p:cNvSpPr/>
              <p:nvPr/>
            </p:nvSpPr>
            <p:spPr bwMode="auto">
              <a:xfrm>
                <a:off x="-2133709" y="1626405"/>
                <a:ext cx="6674142" cy="436152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65" name="Rectangle 164">
                <a:extLst>
                  <a:ext uri="{FF2B5EF4-FFF2-40B4-BE49-F238E27FC236}">
                    <a16:creationId xmlns:a16="http://schemas.microsoft.com/office/drawing/2014/main" id="{A785C76F-5B2E-4F95-9DA2-690B8D1EE611}"/>
                  </a:ext>
                </a:extLst>
              </p:cNvPr>
              <p:cNvSpPr/>
              <p:nvPr/>
            </p:nvSpPr>
            <p:spPr bwMode="auto">
              <a:xfrm>
                <a:off x="-1332157" y="7460659"/>
                <a:ext cx="5071038" cy="438532"/>
              </a:xfrm>
              <a:prstGeom prst="rect">
                <a:avLst/>
              </a:prstGeom>
              <a:solidFill>
                <a:srgbClr val="A3A4A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B61BCC05-6F23-48DE-BA03-214D2CC10C81}"/>
                </a:ext>
              </a:extLst>
            </p:cNvPr>
            <p:cNvGrpSpPr/>
            <p:nvPr/>
          </p:nvGrpSpPr>
          <p:grpSpPr>
            <a:xfrm>
              <a:off x="8809547" y="5122604"/>
              <a:ext cx="418607" cy="484954"/>
              <a:chOff x="8008997" y="3602971"/>
              <a:chExt cx="1156786" cy="1376926"/>
            </a:xfrm>
          </p:grpSpPr>
          <p:sp>
            <p:nvSpPr>
              <p:cNvPr id="159" name="Freeform 112">
                <a:extLst>
                  <a:ext uri="{FF2B5EF4-FFF2-40B4-BE49-F238E27FC236}">
                    <a16:creationId xmlns:a16="http://schemas.microsoft.com/office/drawing/2014/main" id="{92345348-C450-4F86-B6AE-DCEC36BC7E57}"/>
                  </a:ext>
                </a:extLst>
              </p:cNvPr>
              <p:cNvSpPr/>
              <p:nvPr/>
            </p:nvSpPr>
            <p:spPr>
              <a:xfrm>
                <a:off x="8072012" y="3602971"/>
                <a:ext cx="1049544" cy="562869"/>
              </a:xfrm>
              <a:custGeom>
                <a:avLst/>
                <a:gdLst>
                  <a:gd name="connsiteX0" fmla="*/ 268288 w 785813"/>
                  <a:gd name="connsiteY0" fmla="*/ 0 h 463550"/>
                  <a:gd name="connsiteX1" fmla="*/ 0 w 785813"/>
                  <a:gd name="connsiteY1" fmla="*/ 268288 h 463550"/>
                  <a:gd name="connsiteX2" fmla="*/ 220663 w 785813"/>
                  <a:gd name="connsiteY2" fmla="*/ 463550 h 463550"/>
                  <a:gd name="connsiteX3" fmla="*/ 228601 w 785813"/>
                  <a:gd name="connsiteY3" fmla="*/ 458788 h 463550"/>
                  <a:gd name="connsiteX4" fmla="*/ 785813 w 785813"/>
                  <a:gd name="connsiteY4" fmla="*/ 263525 h 463550"/>
                  <a:gd name="connsiteX5" fmla="*/ 268288 w 78581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476251 w 1033463"/>
                  <a:gd name="connsiteY3" fmla="*/ 458788 h 463550"/>
                  <a:gd name="connsiteX4" fmla="*/ 1033463 w 1033463"/>
                  <a:gd name="connsiteY4" fmla="*/ 263525 h 463550"/>
                  <a:gd name="connsiteX5" fmla="*/ 515938 w 1033463"/>
                  <a:gd name="connsiteY5" fmla="*/ 0 h 463550"/>
                  <a:gd name="connsiteX0" fmla="*/ 515938 w 1033463"/>
                  <a:gd name="connsiteY0" fmla="*/ 0 h 463550"/>
                  <a:gd name="connsiteX1" fmla="*/ 0 w 1033463"/>
                  <a:gd name="connsiteY1" fmla="*/ 257176 h 463550"/>
                  <a:gd name="connsiteX2" fmla="*/ 468313 w 1033463"/>
                  <a:gd name="connsiteY2" fmla="*/ 463550 h 463550"/>
                  <a:gd name="connsiteX3" fmla="*/ 1033463 w 1033463"/>
                  <a:gd name="connsiteY3" fmla="*/ 263525 h 463550"/>
                  <a:gd name="connsiteX4" fmla="*/ 515938 w 1033463"/>
                  <a:gd name="connsiteY4" fmla="*/ 0 h 463550"/>
                  <a:gd name="connsiteX0" fmla="*/ 515938 w 1033463"/>
                  <a:gd name="connsiteY0" fmla="*/ 0 h 527050"/>
                  <a:gd name="connsiteX1" fmla="*/ 0 w 1033463"/>
                  <a:gd name="connsiteY1" fmla="*/ 257176 h 527050"/>
                  <a:gd name="connsiteX2" fmla="*/ 509588 w 1033463"/>
                  <a:gd name="connsiteY2" fmla="*/ 527050 h 527050"/>
                  <a:gd name="connsiteX3" fmla="*/ 1033463 w 1033463"/>
                  <a:gd name="connsiteY3" fmla="*/ 263525 h 527050"/>
                  <a:gd name="connsiteX4" fmla="*/ 515938 w 1033463"/>
                  <a:gd name="connsiteY4" fmla="*/ 0 h 527050"/>
                  <a:gd name="connsiteX0" fmla="*/ 528638 w 1033463"/>
                  <a:gd name="connsiteY0" fmla="*/ 0 h 549275"/>
                  <a:gd name="connsiteX1" fmla="*/ 0 w 1033463"/>
                  <a:gd name="connsiteY1" fmla="*/ 279401 h 549275"/>
                  <a:gd name="connsiteX2" fmla="*/ 509588 w 1033463"/>
                  <a:gd name="connsiteY2" fmla="*/ 549275 h 549275"/>
                  <a:gd name="connsiteX3" fmla="*/ 1033463 w 1033463"/>
                  <a:gd name="connsiteY3" fmla="*/ 285750 h 549275"/>
                  <a:gd name="connsiteX4" fmla="*/ 528638 w 1033463"/>
                  <a:gd name="connsiteY4" fmla="*/ 0 h 549275"/>
                  <a:gd name="connsiteX0" fmla="*/ 528638 w 1044576"/>
                  <a:gd name="connsiteY0" fmla="*/ 0 h 549275"/>
                  <a:gd name="connsiteX1" fmla="*/ 0 w 1044576"/>
                  <a:gd name="connsiteY1" fmla="*/ 279401 h 549275"/>
                  <a:gd name="connsiteX2" fmla="*/ 509588 w 1044576"/>
                  <a:gd name="connsiteY2" fmla="*/ 549275 h 549275"/>
                  <a:gd name="connsiteX3" fmla="*/ 1044576 w 1044576"/>
                  <a:gd name="connsiteY3" fmla="*/ 285750 h 549275"/>
                  <a:gd name="connsiteX4" fmla="*/ 528638 w 1044576"/>
                  <a:gd name="connsiteY4" fmla="*/ 0 h 549275"/>
                  <a:gd name="connsiteX0" fmla="*/ 528638 w 1044576"/>
                  <a:gd name="connsiteY0" fmla="*/ 0 h 560388"/>
                  <a:gd name="connsiteX1" fmla="*/ 0 w 1044576"/>
                  <a:gd name="connsiteY1" fmla="*/ 290514 h 560388"/>
                  <a:gd name="connsiteX2" fmla="*/ 509588 w 1044576"/>
                  <a:gd name="connsiteY2" fmla="*/ 560388 h 560388"/>
                  <a:gd name="connsiteX3" fmla="*/ 1044576 w 1044576"/>
                  <a:gd name="connsiteY3" fmla="*/ 296863 h 560388"/>
                  <a:gd name="connsiteX4" fmla="*/ 528638 w 1044576"/>
                  <a:gd name="connsiteY4" fmla="*/ 0 h 560388"/>
                  <a:gd name="connsiteX0" fmla="*/ 543542 w 1059480"/>
                  <a:gd name="connsiteY0" fmla="*/ 0 h 560388"/>
                  <a:gd name="connsiteX1" fmla="*/ 0 w 1059480"/>
                  <a:gd name="connsiteY1" fmla="*/ 307903 h 560388"/>
                  <a:gd name="connsiteX2" fmla="*/ 524492 w 1059480"/>
                  <a:gd name="connsiteY2" fmla="*/ 560388 h 560388"/>
                  <a:gd name="connsiteX3" fmla="*/ 1059480 w 1059480"/>
                  <a:gd name="connsiteY3" fmla="*/ 296863 h 560388"/>
                  <a:gd name="connsiteX4" fmla="*/ 543542 w 1059480"/>
                  <a:gd name="connsiteY4" fmla="*/ 0 h 560388"/>
                  <a:gd name="connsiteX0" fmla="*/ 543542 w 1049544"/>
                  <a:gd name="connsiteY0" fmla="*/ 0 h 560388"/>
                  <a:gd name="connsiteX1" fmla="*/ 0 w 1049544"/>
                  <a:gd name="connsiteY1" fmla="*/ 307903 h 560388"/>
                  <a:gd name="connsiteX2" fmla="*/ 524492 w 1049544"/>
                  <a:gd name="connsiteY2" fmla="*/ 560388 h 560388"/>
                  <a:gd name="connsiteX3" fmla="*/ 1049544 w 1049544"/>
                  <a:gd name="connsiteY3" fmla="*/ 294380 h 560388"/>
                  <a:gd name="connsiteX4" fmla="*/ 543542 w 1049544"/>
                  <a:gd name="connsiteY4" fmla="*/ 0 h 560388"/>
                  <a:gd name="connsiteX0" fmla="*/ 543542 w 1049544"/>
                  <a:gd name="connsiteY0" fmla="*/ 0 h 562871"/>
                  <a:gd name="connsiteX1" fmla="*/ 0 w 1049544"/>
                  <a:gd name="connsiteY1" fmla="*/ 307903 h 562871"/>
                  <a:gd name="connsiteX2" fmla="*/ 507104 w 1049544"/>
                  <a:gd name="connsiteY2" fmla="*/ 562871 h 562871"/>
                  <a:gd name="connsiteX3" fmla="*/ 1049544 w 1049544"/>
                  <a:gd name="connsiteY3" fmla="*/ 294380 h 562871"/>
                  <a:gd name="connsiteX4" fmla="*/ 543542 w 1049544"/>
                  <a:gd name="connsiteY4" fmla="*/ 0 h 562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544" h="562871">
                    <a:moveTo>
                      <a:pt x="543542" y="0"/>
                    </a:moveTo>
                    <a:lnTo>
                      <a:pt x="0" y="307903"/>
                    </a:lnTo>
                    <a:lnTo>
                      <a:pt x="507104" y="562871"/>
                    </a:lnTo>
                    <a:lnTo>
                      <a:pt x="1049544" y="294380"/>
                    </a:lnTo>
                    <a:lnTo>
                      <a:pt x="543542" y="0"/>
                    </a:lnTo>
                    <a:close/>
                  </a:path>
                </a:pathLst>
              </a:cu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0" name="Freeform 113">
                <a:extLst>
                  <a:ext uri="{FF2B5EF4-FFF2-40B4-BE49-F238E27FC236}">
                    <a16:creationId xmlns:a16="http://schemas.microsoft.com/office/drawing/2014/main" id="{402F436F-F69A-4053-9AB4-C5EA0C51B148}"/>
                  </a:ext>
                </a:extLst>
              </p:cNvPr>
              <p:cNvSpPr/>
              <p:nvPr/>
            </p:nvSpPr>
            <p:spPr>
              <a:xfrm>
                <a:off x="8008997" y="3983984"/>
                <a:ext cx="517524" cy="981074"/>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B2D4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1" name="Freeform 114">
                <a:extLst>
                  <a:ext uri="{FF2B5EF4-FFF2-40B4-BE49-F238E27FC236}">
                    <a16:creationId xmlns:a16="http://schemas.microsoft.com/office/drawing/2014/main" id="{0AE0173A-1AD7-4C8C-9869-17C95C238AA8}"/>
                  </a:ext>
                </a:extLst>
              </p:cNvPr>
              <p:cNvSpPr/>
              <p:nvPr/>
            </p:nvSpPr>
            <p:spPr>
              <a:xfrm flipH="1">
                <a:off x="8648259" y="3998821"/>
                <a:ext cx="517524" cy="981076"/>
              </a:xfrm>
              <a:custGeom>
                <a:avLst/>
                <a:gdLst>
                  <a:gd name="connsiteX0" fmla="*/ 0 w 517525"/>
                  <a:gd name="connsiteY0" fmla="*/ 0 h 981075"/>
                  <a:gd name="connsiteX1" fmla="*/ 0 w 517525"/>
                  <a:gd name="connsiteY1" fmla="*/ 669925 h 981075"/>
                  <a:gd name="connsiteX2" fmla="*/ 517525 w 517525"/>
                  <a:gd name="connsiteY2" fmla="*/ 981075 h 981075"/>
                  <a:gd name="connsiteX3" fmla="*/ 517525 w 517525"/>
                  <a:gd name="connsiteY3" fmla="*/ 258762 h 981075"/>
                  <a:gd name="connsiteX4" fmla="*/ 0 w 517525"/>
                  <a:gd name="connsiteY4" fmla="*/ 0 h 981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525" h="981075">
                    <a:moveTo>
                      <a:pt x="0" y="0"/>
                    </a:moveTo>
                    <a:lnTo>
                      <a:pt x="0" y="669925"/>
                    </a:lnTo>
                    <a:lnTo>
                      <a:pt x="517525" y="981075"/>
                    </a:lnTo>
                    <a:lnTo>
                      <a:pt x="517525" y="258762"/>
                    </a:lnTo>
                    <a:lnTo>
                      <a:pt x="0" y="0"/>
                    </a:lnTo>
                    <a:close/>
                  </a:path>
                </a:pathLst>
              </a:custGeom>
              <a:solidFill>
                <a:srgbClr val="66AA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grpSp>
      <p:grpSp>
        <p:nvGrpSpPr>
          <p:cNvPr id="147" name="Group 146">
            <a:extLst>
              <a:ext uri="{FF2B5EF4-FFF2-40B4-BE49-F238E27FC236}">
                <a16:creationId xmlns:a16="http://schemas.microsoft.com/office/drawing/2014/main" id="{CDE0A86E-97B0-4005-AA05-CE7A24255631}"/>
              </a:ext>
            </a:extLst>
          </p:cNvPr>
          <p:cNvGrpSpPr/>
          <p:nvPr/>
        </p:nvGrpSpPr>
        <p:grpSpPr>
          <a:xfrm>
            <a:off x="13080762" y="1141394"/>
            <a:ext cx="670381" cy="670381"/>
            <a:chOff x="6734349" y="1631589"/>
            <a:chExt cx="2704850" cy="2704850"/>
          </a:xfrm>
        </p:grpSpPr>
        <p:sp>
          <p:nvSpPr>
            <p:cNvPr id="148" name="Rectangle 147">
              <a:extLst>
                <a:ext uri="{FF2B5EF4-FFF2-40B4-BE49-F238E27FC236}">
                  <a16:creationId xmlns:a16="http://schemas.microsoft.com/office/drawing/2014/main" id="{D44673FB-4F66-4BFF-BB83-7601401E5675}"/>
                </a:ext>
              </a:extLst>
            </p:cNvPr>
            <p:cNvSpPr/>
            <p:nvPr/>
          </p:nvSpPr>
          <p:spPr bwMode="auto">
            <a:xfrm>
              <a:off x="6734349" y="2183848"/>
              <a:ext cx="2704850" cy="385734"/>
            </a:xfrm>
            <a:prstGeom prst="rect">
              <a:avLst/>
            </a:prstGeom>
            <a:solidFill>
              <a:srgbClr val="FFD2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9" name="Rectangle 148">
              <a:extLst>
                <a:ext uri="{FF2B5EF4-FFF2-40B4-BE49-F238E27FC236}">
                  <a16:creationId xmlns:a16="http://schemas.microsoft.com/office/drawing/2014/main" id="{F1EC164C-0F3E-4AB5-B165-52CE06616AA6}"/>
                </a:ext>
              </a:extLst>
            </p:cNvPr>
            <p:cNvSpPr/>
            <p:nvPr/>
          </p:nvSpPr>
          <p:spPr bwMode="auto">
            <a:xfrm>
              <a:off x="6734349" y="2702350"/>
              <a:ext cx="2704850" cy="1126665"/>
            </a:xfrm>
            <a:prstGeom prst="rect">
              <a:avLst/>
            </a:prstGeom>
            <a:solidFill>
              <a:srgbClr val="FFD2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50" name="Group 149">
              <a:extLst>
                <a:ext uri="{FF2B5EF4-FFF2-40B4-BE49-F238E27FC236}">
                  <a16:creationId xmlns:a16="http://schemas.microsoft.com/office/drawing/2014/main" id="{0575568E-793E-4F88-BB0B-7504B6609AC8}"/>
                </a:ext>
              </a:extLst>
            </p:cNvPr>
            <p:cNvGrpSpPr/>
            <p:nvPr/>
          </p:nvGrpSpPr>
          <p:grpSpPr>
            <a:xfrm rot="16200000">
              <a:off x="6733543" y="2161430"/>
              <a:ext cx="2704850" cy="1645167"/>
              <a:chOff x="6734349" y="2021473"/>
              <a:chExt cx="2704850" cy="1645167"/>
            </a:xfrm>
          </p:grpSpPr>
          <p:sp>
            <p:nvSpPr>
              <p:cNvPr id="155" name="Rectangle 154">
                <a:extLst>
                  <a:ext uri="{FF2B5EF4-FFF2-40B4-BE49-F238E27FC236}">
                    <a16:creationId xmlns:a16="http://schemas.microsoft.com/office/drawing/2014/main" id="{4310C492-8023-43FD-B717-5D1D2C01A56A}"/>
                  </a:ext>
                </a:extLst>
              </p:cNvPr>
              <p:cNvSpPr/>
              <p:nvPr/>
            </p:nvSpPr>
            <p:spPr bwMode="auto">
              <a:xfrm>
                <a:off x="6734349" y="2021473"/>
                <a:ext cx="2704850" cy="385734"/>
              </a:xfrm>
              <a:prstGeom prst="rect">
                <a:avLst/>
              </a:prstGeom>
              <a:solidFill>
                <a:srgbClr val="FFD2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6" name="Rectangle 155">
                <a:extLst>
                  <a:ext uri="{FF2B5EF4-FFF2-40B4-BE49-F238E27FC236}">
                    <a16:creationId xmlns:a16="http://schemas.microsoft.com/office/drawing/2014/main" id="{4B76FE64-EA56-4291-8A0F-2DB386775183}"/>
                  </a:ext>
                </a:extLst>
              </p:cNvPr>
              <p:cNvSpPr/>
              <p:nvPr/>
            </p:nvSpPr>
            <p:spPr bwMode="auto">
              <a:xfrm>
                <a:off x="6734349" y="2539975"/>
                <a:ext cx="2704850" cy="1126665"/>
              </a:xfrm>
              <a:prstGeom prst="rect">
                <a:avLst/>
              </a:prstGeom>
              <a:solidFill>
                <a:srgbClr val="FFD21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51" name="Rectangle 150">
              <a:extLst>
                <a:ext uri="{FF2B5EF4-FFF2-40B4-BE49-F238E27FC236}">
                  <a16:creationId xmlns:a16="http://schemas.microsoft.com/office/drawing/2014/main" id="{8B13E8BF-F9CC-41CE-BB4F-D12C2BF5EACC}"/>
                </a:ext>
              </a:extLst>
            </p:cNvPr>
            <p:cNvSpPr/>
            <p:nvPr/>
          </p:nvSpPr>
          <p:spPr bwMode="auto">
            <a:xfrm>
              <a:off x="6848371" y="1729692"/>
              <a:ext cx="2475194" cy="250938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2" name="Rounded Rectangle 263">
              <a:extLst>
                <a:ext uri="{FF2B5EF4-FFF2-40B4-BE49-F238E27FC236}">
                  <a16:creationId xmlns:a16="http://schemas.microsoft.com/office/drawing/2014/main" id="{19493CA4-1CD2-4CF7-9013-8FC0559DAA6F}"/>
                </a:ext>
              </a:extLst>
            </p:cNvPr>
            <p:cNvSpPr/>
            <p:nvPr/>
          </p:nvSpPr>
          <p:spPr bwMode="auto">
            <a:xfrm>
              <a:off x="7166011" y="2100741"/>
              <a:ext cx="1808775" cy="1769902"/>
            </a:xfrm>
            <a:prstGeom prst="roundRect">
              <a:avLst>
                <a:gd name="adj" fmla="val 9945"/>
              </a:avLst>
            </a:prstGeom>
            <a:solidFill>
              <a:srgbClr val="E5E5E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3" name="Rounded Rectangle 264">
              <a:extLst>
                <a:ext uri="{FF2B5EF4-FFF2-40B4-BE49-F238E27FC236}">
                  <a16:creationId xmlns:a16="http://schemas.microsoft.com/office/drawing/2014/main" id="{3CBEC386-D47E-40C8-A931-DF21FCB2649B}"/>
                </a:ext>
              </a:extLst>
            </p:cNvPr>
            <p:cNvSpPr/>
            <p:nvPr/>
          </p:nvSpPr>
          <p:spPr bwMode="auto">
            <a:xfrm>
              <a:off x="7373206" y="2219957"/>
              <a:ext cx="1475468" cy="1498515"/>
            </a:xfrm>
            <a:prstGeom prst="roundRect">
              <a:avLst>
                <a:gd name="adj" fmla="val 9945"/>
              </a:avLst>
            </a:prstGeom>
            <a:solidFill>
              <a:srgbClr val="D0D0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54" name="Freeform 265">
              <a:extLst>
                <a:ext uri="{FF2B5EF4-FFF2-40B4-BE49-F238E27FC236}">
                  <a16:creationId xmlns:a16="http://schemas.microsoft.com/office/drawing/2014/main" id="{B6B3D55A-7B0B-4429-A7C1-52A9A22D70C2}"/>
                </a:ext>
              </a:extLst>
            </p:cNvPr>
            <p:cNvSpPr/>
            <p:nvPr/>
          </p:nvSpPr>
          <p:spPr bwMode="auto">
            <a:xfrm>
              <a:off x="7240777" y="2100741"/>
              <a:ext cx="1734009" cy="1769902"/>
            </a:xfrm>
            <a:custGeom>
              <a:avLst/>
              <a:gdLst>
                <a:gd name="connsiteX0" fmla="*/ 1354214 w 1734009"/>
                <a:gd name="connsiteY0" fmla="*/ 0 h 1769902"/>
                <a:gd name="connsiteX1" fmla="*/ 1557992 w 1734009"/>
                <a:gd name="connsiteY1" fmla="*/ 0 h 1769902"/>
                <a:gd name="connsiteX2" fmla="*/ 1734009 w 1734009"/>
                <a:gd name="connsiteY2" fmla="*/ 176017 h 1769902"/>
                <a:gd name="connsiteX3" fmla="*/ 1734009 w 1734009"/>
                <a:gd name="connsiteY3" fmla="*/ 1593885 h 1769902"/>
                <a:gd name="connsiteX4" fmla="*/ 1557992 w 1734009"/>
                <a:gd name="connsiteY4" fmla="*/ 1769902 h 1769902"/>
                <a:gd name="connsiteX5" fmla="*/ 101251 w 1734009"/>
                <a:gd name="connsiteY5" fmla="*/ 1769902 h 1769902"/>
                <a:gd name="connsiteX6" fmla="*/ 32737 w 1734009"/>
                <a:gd name="connsiteY6" fmla="*/ 1756070 h 1769902"/>
                <a:gd name="connsiteX7" fmla="*/ 0 w 1734009"/>
                <a:gd name="connsiteY7" fmla="*/ 1733998 h 1769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009" h="1769902">
                  <a:moveTo>
                    <a:pt x="1354214" y="0"/>
                  </a:moveTo>
                  <a:lnTo>
                    <a:pt x="1557992" y="0"/>
                  </a:lnTo>
                  <a:cubicBezTo>
                    <a:pt x="1655204" y="0"/>
                    <a:pt x="1734009" y="78805"/>
                    <a:pt x="1734009" y="176017"/>
                  </a:cubicBezTo>
                  <a:lnTo>
                    <a:pt x="1734009" y="1593885"/>
                  </a:lnTo>
                  <a:cubicBezTo>
                    <a:pt x="1734009" y="1691097"/>
                    <a:pt x="1655204" y="1769902"/>
                    <a:pt x="1557992" y="1769902"/>
                  </a:cubicBezTo>
                  <a:lnTo>
                    <a:pt x="101251" y="1769902"/>
                  </a:lnTo>
                  <a:cubicBezTo>
                    <a:pt x="76948" y="1769902"/>
                    <a:pt x="53795" y="1764977"/>
                    <a:pt x="32737" y="1756070"/>
                  </a:cubicBezTo>
                  <a:lnTo>
                    <a:pt x="0" y="1733998"/>
                  </a:lnTo>
                  <a:close/>
                </a:path>
              </a:pathLst>
            </a:custGeom>
            <a:solidFill>
              <a:srgbClr val="000000">
                <a:alpha val="1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228" name="cloud">
            <a:extLst>
              <a:ext uri="{FF2B5EF4-FFF2-40B4-BE49-F238E27FC236}">
                <a16:creationId xmlns:a16="http://schemas.microsoft.com/office/drawing/2014/main" id="{A801146A-4668-48AA-A6D8-FD3565834A81}"/>
              </a:ext>
            </a:extLst>
          </p:cNvPr>
          <p:cNvSpPr>
            <a:spLocks noChangeAspect="1"/>
          </p:cNvSpPr>
          <p:nvPr/>
        </p:nvSpPr>
        <p:spPr bwMode="black">
          <a:xfrm>
            <a:off x="6962334" y="1909971"/>
            <a:ext cx="5889057" cy="339410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alpha val="48000"/>
            </a:schemeClr>
          </a:solidFill>
          <a:ln w="28575">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9" name="TextBox 228">
            <a:extLst>
              <a:ext uri="{FF2B5EF4-FFF2-40B4-BE49-F238E27FC236}">
                <a16:creationId xmlns:a16="http://schemas.microsoft.com/office/drawing/2014/main" id="{FC7DA64E-A9AA-4C62-AF36-CE1B75B4FF5E}"/>
              </a:ext>
            </a:extLst>
          </p:cNvPr>
          <p:cNvSpPr txBox="1"/>
          <p:nvPr/>
        </p:nvSpPr>
        <p:spPr>
          <a:xfrm>
            <a:off x="7675475" y="4697877"/>
            <a:ext cx="957313" cy="369332"/>
          </a:xfrm>
          <a:prstGeom prst="rect">
            <a:avLst/>
          </a:prstGeom>
          <a:ln w="19050" cap="rnd">
            <a:no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wrap="none" rtlCol="0">
            <a:spAutoFit/>
          </a:bodyPr>
          <a:lstStyle>
            <a:defPPr>
              <a:defRPr lang="en-US"/>
            </a:defPPr>
            <a:lvl1pPr marR="0" lvl="0" indent="0" defTabSz="914400" fontAlgn="auto">
              <a:lnSpc>
                <a:spcPct val="100000"/>
              </a:lnSpc>
              <a:spcBef>
                <a:spcPts val="0"/>
              </a:spcBef>
              <a:spcAft>
                <a:spcPts val="0"/>
              </a:spcAft>
              <a:buClrTx/>
              <a:buSzTx/>
              <a:buFontTx/>
              <a:buNone/>
              <a:tabLst/>
              <a:defRPr kumimoji="0" b="0" i="0" u="none" strike="noStrike" kern="0" cap="none" spc="0" normalizeH="0" baseline="0">
                <a:ln>
                  <a:noFill/>
                </a:ln>
                <a:effectLst/>
                <a:uLnTx/>
                <a:uFillTx/>
                <a:latin typeface="Segoe UI Ligh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353535"/>
                </a:solidFill>
                <a:effectLst/>
                <a:uLnTx/>
                <a:uFillTx/>
                <a:latin typeface="Segoe UI Light"/>
                <a:ea typeface="+mn-ea"/>
                <a:cs typeface="+mn-cs"/>
              </a:rPr>
              <a:t>IoT Hub</a:t>
            </a:r>
          </a:p>
        </p:txBody>
      </p:sp>
      <p:grpSp>
        <p:nvGrpSpPr>
          <p:cNvPr id="230" name="Power plant">
            <a:extLst>
              <a:ext uri="{FF2B5EF4-FFF2-40B4-BE49-F238E27FC236}">
                <a16:creationId xmlns:a16="http://schemas.microsoft.com/office/drawing/2014/main" id="{D80E1F34-C07D-4314-A5DC-236B4CE1F524}"/>
              </a:ext>
            </a:extLst>
          </p:cNvPr>
          <p:cNvGrpSpPr/>
          <p:nvPr/>
        </p:nvGrpSpPr>
        <p:grpSpPr>
          <a:xfrm>
            <a:off x="1367600" y="1326562"/>
            <a:ext cx="1050578" cy="841941"/>
            <a:chOff x="2686336" y="2765512"/>
            <a:chExt cx="1050578" cy="841941"/>
          </a:xfrm>
        </p:grpSpPr>
        <p:sp>
          <p:nvSpPr>
            <p:cNvPr id="231" name="Rectangle 230">
              <a:extLst>
                <a:ext uri="{FF2B5EF4-FFF2-40B4-BE49-F238E27FC236}">
                  <a16:creationId xmlns:a16="http://schemas.microsoft.com/office/drawing/2014/main" id="{87B4E036-D218-4C9F-B8C5-261E6C087519}"/>
                </a:ext>
              </a:extLst>
            </p:cNvPr>
            <p:cNvSpPr/>
            <p:nvPr/>
          </p:nvSpPr>
          <p:spPr>
            <a:xfrm>
              <a:off x="2745937" y="3348921"/>
              <a:ext cx="990977" cy="258532"/>
            </a:xfrm>
            <a:prstGeom prst="rect">
              <a:avLst/>
            </a:prstGeom>
          </p:spPr>
          <p:txBody>
            <a:bodyPr wrap="square">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Power plant</a:t>
              </a:r>
            </a:p>
          </p:txBody>
        </p:sp>
        <p:grpSp>
          <p:nvGrpSpPr>
            <p:cNvPr id="232" name="Group 231">
              <a:extLst>
                <a:ext uri="{FF2B5EF4-FFF2-40B4-BE49-F238E27FC236}">
                  <a16:creationId xmlns:a16="http://schemas.microsoft.com/office/drawing/2014/main" id="{D2F5F77D-DE4B-4295-8A48-3AC3E93B7A41}"/>
                </a:ext>
              </a:extLst>
            </p:cNvPr>
            <p:cNvGrpSpPr/>
            <p:nvPr/>
          </p:nvGrpSpPr>
          <p:grpSpPr>
            <a:xfrm>
              <a:off x="2686336" y="2765512"/>
              <a:ext cx="541127" cy="566450"/>
              <a:chOff x="2686336" y="2765512"/>
              <a:chExt cx="541127" cy="566450"/>
            </a:xfrm>
          </p:grpSpPr>
          <p:grpSp>
            <p:nvGrpSpPr>
              <p:cNvPr id="233" name="Group 232">
                <a:extLst>
                  <a:ext uri="{FF2B5EF4-FFF2-40B4-BE49-F238E27FC236}">
                    <a16:creationId xmlns:a16="http://schemas.microsoft.com/office/drawing/2014/main" id="{B90B9C46-7CF4-4ACC-B173-7DB102A08BCC}"/>
                  </a:ext>
                </a:extLst>
              </p:cNvPr>
              <p:cNvGrpSpPr>
                <a:grpSpLocks noChangeAspect="1"/>
              </p:cNvGrpSpPr>
              <p:nvPr/>
            </p:nvGrpSpPr>
            <p:grpSpPr>
              <a:xfrm flipH="1">
                <a:off x="2686336" y="2859003"/>
                <a:ext cx="505382" cy="472959"/>
                <a:chOff x="11441117" y="7323932"/>
                <a:chExt cx="420688" cy="393700"/>
              </a:xfrm>
              <a:solidFill>
                <a:schemeClr val="accent5">
                  <a:lumMod val="90000"/>
                  <a:lumOff val="10000"/>
                </a:schemeClr>
              </a:solidFill>
            </p:grpSpPr>
            <p:sp>
              <p:nvSpPr>
                <p:cNvPr id="237" name="Freeform 139">
                  <a:extLst>
                    <a:ext uri="{FF2B5EF4-FFF2-40B4-BE49-F238E27FC236}">
                      <a16:creationId xmlns:a16="http://schemas.microsoft.com/office/drawing/2014/main" id="{07B04203-3454-4657-81F3-DC0FD98C23F5}"/>
                    </a:ext>
                  </a:extLst>
                </p:cNvPr>
                <p:cNvSpPr>
                  <a:spLocks/>
                </p:cNvSpPr>
                <p:nvPr/>
              </p:nvSpPr>
              <p:spPr bwMode="auto">
                <a:xfrm>
                  <a:off x="11734804" y="7323932"/>
                  <a:ext cx="98425" cy="55563"/>
                </a:xfrm>
                <a:custGeom>
                  <a:avLst/>
                  <a:gdLst>
                    <a:gd name="T0" fmla="*/ 34 w 433"/>
                    <a:gd name="T1" fmla="*/ 156 h 246"/>
                    <a:gd name="T2" fmla="*/ 28 w 433"/>
                    <a:gd name="T3" fmla="*/ 246 h 246"/>
                    <a:gd name="T4" fmla="*/ 403 w 433"/>
                    <a:gd name="T5" fmla="*/ 246 h 246"/>
                    <a:gd name="T6" fmla="*/ 399 w 433"/>
                    <a:gd name="T7" fmla="*/ 156 h 246"/>
                    <a:gd name="T8" fmla="*/ 399 w 433"/>
                    <a:gd name="T9" fmla="*/ 156 h 246"/>
                    <a:gd name="T10" fmla="*/ 405 w 433"/>
                    <a:gd name="T11" fmla="*/ 154 h 246"/>
                    <a:gd name="T12" fmla="*/ 412 w 433"/>
                    <a:gd name="T13" fmla="*/ 152 h 246"/>
                    <a:gd name="T14" fmla="*/ 417 w 433"/>
                    <a:gd name="T15" fmla="*/ 148 h 246"/>
                    <a:gd name="T16" fmla="*/ 423 w 433"/>
                    <a:gd name="T17" fmla="*/ 143 h 246"/>
                    <a:gd name="T18" fmla="*/ 427 w 433"/>
                    <a:gd name="T19" fmla="*/ 138 h 246"/>
                    <a:gd name="T20" fmla="*/ 431 w 433"/>
                    <a:gd name="T21" fmla="*/ 132 h 246"/>
                    <a:gd name="T22" fmla="*/ 432 w 433"/>
                    <a:gd name="T23" fmla="*/ 125 h 246"/>
                    <a:gd name="T24" fmla="*/ 433 w 433"/>
                    <a:gd name="T25" fmla="*/ 117 h 246"/>
                    <a:gd name="T26" fmla="*/ 433 w 433"/>
                    <a:gd name="T27" fmla="*/ 40 h 246"/>
                    <a:gd name="T28" fmla="*/ 433 w 433"/>
                    <a:gd name="T29" fmla="*/ 40 h 246"/>
                    <a:gd name="T30" fmla="*/ 432 w 433"/>
                    <a:gd name="T31" fmla="*/ 32 h 246"/>
                    <a:gd name="T32" fmla="*/ 430 w 433"/>
                    <a:gd name="T33" fmla="*/ 25 h 246"/>
                    <a:gd name="T34" fmla="*/ 426 w 433"/>
                    <a:gd name="T35" fmla="*/ 18 h 246"/>
                    <a:gd name="T36" fmla="*/ 421 w 433"/>
                    <a:gd name="T37" fmla="*/ 12 h 246"/>
                    <a:gd name="T38" fmla="*/ 415 w 433"/>
                    <a:gd name="T39" fmla="*/ 8 h 246"/>
                    <a:gd name="T40" fmla="*/ 408 w 433"/>
                    <a:gd name="T41" fmla="*/ 4 h 246"/>
                    <a:gd name="T42" fmla="*/ 401 w 433"/>
                    <a:gd name="T43" fmla="*/ 2 h 246"/>
                    <a:gd name="T44" fmla="*/ 393 w 433"/>
                    <a:gd name="T45" fmla="*/ 0 h 246"/>
                    <a:gd name="T46" fmla="*/ 40 w 433"/>
                    <a:gd name="T47" fmla="*/ 0 h 246"/>
                    <a:gd name="T48" fmla="*/ 40 w 433"/>
                    <a:gd name="T49" fmla="*/ 0 h 246"/>
                    <a:gd name="T50" fmla="*/ 32 w 433"/>
                    <a:gd name="T51" fmla="*/ 2 h 246"/>
                    <a:gd name="T52" fmla="*/ 24 w 433"/>
                    <a:gd name="T53" fmla="*/ 4 h 246"/>
                    <a:gd name="T54" fmla="*/ 17 w 433"/>
                    <a:gd name="T55" fmla="*/ 8 h 246"/>
                    <a:gd name="T56" fmla="*/ 11 w 433"/>
                    <a:gd name="T57" fmla="*/ 12 h 246"/>
                    <a:gd name="T58" fmla="*/ 6 w 433"/>
                    <a:gd name="T59" fmla="*/ 18 h 246"/>
                    <a:gd name="T60" fmla="*/ 3 w 433"/>
                    <a:gd name="T61" fmla="*/ 25 h 246"/>
                    <a:gd name="T62" fmla="*/ 0 w 433"/>
                    <a:gd name="T63" fmla="*/ 32 h 246"/>
                    <a:gd name="T64" fmla="*/ 0 w 433"/>
                    <a:gd name="T65" fmla="*/ 40 h 246"/>
                    <a:gd name="T66" fmla="*/ 0 w 433"/>
                    <a:gd name="T67" fmla="*/ 117 h 246"/>
                    <a:gd name="T68" fmla="*/ 0 w 433"/>
                    <a:gd name="T69" fmla="*/ 117 h 246"/>
                    <a:gd name="T70" fmla="*/ 0 w 433"/>
                    <a:gd name="T71" fmla="*/ 125 h 246"/>
                    <a:gd name="T72" fmla="*/ 2 w 433"/>
                    <a:gd name="T73" fmla="*/ 132 h 246"/>
                    <a:gd name="T74" fmla="*/ 5 w 433"/>
                    <a:gd name="T75" fmla="*/ 138 h 246"/>
                    <a:gd name="T76" fmla="*/ 9 w 433"/>
                    <a:gd name="T77" fmla="*/ 143 h 246"/>
                    <a:gd name="T78" fmla="*/ 14 w 433"/>
                    <a:gd name="T79" fmla="*/ 148 h 246"/>
                    <a:gd name="T80" fmla="*/ 20 w 433"/>
                    <a:gd name="T81" fmla="*/ 152 h 246"/>
                    <a:gd name="T82" fmla="*/ 26 w 433"/>
                    <a:gd name="T83" fmla="*/ 154 h 246"/>
                    <a:gd name="T84" fmla="*/ 34 w 433"/>
                    <a:gd name="T85" fmla="*/ 156 h 246"/>
                    <a:gd name="T86" fmla="*/ 34 w 433"/>
                    <a:gd name="T87"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3" h="246">
                      <a:moveTo>
                        <a:pt x="34" y="156"/>
                      </a:moveTo>
                      <a:lnTo>
                        <a:pt x="28" y="246"/>
                      </a:lnTo>
                      <a:lnTo>
                        <a:pt x="403" y="246"/>
                      </a:lnTo>
                      <a:lnTo>
                        <a:pt x="399" y="156"/>
                      </a:lnTo>
                      <a:lnTo>
                        <a:pt x="399" y="156"/>
                      </a:lnTo>
                      <a:lnTo>
                        <a:pt x="405" y="154"/>
                      </a:lnTo>
                      <a:lnTo>
                        <a:pt x="412" y="152"/>
                      </a:lnTo>
                      <a:lnTo>
                        <a:pt x="417" y="148"/>
                      </a:lnTo>
                      <a:lnTo>
                        <a:pt x="423" y="143"/>
                      </a:lnTo>
                      <a:lnTo>
                        <a:pt x="427" y="138"/>
                      </a:lnTo>
                      <a:lnTo>
                        <a:pt x="431" y="132"/>
                      </a:lnTo>
                      <a:lnTo>
                        <a:pt x="432" y="125"/>
                      </a:lnTo>
                      <a:lnTo>
                        <a:pt x="433" y="117"/>
                      </a:lnTo>
                      <a:lnTo>
                        <a:pt x="433" y="40"/>
                      </a:lnTo>
                      <a:lnTo>
                        <a:pt x="433" y="40"/>
                      </a:lnTo>
                      <a:lnTo>
                        <a:pt x="432" y="32"/>
                      </a:lnTo>
                      <a:lnTo>
                        <a:pt x="430" y="25"/>
                      </a:lnTo>
                      <a:lnTo>
                        <a:pt x="426" y="18"/>
                      </a:lnTo>
                      <a:lnTo>
                        <a:pt x="421" y="12"/>
                      </a:lnTo>
                      <a:lnTo>
                        <a:pt x="415" y="8"/>
                      </a:lnTo>
                      <a:lnTo>
                        <a:pt x="408" y="4"/>
                      </a:lnTo>
                      <a:lnTo>
                        <a:pt x="401" y="2"/>
                      </a:lnTo>
                      <a:lnTo>
                        <a:pt x="393" y="0"/>
                      </a:lnTo>
                      <a:lnTo>
                        <a:pt x="40" y="0"/>
                      </a:lnTo>
                      <a:lnTo>
                        <a:pt x="40" y="0"/>
                      </a:lnTo>
                      <a:lnTo>
                        <a:pt x="32" y="2"/>
                      </a:lnTo>
                      <a:lnTo>
                        <a:pt x="24" y="4"/>
                      </a:lnTo>
                      <a:lnTo>
                        <a:pt x="17" y="8"/>
                      </a:lnTo>
                      <a:lnTo>
                        <a:pt x="11" y="12"/>
                      </a:lnTo>
                      <a:lnTo>
                        <a:pt x="6" y="18"/>
                      </a:lnTo>
                      <a:lnTo>
                        <a:pt x="3" y="25"/>
                      </a:lnTo>
                      <a:lnTo>
                        <a:pt x="0" y="32"/>
                      </a:lnTo>
                      <a:lnTo>
                        <a:pt x="0" y="40"/>
                      </a:lnTo>
                      <a:lnTo>
                        <a:pt x="0" y="117"/>
                      </a:lnTo>
                      <a:lnTo>
                        <a:pt x="0" y="117"/>
                      </a:lnTo>
                      <a:lnTo>
                        <a:pt x="0" y="125"/>
                      </a:lnTo>
                      <a:lnTo>
                        <a:pt x="2" y="132"/>
                      </a:lnTo>
                      <a:lnTo>
                        <a:pt x="5" y="138"/>
                      </a:lnTo>
                      <a:lnTo>
                        <a:pt x="9" y="143"/>
                      </a:lnTo>
                      <a:lnTo>
                        <a:pt x="14" y="148"/>
                      </a:lnTo>
                      <a:lnTo>
                        <a:pt x="20" y="152"/>
                      </a:lnTo>
                      <a:lnTo>
                        <a:pt x="26" y="154"/>
                      </a:lnTo>
                      <a:lnTo>
                        <a:pt x="34" y="156"/>
                      </a:lnTo>
                      <a:lnTo>
                        <a:pt x="34" y="15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8" name="Freeform 140">
                  <a:extLst>
                    <a:ext uri="{FF2B5EF4-FFF2-40B4-BE49-F238E27FC236}">
                      <a16:creationId xmlns:a16="http://schemas.microsoft.com/office/drawing/2014/main" id="{B41CD146-EFD6-4E0F-B17E-A4C342EAD93D}"/>
                    </a:ext>
                  </a:extLst>
                </p:cNvPr>
                <p:cNvSpPr>
                  <a:spLocks/>
                </p:cNvSpPr>
                <p:nvPr/>
              </p:nvSpPr>
              <p:spPr bwMode="auto">
                <a:xfrm>
                  <a:off x="11737979" y="7401719"/>
                  <a:ext cx="92075" cy="42863"/>
                </a:xfrm>
                <a:custGeom>
                  <a:avLst/>
                  <a:gdLst>
                    <a:gd name="T0" fmla="*/ 0 w 406"/>
                    <a:gd name="T1" fmla="*/ 186 h 186"/>
                    <a:gd name="T2" fmla="*/ 406 w 406"/>
                    <a:gd name="T3" fmla="*/ 186 h 186"/>
                    <a:gd name="T4" fmla="*/ 396 w 406"/>
                    <a:gd name="T5" fmla="*/ 0 h 186"/>
                    <a:gd name="T6" fmla="*/ 10 w 406"/>
                    <a:gd name="T7" fmla="*/ 0 h 186"/>
                    <a:gd name="T8" fmla="*/ 0 w 406"/>
                    <a:gd name="T9" fmla="*/ 186 h 186"/>
                  </a:gdLst>
                  <a:ahLst/>
                  <a:cxnLst>
                    <a:cxn ang="0">
                      <a:pos x="T0" y="T1"/>
                    </a:cxn>
                    <a:cxn ang="0">
                      <a:pos x="T2" y="T3"/>
                    </a:cxn>
                    <a:cxn ang="0">
                      <a:pos x="T4" y="T5"/>
                    </a:cxn>
                    <a:cxn ang="0">
                      <a:pos x="T6" y="T7"/>
                    </a:cxn>
                    <a:cxn ang="0">
                      <a:pos x="T8" y="T9"/>
                    </a:cxn>
                  </a:cxnLst>
                  <a:rect l="0" t="0" r="r" b="b"/>
                  <a:pathLst>
                    <a:path w="406" h="186">
                      <a:moveTo>
                        <a:pt x="0" y="186"/>
                      </a:moveTo>
                      <a:lnTo>
                        <a:pt x="406" y="186"/>
                      </a:lnTo>
                      <a:lnTo>
                        <a:pt x="396" y="0"/>
                      </a:lnTo>
                      <a:lnTo>
                        <a:pt x="10" y="0"/>
                      </a:lnTo>
                      <a:lnTo>
                        <a:pt x="0" y="18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9" name="Freeform 141">
                  <a:extLst>
                    <a:ext uri="{FF2B5EF4-FFF2-40B4-BE49-F238E27FC236}">
                      <a16:creationId xmlns:a16="http://schemas.microsoft.com/office/drawing/2014/main" id="{25C09FFC-5947-4147-A027-94D22F74EAAF}"/>
                    </a:ext>
                  </a:extLst>
                </p:cNvPr>
                <p:cNvSpPr>
                  <a:spLocks noEditPoints="1"/>
                </p:cNvSpPr>
                <p:nvPr/>
              </p:nvSpPr>
              <p:spPr bwMode="auto">
                <a:xfrm>
                  <a:off x="11441117" y="7465219"/>
                  <a:ext cx="420688" cy="252413"/>
                </a:xfrm>
                <a:custGeom>
                  <a:avLst/>
                  <a:gdLst>
                    <a:gd name="T0" fmla="*/ 1773 w 1855"/>
                    <a:gd name="T1" fmla="*/ 965 h 1117"/>
                    <a:gd name="T2" fmla="*/ 1304 w 1855"/>
                    <a:gd name="T3" fmla="*/ 11 h 1117"/>
                    <a:gd name="T4" fmla="*/ 761 w 1855"/>
                    <a:gd name="T5" fmla="*/ 0 h 1117"/>
                    <a:gd name="T6" fmla="*/ 79 w 1855"/>
                    <a:gd name="T7" fmla="*/ 0 h 1117"/>
                    <a:gd name="T8" fmla="*/ 79 w 1855"/>
                    <a:gd name="T9" fmla="*/ 965 h 1117"/>
                    <a:gd name="T10" fmla="*/ 63 w 1855"/>
                    <a:gd name="T11" fmla="*/ 966 h 1117"/>
                    <a:gd name="T12" fmla="*/ 48 w 1855"/>
                    <a:gd name="T13" fmla="*/ 971 h 1117"/>
                    <a:gd name="T14" fmla="*/ 35 w 1855"/>
                    <a:gd name="T15" fmla="*/ 978 h 1117"/>
                    <a:gd name="T16" fmla="*/ 23 w 1855"/>
                    <a:gd name="T17" fmla="*/ 988 h 1117"/>
                    <a:gd name="T18" fmla="*/ 13 w 1855"/>
                    <a:gd name="T19" fmla="*/ 999 h 1117"/>
                    <a:gd name="T20" fmla="*/ 6 w 1855"/>
                    <a:gd name="T21" fmla="*/ 1013 h 1117"/>
                    <a:gd name="T22" fmla="*/ 2 w 1855"/>
                    <a:gd name="T23" fmla="*/ 1028 h 1117"/>
                    <a:gd name="T24" fmla="*/ 0 w 1855"/>
                    <a:gd name="T25" fmla="*/ 1044 h 1117"/>
                    <a:gd name="T26" fmla="*/ 0 w 1855"/>
                    <a:gd name="T27" fmla="*/ 1074 h 1117"/>
                    <a:gd name="T28" fmla="*/ 1 w 1855"/>
                    <a:gd name="T29" fmla="*/ 1084 h 1117"/>
                    <a:gd name="T30" fmla="*/ 7 w 1855"/>
                    <a:gd name="T31" fmla="*/ 1099 h 1117"/>
                    <a:gd name="T32" fmla="*/ 19 w 1855"/>
                    <a:gd name="T33" fmla="*/ 1110 h 1117"/>
                    <a:gd name="T34" fmla="*/ 35 w 1855"/>
                    <a:gd name="T35" fmla="*/ 1117 h 1117"/>
                    <a:gd name="T36" fmla="*/ 1812 w 1855"/>
                    <a:gd name="T37" fmla="*/ 1117 h 1117"/>
                    <a:gd name="T38" fmla="*/ 1820 w 1855"/>
                    <a:gd name="T39" fmla="*/ 1117 h 1117"/>
                    <a:gd name="T40" fmla="*/ 1835 w 1855"/>
                    <a:gd name="T41" fmla="*/ 1110 h 1117"/>
                    <a:gd name="T42" fmla="*/ 1848 w 1855"/>
                    <a:gd name="T43" fmla="*/ 1099 h 1117"/>
                    <a:gd name="T44" fmla="*/ 1854 w 1855"/>
                    <a:gd name="T45" fmla="*/ 1084 h 1117"/>
                    <a:gd name="T46" fmla="*/ 1855 w 1855"/>
                    <a:gd name="T47" fmla="*/ 1072 h 1117"/>
                    <a:gd name="T48" fmla="*/ 1855 w 1855"/>
                    <a:gd name="T49" fmla="*/ 1044 h 1117"/>
                    <a:gd name="T50" fmla="*/ 1853 w 1855"/>
                    <a:gd name="T51" fmla="*/ 1028 h 1117"/>
                    <a:gd name="T52" fmla="*/ 1849 w 1855"/>
                    <a:gd name="T53" fmla="*/ 1013 h 1117"/>
                    <a:gd name="T54" fmla="*/ 1842 w 1855"/>
                    <a:gd name="T55" fmla="*/ 999 h 1117"/>
                    <a:gd name="T56" fmla="*/ 1831 w 1855"/>
                    <a:gd name="T57" fmla="*/ 988 h 1117"/>
                    <a:gd name="T58" fmla="*/ 1820 w 1855"/>
                    <a:gd name="T59" fmla="*/ 978 h 1117"/>
                    <a:gd name="T60" fmla="*/ 1807 w 1855"/>
                    <a:gd name="T61" fmla="*/ 971 h 1117"/>
                    <a:gd name="T62" fmla="*/ 1791 w 1855"/>
                    <a:gd name="T63" fmla="*/ 966 h 1117"/>
                    <a:gd name="T64" fmla="*/ 1776 w 1855"/>
                    <a:gd name="T65" fmla="*/ 965 h 1117"/>
                    <a:gd name="T66" fmla="*/ 483 w 1855"/>
                    <a:gd name="T67" fmla="*/ 864 h 1117"/>
                    <a:gd name="T68" fmla="*/ 311 w 1855"/>
                    <a:gd name="T69" fmla="*/ 714 h 1117"/>
                    <a:gd name="T70" fmla="*/ 483 w 1855"/>
                    <a:gd name="T71" fmla="*/ 864 h 1117"/>
                    <a:gd name="T72" fmla="*/ 311 w 1855"/>
                    <a:gd name="T73" fmla="*/ 600 h 1117"/>
                    <a:gd name="T74" fmla="*/ 483 w 1855"/>
                    <a:gd name="T75" fmla="*/ 452 h 1117"/>
                    <a:gd name="T76" fmla="*/ 1138 w 1855"/>
                    <a:gd name="T77" fmla="*/ 864 h 1117"/>
                    <a:gd name="T78" fmla="*/ 964 w 1855"/>
                    <a:gd name="T79" fmla="*/ 714 h 1117"/>
                    <a:gd name="T80" fmla="*/ 1138 w 1855"/>
                    <a:gd name="T81" fmla="*/ 864 h 1117"/>
                    <a:gd name="T82" fmla="*/ 964 w 1855"/>
                    <a:gd name="T83" fmla="*/ 600 h 1117"/>
                    <a:gd name="T84" fmla="*/ 1138 w 1855"/>
                    <a:gd name="T85" fmla="*/ 452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5" h="1117">
                      <a:moveTo>
                        <a:pt x="1776" y="965"/>
                      </a:moveTo>
                      <a:lnTo>
                        <a:pt x="1773" y="965"/>
                      </a:lnTo>
                      <a:lnTo>
                        <a:pt x="1721" y="11"/>
                      </a:lnTo>
                      <a:lnTo>
                        <a:pt x="1304" y="11"/>
                      </a:lnTo>
                      <a:lnTo>
                        <a:pt x="1289" y="293"/>
                      </a:lnTo>
                      <a:lnTo>
                        <a:pt x="761" y="0"/>
                      </a:lnTo>
                      <a:lnTo>
                        <a:pt x="761" y="379"/>
                      </a:lnTo>
                      <a:lnTo>
                        <a:pt x="79" y="0"/>
                      </a:lnTo>
                      <a:lnTo>
                        <a:pt x="79" y="965"/>
                      </a:lnTo>
                      <a:lnTo>
                        <a:pt x="79" y="965"/>
                      </a:lnTo>
                      <a:lnTo>
                        <a:pt x="71" y="965"/>
                      </a:lnTo>
                      <a:lnTo>
                        <a:pt x="63" y="966"/>
                      </a:lnTo>
                      <a:lnTo>
                        <a:pt x="55" y="968"/>
                      </a:lnTo>
                      <a:lnTo>
                        <a:pt x="48" y="971"/>
                      </a:lnTo>
                      <a:lnTo>
                        <a:pt x="42" y="974"/>
                      </a:lnTo>
                      <a:lnTo>
                        <a:pt x="35" y="978"/>
                      </a:lnTo>
                      <a:lnTo>
                        <a:pt x="29" y="983"/>
                      </a:lnTo>
                      <a:lnTo>
                        <a:pt x="23" y="988"/>
                      </a:lnTo>
                      <a:lnTo>
                        <a:pt x="18" y="993"/>
                      </a:lnTo>
                      <a:lnTo>
                        <a:pt x="13" y="999"/>
                      </a:lnTo>
                      <a:lnTo>
                        <a:pt x="10" y="1006"/>
                      </a:lnTo>
                      <a:lnTo>
                        <a:pt x="6" y="1013"/>
                      </a:lnTo>
                      <a:lnTo>
                        <a:pt x="4" y="1020"/>
                      </a:lnTo>
                      <a:lnTo>
                        <a:pt x="2" y="1028"/>
                      </a:lnTo>
                      <a:lnTo>
                        <a:pt x="1" y="1035"/>
                      </a:lnTo>
                      <a:lnTo>
                        <a:pt x="0" y="1044"/>
                      </a:lnTo>
                      <a:lnTo>
                        <a:pt x="0" y="1072"/>
                      </a:lnTo>
                      <a:lnTo>
                        <a:pt x="0" y="1074"/>
                      </a:lnTo>
                      <a:lnTo>
                        <a:pt x="0" y="1074"/>
                      </a:lnTo>
                      <a:lnTo>
                        <a:pt x="1" y="1084"/>
                      </a:lnTo>
                      <a:lnTo>
                        <a:pt x="3" y="1092"/>
                      </a:lnTo>
                      <a:lnTo>
                        <a:pt x="7" y="1099"/>
                      </a:lnTo>
                      <a:lnTo>
                        <a:pt x="13" y="1105"/>
                      </a:lnTo>
                      <a:lnTo>
                        <a:pt x="19" y="1110"/>
                      </a:lnTo>
                      <a:lnTo>
                        <a:pt x="27" y="1114"/>
                      </a:lnTo>
                      <a:lnTo>
                        <a:pt x="35" y="1117"/>
                      </a:lnTo>
                      <a:lnTo>
                        <a:pt x="43" y="1117"/>
                      </a:lnTo>
                      <a:lnTo>
                        <a:pt x="1812" y="1117"/>
                      </a:lnTo>
                      <a:lnTo>
                        <a:pt x="1812" y="1117"/>
                      </a:lnTo>
                      <a:lnTo>
                        <a:pt x="1820" y="1117"/>
                      </a:lnTo>
                      <a:lnTo>
                        <a:pt x="1828" y="1114"/>
                      </a:lnTo>
                      <a:lnTo>
                        <a:pt x="1835" y="1110"/>
                      </a:lnTo>
                      <a:lnTo>
                        <a:pt x="1843" y="1105"/>
                      </a:lnTo>
                      <a:lnTo>
                        <a:pt x="1848" y="1099"/>
                      </a:lnTo>
                      <a:lnTo>
                        <a:pt x="1852" y="1092"/>
                      </a:lnTo>
                      <a:lnTo>
                        <a:pt x="1854" y="1084"/>
                      </a:lnTo>
                      <a:lnTo>
                        <a:pt x="1855" y="1074"/>
                      </a:lnTo>
                      <a:lnTo>
                        <a:pt x="1855" y="1072"/>
                      </a:lnTo>
                      <a:lnTo>
                        <a:pt x="1855" y="1044"/>
                      </a:lnTo>
                      <a:lnTo>
                        <a:pt x="1855" y="1044"/>
                      </a:lnTo>
                      <a:lnTo>
                        <a:pt x="1855" y="1035"/>
                      </a:lnTo>
                      <a:lnTo>
                        <a:pt x="1853" y="1028"/>
                      </a:lnTo>
                      <a:lnTo>
                        <a:pt x="1852" y="1020"/>
                      </a:lnTo>
                      <a:lnTo>
                        <a:pt x="1849" y="1013"/>
                      </a:lnTo>
                      <a:lnTo>
                        <a:pt x="1846" y="1006"/>
                      </a:lnTo>
                      <a:lnTo>
                        <a:pt x="1842" y="999"/>
                      </a:lnTo>
                      <a:lnTo>
                        <a:pt x="1837" y="993"/>
                      </a:lnTo>
                      <a:lnTo>
                        <a:pt x="1831" y="988"/>
                      </a:lnTo>
                      <a:lnTo>
                        <a:pt x="1826" y="983"/>
                      </a:lnTo>
                      <a:lnTo>
                        <a:pt x="1820" y="978"/>
                      </a:lnTo>
                      <a:lnTo>
                        <a:pt x="1814" y="974"/>
                      </a:lnTo>
                      <a:lnTo>
                        <a:pt x="1807" y="971"/>
                      </a:lnTo>
                      <a:lnTo>
                        <a:pt x="1800" y="968"/>
                      </a:lnTo>
                      <a:lnTo>
                        <a:pt x="1791" y="966"/>
                      </a:lnTo>
                      <a:lnTo>
                        <a:pt x="1784" y="965"/>
                      </a:lnTo>
                      <a:lnTo>
                        <a:pt x="1776" y="965"/>
                      </a:lnTo>
                      <a:lnTo>
                        <a:pt x="1776" y="965"/>
                      </a:lnTo>
                      <a:close/>
                      <a:moveTo>
                        <a:pt x="483" y="864"/>
                      </a:moveTo>
                      <a:lnTo>
                        <a:pt x="311" y="864"/>
                      </a:lnTo>
                      <a:lnTo>
                        <a:pt x="311" y="714"/>
                      </a:lnTo>
                      <a:lnTo>
                        <a:pt x="483" y="714"/>
                      </a:lnTo>
                      <a:lnTo>
                        <a:pt x="483" y="864"/>
                      </a:lnTo>
                      <a:close/>
                      <a:moveTo>
                        <a:pt x="483" y="600"/>
                      </a:moveTo>
                      <a:lnTo>
                        <a:pt x="311" y="600"/>
                      </a:lnTo>
                      <a:lnTo>
                        <a:pt x="311" y="452"/>
                      </a:lnTo>
                      <a:lnTo>
                        <a:pt x="483" y="452"/>
                      </a:lnTo>
                      <a:lnTo>
                        <a:pt x="483" y="600"/>
                      </a:lnTo>
                      <a:close/>
                      <a:moveTo>
                        <a:pt x="1138" y="864"/>
                      </a:moveTo>
                      <a:lnTo>
                        <a:pt x="964" y="864"/>
                      </a:lnTo>
                      <a:lnTo>
                        <a:pt x="964" y="714"/>
                      </a:lnTo>
                      <a:lnTo>
                        <a:pt x="1138" y="714"/>
                      </a:lnTo>
                      <a:lnTo>
                        <a:pt x="1138" y="864"/>
                      </a:lnTo>
                      <a:close/>
                      <a:moveTo>
                        <a:pt x="1138" y="600"/>
                      </a:moveTo>
                      <a:lnTo>
                        <a:pt x="964" y="600"/>
                      </a:lnTo>
                      <a:lnTo>
                        <a:pt x="964" y="452"/>
                      </a:lnTo>
                      <a:lnTo>
                        <a:pt x="1138" y="452"/>
                      </a:lnTo>
                      <a:lnTo>
                        <a:pt x="1138" y="60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234" name="Freeform 104">
                <a:extLst>
                  <a:ext uri="{FF2B5EF4-FFF2-40B4-BE49-F238E27FC236}">
                    <a16:creationId xmlns:a16="http://schemas.microsoft.com/office/drawing/2014/main" id="{34618409-6FD9-4332-9B81-F87053C5E838}"/>
                  </a:ext>
                </a:extLst>
              </p:cNvPr>
              <p:cNvSpPr>
                <a:spLocks noEditPoints="1"/>
              </p:cNvSpPr>
              <p:nvPr/>
            </p:nvSpPr>
            <p:spPr bwMode="black">
              <a:xfrm flipH="1">
                <a:off x="3155973" y="294303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5" name="Freeform 104">
                <a:extLst>
                  <a:ext uri="{FF2B5EF4-FFF2-40B4-BE49-F238E27FC236}">
                    <a16:creationId xmlns:a16="http://schemas.microsoft.com/office/drawing/2014/main" id="{5DD056BC-3CAE-4019-8974-0A84B901BDC9}"/>
                  </a:ext>
                </a:extLst>
              </p:cNvPr>
              <p:cNvSpPr>
                <a:spLocks noEditPoints="1"/>
              </p:cNvSpPr>
              <p:nvPr/>
            </p:nvSpPr>
            <p:spPr bwMode="black">
              <a:xfrm flipH="1">
                <a:off x="2750137" y="276551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6" name="Freeform 104">
                <a:extLst>
                  <a:ext uri="{FF2B5EF4-FFF2-40B4-BE49-F238E27FC236}">
                    <a16:creationId xmlns:a16="http://schemas.microsoft.com/office/drawing/2014/main" id="{B36D9DDD-D7EE-497D-91C1-3D235C6D215F}"/>
                  </a:ext>
                </a:extLst>
              </p:cNvPr>
              <p:cNvSpPr>
                <a:spLocks noEditPoints="1"/>
              </p:cNvSpPr>
              <p:nvPr/>
            </p:nvSpPr>
            <p:spPr bwMode="black">
              <a:xfrm flipH="1">
                <a:off x="2738664" y="318453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pic>
        <p:nvPicPr>
          <p:cNvPr id="240" name="iot icon">
            <a:extLst>
              <a:ext uri="{FF2B5EF4-FFF2-40B4-BE49-F238E27FC236}">
                <a16:creationId xmlns:a16="http://schemas.microsoft.com/office/drawing/2014/main" id="{5EF8AAA5-848F-43E2-936C-FBE41902735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10443" y="4114532"/>
            <a:ext cx="487376" cy="487376"/>
          </a:xfrm>
          <a:prstGeom prst="rect">
            <a:avLst/>
          </a:prstGeom>
        </p:spPr>
      </p:pic>
      <p:grpSp>
        <p:nvGrpSpPr>
          <p:cNvPr id="244" name="Group 243">
            <a:extLst>
              <a:ext uri="{FF2B5EF4-FFF2-40B4-BE49-F238E27FC236}">
                <a16:creationId xmlns:a16="http://schemas.microsoft.com/office/drawing/2014/main" id="{A5B59761-0317-4017-B9F7-055C3A7D73E3}"/>
              </a:ext>
            </a:extLst>
          </p:cNvPr>
          <p:cNvGrpSpPr/>
          <p:nvPr/>
        </p:nvGrpSpPr>
        <p:grpSpPr>
          <a:xfrm>
            <a:off x="1029212" y="2403450"/>
            <a:ext cx="1232958" cy="986419"/>
            <a:chOff x="5371040" y="6211669"/>
            <a:chExt cx="968599" cy="774921"/>
          </a:xfrm>
        </p:grpSpPr>
        <p:grpSp>
          <p:nvGrpSpPr>
            <p:cNvPr id="245" name="Group 244">
              <a:extLst>
                <a:ext uri="{FF2B5EF4-FFF2-40B4-BE49-F238E27FC236}">
                  <a16:creationId xmlns:a16="http://schemas.microsoft.com/office/drawing/2014/main" id="{7B643975-99BE-4D94-BDFD-C690F935D993}"/>
                </a:ext>
              </a:extLst>
            </p:cNvPr>
            <p:cNvGrpSpPr/>
            <p:nvPr/>
          </p:nvGrpSpPr>
          <p:grpSpPr>
            <a:xfrm>
              <a:off x="5647124" y="6211669"/>
              <a:ext cx="413051" cy="567017"/>
              <a:chOff x="5647124" y="6211669"/>
              <a:chExt cx="413051" cy="567017"/>
            </a:xfrm>
          </p:grpSpPr>
          <p:sp>
            <p:nvSpPr>
              <p:cNvPr id="247" name="Freeform: Shape 246">
                <a:extLst>
                  <a:ext uri="{FF2B5EF4-FFF2-40B4-BE49-F238E27FC236}">
                    <a16:creationId xmlns:a16="http://schemas.microsoft.com/office/drawing/2014/main" id="{39FD8906-6831-47F1-AF06-AAFC848798D0}"/>
                  </a:ext>
                </a:extLst>
              </p:cNvPr>
              <p:cNvSpPr/>
              <p:nvPr/>
            </p:nvSpPr>
            <p:spPr bwMode="auto">
              <a:xfrm>
                <a:off x="5647124" y="6365634"/>
                <a:ext cx="413051" cy="413052"/>
              </a:xfrm>
              <a:custGeom>
                <a:avLst/>
                <a:gdLst>
                  <a:gd name="connsiteX0" fmla="*/ 100223 w 413051"/>
                  <a:gd name="connsiteY0" fmla="*/ 47072 h 413052"/>
                  <a:gd name="connsiteX1" fmla="*/ 47071 w 413051"/>
                  <a:gd name="connsiteY1" fmla="*/ 100224 h 413052"/>
                  <a:gd name="connsiteX2" fmla="*/ 47071 w 413051"/>
                  <a:gd name="connsiteY2" fmla="*/ 312828 h 413052"/>
                  <a:gd name="connsiteX3" fmla="*/ 100223 w 413051"/>
                  <a:gd name="connsiteY3" fmla="*/ 365980 h 413052"/>
                  <a:gd name="connsiteX4" fmla="*/ 312827 w 413051"/>
                  <a:gd name="connsiteY4" fmla="*/ 365980 h 413052"/>
                  <a:gd name="connsiteX5" fmla="*/ 365979 w 413051"/>
                  <a:gd name="connsiteY5" fmla="*/ 312828 h 413052"/>
                  <a:gd name="connsiteX6" fmla="*/ 365979 w 413051"/>
                  <a:gd name="connsiteY6" fmla="*/ 100224 h 413052"/>
                  <a:gd name="connsiteX7" fmla="*/ 312827 w 413051"/>
                  <a:gd name="connsiteY7" fmla="*/ 47072 h 413052"/>
                  <a:gd name="connsiteX8" fmla="*/ 68843 w 413051"/>
                  <a:gd name="connsiteY8" fmla="*/ 0 h 413052"/>
                  <a:gd name="connsiteX9" fmla="*/ 344208 w 413051"/>
                  <a:gd name="connsiteY9" fmla="*/ 0 h 413052"/>
                  <a:gd name="connsiteX10" fmla="*/ 413051 w 413051"/>
                  <a:gd name="connsiteY10" fmla="*/ 68843 h 413052"/>
                  <a:gd name="connsiteX11" fmla="*/ 413051 w 413051"/>
                  <a:gd name="connsiteY11" fmla="*/ 344209 h 413052"/>
                  <a:gd name="connsiteX12" fmla="*/ 344208 w 413051"/>
                  <a:gd name="connsiteY12" fmla="*/ 413052 h 413052"/>
                  <a:gd name="connsiteX13" fmla="*/ 68843 w 413051"/>
                  <a:gd name="connsiteY13" fmla="*/ 413052 h 413052"/>
                  <a:gd name="connsiteX14" fmla="*/ 0 w 413051"/>
                  <a:gd name="connsiteY14" fmla="*/ 344209 h 413052"/>
                  <a:gd name="connsiteX15" fmla="*/ 0 w 413051"/>
                  <a:gd name="connsiteY15" fmla="*/ 68843 h 413052"/>
                  <a:gd name="connsiteX16" fmla="*/ 68843 w 413051"/>
                  <a:gd name="connsiteY16" fmla="*/ 0 h 41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3051" h="413052">
                    <a:moveTo>
                      <a:pt x="100223" y="47072"/>
                    </a:moveTo>
                    <a:cubicBezTo>
                      <a:pt x="70868" y="47072"/>
                      <a:pt x="47071" y="70869"/>
                      <a:pt x="47071" y="100224"/>
                    </a:cubicBezTo>
                    <a:lnTo>
                      <a:pt x="47071" y="312828"/>
                    </a:lnTo>
                    <a:cubicBezTo>
                      <a:pt x="47071" y="342183"/>
                      <a:pt x="70868" y="365980"/>
                      <a:pt x="100223" y="365980"/>
                    </a:cubicBezTo>
                    <a:lnTo>
                      <a:pt x="312827" y="365980"/>
                    </a:lnTo>
                    <a:cubicBezTo>
                      <a:pt x="342182" y="365980"/>
                      <a:pt x="365979" y="342183"/>
                      <a:pt x="365979" y="312828"/>
                    </a:cubicBezTo>
                    <a:lnTo>
                      <a:pt x="365979" y="100224"/>
                    </a:lnTo>
                    <a:cubicBezTo>
                      <a:pt x="365979" y="70869"/>
                      <a:pt x="342182" y="47072"/>
                      <a:pt x="312827" y="47072"/>
                    </a:cubicBezTo>
                    <a:close/>
                    <a:moveTo>
                      <a:pt x="68843" y="0"/>
                    </a:moveTo>
                    <a:lnTo>
                      <a:pt x="344208" y="0"/>
                    </a:lnTo>
                    <a:cubicBezTo>
                      <a:pt x="382229" y="0"/>
                      <a:pt x="413051" y="30822"/>
                      <a:pt x="413051" y="68843"/>
                    </a:cubicBezTo>
                    <a:lnTo>
                      <a:pt x="413051" y="344209"/>
                    </a:lnTo>
                    <a:cubicBezTo>
                      <a:pt x="413051" y="382230"/>
                      <a:pt x="382229" y="413052"/>
                      <a:pt x="344208" y="413052"/>
                    </a:cubicBezTo>
                    <a:lnTo>
                      <a:pt x="68843" y="413052"/>
                    </a:lnTo>
                    <a:cubicBezTo>
                      <a:pt x="30822" y="413052"/>
                      <a:pt x="0" y="382230"/>
                      <a:pt x="0" y="344209"/>
                    </a:cubicBezTo>
                    <a:lnTo>
                      <a:pt x="0" y="68843"/>
                    </a:lnTo>
                    <a:cubicBezTo>
                      <a:pt x="0" y="30822"/>
                      <a:pt x="30822" y="0"/>
                      <a:pt x="68843"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48" name="Group 247">
                <a:extLst>
                  <a:ext uri="{FF2B5EF4-FFF2-40B4-BE49-F238E27FC236}">
                    <a16:creationId xmlns:a16="http://schemas.microsoft.com/office/drawing/2014/main" id="{B2FA9BBF-898E-4A0C-905A-C1B3E24DD1EA}"/>
                  </a:ext>
                </a:extLst>
              </p:cNvPr>
              <p:cNvGrpSpPr/>
              <p:nvPr/>
            </p:nvGrpSpPr>
            <p:grpSpPr>
              <a:xfrm>
                <a:off x="5706618" y="6211669"/>
                <a:ext cx="294063" cy="503862"/>
                <a:chOff x="5706618" y="6211669"/>
                <a:chExt cx="294063" cy="503862"/>
              </a:xfrm>
            </p:grpSpPr>
            <p:grpSp>
              <p:nvGrpSpPr>
                <p:cNvPr id="249" name="Group 248">
                  <a:extLst>
                    <a:ext uri="{FF2B5EF4-FFF2-40B4-BE49-F238E27FC236}">
                      <a16:creationId xmlns:a16="http://schemas.microsoft.com/office/drawing/2014/main" id="{E889EF23-339E-4501-97D8-69D831055A09}"/>
                    </a:ext>
                  </a:extLst>
                </p:cNvPr>
                <p:cNvGrpSpPr/>
                <p:nvPr/>
              </p:nvGrpSpPr>
              <p:grpSpPr>
                <a:xfrm>
                  <a:off x="5706618" y="6428789"/>
                  <a:ext cx="294063" cy="286742"/>
                  <a:chOff x="9349890" y="417916"/>
                  <a:chExt cx="669938" cy="653258"/>
                </a:xfrm>
                <a:solidFill>
                  <a:schemeClr val="tx2"/>
                </a:solidFill>
              </p:grpSpPr>
              <p:sp>
                <p:nvSpPr>
                  <p:cNvPr id="252" name="Oval 2">
                    <a:extLst>
                      <a:ext uri="{FF2B5EF4-FFF2-40B4-BE49-F238E27FC236}">
                        <a16:creationId xmlns:a16="http://schemas.microsoft.com/office/drawing/2014/main" id="{58D6C131-93DD-4380-8F97-7E4ACFEBEAE4}"/>
                      </a:ext>
                    </a:extLst>
                  </p:cNvPr>
                  <p:cNvSpPr>
                    <a:spLocks noChangeAspect="1"/>
                  </p:cNvSpPr>
                  <p:nvPr/>
                </p:nvSpPr>
                <p:spPr>
                  <a:xfrm>
                    <a:off x="9720901" y="427963"/>
                    <a:ext cx="298927" cy="633164"/>
                  </a:xfrm>
                  <a:custGeom>
                    <a:avLst/>
                    <a:gdLst/>
                    <a:ahLst/>
                    <a:cxnLst/>
                    <a:rect l="l" t="t" r="r" b="b"/>
                    <a:pathLst>
                      <a:path w="1243293" h="2633451">
                        <a:moveTo>
                          <a:pt x="407201" y="490327"/>
                        </a:moveTo>
                        <a:lnTo>
                          <a:pt x="833025" y="490327"/>
                        </a:lnTo>
                        <a:cubicBezTo>
                          <a:pt x="942230" y="490327"/>
                          <a:pt x="1032135" y="572966"/>
                          <a:pt x="1042541" y="679236"/>
                        </a:cubicBezTo>
                        <a:cubicBezTo>
                          <a:pt x="1045599" y="682083"/>
                          <a:pt x="1047004" y="685736"/>
                          <a:pt x="1048187" y="689520"/>
                        </a:cubicBezTo>
                        <a:lnTo>
                          <a:pt x="1239107" y="1300464"/>
                        </a:lnTo>
                        <a:cubicBezTo>
                          <a:pt x="1254170" y="1348666"/>
                          <a:pt x="1227305" y="1399952"/>
                          <a:pt x="1179103" y="1415016"/>
                        </a:cubicBezTo>
                        <a:cubicBezTo>
                          <a:pt x="1130901" y="1430079"/>
                          <a:pt x="1079614" y="1403214"/>
                          <a:pt x="1064551" y="1355012"/>
                        </a:cubicBezTo>
                        <a:lnTo>
                          <a:pt x="919867" y="892022"/>
                        </a:lnTo>
                        <a:cubicBezTo>
                          <a:pt x="913992" y="897205"/>
                          <a:pt x="906968" y="899896"/>
                          <a:pt x="899771" y="902208"/>
                        </a:cubicBezTo>
                        <a:lnTo>
                          <a:pt x="1123032" y="1795251"/>
                        </a:lnTo>
                        <a:lnTo>
                          <a:pt x="893982" y="1795251"/>
                        </a:lnTo>
                        <a:lnTo>
                          <a:pt x="893982" y="2519151"/>
                        </a:lnTo>
                        <a:cubicBezTo>
                          <a:pt x="893982" y="2582277"/>
                          <a:pt x="842808" y="2633451"/>
                          <a:pt x="779682" y="2633451"/>
                        </a:cubicBezTo>
                        <a:cubicBezTo>
                          <a:pt x="716556" y="2633451"/>
                          <a:pt x="665382" y="2582277"/>
                          <a:pt x="665382" y="2519151"/>
                        </a:cubicBezTo>
                        <a:lnTo>
                          <a:pt x="665382" y="1795251"/>
                        </a:lnTo>
                        <a:lnTo>
                          <a:pt x="632044" y="1795251"/>
                        </a:lnTo>
                        <a:lnTo>
                          <a:pt x="632044" y="2519151"/>
                        </a:lnTo>
                        <a:cubicBezTo>
                          <a:pt x="632044" y="2582277"/>
                          <a:pt x="580870" y="2633451"/>
                          <a:pt x="517744" y="2633451"/>
                        </a:cubicBezTo>
                        <a:cubicBezTo>
                          <a:pt x="454618" y="2633451"/>
                          <a:pt x="403444" y="2582277"/>
                          <a:pt x="403444" y="2519151"/>
                        </a:cubicBezTo>
                        <a:lnTo>
                          <a:pt x="403444" y="1795251"/>
                        </a:lnTo>
                        <a:lnTo>
                          <a:pt x="117192" y="1795251"/>
                        </a:lnTo>
                        <a:lnTo>
                          <a:pt x="340511" y="901976"/>
                        </a:lnTo>
                        <a:cubicBezTo>
                          <a:pt x="334486" y="901069"/>
                          <a:pt x="328923" y="898892"/>
                          <a:pt x="323484" y="896479"/>
                        </a:cubicBezTo>
                        <a:lnTo>
                          <a:pt x="178870" y="1367119"/>
                        </a:lnTo>
                        <a:cubicBezTo>
                          <a:pt x="164037" y="1415393"/>
                          <a:pt x="112879" y="1442502"/>
                          <a:pt x="64606" y="1427669"/>
                        </a:cubicBezTo>
                        <a:cubicBezTo>
                          <a:pt x="16332" y="1412835"/>
                          <a:pt x="-10777" y="1361678"/>
                          <a:pt x="4057" y="1313404"/>
                        </a:cubicBezTo>
                        <a:lnTo>
                          <a:pt x="192060" y="701557"/>
                        </a:lnTo>
                        <a:lnTo>
                          <a:pt x="196205" y="693921"/>
                        </a:lnTo>
                        <a:cubicBezTo>
                          <a:pt x="199871" y="580735"/>
                          <a:pt x="292978" y="490327"/>
                          <a:pt x="407201" y="490327"/>
                        </a:cubicBezTo>
                        <a:close/>
                        <a:moveTo>
                          <a:pt x="620112" y="0"/>
                        </a:moveTo>
                        <a:cubicBezTo>
                          <a:pt x="746364" y="0"/>
                          <a:pt x="848712" y="102348"/>
                          <a:pt x="848712" y="228600"/>
                        </a:cubicBezTo>
                        <a:cubicBezTo>
                          <a:pt x="848712" y="354852"/>
                          <a:pt x="746364" y="457200"/>
                          <a:pt x="620112" y="457200"/>
                        </a:cubicBezTo>
                        <a:cubicBezTo>
                          <a:pt x="493860" y="457200"/>
                          <a:pt x="391512" y="354852"/>
                          <a:pt x="391512" y="228600"/>
                        </a:cubicBezTo>
                        <a:cubicBezTo>
                          <a:pt x="391512" y="102348"/>
                          <a:pt x="493860" y="0"/>
                          <a:pt x="620112"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3" name="Freeform 532">
                    <a:extLst>
                      <a:ext uri="{FF2B5EF4-FFF2-40B4-BE49-F238E27FC236}">
                        <a16:creationId xmlns:a16="http://schemas.microsoft.com/office/drawing/2014/main" id="{BB614E81-DC79-4007-8B9A-9518E0938071}"/>
                      </a:ext>
                    </a:extLst>
                  </p:cNvPr>
                  <p:cNvSpPr>
                    <a:spLocks noChangeAspect="1"/>
                  </p:cNvSpPr>
                  <p:nvPr/>
                </p:nvSpPr>
                <p:spPr bwMode="auto">
                  <a:xfrm>
                    <a:off x="9349890" y="417916"/>
                    <a:ext cx="257305" cy="653258"/>
                  </a:xfrm>
                  <a:custGeom>
                    <a:avLst/>
                    <a:gdLst>
                      <a:gd name="connsiteX0" fmla="*/ 275713 w 823906"/>
                      <a:gd name="connsiteY0" fmla="*/ 388110 h 2091769"/>
                      <a:gd name="connsiteX1" fmla="*/ 563236 w 823906"/>
                      <a:gd name="connsiteY1" fmla="*/ 388110 h 2091769"/>
                      <a:gd name="connsiteX2" fmla="*/ 563236 w 823906"/>
                      <a:gd name="connsiteY2" fmla="*/ 388363 h 2091769"/>
                      <a:gd name="connsiteX3" fmla="*/ 571326 w 823906"/>
                      <a:gd name="connsiteY3" fmla="*/ 388363 h 2091769"/>
                      <a:gd name="connsiteX4" fmla="*/ 603004 w 823906"/>
                      <a:gd name="connsiteY4" fmla="*/ 388363 h 2091769"/>
                      <a:gd name="connsiteX5" fmla="*/ 823906 w 823906"/>
                      <a:gd name="connsiteY5" fmla="*/ 609250 h 2091769"/>
                      <a:gd name="connsiteX6" fmla="*/ 823906 w 823906"/>
                      <a:gd name="connsiteY6" fmla="*/ 1142558 h 2091769"/>
                      <a:gd name="connsiteX7" fmla="*/ 750272 w 823906"/>
                      <a:gd name="connsiteY7" fmla="*/ 1218177 h 2091769"/>
                      <a:gd name="connsiteX8" fmla="*/ 674648 w 823906"/>
                      <a:gd name="connsiteY8" fmla="*/ 1142558 h 2091769"/>
                      <a:gd name="connsiteX9" fmla="*/ 674648 w 823906"/>
                      <a:gd name="connsiteY9" fmla="*/ 660988 h 2091769"/>
                      <a:gd name="connsiteX10" fmla="*/ 634846 w 823906"/>
                      <a:gd name="connsiteY10" fmla="*/ 660988 h 2091769"/>
                      <a:gd name="connsiteX11" fmla="*/ 634846 w 823906"/>
                      <a:gd name="connsiteY11" fmla="*/ 1992271 h 2091769"/>
                      <a:gd name="connsiteX12" fmla="*/ 533351 w 823906"/>
                      <a:gd name="connsiteY12" fmla="*/ 2091769 h 2091769"/>
                      <a:gd name="connsiteX13" fmla="*/ 431855 w 823906"/>
                      <a:gd name="connsiteY13" fmla="*/ 1992271 h 2091769"/>
                      <a:gd name="connsiteX14" fmla="*/ 431855 w 823906"/>
                      <a:gd name="connsiteY14" fmla="*/ 1222156 h 2091769"/>
                      <a:gd name="connsiteX15" fmla="*/ 392053 w 823906"/>
                      <a:gd name="connsiteY15" fmla="*/ 1222156 h 2091769"/>
                      <a:gd name="connsiteX16" fmla="*/ 392053 w 823906"/>
                      <a:gd name="connsiteY16" fmla="*/ 1992271 h 2091769"/>
                      <a:gd name="connsiteX17" fmla="*/ 290557 w 823906"/>
                      <a:gd name="connsiteY17" fmla="*/ 2091769 h 2091769"/>
                      <a:gd name="connsiteX18" fmla="*/ 189062 w 823906"/>
                      <a:gd name="connsiteY18" fmla="*/ 1992271 h 2091769"/>
                      <a:gd name="connsiteX19" fmla="*/ 189062 w 823906"/>
                      <a:gd name="connsiteY19" fmla="*/ 660988 h 2091769"/>
                      <a:gd name="connsiteX20" fmla="*/ 149258 w 823906"/>
                      <a:gd name="connsiteY20" fmla="*/ 660988 h 2091769"/>
                      <a:gd name="connsiteX21" fmla="*/ 149258 w 823906"/>
                      <a:gd name="connsiteY21" fmla="*/ 1142558 h 2091769"/>
                      <a:gd name="connsiteX22" fmla="*/ 75624 w 823906"/>
                      <a:gd name="connsiteY22" fmla="*/ 1218177 h 2091769"/>
                      <a:gd name="connsiteX23" fmla="*/ 0 w 823906"/>
                      <a:gd name="connsiteY23" fmla="*/ 1142558 h 2091769"/>
                      <a:gd name="connsiteX24" fmla="*/ 0 w 823906"/>
                      <a:gd name="connsiteY24" fmla="*/ 609250 h 2091769"/>
                      <a:gd name="connsiteX25" fmla="*/ 222893 w 823906"/>
                      <a:gd name="connsiteY25" fmla="*/ 388363 h 2091769"/>
                      <a:gd name="connsiteX26" fmla="*/ 253265 w 823906"/>
                      <a:gd name="connsiteY26" fmla="*/ 388363 h 2091769"/>
                      <a:gd name="connsiteX27" fmla="*/ 275713 w 823906"/>
                      <a:gd name="connsiteY27" fmla="*/ 388363 h 2091769"/>
                      <a:gd name="connsiteX28" fmla="*/ 412796 w 823906"/>
                      <a:gd name="connsiteY28" fmla="*/ 0 h 2091769"/>
                      <a:gd name="connsiteX29" fmla="*/ 584654 w 823906"/>
                      <a:gd name="connsiteY29" fmla="*/ 172278 h 2091769"/>
                      <a:gd name="connsiteX30" fmla="*/ 412796 w 823906"/>
                      <a:gd name="connsiteY30" fmla="*/ 344556 h 2091769"/>
                      <a:gd name="connsiteX31" fmla="*/ 240938 w 823906"/>
                      <a:gd name="connsiteY31" fmla="*/ 172278 h 2091769"/>
                      <a:gd name="connsiteX32" fmla="*/ 412796 w 823906"/>
                      <a:gd name="connsiteY32" fmla="*/ 0 h 209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23906" h="2091769">
                        <a:moveTo>
                          <a:pt x="275713" y="388110"/>
                        </a:moveTo>
                        <a:lnTo>
                          <a:pt x="563236" y="388110"/>
                        </a:lnTo>
                        <a:lnTo>
                          <a:pt x="563236" y="388363"/>
                        </a:lnTo>
                        <a:lnTo>
                          <a:pt x="571326" y="388363"/>
                        </a:lnTo>
                        <a:cubicBezTo>
                          <a:pt x="584471" y="388363"/>
                          <a:pt x="595292" y="388363"/>
                          <a:pt x="603004" y="388363"/>
                        </a:cubicBezTo>
                        <a:cubicBezTo>
                          <a:pt x="724400" y="388363"/>
                          <a:pt x="823906" y="487861"/>
                          <a:pt x="823906" y="609250"/>
                        </a:cubicBezTo>
                        <a:cubicBezTo>
                          <a:pt x="823906" y="670938"/>
                          <a:pt x="823906" y="1100769"/>
                          <a:pt x="823906" y="1142558"/>
                        </a:cubicBezTo>
                        <a:cubicBezTo>
                          <a:pt x="823906" y="1184347"/>
                          <a:pt x="790075" y="1218177"/>
                          <a:pt x="750272" y="1218177"/>
                        </a:cubicBezTo>
                        <a:cubicBezTo>
                          <a:pt x="708480" y="1218177"/>
                          <a:pt x="674648" y="1184347"/>
                          <a:pt x="674648" y="1142558"/>
                        </a:cubicBezTo>
                        <a:cubicBezTo>
                          <a:pt x="674648" y="1094800"/>
                          <a:pt x="674648" y="660988"/>
                          <a:pt x="674648" y="660988"/>
                        </a:cubicBezTo>
                        <a:cubicBezTo>
                          <a:pt x="634846" y="660988"/>
                          <a:pt x="634846" y="660988"/>
                          <a:pt x="634846" y="660988"/>
                        </a:cubicBezTo>
                        <a:cubicBezTo>
                          <a:pt x="634846" y="661127"/>
                          <a:pt x="634846" y="1908697"/>
                          <a:pt x="634846" y="1992271"/>
                        </a:cubicBezTo>
                        <a:cubicBezTo>
                          <a:pt x="634846" y="2047990"/>
                          <a:pt x="589074" y="2091769"/>
                          <a:pt x="533351" y="2091769"/>
                        </a:cubicBezTo>
                        <a:cubicBezTo>
                          <a:pt x="477627" y="2091769"/>
                          <a:pt x="431855" y="2047990"/>
                          <a:pt x="431855" y="1992271"/>
                        </a:cubicBezTo>
                        <a:cubicBezTo>
                          <a:pt x="431855" y="1908694"/>
                          <a:pt x="431855" y="1222156"/>
                          <a:pt x="431855" y="1222156"/>
                        </a:cubicBezTo>
                        <a:cubicBezTo>
                          <a:pt x="392053" y="1222156"/>
                          <a:pt x="392053" y="1222156"/>
                          <a:pt x="392053" y="1222156"/>
                        </a:cubicBezTo>
                        <a:cubicBezTo>
                          <a:pt x="392053" y="1222286"/>
                          <a:pt x="392053" y="1908701"/>
                          <a:pt x="392053" y="1992271"/>
                        </a:cubicBezTo>
                        <a:cubicBezTo>
                          <a:pt x="392053" y="2047990"/>
                          <a:pt x="346280" y="2091769"/>
                          <a:pt x="290557" y="2091769"/>
                        </a:cubicBezTo>
                        <a:cubicBezTo>
                          <a:pt x="234834" y="2091769"/>
                          <a:pt x="189062" y="2047990"/>
                          <a:pt x="189062" y="1992271"/>
                        </a:cubicBezTo>
                        <a:cubicBezTo>
                          <a:pt x="189062" y="1908694"/>
                          <a:pt x="189062" y="660988"/>
                          <a:pt x="189062" y="660988"/>
                        </a:cubicBezTo>
                        <a:cubicBezTo>
                          <a:pt x="149258" y="660988"/>
                          <a:pt x="149258" y="660988"/>
                          <a:pt x="149258" y="660988"/>
                        </a:cubicBezTo>
                        <a:cubicBezTo>
                          <a:pt x="149258" y="661109"/>
                          <a:pt x="149258" y="1094806"/>
                          <a:pt x="149258" y="1142558"/>
                        </a:cubicBezTo>
                        <a:cubicBezTo>
                          <a:pt x="149258" y="1184347"/>
                          <a:pt x="117417" y="1218177"/>
                          <a:pt x="75624" y="1218177"/>
                        </a:cubicBezTo>
                        <a:cubicBezTo>
                          <a:pt x="33833" y="1218177"/>
                          <a:pt x="0" y="1184347"/>
                          <a:pt x="0" y="1142558"/>
                        </a:cubicBezTo>
                        <a:cubicBezTo>
                          <a:pt x="0" y="1100769"/>
                          <a:pt x="0" y="670938"/>
                          <a:pt x="0" y="609250"/>
                        </a:cubicBezTo>
                        <a:cubicBezTo>
                          <a:pt x="0" y="487861"/>
                          <a:pt x="99506" y="388363"/>
                          <a:pt x="222893" y="388363"/>
                        </a:cubicBezTo>
                        <a:cubicBezTo>
                          <a:pt x="230107" y="388363"/>
                          <a:pt x="240493" y="388363"/>
                          <a:pt x="253265" y="388363"/>
                        </a:cubicBezTo>
                        <a:lnTo>
                          <a:pt x="275713" y="388363"/>
                        </a:lnTo>
                        <a:close/>
                        <a:moveTo>
                          <a:pt x="412796" y="0"/>
                        </a:moveTo>
                        <a:cubicBezTo>
                          <a:pt x="507711" y="0"/>
                          <a:pt x="584654" y="77132"/>
                          <a:pt x="584654" y="172278"/>
                        </a:cubicBezTo>
                        <a:cubicBezTo>
                          <a:pt x="584654" y="267424"/>
                          <a:pt x="507711" y="344556"/>
                          <a:pt x="412796" y="344556"/>
                        </a:cubicBezTo>
                        <a:cubicBezTo>
                          <a:pt x="317882" y="344556"/>
                          <a:pt x="240938" y="267424"/>
                          <a:pt x="240938" y="172278"/>
                        </a:cubicBezTo>
                        <a:cubicBezTo>
                          <a:pt x="240938" y="77132"/>
                          <a:pt x="317882" y="0"/>
                          <a:pt x="412796"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250" name="Right Arrow 527">
                  <a:extLst>
                    <a:ext uri="{FF2B5EF4-FFF2-40B4-BE49-F238E27FC236}">
                      <a16:creationId xmlns:a16="http://schemas.microsoft.com/office/drawing/2014/main" id="{A90A6D93-4A1C-475F-9978-0E08ED33F832}"/>
                    </a:ext>
                  </a:extLst>
                </p:cNvPr>
                <p:cNvSpPr/>
                <p:nvPr/>
              </p:nvSpPr>
              <p:spPr bwMode="auto">
                <a:xfrm rot="16200000">
                  <a:off x="5715754" y="6220156"/>
                  <a:ext cx="94671" cy="78725"/>
                </a:xfrm>
                <a:prstGeom prst="rightArrow">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1" name="Right Arrow 528">
                  <a:extLst>
                    <a:ext uri="{FF2B5EF4-FFF2-40B4-BE49-F238E27FC236}">
                      <a16:creationId xmlns:a16="http://schemas.microsoft.com/office/drawing/2014/main" id="{7A15FC61-145F-4D1C-89CF-A656E22E95CB}"/>
                    </a:ext>
                  </a:extLst>
                </p:cNvPr>
                <p:cNvSpPr/>
                <p:nvPr/>
              </p:nvSpPr>
              <p:spPr bwMode="auto">
                <a:xfrm rot="5400000">
                  <a:off x="5886152" y="6221227"/>
                  <a:ext cx="97842" cy="78725"/>
                </a:xfrm>
                <a:prstGeom prst="rightArrow">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sp>
          <p:nvSpPr>
            <p:cNvPr id="246" name="TextBox 245">
              <a:extLst>
                <a:ext uri="{FF2B5EF4-FFF2-40B4-BE49-F238E27FC236}">
                  <a16:creationId xmlns:a16="http://schemas.microsoft.com/office/drawing/2014/main" id="{EC8B6ADF-7666-499B-8C49-241DB5BD4DC3}"/>
                </a:ext>
              </a:extLst>
            </p:cNvPr>
            <p:cNvSpPr txBox="1"/>
            <p:nvPr/>
          </p:nvSpPr>
          <p:spPr>
            <a:xfrm>
              <a:off x="5371040" y="6856026"/>
              <a:ext cx="968599" cy="130564"/>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Elevators</a:t>
              </a:r>
            </a:p>
          </p:txBody>
        </p:sp>
      </p:grpSp>
      <p:grpSp>
        <p:nvGrpSpPr>
          <p:cNvPr id="254" name="Smart meters">
            <a:extLst>
              <a:ext uri="{FF2B5EF4-FFF2-40B4-BE49-F238E27FC236}">
                <a16:creationId xmlns:a16="http://schemas.microsoft.com/office/drawing/2014/main" id="{18D32CD4-A811-4024-BA6B-70591988746E}"/>
              </a:ext>
            </a:extLst>
          </p:cNvPr>
          <p:cNvGrpSpPr/>
          <p:nvPr/>
        </p:nvGrpSpPr>
        <p:grpSpPr>
          <a:xfrm>
            <a:off x="1136446" y="3508192"/>
            <a:ext cx="968599" cy="873018"/>
            <a:chOff x="3171353" y="5521163"/>
            <a:chExt cx="968599" cy="873018"/>
          </a:xfrm>
        </p:grpSpPr>
        <p:sp>
          <p:nvSpPr>
            <p:cNvPr id="255" name="Freeform 5">
              <a:extLst>
                <a:ext uri="{FF2B5EF4-FFF2-40B4-BE49-F238E27FC236}">
                  <a16:creationId xmlns:a16="http://schemas.microsoft.com/office/drawing/2014/main" id="{6F06E293-86E5-4D11-B8BB-E91E095782C5}"/>
                </a:ext>
              </a:extLst>
            </p:cNvPr>
            <p:cNvSpPr>
              <a:spLocks noEditPoints="1"/>
            </p:cNvSpPr>
            <p:nvPr/>
          </p:nvSpPr>
          <p:spPr bwMode="auto">
            <a:xfrm>
              <a:off x="3628621" y="5728655"/>
              <a:ext cx="54567" cy="86697"/>
            </a:xfrm>
            <a:custGeom>
              <a:avLst/>
              <a:gdLst>
                <a:gd name="T0" fmla="*/ 2613 w 2719"/>
                <a:gd name="T1" fmla="*/ 2366 h 4320"/>
                <a:gd name="T2" fmla="*/ 2390 w 2719"/>
                <a:gd name="T3" fmla="*/ 2102 h 4320"/>
                <a:gd name="T4" fmla="*/ 2101 w 2719"/>
                <a:gd name="T5" fmla="*/ 1938 h 4320"/>
                <a:gd name="T6" fmla="*/ 1624 w 2719"/>
                <a:gd name="T7" fmla="*/ 1896 h 4320"/>
                <a:gd name="T8" fmla="*/ 2331 w 2719"/>
                <a:gd name="T9" fmla="*/ 1150 h 4320"/>
                <a:gd name="T10" fmla="*/ 2440 w 2719"/>
                <a:gd name="T11" fmla="*/ 1082 h 4320"/>
                <a:gd name="T12" fmla="*/ 2508 w 2719"/>
                <a:gd name="T13" fmla="*/ 973 h 4320"/>
                <a:gd name="T14" fmla="*/ 2508 w 2719"/>
                <a:gd name="T15" fmla="*/ 813 h 4320"/>
                <a:gd name="T16" fmla="*/ 2440 w 2719"/>
                <a:gd name="T17" fmla="*/ 704 h 4320"/>
                <a:gd name="T18" fmla="*/ 2331 w 2719"/>
                <a:gd name="T19" fmla="*/ 636 h 4320"/>
                <a:gd name="T20" fmla="*/ 1624 w 2719"/>
                <a:gd name="T21" fmla="*/ 271 h 4320"/>
                <a:gd name="T22" fmla="*/ 1595 w 2719"/>
                <a:gd name="T23" fmla="*/ 143 h 4320"/>
                <a:gd name="T24" fmla="*/ 1506 w 2719"/>
                <a:gd name="T25" fmla="*/ 43 h 4320"/>
                <a:gd name="T26" fmla="*/ 1410 w 2719"/>
                <a:gd name="T27" fmla="*/ 5 h 4320"/>
                <a:gd name="T28" fmla="*/ 1255 w 2719"/>
                <a:gd name="T29" fmla="*/ 18 h 4320"/>
                <a:gd name="T30" fmla="*/ 1170 w 2719"/>
                <a:gd name="T31" fmla="*/ 81 h 4320"/>
                <a:gd name="T32" fmla="*/ 1112 w 2719"/>
                <a:gd name="T33" fmla="*/ 164 h 4320"/>
                <a:gd name="T34" fmla="*/ 1091 w 2719"/>
                <a:gd name="T35" fmla="*/ 628 h 4320"/>
                <a:gd name="T36" fmla="*/ 614 w 2719"/>
                <a:gd name="T37" fmla="*/ 665 h 4320"/>
                <a:gd name="T38" fmla="*/ 332 w 2719"/>
                <a:gd name="T39" fmla="*/ 830 h 4320"/>
                <a:gd name="T40" fmla="*/ 102 w 2719"/>
                <a:gd name="T41" fmla="*/ 1103 h 4320"/>
                <a:gd name="T42" fmla="*/ 5 w 2719"/>
                <a:gd name="T43" fmla="*/ 1437 h 4320"/>
                <a:gd name="T44" fmla="*/ 39 w 2719"/>
                <a:gd name="T45" fmla="*/ 1790 h 4320"/>
                <a:gd name="T46" fmla="*/ 202 w 2719"/>
                <a:gd name="T47" fmla="*/ 2097 h 4320"/>
                <a:gd name="T48" fmla="*/ 468 w 2719"/>
                <a:gd name="T49" fmla="*/ 2321 h 4320"/>
                <a:gd name="T50" fmla="*/ 778 w 2719"/>
                <a:gd name="T51" fmla="*/ 2423 h 4320"/>
                <a:gd name="T52" fmla="*/ 350 w 2719"/>
                <a:gd name="T53" fmla="*/ 3163 h 4320"/>
                <a:gd name="T54" fmla="*/ 244 w 2719"/>
                <a:gd name="T55" fmla="*/ 3184 h 4320"/>
                <a:gd name="T56" fmla="*/ 123 w 2719"/>
                <a:gd name="T57" fmla="*/ 3284 h 4320"/>
                <a:gd name="T58" fmla="*/ 84 w 2719"/>
                <a:gd name="T59" fmla="*/ 3373 h 4320"/>
                <a:gd name="T60" fmla="*/ 102 w 2719"/>
                <a:gd name="T61" fmla="*/ 3534 h 4320"/>
                <a:gd name="T62" fmla="*/ 160 w 2719"/>
                <a:gd name="T63" fmla="*/ 3621 h 4320"/>
                <a:gd name="T64" fmla="*/ 269 w 2719"/>
                <a:gd name="T65" fmla="*/ 3685 h 4320"/>
                <a:gd name="T66" fmla="*/ 1091 w 2719"/>
                <a:gd name="T67" fmla="*/ 4059 h 4320"/>
                <a:gd name="T68" fmla="*/ 1120 w 2719"/>
                <a:gd name="T69" fmla="*/ 4178 h 4320"/>
                <a:gd name="T70" fmla="*/ 1212 w 2719"/>
                <a:gd name="T71" fmla="*/ 4278 h 4320"/>
                <a:gd name="T72" fmla="*/ 1360 w 2719"/>
                <a:gd name="T73" fmla="*/ 4320 h 4320"/>
                <a:gd name="T74" fmla="*/ 1506 w 2719"/>
                <a:gd name="T75" fmla="*/ 4278 h 4320"/>
                <a:gd name="T76" fmla="*/ 1595 w 2719"/>
                <a:gd name="T77" fmla="*/ 4178 h 4320"/>
                <a:gd name="T78" fmla="*/ 1624 w 2719"/>
                <a:gd name="T79" fmla="*/ 4059 h 4320"/>
                <a:gd name="T80" fmla="*/ 2025 w 2719"/>
                <a:gd name="T81" fmla="*/ 3676 h 4320"/>
                <a:gd name="T82" fmla="*/ 2323 w 2719"/>
                <a:gd name="T83" fmla="*/ 3542 h 4320"/>
                <a:gd name="T84" fmla="*/ 2516 w 2719"/>
                <a:gd name="T85" fmla="*/ 3365 h 4320"/>
                <a:gd name="T86" fmla="*/ 2680 w 2719"/>
                <a:gd name="T87" fmla="*/ 3062 h 4320"/>
                <a:gd name="T88" fmla="*/ 2719 w 2719"/>
                <a:gd name="T89" fmla="*/ 2793 h 4320"/>
                <a:gd name="T90" fmla="*/ 956 w 2719"/>
                <a:gd name="T91" fmla="*/ 1893 h 4320"/>
                <a:gd name="T92" fmla="*/ 820 w 2719"/>
                <a:gd name="T93" fmla="*/ 1859 h 4320"/>
                <a:gd name="T94" fmla="*/ 711 w 2719"/>
                <a:gd name="T95" fmla="*/ 1785 h 4320"/>
                <a:gd name="T96" fmla="*/ 624 w 2719"/>
                <a:gd name="T97" fmla="*/ 1667 h 4320"/>
                <a:gd name="T98" fmla="*/ 598 w 2719"/>
                <a:gd name="T99" fmla="*/ 1529 h 4320"/>
                <a:gd name="T100" fmla="*/ 624 w 2719"/>
                <a:gd name="T101" fmla="*/ 1390 h 4320"/>
                <a:gd name="T102" fmla="*/ 711 w 2719"/>
                <a:gd name="T103" fmla="*/ 1269 h 4320"/>
                <a:gd name="T104" fmla="*/ 820 w 2719"/>
                <a:gd name="T105" fmla="*/ 1189 h 4320"/>
                <a:gd name="T106" fmla="*/ 956 w 2719"/>
                <a:gd name="T107" fmla="*/ 1160 h 4320"/>
                <a:gd name="T108" fmla="*/ 2221 w 2719"/>
                <a:gd name="T109" fmla="*/ 2783 h 4320"/>
                <a:gd name="T110" fmla="*/ 2197 w 2719"/>
                <a:gd name="T111" fmla="*/ 2927 h 4320"/>
                <a:gd name="T112" fmla="*/ 2118 w 2719"/>
                <a:gd name="T113" fmla="*/ 3044 h 4320"/>
                <a:gd name="T114" fmla="*/ 2020 w 2719"/>
                <a:gd name="T115" fmla="*/ 3122 h 4320"/>
                <a:gd name="T116" fmla="*/ 1896 w 2719"/>
                <a:gd name="T117" fmla="*/ 3151 h 4320"/>
                <a:gd name="T118" fmla="*/ 1923 w 2719"/>
                <a:gd name="T119" fmla="*/ 2421 h 4320"/>
                <a:gd name="T120" fmla="*/ 2047 w 2719"/>
                <a:gd name="T121" fmla="*/ 2460 h 4320"/>
                <a:gd name="T122" fmla="*/ 2142 w 2719"/>
                <a:gd name="T123" fmla="*/ 2551 h 4320"/>
                <a:gd name="T124" fmla="*/ 2210 w 2719"/>
                <a:gd name="T125" fmla="*/ 267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9" h="4320">
                  <a:moveTo>
                    <a:pt x="2701" y="2616"/>
                  </a:moveTo>
                  <a:lnTo>
                    <a:pt x="2680" y="2527"/>
                  </a:lnTo>
                  <a:lnTo>
                    <a:pt x="2651" y="2447"/>
                  </a:lnTo>
                  <a:lnTo>
                    <a:pt x="2613" y="2366"/>
                  </a:lnTo>
                  <a:lnTo>
                    <a:pt x="2568" y="2295"/>
                  </a:lnTo>
                  <a:lnTo>
                    <a:pt x="2516" y="2228"/>
                  </a:lnTo>
                  <a:lnTo>
                    <a:pt x="2453" y="2160"/>
                  </a:lnTo>
                  <a:lnTo>
                    <a:pt x="2390" y="2102"/>
                  </a:lnTo>
                  <a:lnTo>
                    <a:pt x="2323" y="2050"/>
                  </a:lnTo>
                  <a:lnTo>
                    <a:pt x="2252" y="2005"/>
                  </a:lnTo>
                  <a:lnTo>
                    <a:pt x="2179" y="1967"/>
                  </a:lnTo>
                  <a:lnTo>
                    <a:pt x="2101" y="1938"/>
                  </a:lnTo>
                  <a:lnTo>
                    <a:pt x="2025" y="1917"/>
                  </a:lnTo>
                  <a:lnTo>
                    <a:pt x="1936" y="1904"/>
                  </a:lnTo>
                  <a:lnTo>
                    <a:pt x="1856" y="1896"/>
                  </a:lnTo>
                  <a:lnTo>
                    <a:pt x="1624" y="1896"/>
                  </a:lnTo>
                  <a:lnTo>
                    <a:pt x="1624" y="1158"/>
                  </a:lnTo>
                  <a:lnTo>
                    <a:pt x="2252" y="1158"/>
                  </a:lnTo>
                  <a:lnTo>
                    <a:pt x="2307" y="1155"/>
                  </a:lnTo>
                  <a:lnTo>
                    <a:pt x="2331" y="1150"/>
                  </a:lnTo>
                  <a:lnTo>
                    <a:pt x="2357" y="1142"/>
                  </a:lnTo>
                  <a:lnTo>
                    <a:pt x="2378" y="1129"/>
                  </a:lnTo>
                  <a:lnTo>
                    <a:pt x="2399" y="1116"/>
                  </a:lnTo>
                  <a:lnTo>
                    <a:pt x="2440" y="1082"/>
                  </a:lnTo>
                  <a:lnTo>
                    <a:pt x="2479" y="1041"/>
                  </a:lnTo>
                  <a:lnTo>
                    <a:pt x="2492" y="1020"/>
                  </a:lnTo>
                  <a:lnTo>
                    <a:pt x="2500" y="994"/>
                  </a:lnTo>
                  <a:lnTo>
                    <a:pt x="2508" y="973"/>
                  </a:lnTo>
                  <a:lnTo>
                    <a:pt x="2516" y="949"/>
                  </a:lnTo>
                  <a:lnTo>
                    <a:pt x="2521" y="897"/>
                  </a:lnTo>
                  <a:lnTo>
                    <a:pt x="2516" y="839"/>
                  </a:lnTo>
                  <a:lnTo>
                    <a:pt x="2508" y="813"/>
                  </a:lnTo>
                  <a:lnTo>
                    <a:pt x="2500" y="792"/>
                  </a:lnTo>
                  <a:lnTo>
                    <a:pt x="2492" y="767"/>
                  </a:lnTo>
                  <a:lnTo>
                    <a:pt x="2479" y="746"/>
                  </a:lnTo>
                  <a:lnTo>
                    <a:pt x="2440" y="704"/>
                  </a:lnTo>
                  <a:lnTo>
                    <a:pt x="2399" y="670"/>
                  </a:lnTo>
                  <a:lnTo>
                    <a:pt x="2378" y="657"/>
                  </a:lnTo>
                  <a:lnTo>
                    <a:pt x="2357" y="644"/>
                  </a:lnTo>
                  <a:lnTo>
                    <a:pt x="2331" y="636"/>
                  </a:lnTo>
                  <a:lnTo>
                    <a:pt x="2307" y="633"/>
                  </a:lnTo>
                  <a:lnTo>
                    <a:pt x="2252" y="628"/>
                  </a:lnTo>
                  <a:lnTo>
                    <a:pt x="1624" y="628"/>
                  </a:lnTo>
                  <a:lnTo>
                    <a:pt x="1624" y="271"/>
                  </a:lnTo>
                  <a:lnTo>
                    <a:pt x="1621" y="219"/>
                  </a:lnTo>
                  <a:lnTo>
                    <a:pt x="1613" y="190"/>
                  </a:lnTo>
                  <a:lnTo>
                    <a:pt x="1603" y="164"/>
                  </a:lnTo>
                  <a:lnTo>
                    <a:pt x="1595" y="143"/>
                  </a:lnTo>
                  <a:lnTo>
                    <a:pt x="1582" y="122"/>
                  </a:lnTo>
                  <a:lnTo>
                    <a:pt x="1566" y="101"/>
                  </a:lnTo>
                  <a:lnTo>
                    <a:pt x="1548" y="81"/>
                  </a:lnTo>
                  <a:lnTo>
                    <a:pt x="1506" y="43"/>
                  </a:lnTo>
                  <a:lnTo>
                    <a:pt x="1485" y="31"/>
                  </a:lnTo>
                  <a:lnTo>
                    <a:pt x="1461" y="18"/>
                  </a:lnTo>
                  <a:lnTo>
                    <a:pt x="1435" y="10"/>
                  </a:lnTo>
                  <a:lnTo>
                    <a:pt x="1410" y="5"/>
                  </a:lnTo>
                  <a:lnTo>
                    <a:pt x="1360" y="0"/>
                  </a:lnTo>
                  <a:lnTo>
                    <a:pt x="1310" y="5"/>
                  </a:lnTo>
                  <a:lnTo>
                    <a:pt x="1279" y="10"/>
                  </a:lnTo>
                  <a:lnTo>
                    <a:pt x="1255" y="18"/>
                  </a:lnTo>
                  <a:lnTo>
                    <a:pt x="1233" y="31"/>
                  </a:lnTo>
                  <a:lnTo>
                    <a:pt x="1212" y="43"/>
                  </a:lnTo>
                  <a:lnTo>
                    <a:pt x="1191" y="64"/>
                  </a:lnTo>
                  <a:lnTo>
                    <a:pt x="1170" y="81"/>
                  </a:lnTo>
                  <a:lnTo>
                    <a:pt x="1154" y="101"/>
                  </a:lnTo>
                  <a:lnTo>
                    <a:pt x="1136" y="122"/>
                  </a:lnTo>
                  <a:lnTo>
                    <a:pt x="1120" y="143"/>
                  </a:lnTo>
                  <a:lnTo>
                    <a:pt x="1112" y="164"/>
                  </a:lnTo>
                  <a:lnTo>
                    <a:pt x="1102" y="190"/>
                  </a:lnTo>
                  <a:lnTo>
                    <a:pt x="1094" y="219"/>
                  </a:lnTo>
                  <a:lnTo>
                    <a:pt x="1091" y="271"/>
                  </a:lnTo>
                  <a:lnTo>
                    <a:pt x="1091" y="628"/>
                  </a:lnTo>
                  <a:lnTo>
                    <a:pt x="867" y="628"/>
                  </a:lnTo>
                  <a:lnTo>
                    <a:pt x="778" y="633"/>
                  </a:lnTo>
                  <a:lnTo>
                    <a:pt x="699" y="644"/>
                  </a:lnTo>
                  <a:lnTo>
                    <a:pt x="614" y="665"/>
                  </a:lnTo>
                  <a:lnTo>
                    <a:pt x="543" y="696"/>
                  </a:lnTo>
                  <a:lnTo>
                    <a:pt x="468" y="738"/>
                  </a:lnTo>
                  <a:lnTo>
                    <a:pt x="397" y="780"/>
                  </a:lnTo>
                  <a:lnTo>
                    <a:pt x="332" y="830"/>
                  </a:lnTo>
                  <a:lnTo>
                    <a:pt x="261" y="894"/>
                  </a:lnTo>
                  <a:lnTo>
                    <a:pt x="202" y="957"/>
                  </a:lnTo>
                  <a:lnTo>
                    <a:pt x="147" y="1028"/>
                  </a:lnTo>
                  <a:lnTo>
                    <a:pt x="102" y="1103"/>
                  </a:lnTo>
                  <a:lnTo>
                    <a:pt x="63" y="1179"/>
                  </a:lnTo>
                  <a:lnTo>
                    <a:pt x="39" y="1264"/>
                  </a:lnTo>
                  <a:lnTo>
                    <a:pt x="17" y="1348"/>
                  </a:lnTo>
                  <a:lnTo>
                    <a:pt x="5" y="1437"/>
                  </a:lnTo>
                  <a:lnTo>
                    <a:pt x="0" y="1529"/>
                  </a:lnTo>
                  <a:lnTo>
                    <a:pt x="5" y="1622"/>
                  </a:lnTo>
                  <a:lnTo>
                    <a:pt x="17" y="1706"/>
                  </a:lnTo>
                  <a:lnTo>
                    <a:pt x="39" y="1790"/>
                  </a:lnTo>
                  <a:lnTo>
                    <a:pt x="63" y="1870"/>
                  </a:lnTo>
                  <a:lnTo>
                    <a:pt x="102" y="1951"/>
                  </a:lnTo>
                  <a:lnTo>
                    <a:pt x="147" y="2026"/>
                  </a:lnTo>
                  <a:lnTo>
                    <a:pt x="202" y="2097"/>
                  </a:lnTo>
                  <a:lnTo>
                    <a:pt x="261" y="2165"/>
                  </a:lnTo>
                  <a:lnTo>
                    <a:pt x="332" y="2228"/>
                  </a:lnTo>
                  <a:lnTo>
                    <a:pt x="397" y="2279"/>
                  </a:lnTo>
                  <a:lnTo>
                    <a:pt x="468" y="2321"/>
                  </a:lnTo>
                  <a:lnTo>
                    <a:pt x="543" y="2355"/>
                  </a:lnTo>
                  <a:lnTo>
                    <a:pt x="614" y="2389"/>
                  </a:lnTo>
                  <a:lnTo>
                    <a:pt x="699" y="2410"/>
                  </a:lnTo>
                  <a:lnTo>
                    <a:pt x="778" y="2423"/>
                  </a:lnTo>
                  <a:lnTo>
                    <a:pt x="867" y="2431"/>
                  </a:lnTo>
                  <a:lnTo>
                    <a:pt x="1091" y="2431"/>
                  </a:lnTo>
                  <a:lnTo>
                    <a:pt x="1091" y="3163"/>
                  </a:lnTo>
                  <a:lnTo>
                    <a:pt x="350" y="3163"/>
                  </a:lnTo>
                  <a:lnTo>
                    <a:pt x="324" y="3163"/>
                  </a:lnTo>
                  <a:lnTo>
                    <a:pt x="295" y="3167"/>
                  </a:lnTo>
                  <a:lnTo>
                    <a:pt x="269" y="3175"/>
                  </a:lnTo>
                  <a:lnTo>
                    <a:pt x="244" y="3184"/>
                  </a:lnTo>
                  <a:lnTo>
                    <a:pt x="224" y="3192"/>
                  </a:lnTo>
                  <a:lnTo>
                    <a:pt x="202" y="3205"/>
                  </a:lnTo>
                  <a:lnTo>
                    <a:pt x="160" y="3242"/>
                  </a:lnTo>
                  <a:lnTo>
                    <a:pt x="123" y="3284"/>
                  </a:lnTo>
                  <a:lnTo>
                    <a:pt x="110" y="3305"/>
                  </a:lnTo>
                  <a:lnTo>
                    <a:pt x="102" y="3326"/>
                  </a:lnTo>
                  <a:lnTo>
                    <a:pt x="94" y="3352"/>
                  </a:lnTo>
                  <a:lnTo>
                    <a:pt x="84" y="3373"/>
                  </a:lnTo>
                  <a:lnTo>
                    <a:pt x="81" y="3432"/>
                  </a:lnTo>
                  <a:lnTo>
                    <a:pt x="84" y="3482"/>
                  </a:lnTo>
                  <a:lnTo>
                    <a:pt x="94" y="3508"/>
                  </a:lnTo>
                  <a:lnTo>
                    <a:pt x="102" y="3534"/>
                  </a:lnTo>
                  <a:lnTo>
                    <a:pt x="110" y="3558"/>
                  </a:lnTo>
                  <a:lnTo>
                    <a:pt x="123" y="3579"/>
                  </a:lnTo>
                  <a:lnTo>
                    <a:pt x="139" y="3600"/>
                  </a:lnTo>
                  <a:lnTo>
                    <a:pt x="160" y="3621"/>
                  </a:lnTo>
                  <a:lnTo>
                    <a:pt x="202" y="3655"/>
                  </a:lnTo>
                  <a:lnTo>
                    <a:pt x="224" y="3668"/>
                  </a:lnTo>
                  <a:lnTo>
                    <a:pt x="244" y="3676"/>
                  </a:lnTo>
                  <a:lnTo>
                    <a:pt x="269" y="3685"/>
                  </a:lnTo>
                  <a:lnTo>
                    <a:pt x="295" y="3693"/>
                  </a:lnTo>
                  <a:lnTo>
                    <a:pt x="350" y="3698"/>
                  </a:lnTo>
                  <a:lnTo>
                    <a:pt x="1091" y="3698"/>
                  </a:lnTo>
                  <a:lnTo>
                    <a:pt x="1091" y="4059"/>
                  </a:lnTo>
                  <a:lnTo>
                    <a:pt x="1094" y="4111"/>
                  </a:lnTo>
                  <a:lnTo>
                    <a:pt x="1102" y="4132"/>
                  </a:lnTo>
                  <a:lnTo>
                    <a:pt x="1112" y="4157"/>
                  </a:lnTo>
                  <a:lnTo>
                    <a:pt x="1120" y="4178"/>
                  </a:lnTo>
                  <a:lnTo>
                    <a:pt x="1136" y="4202"/>
                  </a:lnTo>
                  <a:lnTo>
                    <a:pt x="1154" y="4223"/>
                  </a:lnTo>
                  <a:lnTo>
                    <a:pt x="1170" y="4244"/>
                  </a:lnTo>
                  <a:lnTo>
                    <a:pt x="1212" y="4278"/>
                  </a:lnTo>
                  <a:lnTo>
                    <a:pt x="1233" y="4291"/>
                  </a:lnTo>
                  <a:lnTo>
                    <a:pt x="1255" y="4304"/>
                  </a:lnTo>
                  <a:lnTo>
                    <a:pt x="1310" y="4317"/>
                  </a:lnTo>
                  <a:lnTo>
                    <a:pt x="1360" y="4320"/>
                  </a:lnTo>
                  <a:lnTo>
                    <a:pt x="1410" y="4317"/>
                  </a:lnTo>
                  <a:lnTo>
                    <a:pt x="1461" y="4304"/>
                  </a:lnTo>
                  <a:lnTo>
                    <a:pt x="1485" y="4291"/>
                  </a:lnTo>
                  <a:lnTo>
                    <a:pt x="1506" y="4278"/>
                  </a:lnTo>
                  <a:lnTo>
                    <a:pt x="1548" y="4244"/>
                  </a:lnTo>
                  <a:lnTo>
                    <a:pt x="1566" y="4223"/>
                  </a:lnTo>
                  <a:lnTo>
                    <a:pt x="1582" y="4202"/>
                  </a:lnTo>
                  <a:lnTo>
                    <a:pt x="1595" y="4178"/>
                  </a:lnTo>
                  <a:lnTo>
                    <a:pt x="1603" y="4157"/>
                  </a:lnTo>
                  <a:lnTo>
                    <a:pt x="1613" y="4132"/>
                  </a:lnTo>
                  <a:lnTo>
                    <a:pt x="1621" y="4111"/>
                  </a:lnTo>
                  <a:lnTo>
                    <a:pt x="1624" y="4059"/>
                  </a:lnTo>
                  <a:lnTo>
                    <a:pt x="1624" y="3698"/>
                  </a:lnTo>
                  <a:lnTo>
                    <a:pt x="1856" y="3698"/>
                  </a:lnTo>
                  <a:lnTo>
                    <a:pt x="1940" y="3689"/>
                  </a:lnTo>
                  <a:lnTo>
                    <a:pt x="2025" y="3676"/>
                  </a:lnTo>
                  <a:lnTo>
                    <a:pt x="2101" y="3655"/>
                  </a:lnTo>
                  <a:lnTo>
                    <a:pt x="2179" y="3626"/>
                  </a:lnTo>
                  <a:lnTo>
                    <a:pt x="2252" y="3589"/>
                  </a:lnTo>
                  <a:lnTo>
                    <a:pt x="2323" y="3542"/>
                  </a:lnTo>
                  <a:lnTo>
                    <a:pt x="2386" y="3495"/>
                  </a:lnTo>
                  <a:lnTo>
                    <a:pt x="2448" y="3436"/>
                  </a:lnTo>
                  <a:lnTo>
                    <a:pt x="2453" y="3432"/>
                  </a:lnTo>
                  <a:lnTo>
                    <a:pt x="2516" y="3365"/>
                  </a:lnTo>
                  <a:lnTo>
                    <a:pt x="2568" y="3294"/>
                  </a:lnTo>
                  <a:lnTo>
                    <a:pt x="2613" y="3221"/>
                  </a:lnTo>
                  <a:lnTo>
                    <a:pt x="2651" y="3141"/>
                  </a:lnTo>
                  <a:lnTo>
                    <a:pt x="2680" y="3062"/>
                  </a:lnTo>
                  <a:lnTo>
                    <a:pt x="2701" y="2978"/>
                  </a:lnTo>
                  <a:lnTo>
                    <a:pt x="2714" y="2890"/>
                  </a:lnTo>
                  <a:lnTo>
                    <a:pt x="2719" y="2796"/>
                  </a:lnTo>
                  <a:lnTo>
                    <a:pt x="2719" y="2793"/>
                  </a:lnTo>
                  <a:lnTo>
                    <a:pt x="2714" y="2700"/>
                  </a:lnTo>
                  <a:lnTo>
                    <a:pt x="2701" y="2616"/>
                  </a:lnTo>
                  <a:close/>
                  <a:moveTo>
                    <a:pt x="1175" y="1893"/>
                  </a:moveTo>
                  <a:lnTo>
                    <a:pt x="956" y="1893"/>
                  </a:lnTo>
                  <a:lnTo>
                    <a:pt x="922" y="1889"/>
                  </a:lnTo>
                  <a:lnTo>
                    <a:pt x="891" y="1885"/>
                  </a:lnTo>
                  <a:lnTo>
                    <a:pt x="851" y="1872"/>
                  </a:lnTo>
                  <a:lnTo>
                    <a:pt x="820" y="1859"/>
                  </a:lnTo>
                  <a:lnTo>
                    <a:pt x="794" y="1848"/>
                  </a:lnTo>
                  <a:lnTo>
                    <a:pt x="764" y="1830"/>
                  </a:lnTo>
                  <a:lnTo>
                    <a:pt x="738" y="1809"/>
                  </a:lnTo>
                  <a:lnTo>
                    <a:pt x="711" y="1785"/>
                  </a:lnTo>
                  <a:lnTo>
                    <a:pt x="680" y="1759"/>
                  </a:lnTo>
                  <a:lnTo>
                    <a:pt x="659" y="1730"/>
                  </a:lnTo>
                  <a:lnTo>
                    <a:pt x="641" y="1696"/>
                  </a:lnTo>
                  <a:lnTo>
                    <a:pt x="624" y="1667"/>
                  </a:lnTo>
                  <a:lnTo>
                    <a:pt x="611" y="1633"/>
                  </a:lnTo>
                  <a:lnTo>
                    <a:pt x="603" y="1599"/>
                  </a:lnTo>
                  <a:lnTo>
                    <a:pt x="598" y="1566"/>
                  </a:lnTo>
                  <a:lnTo>
                    <a:pt x="598" y="1529"/>
                  </a:lnTo>
                  <a:lnTo>
                    <a:pt x="598" y="1492"/>
                  </a:lnTo>
                  <a:lnTo>
                    <a:pt x="603" y="1458"/>
                  </a:lnTo>
                  <a:lnTo>
                    <a:pt x="611" y="1424"/>
                  </a:lnTo>
                  <a:lnTo>
                    <a:pt x="624" y="1390"/>
                  </a:lnTo>
                  <a:lnTo>
                    <a:pt x="641" y="1353"/>
                  </a:lnTo>
                  <a:lnTo>
                    <a:pt x="659" y="1322"/>
                  </a:lnTo>
                  <a:lnTo>
                    <a:pt x="680" y="1293"/>
                  </a:lnTo>
                  <a:lnTo>
                    <a:pt x="711" y="1269"/>
                  </a:lnTo>
                  <a:lnTo>
                    <a:pt x="738" y="1243"/>
                  </a:lnTo>
                  <a:lnTo>
                    <a:pt x="764" y="1227"/>
                  </a:lnTo>
                  <a:lnTo>
                    <a:pt x="794" y="1206"/>
                  </a:lnTo>
                  <a:lnTo>
                    <a:pt x="820" y="1189"/>
                  </a:lnTo>
                  <a:lnTo>
                    <a:pt x="851" y="1176"/>
                  </a:lnTo>
                  <a:lnTo>
                    <a:pt x="891" y="1168"/>
                  </a:lnTo>
                  <a:lnTo>
                    <a:pt x="922" y="1165"/>
                  </a:lnTo>
                  <a:lnTo>
                    <a:pt x="956" y="1160"/>
                  </a:lnTo>
                  <a:lnTo>
                    <a:pt x="1175" y="1160"/>
                  </a:lnTo>
                  <a:lnTo>
                    <a:pt x="1175" y="1893"/>
                  </a:lnTo>
                  <a:close/>
                  <a:moveTo>
                    <a:pt x="2221" y="2780"/>
                  </a:moveTo>
                  <a:lnTo>
                    <a:pt x="2221" y="2783"/>
                  </a:lnTo>
                  <a:lnTo>
                    <a:pt x="2221" y="2822"/>
                  </a:lnTo>
                  <a:lnTo>
                    <a:pt x="2218" y="2856"/>
                  </a:lnTo>
                  <a:lnTo>
                    <a:pt x="2205" y="2893"/>
                  </a:lnTo>
                  <a:lnTo>
                    <a:pt x="2197" y="2927"/>
                  </a:lnTo>
                  <a:lnTo>
                    <a:pt x="2183" y="2957"/>
                  </a:lnTo>
                  <a:lnTo>
                    <a:pt x="2167" y="2986"/>
                  </a:lnTo>
                  <a:lnTo>
                    <a:pt x="2142" y="3015"/>
                  </a:lnTo>
                  <a:lnTo>
                    <a:pt x="2118" y="3044"/>
                  </a:lnTo>
                  <a:lnTo>
                    <a:pt x="2094" y="3070"/>
                  </a:lnTo>
                  <a:lnTo>
                    <a:pt x="2072" y="3088"/>
                  </a:lnTo>
                  <a:lnTo>
                    <a:pt x="2047" y="3104"/>
                  </a:lnTo>
                  <a:lnTo>
                    <a:pt x="2020" y="3122"/>
                  </a:lnTo>
                  <a:lnTo>
                    <a:pt x="1988" y="3133"/>
                  </a:lnTo>
                  <a:lnTo>
                    <a:pt x="1956" y="3143"/>
                  </a:lnTo>
                  <a:lnTo>
                    <a:pt x="1928" y="3146"/>
                  </a:lnTo>
                  <a:lnTo>
                    <a:pt x="1896" y="3151"/>
                  </a:lnTo>
                  <a:lnTo>
                    <a:pt x="1698" y="3151"/>
                  </a:lnTo>
                  <a:lnTo>
                    <a:pt x="1698" y="2418"/>
                  </a:lnTo>
                  <a:lnTo>
                    <a:pt x="1896" y="2418"/>
                  </a:lnTo>
                  <a:lnTo>
                    <a:pt x="1923" y="2421"/>
                  </a:lnTo>
                  <a:lnTo>
                    <a:pt x="1956" y="2426"/>
                  </a:lnTo>
                  <a:lnTo>
                    <a:pt x="1988" y="2434"/>
                  </a:lnTo>
                  <a:lnTo>
                    <a:pt x="2020" y="2447"/>
                  </a:lnTo>
                  <a:lnTo>
                    <a:pt x="2047" y="2460"/>
                  </a:lnTo>
                  <a:lnTo>
                    <a:pt x="2072" y="2481"/>
                  </a:lnTo>
                  <a:lnTo>
                    <a:pt x="2094" y="2497"/>
                  </a:lnTo>
                  <a:lnTo>
                    <a:pt x="2118" y="2522"/>
                  </a:lnTo>
                  <a:lnTo>
                    <a:pt x="2142" y="2551"/>
                  </a:lnTo>
                  <a:lnTo>
                    <a:pt x="2167" y="2582"/>
                  </a:lnTo>
                  <a:lnTo>
                    <a:pt x="2183" y="2611"/>
                  </a:lnTo>
                  <a:lnTo>
                    <a:pt x="2197" y="2640"/>
                  </a:lnTo>
                  <a:lnTo>
                    <a:pt x="2210" y="2674"/>
                  </a:lnTo>
                  <a:lnTo>
                    <a:pt x="2218" y="2708"/>
                  </a:lnTo>
                  <a:lnTo>
                    <a:pt x="2221" y="2746"/>
                  </a:lnTo>
                  <a:lnTo>
                    <a:pt x="2221" y="278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56" name="Group 255">
              <a:extLst>
                <a:ext uri="{FF2B5EF4-FFF2-40B4-BE49-F238E27FC236}">
                  <a16:creationId xmlns:a16="http://schemas.microsoft.com/office/drawing/2014/main" id="{3CF2F4C7-8240-4E17-998A-6F65E06EF892}"/>
                </a:ext>
              </a:extLst>
            </p:cNvPr>
            <p:cNvGrpSpPr/>
            <p:nvPr/>
          </p:nvGrpSpPr>
          <p:grpSpPr>
            <a:xfrm>
              <a:off x="3171353" y="5521163"/>
              <a:ext cx="968599" cy="873018"/>
              <a:chOff x="3171353" y="5521163"/>
              <a:chExt cx="968599" cy="873018"/>
            </a:xfrm>
          </p:grpSpPr>
          <p:sp>
            <p:nvSpPr>
              <p:cNvPr id="257" name="TextBox 256">
                <a:extLst>
                  <a:ext uri="{FF2B5EF4-FFF2-40B4-BE49-F238E27FC236}">
                    <a16:creationId xmlns:a16="http://schemas.microsoft.com/office/drawing/2014/main" id="{65FCA794-490D-4D83-90A6-BC7286E47B8E}"/>
                  </a:ext>
                </a:extLst>
              </p:cNvPr>
              <p:cNvSpPr txBox="1"/>
              <p:nvPr/>
            </p:nvSpPr>
            <p:spPr>
              <a:xfrm>
                <a:off x="3171353" y="6227982"/>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Smart meters</a:t>
                </a:r>
              </a:p>
            </p:txBody>
          </p:sp>
          <p:sp>
            <p:nvSpPr>
              <p:cNvPr id="258" name="Freeform: Shape 257">
                <a:extLst>
                  <a:ext uri="{FF2B5EF4-FFF2-40B4-BE49-F238E27FC236}">
                    <a16:creationId xmlns:a16="http://schemas.microsoft.com/office/drawing/2014/main" id="{8F11EE9D-932B-42F0-88BD-5D94327E9545}"/>
                  </a:ext>
                </a:extLst>
              </p:cNvPr>
              <p:cNvSpPr/>
              <p:nvPr/>
            </p:nvSpPr>
            <p:spPr bwMode="auto">
              <a:xfrm>
                <a:off x="3520315" y="5521163"/>
                <a:ext cx="269077" cy="677391"/>
              </a:xfrm>
              <a:custGeom>
                <a:avLst/>
                <a:gdLst>
                  <a:gd name="connsiteX0" fmla="*/ 147140 w 269077"/>
                  <a:gd name="connsiteY0" fmla="*/ 177466 h 677391"/>
                  <a:gd name="connsiteX1" fmla="*/ 146522 w 269077"/>
                  <a:gd name="connsiteY1" fmla="*/ 177635 h 677391"/>
                  <a:gd name="connsiteX2" fmla="*/ 145737 w 269077"/>
                  <a:gd name="connsiteY2" fmla="*/ 177915 h 677391"/>
                  <a:gd name="connsiteX3" fmla="*/ 133670 w 269077"/>
                  <a:gd name="connsiteY3" fmla="*/ 183640 h 677391"/>
                  <a:gd name="connsiteX4" fmla="*/ 121324 w 269077"/>
                  <a:gd name="connsiteY4" fmla="*/ 179038 h 677391"/>
                  <a:gd name="connsiteX5" fmla="*/ 120594 w 269077"/>
                  <a:gd name="connsiteY5" fmla="*/ 178757 h 677391"/>
                  <a:gd name="connsiteX6" fmla="*/ 119752 w 269077"/>
                  <a:gd name="connsiteY6" fmla="*/ 178645 h 677391"/>
                  <a:gd name="connsiteX7" fmla="*/ 119079 w 269077"/>
                  <a:gd name="connsiteY7" fmla="*/ 178645 h 677391"/>
                  <a:gd name="connsiteX8" fmla="*/ 118237 w 269077"/>
                  <a:gd name="connsiteY8" fmla="*/ 178757 h 677391"/>
                  <a:gd name="connsiteX9" fmla="*/ 117451 w 269077"/>
                  <a:gd name="connsiteY9" fmla="*/ 179038 h 677391"/>
                  <a:gd name="connsiteX10" fmla="*/ 116778 w 269077"/>
                  <a:gd name="connsiteY10" fmla="*/ 179374 h 677391"/>
                  <a:gd name="connsiteX11" fmla="*/ 116160 w 269077"/>
                  <a:gd name="connsiteY11" fmla="*/ 179711 h 677391"/>
                  <a:gd name="connsiteX12" fmla="*/ 115543 w 269077"/>
                  <a:gd name="connsiteY12" fmla="*/ 180385 h 677391"/>
                  <a:gd name="connsiteX13" fmla="*/ 106564 w 269077"/>
                  <a:gd name="connsiteY13" fmla="*/ 190038 h 677391"/>
                  <a:gd name="connsiteX14" fmla="*/ 93319 w 269077"/>
                  <a:gd name="connsiteY14" fmla="*/ 190487 h 677391"/>
                  <a:gd name="connsiteX15" fmla="*/ 92365 w 269077"/>
                  <a:gd name="connsiteY15" fmla="*/ 190599 h 677391"/>
                  <a:gd name="connsiteX16" fmla="*/ 91747 w 269077"/>
                  <a:gd name="connsiteY16" fmla="*/ 190767 h 677391"/>
                  <a:gd name="connsiteX17" fmla="*/ 91018 w 269077"/>
                  <a:gd name="connsiteY17" fmla="*/ 191048 h 677391"/>
                  <a:gd name="connsiteX18" fmla="*/ 90288 w 269077"/>
                  <a:gd name="connsiteY18" fmla="*/ 191553 h 677391"/>
                  <a:gd name="connsiteX19" fmla="*/ 90401 w 269077"/>
                  <a:gd name="connsiteY19" fmla="*/ 191553 h 677391"/>
                  <a:gd name="connsiteX20" fmla="*/ 89783 w 269077"/>
                  <a:gd name="connsiteY20" fmla="*/ 192002 h 677391"/>
                  <a:gd name="connsiteX21" fmla="*/ 89166 w 269077"/>
                  <a:gd name="connsiteY21" fmla="*/ 192563 h 677391"/>
                  <a:gd name="connsiteX22" fmla="*/ 88885 w 269077"/>
                  <a:gd name="connsiteY22" fmla="*/ 193180 h 677391"/>
                  <a:gd name="connsiteX23" fmla="*/ 88492 w 269077"/>
                  <a:gd name="connsiteY23" fmla="*/ 193910 h 677391"/>
                  <a:gd name="connsiteX24" fmla="*/ 84003 w 269077"/>
                  <a:gd name="connsiteY24" fmla="*/ 206425 h 677391"/>
                  <a:gd name="connsiteX25" fmla="*/ 71880 w 269077"/>
                  <a:gd name="connsiteY25" fmla="*/ 211925 h 677391"/>
                  <a:gd name="connsiteX26" fmla="*/ 71151 w 269077"/>
                  <a:gd name="connsiteY26" fmla="*/ 212262 h 677391"/>
                  <a:gd name="connsiteX27" fmla="*/ 70590 w 269077"/>
                  <a:gd name="connsiteY27" fmla="*/ 212711 h 677391"/>
                  <a:gd name="connsiteX28" fmla="*/ 70084 w 269077"/>
                  <a:gd name="connsiteY28" fmla="*/ 213272 h 677391"/>
                  <a:gd name="connsiteX29" fmla="*/ 69636 w 269077"/>
                  <a:gd name="connsiteY29" fmla="*/ 213889 h 677391"/>
                  <a:gd name="connsiteX30" fmla="*/ 69187 w 269077"/>
                  <a:gd name="connsiteY30" fmla="*/ 214619 h 677391"/>
                  <a:gd name="connsiteX31" fmla="*/ 68906 w 269077"/>
                  <a:gd name="connsiteY31" fmla="*/ 215348 h 677391"/>
                  <a:gd name="connsiteX32" fmla="*/ 68794 w 269077"/>
                  <a:gd name="connsiteY32" fmla="*/ 216078 h 677391"/>
                  <a:gd name="connsiteX33" fmla="*/ 68738 w 269077"/>
                  <a:gd name="connsiteY33" fmla="*/ 216808 h 677391"/>
                  <a:gd name="connsiteX34" fmla="*/ 69355 w 269077"/>
                  <a:gd name="connsiteY34" fmla="*/ 229996 h 677391"/>
                  <a:gd name="connsiteX35" fmla="*/ 60375 w 269077"/>
                  <a:gd name="connsiteY35" fmla="*/ 239649 h 677391"/>
                  <a:gd name="connsiteX36" fmla="*/ 59870 w 269077"/>
                  <a:gd name="connsiteY36" fmla="*/ 240210 h 677391"/>
                  <a:gd name="connsiteX37" fmla="*/ 59421 w 269077"/>
                  <a:gd name="connsiteY37" fmla="*/ 241052 h 677391"/>
                  <a:gd name="connsiteX38" fmla="*/ 59141 w 269077"/>
                  <a:gd name="connsiteY38" fmla="*/ 241670 h 677391"/>
                  <a:gd name="connsiteX39" fmla="*/ 58972 w 269077"/>
                  <a:gd name="connsiteY39" fmla="*/ 242399 h 677391"/>
                  <a:gd name="connsiteX40" fmla="*/ 58860 w 269077"/>
                  <a:gd name="connsiteY40" fmla="*/ 243185 h 677391"/>
                  <a:gd name="connsiteX41" fmla="*/ 58972 w 269077"/>
                  <a:gd name="connsiteY41" fmla="*/ 243914 h 677391"/>
                  <a:gd name="connsiteX42" fmla="*/ 59028 w 269077"/>
                  <a:gd name="connsiteY42" fmla="*/ 244756 h 677391"/>
                  <a:gd name="connsiteX43" fmla="*/ 59421 w 269077"/>
                  <a:gd name="connsiteY43" fmla="*/ 245430 h 677391"/>
                  <a:gd name="connsiteX44" fmla="*/ 65034 w 269077"/>
                  <a:gd name="connsiteY44" fmla="*/ 257496 h 677391"/>
                  <a:gd name="connsiteX45" fmla="*/ 60375 w 269077"/>
                  <a:gd name="connsiteY45" fmla="*/ 269787 h 677391"/>
                  <a:gd name="connsiteX46" fmla="*/ 60151 w 269077"/>
                  <a:gd name="connsiteY46" fmla="*/ 270572 h 677391"/>
                  <a:gd name="connsiteX47" fmla="*/ 60039 w 269077"/>
                  <a:gd name="connsiteY47" fmla="*/ 271414 h 677391"/>
                  <a:gd name="connsiteX48" fmla="*/ 60039 w 269077"/>
                  <a:gd name="connsiteY48" fmla="*/ 272144 h 677391"/>
                  <a:gd name="connsiteX49" fmla="*/ 60207 w 269077"/>
                  <a:gd name="connsiteY49" fmla="*/ 272817 h 677391"/>
                  <a:gd name="connsiteX50" fmla="*/ 60488 w 269077"/>
                  <a:gd name="connsiteY50" fmla="*/ 273659 h 677391"/>
                  <a:gd name="connsiteX51" fmla="*/ 60768 w 269077"/>
                  <a:gd name="connsiteY51" fmla="*/ 274389 h 677391"/>
                  <a:gd name="connsiteX52" fmla="*/ 61217 w 269077"/>
                  <a:gd name="connsiteY52" fmla="*/ 274950 h 677391"/>
                  <a:gd name="connsiteX53" fmla="*/ 61666 w 269077"/>
                  <a:gd name="connsiteY53" fmla="*/ 275567 h 677391"/>
                  <a:gd name="connsiteX54" fmla="*/ 71488 w 269077"/>
                  <a:gd name="connsiteY54" fmla="*/ 284434 h 677391"/>
                  <a:gd name="connsiteX55" fmla="*/ 71993 w 269077"/>
                  <a:gd name="connsiteY55" fmla="*/ 297679 h 677391"/>
                  <a:gd name="connsiteX56" fmla="*/ 72049 w 269077"/>
                  <a:gd name="connsiteY56" fmla="*/ 298521 h 677391"/>
                  <a:gd name="connsiteX57" fmla="*/ 72217 w 269077"/>
                  <a:gd name="connsiteY57" fmla="*/ 299138 h 677391"/>
                  <a:gd name="connsiteX58" fmla="*/ 72610 w 269077"/>
                  <a:gd name="connsiteY58" fmla="*/ 299868 h 677391"/>
                  <a:gd name="connsiteX59" fmla="*/ 72947 w 269077"/>
                  <a:gd name="connsiteY59" fmla="*/ 300598 h 677391"/>
                  <a:gd name="connsiteX60" fmla="*/ 73508 w 269077"/>
                  <a:gd name="connsiteY60" fmla="*/ 301159 h 677391"/>
                  <a:gd name="connsiteX61" fmla="*/ 74125 w 269077"/>
                  <a:gd name="connsiteY61" fmla="*/ 301664 h 677391"/>
                  <a:gd name="connsiteX62" fmla="*/ 74743 w 269077"/>
                  <a:gd name="connsiteY62" fmla="*/ 302057 h 677391"/>
                  <a:gd name="connsiteX63" fmla="*/ 75416 w 269077"/>
                  <a:gd name="connsiteY63" fmla="*/ 302393 h 677391"/>
                  <a:gd name="connsiteX64" fmla="*/ 87875 w 269077"/>
                  <a:gd name="connsiteY64" fmla="*/ 306995 h 677391"/>
                  <a:gd name="connsiteX65" fmla="*/ 93487 w 269077"/>
                  <a:gd name="connsiteY65" fmla="*/ 318837 h 677391"/>
                  <a:gd name="connsiteX66" fmla="*/ 93824 w 269077"/>
                  <a:gd name="connsiteY66" fmla="*/ 319567 h 677391"/>
                  <a:gd name="connsiteX67" fmla="*/ 94273 w 269077"/>
                  <a:gd name="connsiteY67" fmla="*/ 320240 h 677391"/>
                  <a:gd name="connsiteX68" fmla="*/ 94834 w 269077"/>
                  <a:gd name="connsiteY68" fmla="*/ 320857 h 677391"/>
                  <a:gd name="connsiteX69" fmla="*/ 95452 w 269077"/>
                  <a:gd name="connsiteY69" fmla="*/ 321194 h 677391"/>
                  <a:gd name="connsiteX70" fmla="*/ 96181 w 269077"/>
                  <a:gd name="connsiteY70" fmla="*/ 321587 h 677391"/>
                  <a:gd name="connsiteX71" fmla="*/ 96911 w 269077"/>
                  <a:gd name="connsiteY71" fmla="*/ 321868 h 677391"/>
                  <a:gd name="connsiteX72" fmla="*/ 97640 w 269077"/>
                  <a:gd name="connsiteY72" fmla="*/ 321924 h 677391"/>
                  <a:gd name="connsiteX73" fmla="*/ 98426 w 269077"/>
                  <a:gd name="connsiteY73" fmla="*/ 321924 h 677391"/>
                  <a:gd name="connsiteX74" fmla="*/ 111671 w 269077"/>
                  <a:gd name="connsiteY74" fmla="*/ 321363 h 677391"/>
                  <a:gd name="connsiteX75" fmla="*/ 121492 w 269077"/>
                  <a:gd name="connsiteY75" fmla="*/ 330454 h 677391"/>
                  <a:gd name="connsiteX76" fmla="*/ 122053 w 269077"/>
                  <a:gd name="connsiteY76" fmla="*/ 330959 h 677391"/>
                  <a:gd name="connsiteX77" fmla="*/ 122839 w 269077"/>
                  <a:gd name="connsiteY77" fmla="*/ 331352 h 677391"/>
                  <a:gd name="connsiteX78" fmla="*/ 123512 w 269077"/>
                  <a:gd name="connsiteY78" fmla="*/ 331521 h 677391"/>
                  <a:gd name="connsiteX79" fmla="*/ 124186 w 269077"/>
                  <a:gd name="connsiteY79" fmla="*/ 331801 h 677391"/>
                  <a:gd name="connsiteX80" fmla="*/ 125028 w 269077"/>
                  <a:gd name="connsiteY80" fmla="*/ 331801 h 677391"/>
                  <a:gd name="connsiteX81" fmla="*/ 125813 w 269077"/>
                  <a:gd name="connsiteY81" fmla="*/ 331801 h 677391"/>
                  <a:gd name="connsiteX82" fmla="*/ 126543 w 269077"/>
                  <a:gd name="connsiteY82" fmla="*/ 331577 h 677391"/>
                  <a:gd name="connsiteX83" fmla="*/ 127273 w 269077"/>
                  <a:gd name="connsiteY83" fmla="*/ 331352 h 677391"/>
                  <a:gd name="connsiteX84" fmla="*/ 139395 w 269077"/>
                  <a:gd name="connsiteY84" fmla="*/ 325740 h 677391"/>
                  <a:gd name="connsiteX85" fmla="*/ 151798 w 269077"/>
                  <a:gd name="connsiteY85" fmla="*/ 330454 h 677391"/>
                  <a:gd name="connsiteX86" fmla="*/ 152584 w 269077"/>
                  <a:gd name="connsiteY86" fmla="*/ 330623 h 677391"/>
                  <a:gd name="connsiteX87" fmla="*/ 153425 w 269077"/>
                  <a:gd name="connsiteY87" fmla="*/ 330679 h 677391"/>
                  <a:gd name="connsiteX88" fmla="*/ 154043 w 269077"/>
                  <a:gd name="connsiteY88" fmla="*/ 330679 h 677391"/>
                  <a:gd name="connsiteX89" fmla="*/ 154828 w 269077"/>
                  <a:gd name="connsiteY89" fmla="*/ 330510 h 677391"/>
                  <a:gd name="connsiteX90" fmla="*/ 155670 w 269077"/>
                  <a:gd name="connsiteY90" fmla="*/ 330342 h 677391"/>
                  <a:gd name="connsiteX91" fmla="*/ 156288 w 269077"/>
                  <a:gd name="connsiteY91" fmla="*/ 330061 h 677391"/>
                  <a:gd name="connsiteX92" fmla="*/ 156905 w 269077"/>
                  <a:gd name="connsiteY92" fmla="*/ 329500 h 677391"/>
                  <a:gd name="connsiteX93" fmla="*/ 157466 w 269077"/>
                  <a:gd name="connsiteY93" fmla="*/ 328995 h 677391"/>
                  <a:gd name="connsiteX94" fmla="*/ 166502 w 269077"/>
                  <a:gd name="connsiteY94" fmla="*/ 319230 h 677391"/>
                  <a:gd name="connsiteX95" fmla="*/ 179803 w 269077"/>
                  <a:gd name="connsiteY95" fmla="*/ 318781 h 677391"/>
                  <a:gd name="connsiteX96" fmla="*/ 180588 w 269077"/>
                  <a:gd name="connsiteY96" fmla="*/ 318781 h 677391"/>
                  <a:gd name="connsiteX97" fmla="*/ 181262 w 269077"/>
                  <a:gd name="connsiteY97" fmla="*/ 318613 h 677391"/>
                  <a:gd name="connsiteX98" fmla="*/ 182047 w 269077"/>
                  <a:gd name="connsiteY98" fmla="*/ 318220 h 677391"/>
                  <a:gd name="connsiteX99" fmla="*/ 182665 w 269077"/>
                  <a:gd name="connsiteY99" fmla="*/ 317771 h 677391"/>
                  <a:gd name="connsiteX100" fmla="*/ 183226 w 269077"/>
                  <a:gd name="connsiteY100" fmla="*/ 317322 h 677391"/>
                  <a:gd name="connsiteX101" fmla="*/ 183787 w 269077"/>
                  <a:gd name="connsiteY101" fmla="*/ 316761 h 677391"/>
                  <a:gd name="connsiteX102" fmla="*/ 184236 w 269077"/>
                  <a:gd name="connsiteY102" fmla="*/ 316031 h 677391"/>
                  <a:gd name="connsiteX103" fmla="*/ 184517 w 269077"/>
                  <a:gd name="connsiteY103" fmla="*/ 315414 h 677391"/>
                  <a:gd name="connsiteX104" fmla="*/ 189119 w 269077"/>
                  <a:gd name="connsiteY104" fmla="*/ 302955 h 677391"/>
                  <a:gd name="connsiteX105" fmla="*/ 201241 w 269077"/>
                  <a:gd name="connsiteY105" fmla="*/ 297511 h 677391"/>
                  <a:gd name="connsiteX106" fmla="*/ 201915 w 269077"/>
                  <a:gd name="connsiteY106" fmla="*/ 297174 h 677391"/>
                  <a:gd name="connsiteX107" fmla="*/ 202588 w 269077"/>
                  <a:gd name="connsiteY107" fmla="*/ 296613 h 677391"/>
                  <a:gd name="connsiteX108" fmla="*/ 203037 w 269077"/>
                  <a:gd name="connsiteY108" fmla="*/ 296052 h 677391"/>
                  <a:gd name="connsiteX109" fmla="*/ 203486 w 269077"/>
                  <a:gd name="connsiteY109" fmla="*/ 295547 h 677391"/>
                  <a:gd name="connsiteX110" fmla="*/ 203542 w 269077"/>
                  <a:gd name="connsiteY110" fmla="*/ 295547 h 677391"/>
                  <a:gd name="connsiteX111" fmla="*/ 203823 w 269077"/>
                  <a:gd name="connsiteY111" fmla="*/ 294705 h 677391"/>
                  <a:gd name="connsiteX112" fmla="*/ 204103 w 269077"/>
                  <a:gd name="connsiteY112" fmla="*/ 294087 h 677391"/>
                  <a:gd name="connsiteX113" fmla="*/ 204216 w 269077"/>
                  <a:gd name="connsiteY113" fmla="*/ 293302 h 677391"/>
                  <a:gd name="connsiteX114" fmla="*/ 204272 w 269077"/>
                  <a:gd name="connsiteY114" fmla="*/ 292572 h 677391"/>
                  <a:gd name="connsiteX115" fmla="*/ 203654 w 269077"/>
                  <a:gd name="connsiteY115" fmla="*/ 279271 h 677391"/>
                  <a:gd name="connsiteX116" fmla="*/ 212802 w 269077"/>
                  <a:gd name="connsiteY116" fmla="*/ 269618 h 677391"/>
                  <a:gd name="connsiteX117" fmla="*/ 213251 w 269077"/>
                  <a:gd name="connsiteY117" fmla="*/ 269057 h 677391"/>
                  <a:gd name="connsiteX118" fmla="*/ 213700 w 269077"/>
                  <a:gd name="connsiteY118" fmla="*/ 268440 h 677391"/>
                  <a:gd name="connsiteX119" fmla="*/ 213869 w 269077"/>
                  <a:gd name="connsiteY119" fmla="*/ 267710 h 677391"/>
                  <a:gd name="connsiteX120" fmla="*/ 214037 w 269077"/>
                  <a:gd name="connsiteY120" fmla="*/ 266868 h 677391"/>
                  <a:gd name="connsiteX121" fmla="*/ 214149 w 269077"/>
                  <a:gd name="connsiteY121" fmla="*/ 266083 h 677391"/>
                  <a:gd name="connsiteX122" fmla="*/ 214037 w 269077"/>
                  <a:gd name="connsiteY122" fmla="*/ 265353 h 677391"/>
                  <a:gd name="connsiteX123" fmla="*/ 213869 w 269077"/>
                  <a:gd name="connsiteY123" fmla="*/ 264623 h 677391"/>
                  <a:gd name="connsiteX124" fmla="*/ 213700 w 269077"/>
                  <a:gd name="connsiteY124" fmla="*/ 263782 h 677391"/>
                  <a:gd name="connsiteX125" fmla="*/ 208200 w 269077"/>
                  <a:gd name="connsiteY125" fmla="*/ 251884 h 677391"/>
                  <a:gd name="connsiteX126" fmla="*/ 212802 w 269077"/>
                  <a:gd name="connsiteY126" fmla="*/ 239481 h 677391"/>
                  <a:gd name="connsiteX127" fmla="*/ 212971 w 269077"/>
                  <a:gd name="connsiteY127" fmla="*/ 238751 h 677391"/>
                  <a:gd name="connsiteX128" fmla="*/ 213083 w 269077"/>
                  <a:gd name="connsiteY128" fmla="*/ 238022 h 677391"/>
                  <a:gd name="connsiteX129" fmla="*/ 213083 w 269077"/>
                  <a:gd name="connsiteY129" fmla="*/ 237124 h 677391"/>
                  <a:gd name="connsiteX130" fmla="*/ 212858 w 269077"/>
                  <a:gd name="connsiteY130" fmla="*/ 236394 h 677391"/>
                  <a:gd name="connsiteX131" fmla="*/ 212690 w 269077"/>
                  <a:gd name="connsiteY131" fmla="*/ 235665 h 677391"/>
                  <a:gd name="connsiteX132" fmla="*/ 212353 w 269077"/>
                  <a:gd name="connsiteY132" fmla="*/ 234991 h 677391"/>
                  <a:gd name="connsiteX133" fmla="*/ 211904 w 269077"/>
                  <a:gd name="connsiteY133" fmla="*/ 234430 h 677391"/>
                  <a:gd name="connsiteX134" fmla="*/ 211455 w 269077"/>
                  <a:gd name="connsiteY134" fmla="*/ 233813 h 677391"/>
                  <a:gd name="connsiteX135" fmla="*/ 201466 w 269077"/>
                  <a:gd name="connsiteY135" fmla="*/ 224945 h 677391"/>
                  <a:gd name="connsiteX136" fmla="*/ 201129 w 269077"/>
                  <a:gd name="connsiteY136" fmla="*/ 211757 h 677391"/>
                  <a:gd name="connsiteX137" fmla="*/ 201017 w 269077"/>
                  <a:gd name="connsiteY137" fmla="*/ 210915 h 677391"/>
                  <a:gd name="connsiteX138" fmla="*/ 200736 w 269077"/>
                  <a:gd name="connsiteY138" fmla="*/ 210129 h 677391"/>
                  <a:gd name="connsiteX139" fmla="*/ 200512 w 269077"/>
                  <a:gd name="connsiteY139" fmla="*/ 209456 h 677391"/>
                  <a:gd name="connsiteX140" fmla="*/ 200119 w 269077"/>
                  <a:gd name="connsiteY140" fmla="*/ 208838 h 677391"/>
                  <a:gd name="connsiteX141" fmla="*/ 199614 w 269077"/>
                  <a:gd name="connsiteY141" fmla="*/ 208221 h 677391"/>
                  <a:gd name="connsiteX142" fmla="*/ 199052 w 269077"/>
                  <a:gd name="connsiteY142" fmla="*/ 207660 h 677391"/>
                  <a:gd name="connsiteX143" fmla="*/ 198435 w 269077"/>
                  <a:gd name="connsiteY143" fmla="*/ 207323 h 677391"/>
                  <a:gd name="connsiteX144" fmla="*/ 197705 w 269077"/>
                  <a:gd name="connsiteY144" fmla="*/ 206930 h 677391"/>
                  <a:gd name="connsiteX145" fmla="*/ 197593 w 269077"/>
                  <a:gd name="connsiteY145" fmla="*/ 206930 h 677391"/>
                  <a:gd name="connsiteX146" fmla="*/ 185190 w 269077"/>
                  <a:gd name="connsiteY146" fmla="*/ 202440 h 677391"/>
                  <a:gd name="connsiteX147" fmla="*/ 179634 w 269077"/>
                  <a:gd name="connsiteY147" fmla="*/ 190318 h 677391"/>
                  <a:gd name="connsiteX148" fmla="*/ 179241 w 269077"/>
                  <a:gd name="connsiteY148" fmla="*/ 189701 h 677391"/>
                  <a:gd name="connsiteX149" fmla="*/ 178792 w 269077"/>
                  <a:gd name="connsiteY149" fmla="*/ 189027 h 677391"/>
                  <a:gd name="connsiteX150" fmla="*/ 178175 w 269077"/>
                  <a:gd name="connsiteY150" fmla="*/ 188578 h 677391"/>
                  <a:gd name="connsiteX151" fmla="*/ 177558 w 269077"/>
                  <a:gd name="connsiteY151" fmla="*/ 188073 h 677391"/>
                  <a:gd name="connsiteX152" fmla="*/ 177558 w 269077"/>
                  <a:gd name="connsiteY152" fmla="*/ 187961 h 677391"/>
                  <a:gd name="connsiteX153" fmla="*/ 176828 w 269077"/>
                  <a:gd name="connsiteY153" fmla="*/ 187680 h 677391"/>
                  <a:gd name="connsiteX154" fmla="*/ 176155 w 269077"/>
                  <a:gd name="connsiteY154" fmla="*/ 187512 h 677391"/>
                  <a:gd name="connsiteX155" fmla="*/ 175369 w 269077"/>
                  <a:gd name="connsiteY155" fmla="*/ 187344 h 677391"/>
                  <a:gd name="connsiteX156" fmla="*/ 174527 w 269077"/>
                  <a:gd name="connsiteY156" fmla="*/ 187344 h 677391"/>
                  <a:gd name="connsiteX157" fmla="*/ 161282 w 269077"/>
                  <a:gd name="connsiteY157" fmla="*/ 187849 h 677391"/>
                  <a:gd name="connsiteX158" fmla="*/ 151517 w 269077"/>
                  <a:gd name="connsiteY158" fmla="*/ 178925 h 677391"/>
                  <a:gd name="connsiteX159" fmla="*/ 150956 w 269077"/>
                  <a:gd name="connsiteY159" fmla="*/ 178364 h 677391"/>
                  <a:gd name="connsiteX160" fmla="*/ 150226 w 269077"/>
                  <a:gd name="connsiteY160" fmla="*/ 178027 h 677391"/>
                  <a:gd name="connsiteX161" fmla="*/ 149609 w 269077"/>
                  <a:gd name="connsiteY161" fmla="*/ 177635 h 677391"/>
                  <a:gd name="connsiteX162" fmla="*/ 148879 w 269077"/>
                  <a:gd name="connsiteY162" fmla="*/ 177466 h 677391"/>
                  <a:gd name="connsiteX163" fmla="*/ 147982 w 269077"/>
                  <a:gd name="connsiteY163" fmla="*/ 177466 h 677391"/>
                  <a:gd name="connsiteX164" fmla="*/ 176577 w 269077"/>
                  <a:gd name="connsiteY164" fmla="*/ 81430 h 677391"/>
                  <a:gd name="connsiteX165" fmla="*/ 182682 w 269077"/>
                  <a:gd name="connsiteY165" fmla="*/ 84002 h 677391"/>
                  <a:gd name="connsiteX166" fmla="*/ 184912 w 269077"/>
                  <a:gd name="connsiteY166" fmla="*/ 91197 h 677391"/>
                  <a:gd name="connsiteX167" fmla="*/ 166908 w 269077"/>
                  <a:gd name="connsiteY167" fmla="*/ 91197 h 677391"/>
                  <a:gd name="connsiteX168" fmla="*/ 170164 w 269077"/>
                  <a:gd name="connsiteY168" fmla="*/ 84132 h 677391"/>
                  <a:gd name="connsiteX169" fmla="*/ 176577 w 269077"/>
                  <a:gd name="connsiteY169" fmla="*/ 81430 h 677391"/>
                  <a:gd name="connsiteX170" fmla="*/ 119427 w 269077"/>
                  <a:gd name="connsiteY170" fmla="*/ 81430 h 677391"/>
                  <a:gd name="connsiteX171" fmla="*/ 125532 w 269077"/>
                  <a:gd name="connsiteY171" fmla="*/ 84002 h 677391"/>
                  <a:gd name="connsiteX172" fmla="*/ 127762 w 269077"/>
                  <a:gd name="connsiteY172" fmla="*/ 91197 h 677391"/>
                  <a:gd name="connsiteX173" fmla="*/ 109758 w 269077"/>
                  <a:gd name="connsiteY173" fmla="*/ 91197 h 677391"/>
                  <a:gd name="connsiteX174" fmla="*/ 113014 w 269077"/>
                  <a:gd name="connsiteY174" fmla="*/ 84132 h 677391"/>
                  <a:gd name="connsiteX175" fmla="*/ 119427 w 269077"/>
                  <a:gd name="connsiteY175" fmla="*/ 81430 h 677391"/>
                  <a:gd name="connsiteX176" fmla="*/ 215882 w 269077"/>
                  <a:gd name="connsiteY176" fmla="*/ 77133 h 677391"/>
                  <a:gd name="connsiteX177" fmla="*/ 210640 w 269077"/>
                  <a:gd name="connsiteY177" fmla="*/ 79102 h 677391"/>
                  <a:gd name="connsiteX178" fmla="*/ 207157 w 269077"/>
                  <a:gd name="connsiteY178" fmla="*/ 84588 h 677391"/>
                  <a:gd name="connsiteX179" fmla="*/ 207027 w 269077"/>
                  <a:gd name="connsiteY179" fmla="*/ 84588 h 677391"/>
                  <a:gd name="connsiteX180" fmla="*/ 207027 w 269077"/>
                  <a:gd name="connsiteY180" fmla="*/ 77719 h 677391"/>
                  <a:gd name="connsiteX181" fmla="*/ 201687 w 269077"/>
                  <a:gd name="connsiteY181" fmla="*/ 77719 h 677391"/>
                  <a:gd name="connsiteX182" fmla="*/ 201687 w 269077"/>
                  <a:gd name="connsiteY182" fmla="*/ 111056 h 677391"/>
                  <a:gd name="connsiteX183" fmla="*/ 207027 w 269077"/>
                  <a:gd name="connsiteY183" fmla="*/ 111056 h 677391"/>
                  <a:gd name="connsiteX184" fmla="*/ 207027 w 269077"/>
                  <a:gd name="connsiteY184" fmla="*/ 94062 h 677391"/>
                  <a:gd name="connsiteX185" fmla="*/ 209322 w 269077"/>
                  <a:gd name="connsiteY185" fmla="*/ 85272 h 677391"/>
                  <a:gd name="connsiteX186" fmla="*/ 215035 w 269077"/>
                  <a:gd name="connsiteY186" fmla="*/ 82049 h 677391"/>
                  <a:gd name="connsiteX187" fmla="*/ 219072 w 269077"/>
                  <a:gd name="connsiteY187" fmla="*/ 83123 h 677391"/>
                  <a:gd name="connsiteX188" fmla="*/ 219072 w 269077"/>
                  <a:gd name="connsiteY188" fmla="*/ 77589 h 677391"/>
                  <a:gd name="connsiteX189" fmla="*/ 215882 w 269077"/>
                  <a:gd name="connsiteY189" fmla="*/ 77133 h 677391"/>
                  <a:gd name="connsiteX190" fmla="*/ 176675 w 269077"/>
                  <a:gd name="connsiteY190" fmla="*/ 76937 h 677391"/>
                  <a:gd name="connsiteX191" fmla="*/ 165720 w 269077"/>
                  <a:gd name="connsiteY191" fmla="*/ 81837 h 677391"/>
                  <a:gd name="connsiteX192" fmla="*/ 161309 w 269077"/>
                  <a:gd name="connsiteY192" fmla="*/ 94518 h 677391"/>
                  <a:gd name="connsiteX193" fmla="*/ 165345 w 269077"/>
                  <a:gd name="connsiteY193" fmla="*/ 107296 h 677391"/>
                  <a:gd name="connsiteX194" fmla="*/ 176447 w 269077"/>
                  <a:gd name="connsiteY194" fmla="*/ 111838 h 677391"/>
                  <a:gd name="connsiteX195" fmla="*/ 188070 w 269077"/>
                  <a:gd name="connsiteY195" fmla="*/ 108647 h 677391"/>
                  <a:gd name="connsiteX196" fmla="*/ 188070 w 269077"/>
                  <a:gd name="connsiteY196" fmla="*/ 103633 h 677391"/>
                  <a:gd name="connsiteX197" fmla="*/ 177717 w 269077"/>
                  <a:gd name="connsiteY197" fmla="*/ 107345 h 677391"/>
                  <a:gd name="connsiteX198" fmla="*/ 169838 w 269077"/>
                  <a:gd name="connsiteY198" fmla="*/ 104317 h 677391"/>
                  <a:gd name="connsiteX199" fmla="*/ 166843 w 269077"/>
                  <a:gd name="connsiteY199" fmla="*/ 95722 h 677391"/>
                  <a:gd name="connsiteX200" fmla="*/ 190381 w 269077"/>
                  <a:gd name="connsiteY200" fmla="*/ 95722 h 677391"/>
                  <a:gd name="connsiteX201" fmla="*/ 190381 w 269077"/>
                  <a:gd name="connsiteY201" fmla="*/ 92922 h 677391"/>
                  <a:gd name="connsiteX202" fmla="*/ 186800 w 269077"/>
                  <a:gd name="connsiteY202" fmla="*/ 81170 h 677391"/>
                  <a:gd name="connsiteX203" fmla="*/ 176675 w 269077"/>
                  <a:gd name="connsiteY203" fmla="*/ 76937 h 677391"/>
                  <a:gd name="connsiteX204" fmla="*/ 119525 w 269077"/>
                  <a:gd name="connsiteY204" fmla="*/ 76937 h 677391"/>
                  <a:gd name="connsiteX205" fmla="*/ 108570 w 269077"/>
                  <a:gd name="connsiteY205" fmla="*/ 81837 h 677391"/>
                  <a:gd name="connsiteX206" fmla="*/ 104159 w 269077"/>
                  <a:gd name="connsiteY206" fmla="*/ 94518 h 677391"/>
                  <a:gd name="connsiteX207" fmla="*/ 108195 w 269077"/>
                  <a:gd name="connsiteY207" fmla="*/ 107296 h 677391"/>
                  <a:gd name="connsiteX208" fmla="*/ 119297 w 269077"/>
                  <a:gd name="connsiteY208" fmla="*/ 111838 h 677391"/>
                  <a:gd name="connsiteX209" fmla="*/ 130920 w 269077"/>
                  <a:gd name="connsiteY209" fmla="*/ 108647 h 677391"/>
                  <a:gd name="connsiteX210" fmla="*/ 130920 w 269077"/>
                  <a:gd name="connsiteY210" fmla="*/ 103633 h 677391"/>
                  <a:gd name="connsiteX211" fmla="*/ 120567 w 269077"/>
                  <a:gd name="connsiteY211" fmla="*/ 107345 h 677391"/>
                  <a:gd name="connsiteX212" fmla="*/ 112688 w 269077"/>
                  <a:gd name="connsiteY212" fmla="*/ 104317 h 677391"/>
                  <a:gd name="connsiteX213" fmla="*/ 109693 w 269077"/>
                  <a:gd name="connsiteY213" fmla="*/ 95722 h 677391"/>
                  <a:gd name="connsiteX214" fmla="*/ 133231 w 269077"/>
                  <a:gd name="connsiteY214" fmla="*/ 95722 h 677391"/>
                  <a:gd name="connsiteX215" fmla="*/ 133231 w 269077"/>
                  <a:gd name="connsiteY215" fmla="*/ 92922 h 677391"/>
                  <a:gd name="connsiteX216" fmla="*/ 129650 w 269077"/>
                  <a:gd name="connsiteY216" fmla="*/ 81170 h 677391"/>
                  <a:gd name="connsiteX217" fmla="*/ 119525 w 269077"/>
                  <a:gd name="connsiteY217" fmla="*/ 76937 h 677391"/>
                  <a:gd name="connsiteX218" fmla="*/ 151602 w 269077"/>
                  <a:gd name="connsiteY218" fmla="*/ 67854 h 677391"/>
                  <a:gd name="connsiteX219" fmla="*/ 146263 w 269077"/>
                  <a:gd name="connsiteY219" fmla="*/ 69580 h 677391"/>
                  <a:gd name="connsiteX220" fmla="*/ 146263 w 269077"/>
                  <a:gd name="connsiteY220" fmla="*/ 77719 h 677391"/>
                  <a:gd name="connsiteX221" fmla="*/ 140533 w 269077"/>
                  <a:gd name="connsiteY221" fmla="*/ 77719 h 677391"/>
                  <a:gd name="connsiteX222" fmla="*/ 140533 w 269077"/>
                  <a:gd name="connsiteY222" fmla="*/ 82277 h 677391"/>
                  <a:gd name="connsiteX223" fmla="*/ 146263 w 269077"/>
                  <a:gd name="connsiteY223" fmla="*/ 82277 h 677391"/>
                  <a:gd name="connsiteX224" fmla="*/ 146263 w 269077"/>
                  <a:gd name="connsiteY224" fmla="*/ 102006 h 677391"/>
                  <a:gd name="connsiteX225" fmla="*/ 155021 w 269077"/>
                  <a:gd name="connsiteY225" fmla="*/ 111772 h 677391"/>
                  <a:gd name="connsiteX226" fmla="*/ 160002 w 269077"/>
                  <a:gd name="connsiteY226" fmla="*/ 110731 h 677391"/>
                  <a:gd name="connsiteX227" fmla="*/ 160002 w 269077"/>
                  <a:gd name="connsiteY227" fmla="*/ 106173 h 677391"/>
                  <a:gd name="connsiteX228" fmla="*/ 156518 w 269077"/>
                  <a:gd name="connsiteY228" fmla="*/ 107280 h 677391"/>
                  <a:gd name="connsiteX229" fmla="*/ 152742 w 269077"/>
                  <a:gd name="connsiteY229" fmla="*/ 105847 h 677391"/>
                  <a:gd name="connsiteX230" fmla="*/ 151602 w 269077"/>
                  <a:gd name="connsiteY230" fmla="*/ 101062 h 677391"/>
                  <a:gd name="connsiteX231" fmla="*/ 151602 w 269077"/>
                  <a:gd name="connsiteY231" fmla="*/ 82277 h 677391"/>
                  <a:gd name="connsiteX232" fmla="*/ 160002 w 269077"/>
                  <a:gd name="connsiteY232" fmla="*/ 82277 h 677391"/>
                  <a:gd name="connsiteX233" fmla="*/ 160002 w 269077"/>
                  <a:gd name="connsiteY233" fmla="*/ 77719 h 677391"/>
                  <a:gd name="connsiteX234" fmla="*/ 151602 w 269077"/>
                  <a:gd name="connsiteY234" fmla="*/ 77719 h 677391"/>
                  <a:gd name="connsiteX235" fmla="*/ 50004 w 269077"/>
                  <a:gd name="connsiteY235" fmla="*/ 64371 h 677391"/>
                  <a:gd name="connsiteX236" fmla="*/ 50004 w 269077"/>
                  <a:gd name="connsiteY236" fmla="*/ 111056 h 677391"/>
                  <a:gd name="connsiteX237" fmla="*/ 55278 w 269077"/>
                  <a:gd name="connsiteY237" fmla="*/ 111056 h 677391"/>
                  <a:gd name="connsiteX238" fmla="*/ 55278 w 269077"/>
                  <a:gd name="connsiteY238" fmla="*/ 79802 h 677391"/>
                  <a:gd name="connsiteX239" fmla="*/ 55017 w 269077"/>
                  <a:gd name="connsiteY239" fmla="*/ 70654 h 677391"/>
                  <a:gd name="connsiteX240" fmla="*/ 55148 w 269077"/>
                  <a:gd name="connsiteY240" fmla="*/ 70654 h 677391"/>
                  <a:gd name="connsiteX241" fmla="*/ 56547 w 269077"/>
                  <a:gd name="connsiteY241" fmla="*/ 75440 h 677391"/>
                  <a:gd name="connsiteX242" fmla="*/ 72467 w 269077"/>
                  <a:gd name="connsiteY242" fmla="*/ 111056 h 677391"/>
                  <a:gd name="connsiteX243" fmla="*/ 75137 w 269077"/>
                  <a:gd name="connsiteY243" fmla="*/ 111056 h 677391"/>
                  <a:gd name="connsiteX244" fmla="*/ 91090 w 269077"/>
                  <a:gd name="connsiteY244" fmla="*/ 75179 h 677391"/>
                  <a:gd name="connsiteX245" fmla="*/ 92489 w 269077"/>
                  <a:gd name="connsiteY245" fmla="*/ 70654 h 677391"/>
                  <a:gd name="connsiteX246" fmla="*/ 92620 w 269077"/>
                  <a:gd name="connsiteY246" fmla="*/ 70654 h 677391"/>
                  <a:gd name="connsiteX247" fmla="*/ 92164 w 269077"/>
                  <a:gd name="connsiteY247" fmla="*/ 79737 h 677391"/>
                  <a:gd name="connsiteX248" fmla="*/ 92164 w 269077"/>
                  <a:gd name="connsiteY248" fmla="*/ 111056 h 677391"/>
                  <a:gd name="connsiteX249" fmla="*/ 97601 w 269077"/>
                  <a:gd name="connsiteY249" fmla="*/ 111056 h 677391"/>
                  <a:gd name="connsiteX250" fmla="*/ 97601 w 269077"/>
                  <a:gd name="connsiteY250" fmla="*/ 64371 h 677391"/>
                  <a:gd name="connsiteX251" fmla="*/ 90764 w 269077"/>
                  <a:gd name="connsiteY251" fmla="*/ 64371 h 677391"/>
                  <a:gd name="connsiteX252" fmla="*/ 76146 w 269077"/>
                  <a:gd name="connsiteY252" fmla="*/ 96797 h 677391"/>
                  <a:gd name="connsiteX253" fmla="*/ 73900 w 269077"/>
                  <a:gd name="connsiteY253" fmla="*/ 102527 h 677391"/>
                  <a:gd name="connsiteX254" fmla="*/ 73705 w 269077"/>
                  <a:gd name="connsiteY254" fmla="*/ 102527 h 677391"/>
                  <a:gd name="connsiteX255" fmla="*/ 71556 w 269077"/>
                  <a:gd name="connsiteY255" fmla="*/ 96927 h 677391"/>
                  <a:gd name="connsiteX256" fmla="*/ 57231 w 269077"/>
                  <a:gd name="connsiteY256" fmla="*/ 64371 h 677391"/>
                  <a:gd name="connsiteX257" fmla="*/ 44847 w 269077"/>
                  <a:gd name="connsiteY257" fmla="*/ 0 h 677391"/>
                  <a:gd name="connsiteX258" fmla="*/ 224230 w 269077"/>
                  <a:gd name="connsiteY258" fmla="*/ 0 h 677391"/>
                  <a:gd name="connsiteX259" fmla="*/ 269077 w 269077"/>
                  <a:gd name="connsiteY259" fmla="*/ 44847 h 677391"/>
                  <a:gd name="connsiteX260" fmla="*/ 269077 w 269077"/>
                  <a:gd name="connsiteY260" fmla="*/ 328724 h 677391"/>
                  <a:gd name="connsiteX261" fmla="*/ 224230 w 269077"/>
                  <a:gd name="connsiteY261" fmla="*/ 373571 h 677391"/>
                  <a:gd name="connsiteX262" fmla="*/ 189016 w 269077"/>
                  <a:gd name="connsiteY262" fmla="*/ 373571 h 677391"/>
                  <a:gd name="connsiteX263" fmla="*/ 189016 w 269077"/>
                  <a:gd name="connsiteY263" fmla="*/ 677391 h 677391"/>
                  <a:gd name="connsiteX264" fmla="*/ 96146 w 269077"/>
                  <a:gd name="connsiteY264" fmla="*/ 677391 h 677391"/>
                  <a:gd name="connsiteX265" fmla="*/ 96146 w 269077"/>
                  <a:gd name="connsiteY265" fmla="*/ 373571 h 677391"/>
                  <a:gd name="connsiteX266" fmla="*/ 44847 w 269077"/>
                  <a:gd name="connsiteY266" fmla="*/ 373571 h 677391"/>
                  <a:gd name="connsiteX267" fmla="*/ 0 w 269077"/>
                  <a:gd name="connsiteY267" fmla="*/ 328724 h 677391"/>
                  <a:gd name="connsiteX268" fmla="*/ 0 w 269077"/>
                  <a:gd name="connsiteY268" fmla="*/ 44847 h 677391"/>
                  <a:gd name="connsiteX269" fmla="*/ 44847 w 269077"/>
                  <a:gd name="connsiteY269" fmla="*/ 0 h 67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269077" h="677391">
                    <a:moveTo>
                      <a:pt x="147140" y="177466"/>
                    </a:moveTo>
                    <a:lnTo>
                      <a:pt x="146522" y="177635"/>
                    </a:lnTo>
                    <a:lnTo>
                      <a:pt x="145737" y="177915"/>
                    </a:lnTo>
                    <a:lnTo>
                      <a:pt x="133670" y="183640"/>
                    </a:lnTo>
                    <a:lnTo>
                      <a:pt x="121324" y="179038"/>
                    </a:lnTo>
                    <a:lnTo>
                      <a:pt x="120594" y="178757"/>
                    </a:lnTo>
                    <a:lnTo>
                      <a:pt x="119752" y="178645"/>
                    </a:lnTo>
                    <a:lnTo>
                      <a:pt x="119079" y="178645"/>
                    </a:lnTo>
                    <a:lnTo>
                      <a:pt x="118237" y="178757"/>
                    </a:lnTo>
                    <a:lnTo>
                      <a:pt x="117451" y="179038"/>
                    </a:lnTo>
                    <a:lnTo>
                      <a:pt x="116778" y="179374"/>
                    </a:lnTo>
                    <a:lnTo>
                      <a:pt x="116160" y="179711"/>
                    </a:lnTo>
                    <a:lnTo>
                      <a:pt x="115543" y="180385"/>
                    </a:lnTo>
                    <a:lnTo>
                      <a:pt x="106564" y="190038"/>
                    </a:lnTo>
                    <a:lnTo>
                      <a:pt x="93319" y="190487"/>
                    </a:lnTo>
                    <a:lnTo>
                      <a:pt x="92365" y="190599"/>
                    </a:lnTo>
                    <a:lnTo>
                      <a:pt x="91747" y="190767"/>
                    </a:lnTo>
                    <a:lnTo>
                      <a:pt x="91018" y="191048"/>
                    </a:lnTo>
                    <a:lnTo>
                      <a:pt x="90288" y="191553"/>
                    </a:lnTo>
                    <a:lnTo>
                      <a:pt x="90401" y="191553"/>
                    </a:lnTo>
                    <a:lnTo>
                      <a:pt x="89783" y="192002"/>
                    </a:lnTo>
                    <a:lnTo>
                      <a:pt x="89166" y="192563"/>
                    </a:lnTo>
                    <a:lnTo>
                      <a:pt x="88885" y="193180"/>
                    </a:lnTo>
                    <a:lnTo>
                      <a:pt x="88492" y="193910"/>
                    </a:lnTo>
                    <a:lnTo>
                      <a:pt x="84003" y="206425"/>
                    </a:lnTo>
                    <a:lnTo>
                      <a:pt x="71880" y="211925"/>
                    </a:lnTo>
                    <a:lnTo>
                      <a:pt x="71151" y="212262"/>
                    </a:lnTo>
                    <a:lnTo>
                      <a:pt x="70590" y="212711"/>
                    </a:lnTo>
                    <a:lnTo>
                      <a:pt x="70084" y="213272"/>
                    </a:lnTo>
                    <a:lnTo>
                      <a:pt x="69636" y="213889"/>
                    </a:lnTo>
                    <a:lnTo>
                      <a:pt x="69187" y="214619"/>
                    </a:lnTo>
                    <a:lnTo>
                      <a:pt x="68906" y="215348"/>
                    </a:lnTo>
                    <a:lnTo>
                      <a:pt x="68794" y="216078"/>
                    </a:lnTo>
                    <a:lnTo>
                      <a:pt x="68738" y="216808"/>
                    </a:lnTo>
                    <a:lnTo>
                      <a:pt x="69355" y="229996"/>
                    </a:lnTo>
                    <a:lnTo>
                      <a:pt x="60375" y="239649"/>
                    </a:lnTo>
                    <a:lnTo>
                      <a:pt x="59870" y="240210"/>
                    </a:lnTo>
                    <a:lnTo>
                      <a:pt x="59421" y="241052"/>
                    </a:lnTo>
                    <a:lnTo>
                      <a:pt x="59141" y="241670"/>
                    </a:lnTo>
                    <a:lnTo>
                      <a:pt x="58972" y="242399"/>
                    </a:lnTo>
                    <a:lnTo>
                      <a:pt x="58860" y="243185"/>
                    </a:lnTo>
                    <a:lnTo>
                      <a:pt x="58972" y="243914"/>
                    </a:lnTo>
                    <a:lnTo>
                      <a:pt x="59028" y="244756"/>
                    </a:lnTo>
                    <a:lnTo>
                      <a:pt x="59421" y="245430"/>
                    </a:lnTo>
                    <a:lnTo>
                      <a:pt x="65034" y="257496"/>
                    </a:lnTo>
                    <a:lnTo>
                      <a:pt x="60375" y="269787"/>
                    </a:lnTo>
                    <a:lnTo>
                      <a:pt x="60151" y="270572"/>
                    </a:lnTo>
                    <a:lnTo>
                      <a:pt x="60039" y="271414"/>
                    </a:lnTo>
                    <a:lnTo>
                      <a:pt x="60039" y="272144"/>
                    </a:lnTo>
                    <a:lnTo>
                      <a:pt x="60207" y="272817"/>
                    </a:lnTo>
                    <a:lnTo>
                      <a:pt x="60488" y="273659"/>
                    </a:lnTo>
                    <a:lnTo>
                      <a:pt x="60768" y="274389"/>
                    </a:lnTo>
                    <a:lnTo>
                      <a:pt x="61217" y="274950"/>
                    </a:lnTo>
                    <a:lnTo>
                      <a:pt x="61666" y="275567"/>
                    </a:lnTo>
                    <a:lnTo>
                      <a:pt x="71488" y="284434"/>
                    </a:lnTo>
                    <a:lnTo>
                      <a:pt x="71993" y="297679"/>
                    </a:lnTo>
                    <a:lnTo>
                      <a:pt x="72049" y="298521"/>
                    </a:lnTo>
                    <a:lnTo>
                      <a:pt x="72217" y="299138"/>
                    </a:lnTo>
                    <a:lnTo>
                      <a:pt x="72610" y="299868"/>
                    </a:lnTo>
                    <a:lnTo>
                      <a:pt x="72947" y="300598"/>
                    </a:lnTo>
                    <a:lnTo>
                      <a:pt x="73508" y="301159"/>
                    </a:lnTo>
                    <a:lnTo>
                      <a:pt x="74125" y="301664"/>
                    </a:lnTo>
                    <a:lnTo>
                      <a:pt x="74743" y="302057"/>
                    </a:lnTo>
                    <a:lnTo>
                      <a:pt x="75416" y="302393"/>
                    </a:lnTo>
                    <a:lnTo>
                      <a:pt x="87875" y="306995"/>
                    </a:lnTo>
                    <a:lnTo>
                      <a:pt x="93487" y="318837"/>
                    </a:lnTo>
                    <a:lnTo>
                      <a:pt x="93824" y="319567"/>
                    </a:lnTo>
                    <a:lnTo>
                      <a:pt x="94273" y="320240"/>
                    </a:lnTo>
                    <a:lnTo>
                      <a:pt x="94834" y="320857"/>
                    </a:lnTo>
                    <a:lnTo>
                      <a:pt x="95452" y="321194"/>
                    </a:lnTo>
                    <a:lnTo>
                      <a:pt x="96181" y="321587"/>
                    </a:lnTo>
                    <a:lnTo>
                      <a:pt x="96911" y="321868"/>
                    </a:lnTo>
                    <a:lnTo>
                      <a:pt x="97640" y="321924"/>
                    </a:lnTo>
                    <a:lnTo>
                      <a:pt x="98426" y="321924"/>
                    </a:lnTo>
                    <a:lnTo>
                      <a:pt x="111671" y="321363"/>
                    </a:lnTo>
                    <a:lnTo>
                      <a:pt x="121492" y="330454"/>
                    </a:lnTo>
                    <a:lnTo>
                      <a:pt x="122053" y="330959"/>
                    </a:lnTo>
                    <a:lnTo>
                      <a:pt x="122839" y="331352"/>
                    </a:lnTo>
                    <a:lnTo>
                      <a:pt x="123512" y="331521"/>
                    </a:lnTo>
                    <a:lnTo>
                      <a:pt x="124186" y="331801"/>
                    </a:lnTo>
                    <a:lnTo>
                      <a:pt x="125028" y="331801"/>
                    </a:lnTo>
                    <a:lnTo>
                      <a:pt x="125813" y="331801"/>
                    </a:lnTo>
                    <a:lnTo>
                      <a:pt x="126543" y="331577"/>
                    </a:lnTo>
                    <a:lnTo>
                      <a:pt x="127273" y="331352"/>
                    </a:lnTo>
                    <a:lnTo>
                      <a:pt x="139395" y="325740"/>
                    </a:lnTo>
                    <a:lnTo>
                      <a:pt x="151798" y="330454"/>
                    </a:lnTo>
                    <a:lnTo>
                      <a:pt x="152584" y="330623"/>
                    </a:lnTo>
                    <a:lnTo>
                      <a:pt x="153425" y="330679"/>
                    </a:lnTo>
                    <a:lnTo>
                      <a:pt x="154043" y="330679"/>
                    </a:lnTo>
                    <a:lnTo>
                      <a:pt x="154828" y="330510"/>
                    </a:lnTo>
                    <a:lnTo>
                      <a:pt x="155670" y="330342"/>
                    </a:lnTo>
                    <a:lnTo>
                      <a:pt x="156288" y="330061"/>
                    </a:lnTo>
                    <a:lnTo>
                      <a:pt x="156905" y="329500"/>
                    </a:lnTo>
                    <a:lnTo>
                      <a:pt x="157466" y="328995"/>
                    </a:lnTo>
                    <a:lnTo>
                      <a:pt x="166502" y="319230"/>
                    </a:lnTo>
                    <a:lnTo>
                      <a:pt x="179803" y="318781"/>
                    </a:lnTo>
                    <a:lnTo>
                      <a:pt x="180588" y="318781"/>
                    </a:lnTo>
                    <a:lnTo>
                      <a:pt x="181262" y="318613"/>
                    </a:lnTo>
                    <a:lnTo>
                      <a:pt x="182047" y="318220"/>
                    </a:lnTo>
                    <a:lnTo>
                      <a:pt x="182665" y="317771"/>
                    </a:lnTo>
                    <a:lnTo>
                      <a:pt x="183226" y="317322"/>
                    </a:lnTo>
                    <a:lnTo>
                      <a:pt x="183787" y="316761"/>
                    </a:lnTo>
                    <a:lnTo>
                      <a:pt x="184236" y="316031"/>
                    </a:lnTo>
                    <a:lnTo>
                      <a:pt x="184517" y="315414"/>
                    </a:lnTo>
                    <a:lnTo>
                      <a:pt x="189119" y="302955"/>
                    </a:lnTo>
                    <a:lnTo>
                      <a:pt x="201241" y="297511"/>
                    </a:lnTo>
                    <a:lnTo>
                      <a:pt x="201915" y="297174"/>
                    </a:lnTo>
                    <a:lnTo>
                      <a:pt x="202588" y="296613"/>
                    </a:lnTo>
                    <a:lnTo>
                      <a:pt x="203037" y="296052"/>
                    </a:lnTo>
                    <a:lnTo>
                      <a:pt x="203486" y="295547"/>
                    </a:lnTo>
                    <a:lnTo>
                      <a:pt x="203542" y="295547"/>
                    </a:lnTo>
                    <a:lnTo>
                      <a:pt x="203823" y="294705"/>
                    </a:lnTo>
                    <a:lnTo>
                      <a:pt x="204103" y="294087"/>
                    </a:lnTo>
                    <a:lnTo>
                      <a:pt x="204216" y="293302"/>
                    </a:lnTo>
                    <a:lnTo>
                      <a:pt x="204272" y="292572"/>
                    </a:lnTo>
                    <a:lnTo>
                      <a:pt x="203654" y="279271"/>
                    </a:lnTo>
                    <a:lnTo>
                      <a:pt x="212802" y="269618"/>
                    </a:lnTo>
                    <a:lnTo>
                      <a:pt x="213251" y="269057"/>
                    </a:lnTo>
                    <a:lnTo>
                      <a:pt x="213700" y="268440"/>
                    </a:lnTo>
                    <a:lnTo>
                      <a:pt x="213869" y="267710"/>
                    </a:lnTo>
                    <a:lnTo>
                      <a:pt x="214037" y="266868"/>
                    </a:lnTo>
                    <a:lnTo>
                      <a:pt x="214149" y="266083"/>
                    </a:lnTo>
                    <a:lnTo>
                      <a:pt x="214037" y="265353"/>
                    </a:lnTo>
                    <a:lnTo>
                      <a:pt x="213869" y="264623"/>
                    </a:lnTo>
                    <a:lnTo>
                      <a:pt x="213700" y="263782"/>
                    </a:lnTo>
                    <a:lnTo>
                      <a:pt x="208200" y="251884"/>
                    </a:lnTo>
                    <a:lnTo>
                      <a:pt x="212802" y="239481"/>
                    </a:lnTo>
                    <a:lnTo>
                      <a:pt x="212971" y="238751"/>
                    </a:lnTo>
                    <a:lnTo>
                      <a:pt x="213083" y="238022"/>
                    </a:lnTo>
                    <a:lnTo>
                      <a:pt x="213083" y="237124"/>
                    </a:lnTo>
                    <a:lnTo>
                      <a:pt x="212858" y="236394"/>
                    </a:lnTo>
                    <a:lnTo>
                      <a:pt x="212690" y="235665"/>
                    </a:lnTo>
                    <a:lnTo>
                      <a:pt x="212353" y="234991"/>
                    </a:lnTo>
                    <a:lnTo>
                      <a:pt x="211904" y="234430"/>
                    </a:lnTo>
                    <a:lnTo>
                      <a:pt x="211455" y="233813"/>
                    </a:lnTo>
                    <a:lnTo>
                      <a:pt x="201466" y="224945"/>
                    </a:lnTo>
                    <a:lnTo>
                      <a:pt x="201129" y="211757"/>
                    </a:lnTo>
                    <a:lnTo>
                      <a:pt x="201017" y="210915"/>
                    </a:lnTo>
                    <a:lnTo>
                      <a:pt x="200736" y="210129"/>
                    </a:lnTo>
                    <a:lnTo>
                      <a:pt x="200512" y="209456"/>
                    </a:lnTo>
                    <a:lnTo>
                      <a:pt x="200119" y="208838"/>
                    </a:lnTo>
                    <a:lnTo>
                      <a:pt x="199614" y="208221"/>
                    </a:lnTo>
                    <a:lnTo>
                      <a:pt x="199052" y="207660"/>
                    </a:lnTo>
                    <a:lnTo>
                      <a:pt x="198435" y="207323"/>
                    </a:lnTo>
                    <a:lnTo>
                      <a:pt x="197705" y="206930"/>
                    </a:lnTo>
                    <a:lnTo>
                      <a:pt x="197593" y="206930"/>
                    </a:lnTo>
                    <a:lnTo>
                      <a:pt x="185190" y="202440"/>
                    </a:lnTo>
                    <a:lnTo>
                      <a:pt x="179634" y="190318"/>
                    </a:lnTo>
                    <a:lnTo>
                      <a:pt x="179241" y="189701"/>
                    </a:lnTo>
                    <a:lnTo>
                      <a:pt x="178792" y="189027"/>
                    </a:lnTo>
                    <a:lnTo>
                      <a:pt x="178175" y="188578"/>
                    </a:lnTo>
                    <a:lnTo>
                      <a:pt x="177558" y="188073"/>
                    </a:lnTo>
                    <a:lnTo>
                      <a:pt x="177558" y="187961"/>
                    </a:lnTo>
                    <a:lnTo>
                      <a:pt x="176828" y="187680"/>
                    </a:lnTo>
                    <a:lnTo>
                      <a:pt x="176155" y="187512"/>
                    </a:lnTo>
                    <a:lnTo>
                      <a:pt x="175369" y="187344"/>
                    </a:lnTo>
                    <a:lnTo>
                      <a:pt x="174527" y="187344"/>
                    </a:lnTo>
                    <a:lnTo>
                      <a:pt x="161282" y="187849"/>
                    </a:lnTo>
                    <a:lnTo>
                      <a:pt x="151517" y="178925"/>
                    </a:lnTo>
                    <a:lnTo>
                      <a:pt x="150956" y="178364"/>
                    </a:lnTo>
                    <a:lnTo>
                      <a:pt x="150226" y="178027"/>
                    </a:lnTo>
                    <a:lnTo>
                      <a:pt x="149609" y="177635"/>
                    </a:lnTo>
                    <a:lnTo>
                      <a:pt x="148879" y="177466"/>
                    </a:lnTo>
                    <a:lnTo>
                      <a:pt x="147982" y="177466"/>
                    </a:lnTo>
                    <a:close/>
                    <a:moveTo>
                      <a:pt x="176577" y="81430"/>
                    </a:moveTo>
                    <a:cubicBezTo>
                      <a:pt x="179182" y="81430"/>
                      <a:pt x="181217" y="82287"/>
                      <a:pt x="182682" y="84002"/>
                    </a:cubicBezTo>
                    <a:cubicBezTo>
                      <a:pt x="184147" y="85717"/>
                      <a:pt x="184890" y="88115"/>
                      <a:pt x="184912" y="91197"/>
                    </a:cubicBezTo>
                    <a:lnTo>
                      <a:pt x="166908" y="91197"/>
                    </a:lnTo>
                    <a:cubicBezTo>
                      <a:pt x="167321" y="88289"/>
                      <a:pt x="168406" y="85934"/>
                      <a:pt x="170164" y="84132"/>
                    </a:cubicBezTo>
                    <a:cubicBezTo>
                      <a:pt x="171922" y="82331"/>
                      <a:pt x="174060" y="81430"/>
                      <a:pt x="176577" y="81430"/>
                    </a:cubicBezTo>
                    <a:close/>
                    <a:moveTo>
                      <a:pt x="119427" y="81430"/>
                    </a:moveTo>
                    <a:cubicBezTo>
                      <a:pt x="122032" y="81430"/>
                      <a:pt x="124067" y="82287"/>
                      <a:pt x="125532" y="84002"/>
                    </a:cubicBezTo>
                    <a:cubicBezTo>
                      <a:pt x="126997" y="85717"/>
                      <a:pt x="127740" y="88115"/>
                      <a:pt x="127762" y="91197"/>
                    </a:cubicBezTo>
                    <a:lnTo>
                      <a:pt x="109758" y="91197"/>
                    </a:lnTo>
                    <a:cubicBezTo>
                      <a:pt x="110171" y="88289"/>
                      <a:pt x="111256" y="85934"/>
                      <a:pt x="113014" y="84132"/>
                    </a:cubicBezTo>
                    <a:cubicBezTo>
                      <a:pt x="114772" y="82331"/>
                      <a:pt x="116910" y="81430"/>
                      <a:pt x="119427" y="81430"/>
                    </a:cubicBezTo>
                    <a:close/>
                    <a:moveTo>
                      <a:pt x="215882" y="77133"/>
                    </a:moveTo>
                    <a:cubicBezTo>
                      <a:pt x="213950" y="77133"/>
                      <a:pt x="212203" y="77789"/>
                      <a:pt x="210640" y="79102"/>
                    </a:cubicBezTo>
                    <a:cubicBezTo>
                      <a:pt x="209078" y="80415"/>
                      <a:pt x="207917" y="82244"/>
                      <a:pt x="207157" y="84588"/>
                    </a:cubicBezTo>
                    <a:lnTo>
                      <a:pt x="207027" y="84588"/>
                    </a:lnTo>
                    <a:lnTo>
                      <a:pt x="207027" y="77719"/>
                    </a:lnTo>
                    <a:lnTo>
                      <a:pt x="201687" y="77719"/>
                    </a:lnTo>
                    <a:lnTo>
                      <a:pt x="201687" y="111056"/>
                    </a:lnTo>
                    <a:lnTo>
                      <a:pt x="207027" y="111056"/>
                    </a:lnTo>
                    <a:lnTo>
                      <a:pt x="207027" y="94062"/>
                    </a:lnTo>
                    <a:cubicBezTo>
                      <a:pt x="207027" y="90351"/>
                      <a:pt x="207792" y="87420"/>
                      <a:pt x="209322" y="85272"/>
                    </a:cubicBezTo>
                    <a:cubicBezTo>
                      <a:pt x="210852" y="83123"/>
                      <a:pt x="212757" y="82049"/>
                      <a:pt x="215035" y="82049"/>
                    </a:cubicBezTo>
                    <a:cubicBezTo>
                      <a:pt x="216794" y="82049"/>
                      <a:pt x="218139" y="82407"/>
                      <a:pt x="219072" y="83123"/>
                    </a:cubicBezTo>
                    <a:lnTo>
                      <a:pt x="219072" y="77589"/>
                    </a:lnTo>
                    <a:cubicBezTo>
                      <a:pt x="218334" y="77285"/>
                      <a:pt x="217271" y="77133"/>
                      <a:pt x="215882" y="77133"/>
                    </a:cubicBezTo>
                    <a:close/>
                    <a:moveTo>
                      <a:pt x="176675" y="76937"/>
                    </a:moveTo>
                    <a:cubicBezTo>
                      <a:pt x="172313" y="76937"/>
                      <a:pt x="168661" y="78571"/>
                      <a:pt x="165720" y="81837"/>
                    </a:cubicBezTo>
                    <a:cubicBezTo>
                      <a:pt x="162779" y="85104"/>
                      <a:pt x="161309" y="89330"/>
                      <a:pt x="161309" y="94518"/>
                    </a:cubicBezTo>
                    <a:cubicBezTo>
                      <a:pt x="161309" y="100009"/>
                      <a:pt x="162654" y="104268"/>
                      <a:pt x="165345" y="107296"/>
                    </a:cubicBezTo>
                    <a:cubicBezTo>
                      <a:pt x="168037" y="110324"/>
                      <a:pt x="171737" y="111838"/>
                      <a:pt x="176447" y="111838"/>
                    </a:cubicBezTo>
                    <a:cubicBezTo>
                      <a:pt x="181265" y="111838"/>
                      <a:pt x="185140" y="110774"/>
                      <a:pt x="188070" y="108647"/>
                    </a:cubicBezTo>
                    <a:lnTo>
                      <a:pt x="188070" y="103633"/>
                    </a:lnTo>
                    <a:cubicBezTo>
                      <a:pt x="184923" y="106108"/>
                      <a:pt x="181472" y="107345"/>
                      <a:pt x="177717" y="107345"/>
                    </a:cubicBezTo>
                    <a:cubicBezTo>
                      <a:pt x="174374" y="107345"/>
                      <a:pt x="171748" y="106336"/>
                      <a:pt x="169838" y="104317"/>
                    </a:cubicBezTo>
                    <a:cubicBezTo>
                      <a:pt x="167928" y="102299"/>
                      <a:pt x="166930" y="99434"/>
                      <a:pt x="166843" y="95722"/>
                    </a:cubicBezTo>
                    <a:lnTo>
                      <a:pt x="190381" y="95722"/>
                    </a:lnTo>
                    <a:lnTo>
                      <a:pt x="190381" y="92922"/>
                    </a:lnTo>
                    <a:cubicBezTo>
                      <a:pt x="190381" y="87909"/>
                      <a:pt x="189187" y="83991"/>
                      <a:pt x="186800" y="81170"/>
                    </a:cubicBezTo>
                    <a:cubicBezTo>
                      <a:pt x="184413" y="78348"/>
                      <a:pt x="181038" y="76937"/>
                      <a:pt x="176675" y="76937"/>
                    </a:cubicBezTo>
                    <a:close/>
                    <a:moveTo>
                      <a:pt x="119525" y="76937"/>
                    </a:moveTo>
                    <a:cubicBezTo>
                      <a:pt x="115162" y="76937"/>
                      <a:pt x="111511" y="78571"/>
                      <a:pt x="108570" y="81837"/>
                    </a:cubicBezTo>
                    <a:cubicBezTo>
                      <a:pt x="105629" y="85104"/>
                      <a:pt x="104159" y="89330"/>
                      <a:pt x="104159" y="94518"/>
                    </a:cubicBezTo>
                    <a:cubicBezTo>
                      <a:pt x="104159" y="100009"/>
                      <a:pt x="105504" y="104268"/>
                      <a:pt x="108195" y="107296"/>
                    </a:cubicBezTo>
                    <a:cubicBezTo>
                      <a:pt x="110887" y="110324"/>
                      <a:pt x="114587" y="111838"/>
                      <a:pt x="119297" y="111838"/>
                    </a:cubicBezTo>
                    <a:cubicBezTo>
                      <a:pt x="124115" y="111838"/>
                      <a:pt x="127990" y="110774"/>
                      <a:pt x="130920" y="108647"/>
                    </a:cubicBezTo>
                    <a:lnTo>
                      <a:pt x="130920" y="103633"/>
                    </a:lnTo>
                    <a:cubicBezTo>
                      <a:pt x="127773" y="106108"/>
                      <a:pt x="124322" y="107345"/>
                      <a:pt x="120567" y="107345"/>
                    </a:cubicBezTo>
                    <a:cubicBezTo>
                      <a:pt x="117224" y="107345"/>
                      <a:pt x="114598" y="106336"/>
                      <a:pt x="112688" y="104317"/>
                    </a:cubicBezTo>
                    <a:cubicBezTo>
                      <a:pt x="110778" y="102299"/>
                      <a:pt x="109780" y="99434"/>
                      <a:pt x="109693" y="95722"/>
                    </a:cubicBezTo>
                    <a:lnTo>
                      <a:pt x="133231" y="95722"/>
                    </a:lnTo>
                    <a:lnTo>
                      <a:pt x="133231" y="92922"/>
                    </a:lnTo>
                    <a:cubicBezTo>
                      <a:pt x="133231" y="87909"/>
                      <a:pt x="132037" y="83991"/>
                      <a:pt x="129650" y="81170"/>
                    </a:cubicBezTo>
                    <a:cubicBezTo>
                      <a:pt x="127263" y="78348"/>
                      <a:pt x="123888" y="76937"/>
                      <a:pt x="119525" y="76937"/>
                    </a:cubicBezTo>
                    <a:close/>
                    <a:moveTo>
                      <a:pt x="151602" y="67854"/>
                    </a:moveTo>
                    <a:lnTo>
                      <a:pt x="146263" y="69580"/>
                    </a:lnTo>
                    <a:lnTo>
                      <a:pt x="146263" y="77719"/>
                    </a:lnTo>
                    <a:lnTo>
                      <a:pt x="140533" y="77719"/>
                    </a:lnTo>
                    <a:lnTo>
                      <a:pt x="140533" y="82277"/>
                    </a:lnTo>
                    <a:lnTo>
                      <a:pt x="146263" y="82277"/>
                    </a:lnTo>
                    <a:lnTo>
                      <a:pt x="146263" y="102006"/>
                    </a:lnTo>
                    <a:cubicBezTo>
                      <a:pt x="146263" y="108517"/>
                      <a:pt x="149182" y="111772"/>
                      <a:pt x="155021" y="111772"/>
                    </a:cubicBezTo>
                    <a:cubicBezTo>
                      <a:pt x="157082" y="111772"/>
                      <a:pt x="158743" y="111425"/>
                      <a:pt x="160002" y="110731"/>
                    </a:cubicBezTo>
                    <a:lnTo>
                      <a:pt x="160002" y="106173"/>
                    </a:lnTo>
                    <a:cubicBezTo>
                      <a:pt x="159025" y="106911"/>
                      <a:pt x="157864" y="107280"/>
                      <a:pt x="156518" y="107280"/>
                    </a:cubicBezTo>
                    <a:cubicBezTo>
                      <a:pt x="154760" y="107280"/>
                      <a:pt x="153501" y="106802"/>
                      <a:pt x="152742" y="105847"/>
                    </a:cubicBezTo>
                    <a:cubicBezTo>
                      <a:pt x="151982" y="104892"/>
                      <a:pt x="151602" y="103297"/>
                      <a:pt x="151602" y="101062"/>
                    </a:cubicBezTo>
                    <a:lnTo>
                      <a:pt x="151602" y="82277"/>
                    </a:lnTo>
                    <a:lnTo>
                      <a:pt x="160002" y="82277"/>
                    </a:lnTo>
                    <a:lnTo>
                      <a:pt x="160002" y="77719"/>
                    </a:lnTo>
                    <a:lnTo>
                      <a:pt x="151602" y="77719"/>
                    </a:lnTo>
                    <a:close/>
                    <a:moveTo>
                      <a:pt x="50004" y="64371"/>
                    </a:moveTo>
                    <a:lnTo>
                      <a:pt x="50004" y="111056"/>
                    </a:lnTo>
                    <a:lnTo>
                      <a:pt x="55278" y="111056"/>
                    </a:lnTo>
                    <a:lnTo>
                      <a:pt x="55278" y="79802"/>
                    </a:lnTo>
                    <a:cubicBezTo>
                      <a:pt x="55278" y="75570"/>
                      <a:pt x="55191" y="72521"/>
                      <a:pt x="55017" y="70654"/>
                    </a:cubicBezTo>
                    <a:lnTo>
                      <a:pt x="55148" y="70654"/>
                    </a:lnTo>
                    <a:cubicBezTo>
                      <a:pt x="55625" y="72803"/>
                      <a:pt x="56092" y="74398"/>
                      <a:pt x="56547" y="75440"/>
                    </a:cubicBezTo>
                    <a:lnTo>
                      <a:pt x="72467" y="111056"/>
                    </a:lnTo>
                    <a:lnTo>
                      <a:pt x="75137" y="111056"/>
                    </a:lnTo>
                    <a:lnTo>
                      <a:pt x="91090" y="75179"/>
                    </a:lnTo>
                    <a:cubicBezTo>
                      <a:pt x="91502" y="74268"/>
                      <a:pt x="91969" y="72759"/>
                      <a:pt x="92489" y="70654"/>
                    </a:cubicBezTo>
                    <a:lnTo>
                      <a:pt x="92620" y="70654"/>
                    </a:lnTo>
                    <a:cubicBezTo>
                      <a:pt x="92316" y="74235"/>
                      <a:pt x="92164" y="77263"/>
                      <a:pt x="92164" y="79737"/>
                    </a:cubicBezTo>
                    <a:lnTo>
                      <a:pt x="92164" y="111056"/>
                    </a:lnTo>
                    <a:lnTo>
                      <a:pt x="97601" y="111056"/>
                    </a:lnTo>
                    <a:lnTo>
                      <a:pt x="97601" y="64371"/>
                    </a:lnTo>
                    <a:lnTo>
                      <a:pt x="90764" y="64371"/>
                    </a:lnTo>
                    <a:lnTo>
                      <a:pt x="76146" y="96797"/>
                    </a:lnTo>
                    <a:cubicBezTo>
                      <a:pt x="75582" y="98055"/>
                      <a:pt x="74833" y="99965"/>
                      <a:pt x="73900" y="102527"/>
                    </a:cubicBezTo>
                    <a:lnTo>
                      <a:pt x="73705" y="102527"/>
                    </a:lnTo>
                    <a:cubicBezTo>
                      <a:pt x="73379" y="101289"/>
                      <a:pt x="72663" y="99423"/>
                      <a:pt x="71556" y="96927"/>
                    </a:cubicBezTo>
                    <a:lnTo>
                      <a:pt x="57231" y="64371"/>
                    </a:lnTo>
                    <a:close/>
                    <a:moveTo>
                      <a:pt x="44847" y="0"/>
                    </a:moveTo>
                    <a:lnTo>
                      <a:pt x="224230" y="0"/>
                    </a:lnTo>
                    <a:cubicBezTo>
                      <a:pt x="248998" y="0"/>
                      <a:pt x="269077" y="20079"/>
                      <a:pt x="269077" y="44847"/>
                    </a:cubicBezTo>
                    <a:lnTo>
                      <a:pt x="269077" y="328724"/>
                    </a:lnTo>
                    <a:cubicBezTo>
                      <a:pt x="269077" y="353492"/>
                      <a:pt x="248998" y="373571"/>
                      <a:pt x="224230" y="373571"/>
                    </a:cubicBezTo>
                    <a:lnTo>
                      <a:pt x="189016" y="373571"/>
                    </a:lnTo>
                    <a:lnTo>
                      <a:pt x="189016" y="677391"/>
                    </a:lnTo>
                    <a:lnTo>
                      <a:pt x="96146" y="677391"/>
                    </a:lnTo>
                    <a:lnTo>
                      <a:pt x="96146" y="373571"/>
                    </a:lnTo>
                    <a:lnTo>
                      <a:pt x="44847" y="373571"/>
                    </a:lnTo>
                    <a:cubicBezTo>
                      <a:pt x="20079" y="373571"/>
                      <a:pt x="0" y="353492"/>
                      <a:pt x="0" y="328724"/>
                    </a:cubicBezTo>
                    <a:lnTo>
                      <a:pt x="0" y="44847"/>
                    </a:lnTo>
                    <a:cubicBezTo>
                      <a:pt x="0" y="20079"/>
                      <a:pt x="20079" y="0"/>
                      <a:pt x="44847"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274" name="Buildings">
            <a:extLst>
              <a:ext uri="{FF2B5EF4-FFF2-40B4-BE49-F238E27FC236}">
                <a16:creationId xmlns:a16="http://schemas.microsoft.com/office/drawing/2014/main" id="{775F3C41-79F8-4A25-A19C-04E71FA34035}"/>
              </a:ext>
            </a:extLst>
          </p:cNvPr>
          <p:cNvGrpSpPr/>
          <p:nvPr/>
        </p:nvGrpSpPr>
        <p:grpSpPr>
          <a:xfrm>
            <a:off x="1115846" y="5716079"/>
            <a:ext cx="968599" cy="612811"/>
            <a:chOff x="10958500" y="2961475"/>
            <a:chExt cx="968599" cy="612811"/>
          </a:xfrm>
        </p:grpSpPr>
        <p:sp>
          <p:nvSpPr>
            <p:cNvPr id="275" name="Freeform 352">
              <a:extLst>
                <a:ext uri="{FF2B5EF4-FFF2-40B4-BE49-F238E27FC236}">
                  <a16:creationId xmlns:a16="http://schemas.microsoft.com/office/drawing/2014/main" id="{C0C57D60-F109-4EC5-8B2B-134BC5667C71}"/>
                </a:ext>
              </a:extLst>
            </p:cNvPr>
            <p:cNvSpPr>
              <a:spLocks noChangeAspect="1" noEditPoints="1"/>
            </p:cNvSpPr>
            <p:nvPr/>
          </p:nvSpPr>
          <p:spPr bwMode="auto">
            <a:xfrm>
              <a:off x="11248716" y="2961475"/>
              <a:ext cx="447798" cy="396000"/>
            </a:xfrm>
            <a:custGeom>
              <a:avLst/>
              <a:gdLst>
                <a:gd name="T0" fmla="*/ 1263 w 1874"/>
                <a:gd name="T1" fmla="*/ 1435 h 1657"/>
                <a:gd name="T2" fmla="*/ 1264 w 1874"/>
                <a:gd name="T3" fmla="*/ 1426 h 1657"/>
                <a:gd name="T4" fmla="*/ 1271 w 1874"/>
                <a:gd name="T5" fmla="*/ 1409 h 1657"/>
                <a:gd name="T6" fmla="*/ 1284 w 1874"/>
                <a:gd name="T7" fmla="*/ 1396 h 1657"/>
                <a:gd name="T8" fmla="*/ 1301 w 1874"/>
                <a:gd name="T9" fmla="*/ 1389 h 1657"/>
                <a:gd name="T10" fmla="*/ 1492 w 1874"/>
                <a:gd name="T11" fmla="*/ 1388 h 1657"/>
                <a:gd name="T12" fmla="*/ 1501 w 1874"/>
                <a:gd name="T13" fmla="*/ 1389 h 1657"/>
                <a:gd name="T14" fmla="*/ 1518 w 1874"/>
                <a:gd name="T15" fmla="*/ 1396 h 1657"/>
                <a:gd name="T16" fmla="*/ 1531 w 1874"/>
                <a:gd name="T17" fmla="*/ 1409 h 1657"/>
                <a:gd name="T18" fmla="*/ 1538 w 1874"/>
                <a:gd name="T19" fmla="*/ 1426 h 1657"/>
                <a:gd name="T20" fmla="*/ 1539 w 1874"/>
                <a:gd name="T21" fmla="*/ 1657 h 1657"/>
                <a:gd name="T22" fmla="*/ 1873 w 1874"/>
                <a:gd name="T23" fmla="*/ 885 h 1657"/>
                <a:gd name="T24" fmla="*/ 930 w 1874"/>
                <a:gd name="T25" fmla="*/ 0 h 1657"/>
                <a:gd name="T26" fmla="*/ 0 w 1874"/>
                <a:gd name="T27" fmla="*/ 552 h 1657"/>
                <a:gd name="T28" fmla="*/ 1263 w 1874"/>
                <a:gd name="T29" fmla="*/ 1657 h 1657"/>
                <a:gd name="T30" fmla="*/ 1707 w 1874"/>
                <a:gd name="T31" fmla="*/ 220 h 1657"/>
                <a:gd name="T32" fmla="*/ 1472 w 1874"/>
                <a:gd name="T33" fmla="*/ 372 h 1657"/>
                <a:gd name="T34" fmla="*/ 1472 w 1874"/>
                <a:gd name="T35" fmla="*/ 490 h 1657"/>
                <a:gd name="T36" fmla="*/ 1707 w 1874"/>
                <a:gd name="T37" fmla="*/ 643 h 1657"/>
                <a:gd name="T38" fmla="*/ 1472 w 1874"/>
                <a:gd name="T39" fmla="*/ 490 h 1657"/>
                <a:gd name="T40" fmla="*/ 1707 w 1874"/>
                <a:gd name="T41" fmla="*/ 760 h 1657"/>
                <a:gd name="T42" fmla="*/ 1472 w 1874"/>
                <a:gd name="T43" fmla="*/ 914 h 1657"/>
                <a:gd name="T44" fmla="*/ 1472 w 1874"/>
                <a:gd name="T45" fmla="*/ 1031 h 1657"/>
                <a:gd name="T46" fmla="*/ 1707 w 1874"/>
                <a:gd name="T47" fmla="*/ 1185 h 1657"/>
                <a:gd name="T48" fmla="*/ 1472 w 1874"/>
                <a:gd name="T49" fmla="*/ 1031 h 1657"/>
                <a:gd name="T50" fmla="*/ 1331 w 1874"/>
                <a:gd name="T51" fmla="*/ 220 h 1657"/>
                <a:gd name="T52" fmla="*/ 1096 w 1874"/>
                <a:gd name="T53" fmla="*/ 372 h 1657"/>
                <a:gd name="T54" fmla="*/ 1096 w 1874"/>
                <a:gd name="T55" fmla="*/ 490 h 1657"/>
                <a:gd name="T56" fmla="*/ 1331 w 1874"/>
                <a:gd name="T57" fmla="*/ 643 h 1657"/>
                <a:gd name="T58" fmla="*/ 1096 w 1874"/>
                <a:gd name="T59" fmla="*/ 490 h 1657"/>
                <a:gd name="T60" fmla="*/ 1331 w 1874"/>
                <a:gd name="T61" fmla="*/ 760 h 1657"/>
                <a:gd name="T62" fmla="*/ 1096 w 1874"/>
                <a:gd name="T63" fmla="*/ 914 h 1657"/>
                <a:gd name="T64" fmla="*/ 1096 w 1874"/>
                <a:gd name="T65" fmla="*/ 1031 h 1657"/>
                <a:gd name="T66" fmla="*/ 1331 w 1874"/>
                <a:gd name="T67" fmla="*/ 1185 h 1657"/>
                <a:gd name="T68" fmla="*/ 1096 w 1874"/>
                <a:gd name="T69" fmla="*/ 1031 h 1657"/>
                <a:gd name="T70" fmla="*/ 866 w 1874"/>
                <a:gd name="T71" fmla="*/ 767 h 1657"/>
                <a:gd name="T72" fmla="*/ 690 w 1874"/>
                <a:gd name="T73" fmla="*/ 932 h 1657"/>
                <a:gd name="T74" fmla="*/ 690 w 1874"/>
                <a:gd name="T75" fmla="*/ 1058 h 1657"/>
                <a:gd name="T76" fmla="*/ 866 w 1874"/>
                <a:gd name="T77" fmla="*/ 1222 h 1657"/>
                <a:gd name="T78" fmla="*/ 690 w 1874"/>
                <a:gd name="T79" fmla="*/ 1058 h 1657"/>
                <a:gd name="T80" fmla="*/ 866 w 1874"/>
                <a:gd name="T81" fmla="*/ 1348 h 1657"/>
                <a:gd name="T82" fmla="*/ 690 w 1874"/>
                <a:gd name="T83" fmla="*/ 1512 h 1657"/>
                <a:gd name="T84" fmla="*/ 405 w 1874"/>
                <a:gd name="T85" fmla="*/ 767 h 1657"/>
                <a:gd name="T86" fmla="*/ 581 w 1874"/>
                <a:gd name="T87" fmla="*/ 932 h 1657"/>
                <a:gd name="T88" fmla="*/ 405 w 1874"/>
                <a:gd name="T89" fmla="*/ 767 h 1657"/>
                <a:gd name="T90" fmla="*/ 581 w 1874"/>
                <a:gd name="T91" fmla="*/ 1058 h 1657"/>
                <a:gd name="T92" fmla="*/ 405 w 1874"/>
                <a:gd name="T93" fmla="*/ 1222 h 1657"/>
                <a:gd name="T94" fmla="*/ 405 w 1874"/>
                <a:gd name="T95" fmla="*/ 1348 h 1657"/>
                <a:gd name="T96" fmla="*/ 581 w 1874"/>
                <a:gd name="T97" fmla="*/ 1512 h 1657"/>
                <a:gd name="T98" fmla="*/ 405 w 1874"/>
                <a:gd name="T99" fmla="*/ 1348 h 1657"/>
                <a:gd name="T100" fmla="*/ 295 w 1874"/>
                <a:gd name="T101" fmla="*/ 767 h 1657"/>
                <a:gd name="T102" fmla="*/ 119 w 1874"/>
                <a:gd name="T103" fmla="*/ 932 h 1657"/>
                <a:gd name="T104" fmla="*/ 119 w 1874"/>
                <a:gd name="T105" fmla="*/ 1058 h 1657"/>
                <a:gd name="T106" fmla="*/ 295 w 1874"/>
                <a:gd name="T107" fmla="*/ 1222 h 1657"/>
                <a:gd name="T108" fmla="*/ 119 w 1874"/>
                <a:gd name="T109" fmla="*/ 1058 h 1657"/>
                <a:gd name="T110" fmla="*/ 295 w 1874"/>
                <a:gd name="T111" fmla="*/ 1512 h 1657"/>
                <a:gd name="T112" fmla="*/ 119 w 1874"/>
                <a:gd name="T113" fmla="*/ 1348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4" h="1657">
                  <a:moveTo>
                    <a:pt x="1263" y="1657"/>
                  </a:moveTo>
                  <a:lnTo>
                    <a:pt x="1263" y="1435"/>
                  </a:lnTo>
                  <a:lnTo>
                    <a:pt x="1263" y="1435"/>
                  </a:lnTo>
                  <a:lnTo>
                    <a:pt x="1264" y="1426"/>
                  </a:lnTo>
                  <a:lnTo>
                    <a:pt x="1267" y="1417"/>
                  </a:lnTo>
                  <a:lnTo>
                    <a:pt x="1271" y="1409"/>
                  </a:lnTo>
                  <a:lnTo>
                    <a:pt x="1277" y="1402"/>
                  </a:lnTo>
                  <a:lnTo>
                    <a:pt x="1284" y="1396"/>
                  </a:lnTo>
                  <a:lnTo>
                    <a:pt x="1293" y="1392"/>
                  </a:lnTo>
                  <a:lnTo>
                    <a:pt x="1301" y="1389"/>
                  </a:lnTo>
                  <a:lnTo>
                    <a:pt x="1310" y="1388"/>
                  </a:lnTo>
                  <a:lnTo>
                    <a:pt x="1492" y="1388"/>
                  </a:lnTo>
                  <a:lnTo>
                    <a:pt x="1492" y="1388"/>
                  </a:lnTo>
                  <a:lnTo>
                    <a:pt x="1501" y="1389"/>
                  </a:lnTo>
                  <a:lnTo>
                    <a:pt x="1510" y="1392"/>
                  </a:lnTo>
                  <a:lnTo>
                    <a:pt x="1518" y="1396"/>
                  </a:lnTo>
                  <a:lnTo>
                    <a:pt x="1525" y="1402"/>
                  </a:lnTo>
                  <a:lnTo>
                    <a:pt x="1531" y="1409"/>
                  </a:lnTo>
                  <a:lnTo>
                    <a:pt x="1535" y="1417"/>
                  </a:lnTo>
                  <a:lnTo>
                    <a:pt x="1538" y="1426"/>
                  </a:lnTo>
                  <a:lnTo>
                    <a:pt x="1539" y="1435"/>
                  </a:lnTo>
                  <a:lnTo>
                    <a:pt x="1539" y="1657"/>
                  </a:lnTo>
                  <a:lnTo>
                    <a:pt x="1873" y="1657"/>
                  </a:lnTo>
                  <a:lnTo>
                    <a:pt x="1873" y="885"/>
                  </a:lnTo>
                  <a:lnTo>
                    <a:pt x="1874" y="0"/>
                  </a:lnTo>
                  <a:lnTo>
                    <a:pt x="930" y="0"/>
                  </a:lnTo>
                  <a:lnTo>
                    <a:pt x="928" y="552"/>
                  </a:lnTo>
                  <a:lnTo>
                    <a:pt x="0" y="552"/>
                  </a:lnTo>
                  <a:lnTo>
                    <a:pt x="3" y="1657"/>
                  </a:lnTo>
                  <a:lnTo>
                    <a:pt x="1263" y="1657"/>
                  </a:lnTo>
                  <a:close/>
                  <a:moveTo>
                    <a:pt x="1472" y="220"/>
                  </a:moveTo>
                  <a:lnTo>
                    <a:pt x="1707" y="220"/>
                  </a:lnTo>
                  <a:lnTo>
                    <a:pt x="1707" y="372"/>
                  </a:lnTo>
                  <a:lnTo>
                    <a:pt x="1472" y="372"/>
                  </a:lnTo>
                  <a:lnTo>
                    <a:pt x="1472" y="220"/>
                  </a:lnTo>
                  <a:close/>
                  <a:moveTo>
                    <a:pt x="1472" y="490"/>
                  </a:moveTo>
                  <a:lnTo>
                    <a:pt x="1707" y="490"/>
                  </a:lnTo>
                  <a:lnTo>
                    <a:pt x="1707" y="643"/>
                  </a:lnTo>
                  <a:lnTo>
                    <a:pt x="1472" y="643"/>
                  </a:lnTo>
                  <a:lnTo>
                    <a:pt x="1472" y="490"/>
                  </a:lnTo>
                  <a:close/>
                  <a:moveTo>
                    <a:pt x="1472" y="760"/>
                  </a:moveTo>
                  <a:lnTo>
                    <a:pt x="1707" y="760"/>
                  </a:lnTo>
                  <a:lnTo>
                    <a:pt x="1707" y="914"/>
                  </a:lnTo>
                  <a:lnTo>
                    <a:pt x="1472" y="914"/>
                  </a:lnTo>
                  <a:lnTo>
                    <a:pt x="1472" y="760"/>
                  </a:lnTo>
                  <a:close/>
                  <a:moveTo>
                    <a:pt x="1472" y="1031"/>
                  </a:moveTo>
                  <a:lnTo>
                    <a:pt x="1707" y="1031"/>
                  </a:lnTo>
                  <a:lnTo>
                    <a:pt x="1707" y="1185"/>
                  </a:lnTo>
                  <a:lnTo>
                    <a:pt x="1472" y="1185"/>
                  </a:lnTo>
                  <a:lnTo>
                    <a:pt x="1472" y="1031"/>
                  </a:lnTo>
                  <a:close/>
                  <a:moveTo>
                    <a:pt x="1096" y="220"/>
                  </a:moveTo>
                  <a:lnTo>
                    <a:pt x="1331" y="220"/>
                  </a:lnTo>
                  <a:lnTo>
                    <a:pt x="1331" y="372"/>
                  </a:lnTo>
                  <a:lnTo>
                    <a:pt x="1096" y="372"/>
                  </a:lnTo>
                  <a:lnTo>
                    <a:pt x="1096" y="220"/>
                  </a:lnTo>
                  <a:close/>
                  <a:moveTo>
                    <a:pt x="1096" y="490"/>
                  </a:moveTo>
                  <a:lnTo>
                    <a:pt x="1331" y="490"/>
                  </a:lnTo>
                  <a:lnTo>
                    <a:pt x="1331" y="643"/>
                  </a:lnTo>
                  <a:lnTo>
                    <a:pt x="1096" y="643"/>
                  </a:lnTo>
                  <a:lnTo>
                    <a:pt x="1096" y="490"/>
                  </a:lnTo>
                  <a:close/>
                  <a:moveTo>
                    <a:pt x="1096" y="760"/>
                  </a:moveTo>
                  <a:lnTo>
                    <a:pt x="1331" y="760"/>
                  </a:lnTo>
                  <a:lnTo>
                    <a:pt x="1331" y="914"/>
                  </a:lnTo>
                  <a:lnTo>
                    <a:pt x="1096" y="914"/>
                  </a:lnTo>
                  <a:lnTo>
                    <a:pt x="1096" y="760"/>
                  </a:lnTo>
                  <a:close/>
                  <a:moveTo>
                    <a:pt x="1096" y="1031"/>
                  </a:moveTo>
                  <a:lnTo>
                    <a:pt x="1331" y="1031"/>
                  </a:lnTo>
                  <a:lnTo>
                    <a:pt x="1331" y="1185"/>
                  </a:lnTo>
                  <a:lnTo>
                    <a:pt x="1096" y="1185"/>
                  </a:lnTo>
                  <a:lnTo>
                    <a:pt x="1096" y="1031"/>
                  </a:lnTo>
                  <a:close/>
                  <a:moveTo>
                    <a:pt x="690" y="767"/>
                  </a:moveTo>
                  <a:lnTo>
                    <a:pt x="866" y="767"/>
                  </a:lnTo>
                  <a:lnTo>
                    <a:pt x="866" y="932"/>
                  </a:lnTo>
                  <a:lnTo>
                    <a:pt x="690" y="932"/>
                  </a:lnTo>
                  <a:lnTo>
                    <a:pt x="690" y="767"/>
                  </a:lnTo>
                  <a:close/>
                  <a:moveTo>
                    <a:pt x="690" y="1058"/>
                  </a:moveTo>
                  <a:lnTo>
                    <a:pt x="866" y="1058"/>
                  </a:lnTo>
                  <a:lnTo>
                    <a:pt x="866" y="1222"/>
                  </a:lnTo>
                  <a:lnTo>
                    <a:pt x="690" y="1222"/>
                  </a:lnTo>
                  <a:lnTo>
                    <a:pt x="690" y="1058"/>
                  </a:lnTo>
                  <a:close/>
                  <a:moveTo>
                    <a:pt x="690" y="1348"/>
                  </a:moveTo>
                  <a:lnTo>
                    <a:pt x="866" y="1348"/>
                  </a:lnTo>
                  <a:lnTo>
                    <a:pt x="866" y="1512"/>
                  </a:lnTo>
                  <a:lnTo>
                    <a:pt x="690" y="1512"/>
                  </a:lnTo>
                  <a:lnTo>
                    <a:pt x="690" y="1348"/>
                  </a:lnTo>
                  <a:close/>
                  <a:moveTo>
                    <a:pt x="405" y="767"/>
                  </a:moveTo>
                  <a:lnTo>
                    <a:pt x="581" y="767"/>
                  </a:lnTo>
                  <a:lnTo>
                    <a:pt x="581" y="932"/>
                  </a:lnTo>
                  <a:lnTo>
                    <a:pt x="405" y="932"/>
                  </a:lnTo>
                  <a:lnTo>
                    <a:pt x="405" y="767"/>
                  </a:lnTo>
                  <a:close/>
                  <a:moveTo>
                    <a:pt x="405" y="1058"/>
                  </a:moveTo>
                  <a:lnTo>
                    <a:pt x="581" y="1058"/>
                  </a:lnTo>
                  <a:lnTo>
                    <a:pt x="581" y="1222"/>
                  </a:lnTo>
                  <a:lnTo>
                    <a:pt x="405" y="1222"/>
                  </a:lnTo>
                  <a:lnTo>
                    <a:pt x="405" y="1058"/>
                  </a:lnTo>
                  <a:close/>
                  <a:moveTo>
                    <a:pt x="405" y="1348"/>
                  </a:moveTo>
                  <a:lnTo>
                    <a:pt x="581" y="1348"/>
                  </a:lnTo>
                  <a:lnTo>
                    <a:pt x="581" y="1512"/>
                  </a:lnTo>
                  <a:lnTo>
                    <a:pt x="405" y="1512"/>
                  </a:lnTo>
                  <a:lnTo>
                    <a:pt x="405" y="1348"/>
                  </a:lnTo>
                  <a:close/>
                  <a:moveTo>
                    <a:pt x="119" y="767"/>
                  </a:moveTo>
                  <a:lnTo>
                    <a:pt x="295" y="767"/>
                  </a:lnTo>
                  <a:lnTo>
                    <a:pt x="295" y="932"/>
                  </a:lnTo>
                  <a:lnTo>
                    <a:pt x="119" y="932"/>
                  </a:lnTo>
                  <a:lnTo>
                    <a:pt x="119" y="767"/>
                  </a:lnTo>
                  <a:close/>
                  <a:moveTo>
                    <a:pt x="119" y="1058"/>
                  </a:moveTo>
                  <a:lnTo>
                    <a:pt x="295" y="1058"/>
                  </a:lnTo>
                  <a:lnTo>
                    <a:pt x="295" y="1222"/>
                  </a:lnTo>
                  <a:lnTo>
                    <a:pt x="119" y="1222"/>
                  </a:lnTo>
                  <a:lnTo>
                    <a:pt x="119" y="1058"/>
                  </a:lnTo>
                  <a:close/>
                  <a:moveTo>
                    <a:pt x="295" y="1348"/>
                  </a:moveTo>
                  <a:lnTo>
                    <a:pt x="295" y="1512"/>
                  </a:lnTo>
                  <a:lnTo>
                    <a:pt x="119" y="1512"/>
                  </a:lnTo>
                  <a:lnTo>
                    <a:pt x="119" y="1348"/>
                  </a:lnTo>
                  <a:lnTo>
                    <a:pt x="295" y="1348"/>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76" name="TextBox 275">
              <a:extLst>
                <a:ext uri="{FF2B5EF4-FFF2-40B4-BE49-F238E27FC236}">
                  <a16:creationId xmlns:a16="http://schemas.microsoft.com/office/drawing/2014/main" id="{5BB66BFE-5CFF-4041-80C9-58C9517E7038}"/>
                </a:ext>
              </a:extLst>
            </p:cNvPr>
            <p:cNvSpPr txBox="1"/>
            <p:nvPr/>
          </p:nvSpPr>
          <p:spPr>
            <a:xfrm>
              <a:off x="10958500" y="3408087"/>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Buildings</a:t>
              </a:r>
            </a:p>
          </p:txBody>
        </p:sp>
      </p:grpSp>
      <p:grpSp>
        <p:nvGrpSpPr>
          <p:cNvPr id="277" name="Medical devices">
            <a:extLst>
              <a:ext uri="{FF2B5EF4-FFF2-40B4-BE49-F238E27FC236}">
                <a16:creationId xmlns:a16="http://schemas.microsoft.com/office/drawing/2014/main" id="{91DD0DEF-FDD6-424F-81E6-8B8D8FFAD596}"/>
              </a:ext>
            </a:extLst>
          </p:cNvPr>
          <p:cNvGrpSpPr/>
          <p:nvPr/>
        </p:nvGrpSpPr>
        <p:grpSpPr>
          <a:xfrm>
            <a:off x="1172131" y="4786058"/>
            <a:ext cx="1074174" cy="563888"/>
            <a:chOff x="9771422" y="5899622"/>
            <a:chExt cx="1074174" cy="563888"/>
          </a:xfrm>
        </p:grpSpPr>
        <p:grpSp>
          <p:nvGrpSpPr>
            <p:cNvPr id="278" name="Group 277">
              <a:extLst>
                <a:ext uri="{FF2B5EF4-FFF2-40B4-BE49-F238E27FC236}">
                  <a16:creationId xmlns:a16="http://schemas.microsoft.com/office/drawing/2014/main" id="{F447DBBB-9CD6-41D8-AEBA-CB8AFD3FC6FE}"/>
                </a:ext>
              </a:extLst>
            </p:cNvPr>
            <p:cNvGrpSpPr>
              <a:grpSpLocks noChangeAspect="1"/>
            </p:cNvGrpSpPr>
            <p:nvPr/>
          </p:nvGrpSpPr>
          <p:grpSpPr>
            <a:xfrm>
              <a:off x="10093814" y="5899622"/>
              <a:ext cx="365167" cy="368280"/>
              <a:chOff x="4706938" y="2719388"/>
              <a:chExt cx="558800" cy="563563"/>
            </a:xfrm>
            <a:solidFill>
              <a:schemeClr val="tx1"/>
            </a:solidFill>
          </p:grpSpPr>
          <p:sp>
            <p:nvSpPr>
              <p:cNvPr id="280" name="Freeform 87">
                <a:extLst>
                  <a:ext uri="{FF2B5EF4-FFF2-40B4-BE49-F238E27FC236}">
                    <a16:creationId xmlns:a16="http://schemas.microsoft.com/office/drawing/2014/main" id="{658652AE-F3A8-4C4F-BE32-1EA2FDAC3C3A}"/>
                  </a:ext>
                </a:extLst>
              </p:cNvPr>
              <p:cNvSpPr>
                <a:spLocks/>
              </p:cNvSpPr>
              <p:nvPr/>
            </p:nvSpPr>
            <p:spPr bwMode="auto">
              <a:xfrm>
                <a:off x="4849813" y="2719388"/>
                <a:ext cx="273050" cy="87313"/>
              </a:xfrm>
              <a:custGeom>
                <a:avLst/>
                <a:gdLst>
                  <a:gd name="T0" fmla="*/ 88 w 1028"/>
                  <a:gd name="T1" fmla="*/ 331 h 331"/>
                  <a:gd name="T2" fmla="*/ 111 w 1028"/>
                  <a:gd name="T3" fmla="*/ 325 h 331"/>
                  <a:gd name="T4" fmla="*/ 131 w 1028"/>
                  <a:gd name="T5" fmla="*/ 313 h 331"/>
                  <a:gd name="T6" fmla="*/ 146 w 1028"/>
                  <a:gd name="T7" fmla="*/ 295 h 331"/>
                  <a:gd name="T8" fmla="*/ 157 w 1028"/>
                  <a:gd name="T9" fmla="*/ 274 h 331"/>
                  <a:gd name="T10" fmla="*/ 160 w 1028"/>
                  <a:gd name="T11" fmla="*/ 251 h 331"/>
                  <a:gd name="T12" fmla="*/ 161 w 1028"/>
                  <a:gd name="T13" fmla="*/ 232 h 331"/>
                  <a:gd name="T14" fmla="*/ 171 w 1028"/>
                  <a:gd name="T15" fmla="*/ 208 h 331"/>
                  <a:gd name="T16" fmla="*/ 186 w 1028"/>
                  <a:gd name="T17" fmla="*/ 188 h 331"/>
                  <a:gd name="T18" fmla="*/ 207 w 1028"/>
                  <a:gd name="T19" fmla="*/ 172 h 331"/>
                  <a:gd name="T20" fmla="*/ 232 w 1028"/>
                  <a:gd name="T21" fmla="*/ 163 h 331"/>
                  <a:gd name="T22" fmla="*/ 777 w 1028"/>
                  <a:gd name="T23" fmla="*/ 162 h 331"/>
                  <a:gd name="T24" fmla="*/ 796 w 1028"/>
                  <a:gd name="T25" fmla="*/ 163 h 331"/>
                  <a:gd name="T26" fmla="*/ 821 w 1028"/>
                  <a:gd name="T27" fmla="*/ 172 h 331"/>
                  <a:gd name="T28" fmla="*/ 840 w 1028"/>
                  <a:gd name="T29" fmla="*/ 188 h 331"/>
                  <a:gd name="T30" fmla="*/ 857 w 1028"/>
                  <a:gd name="T31" fmla="*/ 208 h 331"/>
                  <a:gd name="T32" fmla="*/ 865 w 1028"/>
                  <a:gd name="T33" fmla="*/ 232 h 331"/>
                  <a:gd name="T34" fmla="*/ 867 w 1028"/>
                  <a:gd name="T35" fmla="*/ 251 h 331"/>
                  <a:gd name="T36" fmla="*/ 871 w 1028"/>
                  <a:gd name="T37" fmla="*/ 274 h 331"/>
                  <a:gd name="T38" fmla="*/ 880 w 1028"/>
                  <a:gd name="T39" fmla="*/ 295 h 331"/>
                  <a:gd name="T40" fmla="*/ 897 w 1028"/>
                  <a:gd name="T41" fmla="*/ 313 h 331"/>
                  <a:gd name="T42" fmla="*/ 917 w 1028"/>
                  <a:gd name="T43" fmla="*/ 325 h 331"/>
                  <a:gd name="T44" fmla="*/ 939 w 1028"/>
                  <a:gd name="T45" fmla="*/ 331 h 331"/>
                  <a:gd name="T46" fmla="*/ 955 w 1028"/>
                  <a:gd name="T47" fmla="*/ 331 h 331"/>
                  <a:gd name="T48" fmla="*/ 979 w 1028"/>
                  <a:gd name="T49" fmla="*/ 325 h 331"/>
                  <a:gd name="T50" fmla="*/ 998 w 1028"/>
                  <a:gd name="T51" fmla="*/ 313 h 331"/>
                  <a:gd name="T52" fmla="*/ 1014 w 1028"/>
                  <a:gd name="T53" fmla="*/ 295 h 331"/>
                  <a:gd name="T54" fmla="*/ 1024 w 1028"/>
                  <a:gd name="T55" fmla="*/ 274 h 331"/>
                  <a:gd name="T56" fmla="*/ 1028 w 1028"/>
                  <a:gd name="T57" fmla="*/ 251 h 331"/>
                  <a:gd name="T58" fmla="*/ 1023 w 1028"/>
                  <a:gd name="T59" fmla="*/ 201 h 331"/>
                  <a:gd name="T60" fmla="*/ 997 w 1028"/>
                  <a:gd name="T61" fmla="*/ 131 h 331"/>
                  <a:gd name="T62" fmla="*/ 954 w 1028"/>
                  <a:gd name="T63" fmla="*/ 74 h 331"/>
                  <a:gd name="T64" fmla="*/ 897 w 1028"/>
                  <a:gd name="T65" fmla="*/ 31 h 331"/>
                  <a:gd name="T66" fmla="*/ 828 w 1028"/>
                  <a:gd name="T67" fmla="*/ 6 h 331"/>
                  <a:gd name="T68" fmla="*/ 249 w 1028"/>
                  <a:gd name="T69" fmla="*/ 0 h 331"/>
                  <a:gd name="T70" fmla="*/ 199 w 1028"/>
                  <a:gd name="T71" fmla="*/ 6 h 331"/>
                  <a:gd name="T72" fmla="*/ 130 w 1028"/>
                  <a:gd name="T73" fmla="*/ 31 h 331"/>
                  <a:gd name="T74" fmla="*/ 72 w 1028"/>
                  <a:gd name="T75" fmla="*/ 74 h 331"/>
                  <a:gd name="T76" fmla="*/ 30 w 1028"/>
                  <a:gd name="T77" fmla="*/ 131 h 331"/>
                  <a:gd name="T78" fmla="*/ 4 w 1028"/>
                  <a:gd name="T79" fmla="*/ 201 h 331"/>
                  <a:gd name="T80" fmla="*/ 0 w 1028"/>
                  <a:gd name="T81" fmla="*/ 251 h 331"/>
                  <a:gd name="T82" fmla="*/ 3 w 1028"/>
                  <a:gd name="T83" fmla="*/ 274 h 331"/>
                  <a:gd name="T84" fmla="*/ 13 w 1028"/>
                  <a:gd name="T85" fmla="*/ 295 h 331"/>
                  <a:gd name="T86" fmla="*/ 29 w 1028"/>
                  <a:gd name="T87" fmla="*/ 313 h 331"/>
                  <a:gd name="T88" fmla="*/ 49 w 1028"/>
                  <a:gd name="T89" fmla="*/ 325 h 331"/>
                  <a:gd name="T90" fmla="*/ 71 w 1028"/>
                  <a:gd name="T9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8" h="331">
                    <a:moveTo>
                      <a:pt x="79" y="331"/>
                    </a:moveTo>
                    <a:lnTo>
                      <a:pt x="79" y="331"/>
                    </a:lnTo>
                    <a:lnTo>
                      <a:pt x="88" y="331"/>
                    </a:lnTo>
                    <a:lnTo>
                      <a:pt x="96" y="329"/>
                    </a:lnTo>
                    <a:lnTo>
                      <a:pt x="104" y="327"/>
                    </a:lnTo>
                    <a:lnTo>
                      <a:pt x="111" y="325"/>
                    </a:lnTo>
                    <a:lnTo>
                      <a:pt x="118" y="321"/>
                    </a:lnTo>
                    <a:lnTo>
                      <a:pt x="125" y="318"/>
                    </a:lnTo>
                    <a:lnTo>
                      <a:pt x="131" y="313"/>
                    </a:lnTo>
                    <a:lnTo>
                      <a:pt x="137" y="307"/>
                    </a:lnTo>
                    <a:lnTo>
                      <a:pt x="141" y="301"/>
                    </a:lnTo>
                    <a:lnTo>
                      <a:pt x="146" y="295"/>
                    </a:lnTo>
                    <a:lnTo>
                      <a:pt x="151" y="290"/>
                    </a:lnTo>
                    <a:lnTo>
                      <a:pt x="153" y="283"/>
                    </a:lnTo>
                    <a:lnTo>
                      <a:pt x="157" y="274"/>
                    </a:lnTo>
                    <a:lnTo>
                      <a:pt x="158" y="267"/>
                    </a:lnTo>
                    <a:lnTo>
                      <a:pt x="159" y="259"/>
                    </a:lnTo>
                    <a:lnTo>
                      <a:pt x="160" y="251"/>
                    </a:lnTo>
                    <a:lnTo>
                      <a:pt x="160" y="251"/>
                    </a:lnTo>
                    <a:lnTo>
                      <a:pt x="160" y="242"/>
                    </a:lnTo>
                    <a:lnTo>
                      <a:pt x="161" y="232"/>
                    </a:lnTo>
                    <a:lnTo>
                      <a:pt x="164" y="224"/>
                    </a:lnTo>
                    <a:lnTo>
                      <a:pt x="167" y="216"/>
                    </a:lnTo>
                    <a:lnTo>
                      <a:pt x="171" y="208"/>
                    </a:lnTo>
                    <a:lnTo>
                      <a:pt x="175" y="201"/>
                    </a:lnTo>
                    <a:lnTo>
                      <a:pt x="180" y="194"/>
                    </a:lnTo>
                    <a:lnTo>
                      <a:pt x="186" y="188"/>
                    </a:lnTo>
                    <a:lnTo>
                      <a:pt x="193" y="182"/>
                    </a:lnTo>
                    <a:lnTo>
                      <a:pt x="199" y="177"/>
                    </a:lnTo>
                    <a:lnTo>
                      <a:pt x="207" y="172"/>
                    </a:lnTo>
                    <a:lnTo>
                      <a:pt x="214" y="169"/>
                    </a:lnTo>
                    <a:lnTo>
                      <a:pt x="222" y="165"/>
                    </a:lnTo>
                    <a:lnTo>
                      <a:pt x="232" y="163"/>
                    </a:lnTo>
                    <a:lnTo>
                      <a:pt x="240" y="162"/>
                    </a:lnTo>
                    <a:lnTo>
                      <a:pt x="249" y="162"/>
                    </a:lnTo>
                    <a:lnTo>
                      <a:pt x="777" y="162"/>
                    </a:lnTo>
                    <a:lnTo>
                      <a:pt x="777" y="162"/>
                    </a:lnTo>
                    <a:lnTo>
                      <a:pt x="787" y="162"/>
                    </a:lnTo>
                    <a:lnTo>
                      <a:pt x="796" y="163"/>
                    </a:lnTo>
                    <a:lnTo>
                      <a:pt x="804" y="165"/>
                    </a:lnTo>
                    <a:lnTo>
                      <a:pt x="812" y="169"/>
                    </a:lnTo>
                    <a:lnTo>
                      <a:pt x="821" y="172"/>
                    </a:lnTo>
                    <a:lnTo>
                      <a:pt x="828" y="177"/>
                    </a:lnTo>
                    <a:lnTo>
                      <a:pt x="835" y="182"/>
                    </a:lnTo>
                    <a:lnTo>
                      <a:pt x="840" y="188"/>
                    </a:lnTo>
                    <a:lnTo>
                      <a:pt x="846" y="194"/>
                    </a:lnTo>
                    <a:lnTo>
                      <a:pt x="852" y="201"/>
                    </a:lnTo>
                    <a:lnTo>
                      <a:pt x="857" y="208"/>
                    </a:lnTo>
                    <a:lnTo>
                      <a:pt x="860" y="216"/>
                    </a:lnTo>
                    <a:lnTo>
                      <a:pt x="863" y="224"/>
                    </a:lnTo>
                    <a:lnTo>
                      <a:pt x="865" y="232"/>
                    </a:lnTo>
                    <a:lnTo>
                      <a:pt x="866" y="242"/>
                    </a:lnTo>
                    <a:lnTo>
                      <a:pt x="867" y="251"/>
                    </a:lnTo>
                    <a:lnTo>
                      <a:pt x="867" y="251"/>
                    </a:lnTo>
                    <a:lnTo>
                      <a:pt x="867" y="259"/>
                    </a:lnTo>
                    <a:lnTo>
                      <a:pt x="869" y="267"/>
                    </a:lnTo>
                    <a:lnTo>
                      <a:pt x="871" y="274"/>
                    </a:lnTo>
                    <a:lnTo>
                      <a:pt x="873" y="283"/>
                    </a:lnTo>
                    <a:lnTo>
                      <a:pt x="877" y="290"/>
                    </a:lnTo>
                    <a:lnTo>
                      <a:pt x="880" y="295"/>
                    </a:lnTo>
                    <a:lnTo>
                      <a:pt x="885" y="301"/>
                    </a:lnTo>
                    <a:lnTo>
                      <a:pt x="891" y="307"/>
                    </a:lnTo>
                    <a:lnTo>
                      <a:pt x="897" y="313"/>
                    </a:lnTo>
                    <a:lnTo>
                      <a:pt x="902" y="318"/>
                    </a:lnTo>
                    <a:lnTo>
                      <a:pt x="910" y="321"/>
                    </a:lnTo>
                    <a:lnTo>
                      <a:pt x="917" y="325"/>
                    </a:lnTo>
                    <a:lnTo>
                      <a:pt x="924" y="327"/>
                    </a:lnTo>
                    <a:lnTo>
                      <a:pt x="932" y="329"/>
                    </a:lnTo>
                    <a:lnTo>
                      <a:pt x="939" y="331"/>
                    </a:lnTo>
                    <a:lnTo>
                      <a:pt x="947" y="331"/>
                    </a:lnTo>
                    <a:lnTo>
                      <a:pt x="947" y="331"/>
                    </a:lnTo>
                    <a:lnTo>
                      <a:pt x="955" y="331"/>
                    </a:lnTo>
                    <a:lnTo>
                      <a:pt x="963" y="329"/>
                    </a:lnTo>
                    <a:lnTo>
                      <a:pt x="972" y="327"/>
                    </a:lnTo>
                    <a:lnTo>
                      <a:pt x="979" y="325"/>
                    </a:lnTo>
                    <a:lnTo>
                      <a:pt x="986" y="321"/>
                    </a:lnTo>
                    <a:lnTo>
                      <a:pt x="993" y="318"/>
                    </a:lnTo>
                    <a:lnTo>
                      <a:pt x="998" y="313"/>
                    </a:lnTo>
                    <a:lnTo>
                      <a:pt x="1004" y="307"/>
                    </a:lnTo>
                    <a:lnTo>
                      <a:pt x="1009" y="301"/>
                    </a:lnTo>
                    <a:lnTo>
                      <a:pt x="1014" y="295"/>
                    </a:lnTo>
                    <a:lnTo>
                      <a:pt x="1018" y="290"/>
                    </a:lnTo>
                    <a:lnTo>
                      <a:pt x="1021" y="283"/>
                    </a:lnTo>
                    <a:lnTo>
                      <a:pt x="1024" y="274"/>
                    </a:lnTo>
                    <a:lnTo>
                      <a:pt x="1025" y="267"/>
                    </a:lnTo>
                    <a:lnTo>
                      <a:pt x="1028" y="259"/>
                    </a:lnTo>
                    <a:lnTo>
                      <a:pt x="1028" y="251"/>
                    </a:lnTo>
                    <a:lnTo>
                      <a:pt x="1028" y="251"/>
                    </a:lnTo>
                    <a:lnTo>
                      <a:pt x="1027" y="225"/>
                    </a:lnTo>
                    <a:lnTo>
                      <a:pt x="1023" y="201"/>
                    </a:lnTo>
                    <a:lnTo>
                      <a:pt x="1016" y="176"/>
                    </a:lnTo>
                    <a:lnTo>
                      <a:pt x="1008" y="154"/>
                    </a:lnTo>
                    <a:lnTo>
                      <a:pt x="997" y="131"/>
                    </a:lnTo>
                    <a:lnTo>
                      <a:pt x="984" y="110"/>
                    </a:lnTo>
                    <a:lnTo>
                      <a:pt x="970" y="92"/>
                    </a:lnTo>
                    <a:lnTo>
                      <a:pt x="954" y="74"/>
                    </a:lnTo>
                    <a:lnTo>
                      <a:pt x="936" y="58"/>
                    </a:lnTo>
                    <a:lnTo>
                      <a:pt x="918" y="44"/>
                    </a:lnTo>
                    <a:lnTo>
                      <a:pt x="897" y="31"/>
                    </a:lnTo>
                    <a:lnTo>
                      <a:pt x="874" y="20"/>
                    </a:lnTo>
                    <a:lnTo>
                      <a:pt x="852" y="12"/>
                    </a:lnTo>
                    <a:lnTo>
                      <a:pt x="828" y="6"/>
                    </a:lnTo>
                    <a:lnTo>
                      <a:pt x="803" y="2"/>
                    </a:lnTo>
                    <a:lnTo>
                      <a:pt x="777" y="0"/>
                    </a:lnTo>
                    <a:lnTo>
                      <a:pt x="249" y="0"/>
                    </a:lnTo>
                    <a:lnTo>
                      <a:pt x="249" y="0"/>
                    </a:lnTo>
                    <a:lnTo>
                      <a:pt x="223" y="2"/>
                    </a:lnTo>
                    <a:lnTo>
                      <a:pt x="199" y="6"/>
                    </a:lnTo>
                    <a:lnTo>
                      <a:pt x="175" y="12"/>
                    </a:lnTo>
                    <a:lnTo>
                      <a:pt x="152" y="20"/>
                    </a:lnTo>
                    <a:lnTo>
                      <a:pt x="130" y="31"/>
                    </a:lnTo>
                    <a:lnTo>
                      <a:pt x="110" y="44"/>
                    </a:lnTo>
                    <a:lnTo>
                      <a:pt x="90" y="58"/>
                    </a:lnTo>
                    <a:lnTo>
                      <a:pt x="72" y="74"/>
                    </a:lnTo>
                    <a:lnTo>
                      <a:pt x="57" y="92"/>
                    </a:lnTo>
                    <a:lnTo>
                      <a:pt x="42" y="110"/>
                    </a:lnTo>
                    <a:lnTo>
                      <a:pt x="30" y="131"/>
                    </a:lnTo>
                    <a:lnTo>
                      <a:pt x="20" y="154"/>
                    </a:lnTo>
                    <a:lnTo>
                      <a:pt x="10" y="176"/>
                    </a:lnTo>
                    <a:lnTo>
                      <a:pt x="4" y="201"/>
                    </a:lnTo>
                    <a:lnTo>
                      <a:pt x="1" y="225"/>
                    </a:lnTo>
                    <a:lnTo>
                      <a:pt x="0" y="251"/>
                    </a:lnTo>
                    <a:lnTo>
                      <a:pt x="0" y="251"/>
                    </a:lnTo>
                    <a:lnTo>
                      <a:pt x="0" y="259"/>
                    </a:lnTo>
                    <a:lnTo>
                      <a:pt x="1" y="267"/>
                    </a:lnTo>
                    <a:lnTo>
                      <a:pt x="3" y="274"/>
                    </a:lnTo>
                    <a:lnTo>
                      <a:pt x="6" y="283"/>
                    </a:lnTo>
                    <a:lnTo>
                      <a:pt x="9" y="290"/>
                    </a:lnTo>
                    <a:lnTo>
                      <a:pt x="13" y="295"/>
                    </a:lnTo>
                    <a:lnTo>
                      <a:pt x="17" y="301"/>
                    </a:lnTo>
                    <a:lnTo>
                      <a:pt x="23" y="307"/>
                    </a:lnTo>
                    <a:lnTo>
                      <a:pt x="29" y="313"/>
                    </a:lnTo>
                    <a:lnTo>
                      <a:pt x="35" y="318"/>
                    </a:lnTo>
                    <a:lnTo>
                      <a:pt x="42" y="321"/>
                    </a:lnTo>
                    <a:lnTo>
                      <a:pt x="49" y="325"/>
                    </a:lnTo>
                    <a:lnTo>
                      <a:pt x="56" y="327"/>
                    </a:lnTo>
                    <a:lnTo>
                      <a:pt x="63" y="329"/>
                    </a:lnTo>
                    <a:lnTo>
                      <a:pt x="71" y="331"/>
                    </a:lnTo>
                    <a:lnTo>
                      <a:pt x="79" y="331"/>
                    </a:lnTo>
                    <a:lnTo>
                      <a:pt x="79" y="331"/>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1" name="Freeform 88">
                <a:extLst>
                  <a:ext uri="{FF2B5EF4-FFF2-40B4-BE49-F238E27FC236}">
                    <a16:creationId xmlns:a16="http://schemas.microsoft.com/office/drawing/2014/main" id="{34AB6AF4-2131-4DC0-A45D-557EA5C951C9}"/>
                  </a:ext>
                </a:extLst>
              </p:cNvPr>
              <p:cNvSpPr>
                <a:spLocks noEditPoints="1"/>
              </p:cNvSpPr>
              <p:nvPr/>
            </p:nvSpPr>
            <p:spPr bwMode="auto">
              <a:xfrm>
                <a:off x="4706938" y="2822576"/>
                <a:ext cx="558800" cy="460375"/>
              </a:xfrm>
              <a:custGeom>
                <a:avLst/>
                <a:gdLst>
                  <a:gd name="T0" fmla="*/ 226 w 2115"/>
                  <a:gd name="T1" fmla="*/ 1 h 1744"/>
                  <a:gd name="T2" fmla="*/ 133 w 2115"/>
                  <a:gd name="T3" fmla="*/ 31 h 1744"/>
                  <a:gd name="T4" fmla="*/ 58 w 2115"/>
                  <a:gd name="T5" fmla="*/ 93 h 1744"/>
                  <a:gd name="T6" fmla="*/ 11 w 2115"/>
                  <a:gd name="T7" fmla="*/ 178 h 1744"/>
                  <a:gd name="T8" fmla="*/ 0 w 2115"/>
                  <a:gd name="T9" fmla="*/ 1492 h 1744"/>
                  <a:gd name="T10" fmla="*/ 11 w 2115"/>
                  <a:gd name="T11" fmla="*/ 1567 h 1744"/>
                  <a:gd name="T12" fmla="*/ 58 w 2115"/>
                  <a:gd name="T13" fmla="*/ 1652 h 1744"/>
                  <a:gd name="T14" fmla="*/ 133 w 2115"/>
                  <a:gd name="T15" fmla="*/ 1713 h 1744"/>
                  <a:gd name="T16" fmla="*/ 226 w 2115"/>
                  <a:gd name="T17" fmla="*/ 1742 h 1744"/>
                  <a:gd name="T18" fmla="*/ 1888 w 2115"/>
                  <a:gd name="T19" fmla="*/ 1742 h 1744"/>
                  <a:gd name="T20" fmla="*/ 1983 w 2115"/>
                  <a:gd name="T21" fmla="*/ 1713 h 1744"/>
                  <a:gd name="T22" fmla="*/ 2058 w 2115"/>
                  <a:gd name="T23" fmla="*/ 1652 h 1744"/>
                  <a:gd name="T24" fmla="*/ 2103 w 2115"/>
                  <a:gd name="T25" fmla="*/ 1567 h 1744"/>
                  <a:gd name="T26" fmla="*/ 2115 w 2115"/>
                  <a:gd name="T27" fmla="*/ 253 h 1744"/>
                  <a:gd name="T28" fmla="*/ 2103 w 2115"/>
                  <a:gd name="T29" fmla="*/ 178 h 1744"/>
                  <a:gd name="T30" fmla="*/ 2058 w 2115"/>
                  <a:gd name="T31" fmla="*/ 93 h 1744"/>
                  <a:gd name="T32" fmla="*/ 1983 w 2115"/>
                  <a:gd name="T33" fmla="*/ 31 h 1744"/>
                  <a:gd name="T34" fmla="*/ 1888 w 2115"/>
                  <a:gd name="T35" fmla="*/ 1 h 1744"/>
                  <a:gd name="T36" fmla="*/ 1057 w 2115"/>
                  <a:gd name="T37" fmla="*/ 1409 h 1744"/>
                  <a:gd name="T38" fmla="*/ 948 w 2115"/>
                  <a:gd name="T39" fmla="*/ 1398 h 1744"/>
                  <a:gd name="T40" fmla="*/ 847 w 2115"/>
                  <a:gd name="T41" fmla="*/ 1367 h 1744"/>
                  <a:gd name="T42" fmla="*/ 756 w 2115"/>
                  <a:gd name="T43" fmla="*/ 1317 h 1744"/>
                  <a:gd name="T44" fmla="*/ 677 w 2115"/>
                  <a:gd name="T45" fmla="*/ 1252 h 1744"/>
                  <a:gd name="T46" fmla="*/ 612 w 2115"/>
                  <a:gd name="T47" fmla="*/ 1172 h 1744"/>
                  <a:gd name="T48" fmla="*/ 561 w 2115"/>
                  <a:gd name="T49" fmla="*/ 1081 h 1744"/>
                  <a:gd name="T50" fmla="*/ 531 w 2115"/>
                  <a:gd name="T51" fmla="*/ 980 h 1744"/>
                  <a:gd name="T52" fmla="*/ 519 w 2115"/>
                  <a:gd name="T53" fmla="*/ 873 h 1744"/>
                  <a:gd name="T54" fmla="*/ 526 w 2115"/>
                  <a:gd name="T55" fmla="*/ 791 h 1744"/>
                  <a:gd name="T56" fmla="*/ 552 w 2115"/>
                  <a:gd name="T57" fmla="*/ 688 h 1744"/>
                  <a:gd name="T58" fmla="*/ 598 w 2115"/>
                  <a:gd name="T59" fmla="*/ 594 h 1744"/>
                  <a:gd name="T60" fmla="*/ 658 w 2115"/>
                  <a:gd name="T61" fmla="*/ 511 h 1744"/>
                  <a:gd name="T62" fmla="*/ 736 w 2115"/>
                  <a:gd name="T63" fmla="*/ 442 h 1744"/>
                  <a:gd name="T64" fmla="*/ 824 w 2115"/>
                  <a:gd name="T65" fmla="*/ 388 h 1744"/>
                  <a:gd name="T66" fmla="*/ 922 w 2115"/>
                  <a:gd name="T67" fmla="*/ 353 h 1744"/>
                  <a:gd name="T68" fmla="*/ 1028 w 2115"/>
                  <a:gd name="T69" fmla="*/ 336 h 1744"/>
                  <a:gd name="T70" fmla="*/ 1112 w 2115"/>
                  <a:gd name="T71" fmla="*/ 337 h 1744"/>
                  <a:gd name="T72" fmla="*/ 1216 w 2115"/>
                  <a:gd name="T73" fmla="*/ 360 h 1744"/>
                  <a:gd name="T74" fmla="*/ 1313 w 2115"/>
                  <a:gd name="T75" fmla="*/ 399 h 1744"/>
                  <a:gd name="T76" fmla="*/ 1398 w 2115"/>
                  <a:gd name="T77" fmla="*/ 458 h 1744"/>
                  <a:gd name="T78" fmla="*/ 1471 w 2115"/>
                  <a:gd name="T79" fmla="*/ 531 h 1744"/>
                  <a:gd name="T80" fmla="*/ 1528 w 2115"/>
                  <a:gd name="T81" fmla="*/ 616 h 1744"/>
                  <a:gd name="T82" fmla="*/ 1569 w 2115"/>
                  <a:gd name="T83" fmla="*/ 712 h 1744"/>
                  <a:gd name="T84" fmla="*/ 1590 w 2115"/>
                  <a:gd name="T85" fmla="*/ 817 h 1744"/>
                  <a:gd name="T86" fmla="*/ 1593 w 2115"/>
                  <a:gd name="T87" fmla="*/ 901 h 1744"/>
                  <a:gd name="T88" fmla="*/ 1576 w 2115"/>
                  <a:gd name="T89" fmla="*/ 1007 h 1744"/>
                  <a:gd name="T90" fmla="*/ 1540 w 2115"/>
                  <a:gd name="T91" fmla="*/ 1106 h 1744"/>
                  <a:gd name="T92" fmla="*/ 1486 w 2115"/>
                  <a:gd name="T93" fmla="*/ 1193 h 1744"/>
                  <a:gd name="T94" fmla="*/ 1417 w 2115"/>
                  <a:gd name="T95" fmla="*/ 1269 h 1744"/>
                  <a:gd name="T96" fmla="*/ 1335 w 2115"/>
                  <a:gd name="T97" fmla="*/ 1331 h 1744"/>
                  <a:gd name="T98" fmla="*/ 1242 w 2115"/>
                  <a:gd name="T99" fmla="*/ 1377 h 1744"/>
                  <a:gd name="T100" fmla="*/ 1139 w 2115"/>
                  <a:gd name="T101" fmla="*/ 1403 h 1744"/>
                  <a:gd name="T102" fmla="*/ 1057 w 2115"/>
                  <a:gd name="T103" fmla="*/ 1409 h 1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5" h="1744">
                    <a:moveTo>
                      <a:pt x="1862" y="0"/>
                    </a:moveTo>
                    <a:lnTo>
                      <a:pt x="252" y="0"/>
                    </a:lnTo>
                    <a:lnTo>
                      <a:pt x="252" y="0"/>
                    </a:lnTo>
                    <a:lnTo>
                      <a:pt x="226" y="1"/>
                    </a:lnTo>
                    <a:lnTo>
                      <a:pt x="202" y="6"/>
                    </a:lnTo>
                    <a:lnTo>
                      <a:pt x="177" y="12"/>
                    </a:lnTo>
                    <a:lnTo>
                      <a:pt x="154" y="20"/>
                    </a:lnTo>
                    <a:lnTo>
                      <a:pt x="133" y="31"/>
                    </a:lnTo>
                    <a:lnTo>
                      <a:pt x="112" y="44"/>
                    </a:lnTo>
                    <a:lnTo>
                      <a:pt x="92" y="58"/>
                    </a:lnTo>
                    <a:lnTo>
                      <a:pt x="74" y="74"/>
                    </a:lnTo>
                    <a:lnTo>
                      <a:pt x="58" y="93"/>
                    </a:lnTo>
                    <a:lnTo>
                      <a:pt x="44" y="111"/>
                    </a:lnTo>
                    <a:lnTo>
                      <a:pt x="31" y="133"/>
                    </a:lnTo>
                    <a:lnTo>
                      <a:pt x="20" y="155"/>
                    </a:lnTo>
                    <a:lnTo>
                      <a:pt x="11" y="178"/>
                    </a:lnTo>
                    <a:lnTo>
                      <a:pt x="5" y="202"/>
                    </a:lnTo>
                    <a:lnTo>
                      <a:pt x="2" y="227"/>
                    </a:lnTo>
                    <a:lnTo>
                      <a:pt x="0" y="253"/>
                    </a:lnTo>
                    <a:lnTo>
                      <a:pt x="0" y="1492"/>
                    </a:lnTo>
                    <a:lnTo>
                      <a:pt x="0" y="1492"/>
                    </a:lnTo>
                    <a:lnTo>
                      <a:pt x="2" y="1518"/>
                    </a:lnTo>
                    <a:lnTo>
                      <a:pt x="5" y="1542"/>
                    </a:lnTo>
                    <a:lnTo>
                      <a:pt x="11" y="1567"/>
                    </a:lnTo>
                    <a:lnTo>
                      <a:pt x="20" y="1590"/>
                    </a:lnTo>
                    <a:lnTo>
                      <a:pt x="31" y="1612"/>
                    </a:lnTo>
                    <a:lnTo>
                      <a:pt x="44" y="1632"/>
                    </a:lnTo>
                    <a:lnTo>
                      <a:pt x="58" y="1652"/>
                    </a:lnTo>
                    <a:lnTo>
                      <a:pt x="74" y="1670"/>
                    </a:lnTo>
                    <a:lnTo>
                      <a:pt x="92" y="1686"/>
                    </a:lnTo>
                    <a:lnTo>
                      <a:pt x="112" y="1701"/>
                    </a:lnTo>
                    <a:lnTo>
                      <a:pt x="133" y="1713"/>
                    </a:lnTo>
                    <a:lnTo>
                      <a:pt x="154" y="1724"/>
                    </a:lnTo>
                    <a:lnTo>
                      <a:pt x="177" y="1733"/>
                    </a:lnTo>
                    <a:lnTo>
                      <a:pt x="202" y="1739"/>
                    </a:lnTo>
                    <a:lnTo>
                      <a:pt x="226" y="1742"/>
                    </a:lnTo>
                    <a:lnTo>
                      <a:pt x="252" y="1744"/>
                    </a:lnTo>
                    <a:lnTo>
                      <a:pt x="1862" y="1744"/>
                    </a:lnTo>
                    <a:lnTo>
                      <a:pt x="1862" y="1744"/>
                    </a:lnTo>
                    <a:lnTo>
                      <a:pt x="1888" y="1742"/>
                    </a:lnTo>
                    <a:lnTo>
                      <a:pt x="1914" y="1739"/>
                    </a:lnTo>
                    <a:lnTo>
                      <a:pt x="1937" y="1733"/>
                    </a:lnTo>
                    <a:lnTo>
                      <a:pt x="1960" y="1724"/>
                    </a:lnTo>
                    <a:lnTo>
                      <a:pt x="1983" y="1713"/>
                    </a:lnTo>
                    <a:lnTo>
                      <a:pt x="2004" y="1701"/>
                    </a:lnTo>
                    <a:lnTo>
                      <a:pt x="2023" y="1686"/>
                    </a:lnTo>
                    <a:lnTo>
                      <a:pt x="2041" y="1670"/>
                    </a:lnTo>
                    <a:lnTo>
                      <a:pt x="2058" y="1652"/>
                    </a:lnTo>
                    <a:lnTo>
                      <a:pt x="2072" y="1632"/>
                    </a:lnTo>
                    <a:lnTo>
                      <a:pt x="2085" y="1612"/>
                    </a:lnTo>
                    <a:lnTo>
                      <a:pt x="2095" y="1590"/>
                    </a:lnTo>
                    <a:lnTo>
                      <a:pt x="2103" y="1567"/>
                    </a:lnTo>
                    <a:lnTo>
                      <a:pt x="2109" y="1542"/>
                    </a:lnTo>
                    <a:lnTo>
                      <a:pt x="2114" y="1518"/>
                    </a:lnTo>
                    <a:lnTo>
                      <a:pt x="2115" y="1492"/>
                    </a:lnTo>
                    <a:lnTo>
                      <a:pt x="2115" y="253"/>
                    </a:lnTo>
                    <a:lnTo>
                      <a:pt x="2115" y="253"/>
                    </a:lnTo>
                    <a:lnTo>
                      <a:pt x="2114" y="227"/>
                    </a:lnTo>
                    <a:lnTo>
                      <a:pt x="2109" y="202"/>
                    </a:lnTo>
                    <a:lnTo>
                      <a:pt x="2103" y="178"/>
                    </a:lnTo>
                    <a:lnTo>
                      <a:pt x="2095" y="155"/>
                    </a:lnTo>
                    <a:lnTo>
                      <a:pt x="2085" y="133"/>
                    </a:lnTo>
                    <a:lnTo>
                      <a:pt x="2072" y="111"/>
                    </a:lnTo>
                    <a:lnTo>
                      <a:pt x="2058" y="93"/>
                    </a:lnTo>
                    <a:lnTo>
                      <a:pt x="2041" y="74"/>
                    </a:lnTo>
                    <a:lnTo>
                      <a:pt x="2023" y="58"/>
                    </a:lnTo>
                    <a:lnTo>
                      <a:pt x="2004" y="44"/>
                    </a:lnTo>
                    <a:lnTo>
                      <a:pt x="1983" y="31"/>
                    </a:lnTo>
                    <a:lnTo>
                      <a:pt x="1960" y="20"/>
                    </a:lnTo>
                    <a:lnTo>
                      <a:pt x="1937" y="12"/>
                    </a:lnTo>
                    <a:lnTo>
                      <a:pt x="1914" y="6"/>
                    </a:lnTo>
                    <a:lnTo>
                      <a:pt x="1888" y="1"/>
                    </a:lnTo>
                    <a:lnTo>
                      <a:pt x="1862" y="0"/>
                    </a:lnTo>
                    <a:lnTo>
                      <a:pt x="1862" y="0"/>
                    </a:lnTo>
                    <a:close/>
                    <a:moveTo>
                      <a:pt x="1057" y="1409"/>
                    </a:moveTo>
                    <a:lnTo>
                      <a:pt x="1057" y="1409"/>
                    </a:lnTo>
                    <a:lnTo>
                      <a:pt x="1028" y="1409"/>
                    </a:lnTo>
                    <a:lnTo>
                      <a:pt x="1002" y="1406"/>
                    </a:lnTo>
                    <a:lnTo>
                      <a:pt x="975" y="1403"/>
                    </a:lnTo>
                    <a:lnTo>
                      <a:pt x="948" y="1398"/>
                    </a:lnTo>
                    <a:lnTo>
                      <a:pt x="922" y="1392"/>
                    </a:lnTo>
                    <a:lnTo>
                      <a:pt x="897" y="1385"/>
                    </a:lnTo>
                    <a:lnTo>
                      <a:pt x="872" y="1377"/>
                    </a:lnTo>
                    <a:lnTo>
                      <a:pt x="847" y="1367"/>
                    </a:lnTo>
                    <a:lnTo>
                      <a:pt x="824" y="1356"/>
                    </a:lnTo>
                    <a:lnTo>
                      <a:pt x="800" y="1344"/>
                    </a:lnTo>
                    <a:lnTo>
                      <a:pt x="778" y="1331"/>
                    </a:lnTo>
                    <a:lnTo>
                      <a:pt x="756" y="1317"/>
                    </a:lnTo>
                    <a:lnTo>
                      <a:pt x="736" y="1302"/>
                    </a:lnTo>
                    <a:lnTo>
                      <a:pt x="715" y="1287"/>
                    </a:lnTo>
                    <a:lnTo>
                      <a:pt x="696" y="1269"/>
                    </a:lnTo>
                    <a:lnTo>
                      <a:pt x="677" y="1252"/>
                    </a:lnTo>
                    <a:lnTo>
                      <a:pt x="658" y="1233"/>
                    </a:lnTo>
                    <a:lnTo>
                      <a:pt x="642" y="1214"/>
                    </a:lnTo>
                    <a:lnTo>
                      <a:pt x="626" y="1193"/>
                    </a:lnTo>
                    <a:lnTo>
                      <a:pt x="612" y="1172"/>
                    </a:lnTo>
                    <a:lnTo>
                      <a:pt x="598" y="1151"/>
                    </a:lnTo>
                    <a:lnTo>
                      <a:pt x="585" y="1128"/>
                    </a:lnTo>
                    <a:lnTo>
                      <a:pt x="572" y="1106"/>
                    </a:lnTo>
                    <a:lnTo>
                      <a:pt x="561" y="1081"/>
                    </a:lnTo>
                    <a:lnTo>
                      <a:pt x="552" y="1058"/>
                    </a:lnTo>
                    <a:lnTo>
                      <a:pt x="544" y="1032"/>
                    </a:lnTo>
                    <a:lnTo>
                      <a:pt x="537" y="1007"/>
                    </a:lnTo>
                    <a:lnTo>
                      <a:pt x="531" y="980"/>
                    </a:lnTo>
                    <a:lnTo>
                      <a:pt x="526" y="954"/>
                    </a:lnTo>
                    <a:lnTo>
                      <a:pt x="523" y="928"/>
                    </a:lnTo>
                    <a:lnTo>
                      <a:pt x="520" y="901"/>
                    </a:lnTo>
                    <a:lnTo>
                      <a:pt x="519" y="873"/>
                    </a:lnTo>
                    <a:lnTo>
                      <a:pt x="519" y="873"/>
                    </a:lnTo>
                    <a:lnTo>
                      <a:pt x="520" y="844"/>
                    </a:lnTo>
                    <a:lnTo>
                      <a:pt x="523" y="817"/>
                    </a:lnTo>
                    <a:lnTo>
                      <a:pt x="526" y="791"/>
                    </a:lnTo>
                    <a:lnTo>
                      <a:pt x="531" y="764"/>
                    </a:lnTo>
                    <a:lnTo>
                      <a:pt x="537" y="738"/>
                    </a:lnTo>
                    <a:lnTo>
                      <a:pt x="544" y="712"/>
                    </a:lnTo>
                    <a:lnTo>
                      <a:pt x="552" y="688"/>
                    </a:lnTo>
                    <a:lnTo>
                      <a:pt x="561" y="663"/>
                    </a:lnTo>
                    <a:lnTo>
                      <a:pt x="572" y="640"/>
                    </a:lnTo>
                    <a:lnTo>
                      <a:pt x="585" y="616"/>
                    </a:lnTo>
                    <a:lnTo>
                      <a:pt x="598" y="594"/>
                    </a:lnTo>
                    <a:lnTo>
                      <a:pt x="612" y="572"/>
                    </a:lnTo>
                    <a:lnTo>
                      <a:pt x="626" y="551"/>
                    </a:lnTo>
                    <a:lnTo>
                      <a:pt x="642" y="531"/>
                    </a:lnTo>
                    <a:lnTo>
                      <a:pt x="658" y="511"/>
                    </a:lnTo>
                    <a:lnTo>
                      <a:pt x="677" y="492"/>
                    </a:lnTo>
                    <a:lnTo>
                      <a:pt x="696" y="474"/>
                    </a:lnTo>
                    <a:lnTo>
                      <a:pt x="715" y="458"/>
                    </a:lnTo>
                    <a:lnTo>
                      <a:pt x="736" y="442"/>
                    </a:lnTo>
                    <a:lnTo>
                      <a:pt x="756" y="426"/>
                    </a:lnTo>
                    <a:lnTo>
                      <a:pt x="778" y="414"/>
                    </a:lnTo>
                    <a:lnTo>
                      <a:pt x="800" y="399"/>
                    </a:lnTo>
                    <a:lnTo>
                      <a:pt x="824" y="388"/>
                    </a:lnTo>
                    <a:lnTo>
                      <a:pt x="847" y="377"/>
                    </a:lnTo>
                    <a:lnTo>
                      <a:pt x="872" y="368"/>
                    </a:lnTo>
                    <a:lnTo>
                      <a:pt x="897" y="360"/>
                    </a:lnTo>
                    <a:lnTo>
                      <a:pt x="922" y="353"/>
                    </a:lnTo>
                    <a:lnTo>
                      <a:pt x="948" y="346"/>
                    </a:lnTo>
                    <a:lnTo>
                      <a:pt x="975" y="341"/>
                    </a:lnTo>
                    <a:lnTo>
                      <a:pt x="1002" y="337"/>
                    </a:lnTo>
                    <a:lnTo>
                      <a:pt x="1028" y="336"/>
                    </a:lnTo>
                    <a:lnTo>
                      <a:pt x="1057" y="335"/>
                    </a:lnTo>
                    <a:lnTo>
                      <a:pt x="1057" y="335"/>
                    </a:lnTo>
                    <a:lnTo>
                      <a:pt x="1085" y="336"/>
                    </a:lnTo>
                    <a:lnTo>
                      <a:pt x="1112" y="337"/>
                    </a:lnTo>
                    <a:lnTo>
                      <a:pt x="1139" y="341"/>
                    </a:lnTo>
                    <a:lnTo>
                      <a:pt x="1164" y="346"/>
                    </a:lnTo>
                    <a:lnTo>
                      <a:pt x="1191" y="353"/>
                    </a:lnTo>
                    <a:lnTo>
                      <a:pt x="1216" y="360"/>
                    </a:lnTo>
                    <a:lnTo>
                      <a:pt x="1242" y="368"/>
                    </a:lnTo>
                    <a:lnTo>
                      <a:pt x="1265" y="377"/>
                    </a:lnTo>
                    <a:lnTo>
                      <a:pt x="1290" y="388"/>
                    </a:lnTo>
                    <a:lnTo>
                      <a:pt x="1313" y="399"/>
                    </a:lnTo>
                    <a:lnTo>
                      <a:pt x="1335" y="414"/>
                    </a:lnTo>
                    <a:lnTo>
                      <a:pt x="1356" y="426"/>
                    </a:lnTo>
                    <a:lnTo>
                      <a:pt x="1377" y="442"/>
                    </a:lnTo>
                    <a:lnTo>
                      <a:pt x="1398" y="458"/>
                    </a:lnTo>
                    <a:lnTo>
                      <a:pt x="1417" y="474"/>
                    </a:lnTo>
                    <a:lnTo>
                      <a:pt x="1436" y="492"/>
                    </a:lnTo>
                    <a:lnTo>
                      <a:pt x="1454" y="511"/>
                    </a:lnTo>
                    <a:lnTo>
                      <a:pt x="1471" y="531"/>
                    </a:lnTo>
                    <a:lnTo>
                      <a:pt x="1486" y="551"/>
                    </a:lnTo>
                    <a:lnTo>
                      <a:pt x="1502" y="572"/>
                    </a:lnTo>
                    <a:lnTo>
                      <a:pt x="1516" y="594"/>
                    </a:lnTo>
                    <a:lnTo>
                      <a:pt x="1528" y="616"/>
                    </a:lnTo>
                    <a:lnTo>
                      <a:pt x="1540" y="640"/>
                    </a:lnTo>
                    <a:lnTo>
                      <a:pt x="1552" y="663"/>
                    </a:lnTo>
                    <a:lnTo>
                      <a:pt x="1561" y="688"/>
                    </a:lnTo>
                    <a:lnTo>
                      <a:pt x="1569" y="712"/>
                    </a:lnTo>
                    <a:lnTo>
                      <a:pt x="1576" y="738"/>
                    </a:lnTo>
                    <a:lnTo>
                      <a:pt x="1582" y="764"/>
                    </a:lnTo>
                    <a:lnTo>
                      <a:pt x="1587" y="791"/>
                    </a:lnTo>
                    <a:lnTo>
                      <a:pt x="1590" y="817"/>
                    </a:lnTo>
                    <a:lnTo>
                      <a:pt x="1593" y="844"/>
                    </a:lnTo>
                    <a:lnTo>
                      <a:pt x="1594" y="873"/>
                    </a:lnTo>
                    <a:lnTo>
                      <a:pt x="1594" y="873"/>
                    </a:lnTo>
                    <a:lnTo>
                      <a:pt x="1593" y="901"/>
                    </a:lnTo>
                    <a:lnTo>
                      <a:pt x="1590" y="928"/>
                    </a:lnTo>
                    <a:lnTo>
                      <a:pt x="1587" y="954"/>
                    </a:lnTo>
                    <a:lnTo>
                      <a:pt x="1582" y="980"/>
                    </a:lnTo>
                    <a:lnTo>
                      <a:pt x="1576" y="1007"/>
                    </a:lnTo>
                    <a:lnTo>
                      <a:pt x="1569" y="1032"/>
                    </a:lnTo>
                    <a:lnTo>
                      <a:pt x="1561" y="1058"/>
                    </a:lnTo>
                    <a:lnTo>
                      <a:pt x="1552" y="1081"/>
                    </a:lnTo>
                    <a:lnTo>
                      <a:pt x="1540" y="1106"/>
                    </a:lnTo>
                    <a:lnTo>
                      <a:pt x="1528" y="1128"/>
                    </a:lnTo>
                    <a:lnTo>
                      <a:pt x="1516" y="1151"/>
                    </a:lnTo>
                    <a:lnTo>
                      <a:pt x="1502" y="1172"/>
                    </a:lnTo>
                    <a:lnTo>
                      <a:pt x="1486" y="1193"/>
                    </a:lnTo>
                    <a:lnTo>
                      <a:pt x="1471" y="1214"/>
                    </a:lnTo>
                    <a:lnTo>
                      <a:pt x="1454" y="1233"/>
                    </a:lnTo>
                    <a:lnTo>
                      <a:pt x="1436" y="1252"/>
                    </a:lnTo>
                    <a:lnTo>
                      <a:pt x="1417" y="1269"/>
                    </a:lnTo>
                    <a:lnTo>
                      <a:pt x="1398" y="1287"/>
                    </a:lnTo>
                    <a:lnTo>
                      <a:pt x="1377" y="1302"/>
                    </a:lnTo>
                    <a:lnTo>
                      <a:pt x="1356" y="1317"/>
                    </a:lnTo>
                    <a:lnTo>
                      <a:pt x="1335" y="1331"/>
                    </a:lnTo>
                    <a:lnTo>
                      <a:pt x="1313" y="1344"/>
                    </a:lnTo>
                    <a:lnTo>
                      <a:pt x="1290" y="1356"/>
                    </a:lnTo>
                    <a:lnTo>
                      <a:pt x="1265" y="1367"/>
                    </a:lnTo>
                    <a:lnTo>
                      <a:pt x="1242" y="1377"/>
                    </a:lnTo>
                    <a:lnTo>
                      <a:pt x="1216" y="1385"/>
                    </a:lnTo>
                    <a:lnTo>
                      <a:pt x="1191" y="1392"/>
                    </a:lnTo>
                    <a:lnTo>
                      <a:pt x="1164" y="1398"/>
                    </a:lnTo>
                    <a:lnTo>
                      <a:pt x="1139" y="1403"/>
                    </a:lnTo>
                    <a:lnTo>
                      <a:pt x="1112" y="1406"/>
                    </a:lnTo>
                    <a:lnTo>
                      <a:pt x="1085" y="1409"/>
                    </a:lnTo>
                    <a:lnTo>
                      <a:pt x="1057" y="1409"/>
                    </a:lnTo>
                    <a:lnTo>
                      <a:pt x="1057" y="140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82" name="Freeform 89">
                <a:extLst>
                  <a:ext uri="{FF2B5EF4-FFF2-40B4-BE49-F238E27FC236}">
                    <a16:creationId xmlns:a16="http://schemas.microsoft.com/office/drawing/2014/main" id="{CF0C8816-9A1D-4FD3-9F8D-B8E6DBBE117E}"/>
                  </a:ext>
                </a:extLst>
              </p:cNvPr>
              <p:cNvSpPr>
                <a:spLocks/>
              </p:cNvSpPr>
              <p:nvPr/>
            </p:nvSpPr>
            <p:spPr bwMode="auto">
              <a:xfrm>
                <a:off x="4892675" y="2959101"/>
                <a:ext cx="187325" cy="187325"/>
              </a:xfrm>
              <a:custGeom>
                <a:avLst/>
                <a:gdLst>
                  <a:gd name="T0" fmla="*/ 472 w 709"/>
                  <a:gd name="T1" fmla="*/ 0 h 709"/>
                  <a:gd name="T2" fmla="*/ 240 w 709"/>
                  <a:gd name="T3" fmla="*/ 0 h 709"/>
                  <a:gd name="T4" fmla="*/ 240 w 709"/>
                  <a:gd name="T5" fmla="*/ 240 h 709"/>
                  <a:gd name="T6" fmla="*/ 0 w 709"/>
                  <a:gd name="T7" fmla="*/ 240 h 709"/>
                  <a:gd name="T8" fmla="*/ 0 w 709"/>
                  <a:gd name="T9" fmla="*/ 472 h 709"/>
                  <a:gd name="T10" fmla="*/ 240 w 709"/>
                  <a:gd name="T11" fmla="*/ 472 h 709"/>
                  <a:gd name="T12" fmla="*/ 240 w 709"/>
                  <a:gd name="T13" fmla="*/ 709 h 709"/>
                  <a:gd name="T14" fmla="*/ 472 w 709"/>
                  <a:gd name="T15" fmla="*/ 709 h 709"/>
                  <a:gd name="T16" fmla="*/ 472 w 709"/>
                  <a:gd name="T17" fmla="*/ 472 h 709"/>
                  <a:gd name="T18" fmla="*/ 709 w 709"/>
                  <a:gd name="T19" fmla="*/ 472 h 709"/>
                  <a:gd name="T20" fmla="*/ 709 w 709"/>
                  <a:gd name="T21" fmla="*/ 240 h 709"/>
                  <a:gd name="T22" fmla="*/ 472 w 709"/>
                  <a:gd name="T23" fmla="*/ 240 h 709"/>
                  <a:gd name="T24" fmla="*/ 472 w 709"/>
                  <a:gd name="T2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709">
                    <a:moveTo>
                      <a:pt x="472" y="0"/>
                    </a:moveTo>
                    <a:lnTo>
                      <a:pt x="240" y="0"/>
                    </a:lnTo>
                    <a:lnTo>
                      <a:pt x="240" y="240"/>
                    </a:lnTo>
                    <a:lnTo>
                      <a:pt x="0" y="240"/>
                    </a:lnTo>
                    <a:lnTo>
                      <a:pt x="0" y="472"/>
                    </a:lnTo>
                    <a:lnTo>
                      <a:pt x="240" y="472"/>
                    </a:lnTo>
                    <a:lnTo>
                      <a:pt x="240" y="709"/>
                    </a:lnTo>
                    <a:lnTo>
                      <a:pt x="472" y="709"/>
                    </a:lnTo>
                    <a:lnTo>
                      <a:pt x="472" y="472"/>
                    </a:lnTo>
                    <a:lnTo>
                      <a:pt x="709" y="472"/>
                    </a:lnTo>
                    <a:lnTo>
                      <a:pt x="709" y="240"/>
                    </a:lnTo>
                    <a:lnTo>
                      <a:pt x="472" y="240"/>
                    </a:lnTo>
                    <a:lnTo>
                      <a:pt x="47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279" name="TextBox 278">
              <a:extLst>
                <a:ext uri="{FF2B5EF4-FFF2-40B4-BE49-F238E27FC236}">
                  <a16:creationId xmlns:a16="http://schemas.microsoft.com/office/drawing/2014/main" id="{D491A2B5-AD01-4596-B05E-2FF06F1F6C56}"/>
                </a:ext>
              </a:extLst>
            </p:cNvPr>
            <p:cNvSpPr txBox="1"/>
            <p:nvPr/>
          </p:nvSpPr>
          <p:spPr>
            <a:xfrm>
              <a:off x="9771422" y="6297311"/>
              <a:ext cx="1074174"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Medical devices</a:t>
              </a:r>
            </a:p>
          </p:txBody>
        </p:sp>
      </p:grpSp>
      <p:grpSp>
        <p:nvGrpSpPr>
          <p:cNvPr id="288" name="Power plant">
            <a:extLst>
              <a:ext uri="{FF2B5EF4-FFF2-40B4-BE49-F238E27FC236}">
                <a16:creationId xmlns:a16="http://schemas.microsoft.com/office/drawing/2014/main" id="{9A1DFC51-776C-4BB4-91F0-F7F2FC480F02}"/>
              </a:ext>
            </a:extLst>
          </p:cNvPr>
          <p:cNvGrpSpPr/>
          <p:nvPr/>
        </p:nvGrpSpPr>
        <p:grpSpPr>
          <a:xfrm>
            <a:off x="8847481" y="2573998"/>
            <a:ext cx="665447" cy="590855"/>
            <a:chOff x="2686336" y="2765512"/>
            <a:chExt cx="1050578" cy="841941"/>
          </a:xfrm>
        </p:grpSpPr>
        <p:sp>
          <p:nvSpPr>
            <p:cNvPr id="289" name="Rectangle 288">
              <a:extLst>
                <a:ext uri="{FF2B5EF4-FFF2-40B4-BE49-F238E27FC236}">
                  <a16:creationId xmlns:a16="http://schemas.microsoft.com/office/drawing/2014/main" id="{B7D59603-CCDB-4F03-913E-666796CD7402}"/>
                </a:ext>
              </a:extLst>
            </p:cNvPr>
            <p:cNvSpPr/>
            <p:nvPr/>
          </p:nvSpPr>
          <p:spPr>
            <a:xfrm>
              <a:off x="2745937" y="3348921"/>
              <a:ext cx="990977" cy="258532"/>
            </a:xfrm>
            <a:prstGeom prst="rect">
              <a:avLst/>
            </a:prstGeom>
          </p:spPr>
          <p:txBody>
            <a:bodyPr wrap="square">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endPar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endParaRPr>
            </a:p>
          </p:txBody>
        </p:sp>
        <p:grpSp>
          <p:nvGrpSpPr>
            <p:cNvPr id="290" name="Group 289">
              <a:extLst>
                <a:ext uri="{FF2B5EF4-FFF2-40B4-BE49-F238E27FC236}">
                  <a16:creationId xmlns:a16="http://schemas.microsoft.com/office/drawing/2014/main" id="{7B6437F6-3FBE-4EB2-B5A3-CCCFB741531C}"/>
                </a:ext>
              </a:extLst>
            </p:cNvPr>
            <p:cNvGrpSpPr/>
            <p:nvPr/>
          </p:nvGrpSpPr>
          <p:grpSpPr>
            <a:xfrm>
              <a:off x="2686336" y="2765512"/>
              <a:ext cx="541127" cy="566450"/>
              <a:chOff x="2686336" y="2765512"/>
              <a:chExt cx="541127" cy="566450"/>
            </a:xfrm>
          </p:grpSpPr>
          <p:grpSp>
            <p:nvGrpSpPr>
              <p:cNvPr id="291" name="Group 290">
                <a:extLst>
                  <a:ext uri="{FF2B5EF4-FFF2-40B4-BE49-F238E27FC236}">
                    <a16:creationId xmlns:a16="http://schemas.microsoft.com/office/drawing/2014/main" id="{A1681304-72F8-43AB-8A04-FEC998668F9B}"/>
                  </a:ext>
                </a:extLst>
              </p:cNvPr>
              <p:cNvGrpSpPr>
                <a:grpSpLocks noChangeAspect="1"/>
              </p:cNvGrpSpPr>
              <p:nvPr/>
            </p:nvGrpSpPr>
            <p:grpSpPr>
              <a:xfrm flipH="1">
                <a:off x="2686336" y="2859003"/>
                <a:ext cx="505382" cy="472959"/>
                <a:chOff x="11441117" y="7323932"/>
                <a:chExt cx="420688" cy="393700"/>
              </a:xfrm>
              <a:solidFill>
                <a:schemeClr val="accent5">
                  <a:lumMod val="90000"/>
                  <a:lumOff val="10000"/>
                </a:schemeClr>
              </a:solidFill>
            </p:grpSpPr>
            <p:sp>
              <p:nvSpPr>
                <p:cNvPr id="295" name="Freeform 139">
                  <a:extLst>
                    <a:ext uri="{FF2B5EF4-FFF2-40B4-BE49-F238E27FC236}">
                      <a16:creationId xmlns:a16="http://schemas.microsoft.com/office/drawing/2014/main" id="{45A6E8C9-33B8-488C-8ECB-85B430C96391}"/>
                    </a:ext>
                  </a:extLst>
                </p:cNvPr>
                <p:cNvSpPr>
                  <a:spLocks/>
                </p:cNvSpPr>
                <p:nvPr/>
              </p:nvSpPr>
              <p:spPr bwMode="auto">
                <a:xfrm>
                  <a:off x="11734804" y="7323932"/>
                  <a:ext cx="98425" cy="55563"/>
                </a:xfrm>
                <a:custGeom>
                  <a:avLst/>
                  <a:gdLst>
                    <a:gd name="T0" fmla="*/ 34 w 433"/>
                    <a:gd name="T1" fmla="*/ 156 h 246"/>
                    <a:gd name="T2" fmla="*/ 28 w 433"/>
                    <a:gd name="T3" fmla="*/ 246 h 246"/>
                    <a:gd name="T4" fmla="*/ 403 w 433"/>
                    <a:gd name="T5" fmla="*/ 246 h 246"/>
                    <a:gd name="T6" fmla="*/ 399 w 433"/>
                    <a:gd name="T7" fmla="*/ 156 h 246"/>
                    <a:gd name="T8" fmla="*/ 399 w 433"/>
                    <a:gd name="T9" fmla="*/ 156 h 246"/>
                    <a:gd name="T10" fmla="*/ 405 w 433"/>
                    <a:gd name="T11" fmla="*/ 154 h 246"/>
                    <a:gd name="T12" fmla="*/ 412 w 433"/>
                    <a:gd name="T13" fmla="*/ 152 h 246"/>
                    <a:gd name="T14" fmla="*/ 417 w 433"/>
                    <a:gd name="T15" fmla="*/ 148 h 246"/>
                    <a:gd name="T16" fmla="*/ 423 w 433"/>
                    <a:gd name="T17" fmla="*/ 143 h 246"/>
                    <a:gd name="T18" fmla="*/ 427 w 433"/>
                    <a:gd name="T19" fmla="*/ 138 h 246"/>
                    <a:gd name="T20" fmla="*/ 431 w 433"/>
                    <a:gd name="T21" fmla="*/ 132 h 246"/>
                    <a:gd name="T22" fmla="*/ 432 w 433"/>
                    <a:gd name="T23" fmla="*/ 125 h 246"/>
                    <a:gd name="T24" fmla="*/ 433 w 433"/>
                    <a:gd name="T25" fmla="*/ 117 h 246"/>
                    <a:gd name="T26" fmla="*/ 433 w 433"/>
                    <a:gd name="T27" fmla="*/ 40 h 246"/>
                    <a:gd name="T28" fmla="*/ 433 w 433"/>
                    <a:gd name="T29" fmla="*/ 40 h 246"/>
                    <a:gd name="T30" fmla="*/ 432 w 433"/>
                    <a:gd name="T31" fmla="*/ 32 h 246"/>
                    <a:gd name="T32" fmla="*/ 430 w 433"/>
                    <a:gd name="T33" fmla="*/ 25 h 246"/>
                    <a:gd name="T34" fmla="*/ 426 w 433"/>
                    <a:gd name="T35" fmla="*/ 18 h 246"/>
                    <a:gd name="T36" fmla="*/ 421 w 433"/>
                    <a:gd name="T37" fmla="*/ 12 h 246"/>
                    <a:gd name="T38" fmla="*/ 415 w 433"/>
                    <a:gd name="T39" fmla="*/ 8 h 246"/>
                    <a:gd name="T40" fmla="*/ 408 w 433"/>
                    <a:gd name="T41" fmla="*/ 4 h 246"/>
                    <a:gd name="T42" fmla="*/ 401 w 433"/>
                    <a:gd name="T43" fmla="*/ 2 h 246"/>
                    <a:gd name="T44" fmla="*/ 393 w 433"/>
                    <a:gd name="T45" fmla="*/ 0 h 246"/>
                    <a:gd name="T46" fmla="*/ 40 w 433"/>
                    <a:gd name="T47" fmla="*/ 0 h 246"/>
                    <a:gd name="T48" fmla="*/ 40 w 433"/>
                    <a:gd name="T49" fmla="*/ 0 h 246"/>
                    <a:gd name="T50" fmla="*/ 32 w 433"/>
                    <a:gd name="T51" fmla="*/ 2 h 246"/>
                    <a:gd name="T52" fmla="*/ 24 w 433"/>
                    <a:gd name="T53" fmla="*/ 4 h 246"/>
                    <a:gd name="T54" fmla="*/ 17 w 433"/>
                    <a:gd name="T55" fmla="*/ 8 h 246"/>
                    <a:gd name="T56" fmla="*/ 11 w 433"/>
                    <a:gd name="T57" fmla="*/ 12 h 246"/>
                    <a:gd name="T58" fmla="*/ 6 w 433"/>
                    <a:gd name="T59" fmla="*/ 18 h 246"/>
                    <a:gd name="T60" fmla="*/ 3 w 433"/>
                    <a:gd name="T61" fmla="*/ 25 h 246"/>
                    <a:gd name="T62" fmla="*/ 0 w 433"/>
                    <a:gd name="T63" fmla="*/ 32 h 246"/>
                    <a:gd name="T64" fmla="*/ 0 w 433"/>
                    <a:gd name="T65" fmla="*/ 40 h 246"/>
                    <a:gd name="T66" fmla="*/ 0 w 433"/>
                    <a:gd name="T67" fmla="*/ 117 h 246"/>
                    <a:gd name="T68" fmla="*/ 0 w 433"/>
                    <a:gd name="T69" fmla="*/ 117 h 246"/>
                    <a:gd name="T70" fmla="*/ 0 w 433"/>
                    <a:gd name="T71" fmla="*/ 125 h 246"/>
                    <a:gd name="T72" fmla="*/ 2 w 433"/>
                    <a:gd name="T73" fmla="*/ 132 h 246"/>
                    <a:gd name="T74" fmla="*/ 5 w 433"/>
                    <a:gd name="T75" fmla="*/ 138 h 246"/>
                    <a:gd name="T76" fmla="*/ 9 w 433"/>
                    <a:gd name="T77" fmla="*/ 143 h 246"/>
                    <a:gd name="T78" fmla="*/ 14 w 433"/>
                    <a:gd name="T79" fmla="*/ 148 h 246"/>
                    <a:gd name="T80" fmla="*/ 20 w 433"/>
                    <a:gd name="T81" fmla="*/ 152 h 246"/>
                    <a:gd name="T82" fmla="*/ 26 w 433"/>
                    <a:gd name="T83" fmla="*/ 154 h 246"/>
                    <a:gd name="T84" fmla="*/ 34 w 433"/>
                    <a:gd name="T85" fmla="*/ 156 h 246"/>
                    <a:gd name="T86" fmla="*/ 34 w 433"/>
                    <a:gd name="T87"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3" h="246">
                      <a:moveTo>
                        <a:pt x="34" y="156"/>
                      </a:moveTo>
                      <a:lnTo>
                        <a:pt x="28" y="246"/>
                      </a:lnTo>
                      <a:lnTo>
                        <a:pt x="403" y="246"/>
                      </a:lnTo>
                      <a:lnTo>
                        <a:pt x="399" y="156"/>
                      </a:lnTo>
                      <a:lnTo>
                        <a:pt x="399" y="156"/>
                      </a:lnTo>
                      <a:lnTo>
                        <a:pt x="405" y="154"/>
                      </a:lnTo>
                      <a:lnTo>
                        <a:pt x="412" y="152"/>
                      </a:lnTo>
                      <a:lnTo>
                        <a:pt x="417" y="148"/>
                      </a:lnTo>
                      <a:lnTo>
                        <a:pt x="423" y="143"/>
                      </a:lnTo>
                      <a:lnTo>
                        <a:pt x="427" y="138"/>
                      </a:lnTo>
                      <a:lnTo>
                        <a:pt x="431" y="132"/>
                      </a:lnTo>
                      <a:lnTo>
                        <a:pt x="432" y="125"/>
                      </a:lnTo>
                      <a:lnTo>
                        <a:pt x="433" y="117"/>
                      </a:lnTo>
                      <a:lnTo>
                        <a:pt x="433" y="40"/>
                      </a:lnTo>
                      <a:lnTo>
                        <a:pt x="433" y="40"/>
                      </a:lnTo>
                      <a:lnTo>
                        <a:pt x="432" y="32"/>
                      </a:lnTo>
                      <a:lnTo>
                        <a:pt x="430" y="25"/>
                      </a:lnTo>
                      <a:lnTo>
                        <a:pt x="426" y="18"/>
                      </a:lnTo>
                      <a:lnTo>
                        <a:pt x="421" y="12"/>
                      </a:lnTo>
                      <a:lnTo>
                        <a:pt x="415" y="8"/>
                      </a:lnTo>
                      <a:lnTo>
                        <a:pt x="408" y="4"/>
                      </a:lnTo>
                      <a:lnTo>
                        <a:pt x="401" y="2"/>
                      </a:lnTo>
                      <a:lnTo>
                        <a:pt x="393" y="0"/>
                      </a:lnTo>
                      <a:lnTo>
                        <a:pt x="40" y="0"/>
                      </a:lnTo>
                      <a:lnTo>
                        <a:pt x="40" y="0"/>
                      </a:lnTo>
                      <a:lnTo>
                        <a:pt x="32" y="2"/>
                      </a:lnTo>
                      <a:lnTo>
                        <a:pt x="24" y="4"/>
                      </a:lnTo>
                      <a:lnTo>
                        <a:pt x="17" y="8"/>
                      </a:lnTo>
                      <a:lnTo>
                        <a:pt x="11" y="12"/>
                      </a:lnTo>
                      <a:lnTo>
                        <a:pt x="6" y="18"/>
                      </a:lnTo>
                      <a:lnTo>
                        <a:pt x="3" y="25"/>
                      </a:lnTo>
                      <a:lnTo>
                        <a:pt x="0" y="32"/>
                      </a:lnTo>
                      <a:lnTo>
                        <a:pt x="0" y="40"/>
                      </a:lnTo>
                      <a:lnTo>
                        <a:pt x="0" y="117"/>
                      </a:lnTo>
                      <a:lnTo>
                        <a:pt x="0" y="117"/>
                      </a:lnTo>
                      <a:lnTo>
                        <a:pt x="0" y="125"/>
                      </a:lnTo>
                      <a:lnTo>
                        <a:pt x="2" y="132"/>
                      </a:lnTo>
                      <a:lnTo>
                        <a:pt x="5" y="138"/>
                      </a:lnTo>
                      <a:lnTo>
                        <a:pt x="9" y="143"/>
                      </a:lnTo>
                      <a:lnTo>
                        <a:pt x="14" y="148"/>
                      </a:lnTo>
                      <a:lnTo>
                        <a:pt x="20" y="152"/>
                      </a:lnTo>
                      <a:lnTo>
                        <a:pt x="26" y="154"/>
                      </a:lnTo>
                      <a:lnTo>
                        <a:pt x="34" y="156"/>
                      </a:lnTo>
                      <a:lnTo>
                        <a:pt x="34" y="15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6" name="Freeform 140">
                  <a:extLst>
                    <a:ext uri="{FF2B5EF4-FFF2-40B4-BE49-F238E27FC236}">
                      <a16:creationId xmlns:a16="http://schemas.microsoft.com/office/drawing/2014/main" id="{7F06F996-418C-42DB-AB7D-E8A3F5C27DD3}"/>
                    </a:ext>
                  </a:extLst>
                </p:cNvPr>
                <p:cNvSpPr>
                  <a:spLocks/>
                </p:cNvSpPr>
                <p:nvPr/>
              </p:nvSpPr>
              <p:spPr bwMode="auto">
                <a:xfrm>
                  <a:off x="11737979" y="7401719"/>
                  <a:ext cx="92075" cy="42863"/>
                </a:xfrm>
                <a:custGeom>
                  <a:avLst/>
                  <a:gdLst>
                    <a:gd name="T0" fmla="*/ 0 w 406"/>
                    <a:gd name="T1" fmla="*/ 186 h 186"/>
                    <a:gd name="T2" fmla="*/ 406 w 406"/>
                    <a:gd name="T3" fmla="*/ 186 h 186"/>
                    <a:gd name="T4" fmla="*/ 396 w 406"/>
                    <a:gd name="T5" fmla="*/ 0 h 186"/>
                    <a:gd name="T6" fmla="*/ 10 w 406"/>
                    <a:gd name="T7" fmla="*/ 0 h 186"/>
                    <a:gd name="T8" fmla="*/ 0 w 406"/>
                    <a:gd name="T9" fmla="*/ 186 h 186"/>
                  </a:gdLst>
                  <a:ahLst/>
                  <a:cxnLst>
                    <a:cxn ang="0">
                      <a:pos x="T0" y="T1"/>
                    </a:cxn>
                    <a:cxn ang="0">
                      <a:pos x="T2" y="T3"/>
                    </a:cxn>
                    <a:cxn ang="0">
                      <a:pos x="T4" y="T5"/>
                    </a:cxn>
                    <a:cxn ang="0">
                      <a:pos x="T6" y="T7"/>
                    </a:cxn>
                    <a:cxn ang="0">
                      <a:pos x="T8" y="T9"/>
                    </a:cxn>
                  </a:cxnLst>
                  <a:rect l="0" t="0" r="r" b="b"/>
                  <a:pathLst>
                    <a:path w="406" h="186">
                      <a:moveTo>
                        <a:pt x="0" y="186"/>
                      </a:moveTo>
                      <a:lnTo>
                        <a:pt x="406" y="186"/>
                      </a:lnTo>
                      <a:lnTo>
                        <a:pt x="396" y="0"/>
                      </a:lnTo>
                      <a:lnTo>
                        <a:pt x="10" y="0"/>
                      </a:lnTo>
                      <a:lnTo>
                        <a:pt x="0" y="18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7" name="Freeform 141">
                  <a:extLst>
                    <a:ext uri="{FF2B5EF4-FFF2-40B4-BE49-F238E27FC236}">
                      <a16:creationId xmlns:a16="http://schemas.microsoft.com/office/drawing/2014/main" id="{211C4C19-CC86-4E54-85A6-331A5C89AD08}"/>
                    </a:ext>
                  </a:extLst>
                </p:cNvPr>
                <p:cNvSpPr>
                  <a:spLocks noEditPoints="1"/>
                </p:cNvSpPr>
                <p:nvPr/>
              </p:nvSpPr>
              <p:spPr bwMode="auto">
                <a:xfrm>
                  <a:off x="11441117" y="7465219"/>
                  <a:ext cx="420688" cy="252413"/>
                </a:xfrm>
                <a:custGeom>
                  <a:avLst/>
                  <a:gdLst>
                    <a:gd name="T0" fmla="*/ 1773 w 1855"/>
                    <a:gd name="T1" fmla="*/ 965 h 1117"/>
                    <a:gd name="T2" fmla="*/ 1304 w 1855"/>
                    <a:gd name="T3" fmla="*/ 11 h 1117"/>
                    <a:gd name="T4" fmla="*/ 761 w 1855"/>
                    <a:gd name="T5" fmla="*/ 0 h 1117"/>
                    <a:gd name="T6" fmla="*/ 79 w 1855"/>
                    <a:gd name="T7" fmla="*/ 0 h 1117"/>
                    <a:gd name="T8" fmla="*/ 79 w 1855"/>
                    <a:gd name="T9" fmla="*/ 965 h 1117"/>
                    <a:gd name="T10" fmla="*/ 63 w 1855"/>
                    <a:gd name="T11" fmla="*/ 966 h 1117"/>
                    <a:gd name="T12" fmla="*/ 48 w 1855"/>
                    <a:gd name="T13" fmla="*/ 971 h 1117"/>
                    <a:gd name="T14" fmla="*/ 35 w 1855"/>
                    <a:gd name="T15" fmla="*/ 978 h 1117"/>
                    <a:gd name="T16" fmla="*/ 23 w 1855"/>
                    <a:gd name="T17" fmla="*/ 988 h 1117"/>
                    <a:gd name="T18" fmla="*/ 13 w 1855"/>
                    <a:gd name="T19" fmla="*/ 999 h 1117"/>
                    <a:gd name="T20" fmla="*/ 6 w 1855"/>
                    <a:gd name="T21" fmla="*/ 1013 h 1117"/>
                    <a:gd name="T22" fmla="*/ 2 w 1855"/>
                    <a:gd name="T23" fmla="*/ 1028 h 1117"/>
                    <a:gd name="T24" fmla="*/ 0 w 1855"/>
                    <a:gd name="T25" fmla="*/ 1044 h 1117"/>
                    <a:gd name="T26" fmla="*/ 0 w 1855"/>
                    <a:gd name="T27" fmla="*/ 1074 h 1117"/>
                    <a:gd name="T28" fmla="*/ 1 w 1855"/>
                    <a:gd name="T29" fmla="*/ 1084 h 1117"/>
                    <a:gd name="T30" fmla="*/ 7 w 1855"/>
                    <a:gd name="T31" fmla="*/ 1099 h 1117"/>
                    <a:gd name="T32" fmla="*/ 19 w 1855"/>
                    <a:gd name="T33" fmla="*/ 1110 h 1117"/>
                    <a:gd name="T34" fmla="*/ 35 w 1855"/>
                    <a:gd name="T35" fmla="*/ 1117 h 1117"/>
                    <a:gd name="T36" fmla="*/ 1812 w 1855"/>
                    <a:gd name="T37" fmla="*/ 1117 h 1117"/>
                    <a:gd name="T38" fmla="*/ 1820 w 1855"/>
                    <a:gd name="T39" fmla="*/ 1117 h 1117"/>
                    <a:gd name="T40" fmla="*/ 1835 w 1855"/>
                    <a:gd name="T41" fmla="*/ 1110 h 1117"/>
                    <a:gd name="T42" fmla="*/ 1848 w 1855"/>
                    <a:gd name="T43" fmla="*/ 1099 h 1117"/>
                    <a:gd name="T44" fmla="*/ 1854 w 1855"/>
                    <a:gd name="T45" fmla="*/ 1084 h 1117"/>
                    <a:gd name="T46" fmla="*/ 1855 w 1855"/>
                    <a:gd name="T47" fmla="*/ 1072 h 1117"/>
                    <a:gd name="T48" fmla="*/ 1855 w 1855"/>
                    <a:gd name="T49" fmla="*/ 1044 h 1117"/>
                    <a:gd name="T50" fmla="*/ 1853 w 1855"/>
                    <a:gd name="T51" fmla="*/ 1028 h 1117"/>
                    <a:gd name="T52" fmla="*/ 1849 w 1855"/>
                    <a:gd name="T53" fmla="*/ 1013 h 1117"/>
                    <a:gd name="T54" fmla="*/ 1842 w 1855"/>
                    <a:gd name="T55" fmla="*/ 999 h 1117"/>
                    <a:gd name="T56" fmla="*/ 1831 w 1855"/>
                    <a:gd name="T57" fmla="*/ 988 h 1117"/>
                    <a:gd name="T58" fmla="*/ 1820 w 1855"/>
                    <a:gd name="T59" fmla="*/ 978 h 1117"/>
                    <a:gd name="T60" fmla="*/ 1807 w 1855"/>
                    <a:gd name="T61" fmla="*/ 971 h 1117"/>
                    <a:gd name="T62" fmla="*/ 1791 w 1855"/>
                    <a:gd name="T63" fmla="*/ 966 h 1117"/>
                    <a:gd name="T64" fmla="*/ 1776 w 1855"/>
                    <a:gd name="T65" fmla="*/ 965 h 1117"/>
                    <a:gd name="T66" fmla="*/ 483 w 1855"/>
                    <a:gd name="T67" fmla="*/ 864 h 1117"/>
                    <a:gd name="T68" fmla="*/ 311 w 1855"/>
                    <a:gd name="T69" fmla="*/ 714 h 1117"/>
                    <a:gd name="T70" fmla="*/ 483 w 1855"/>
                    <a:gd name="T71" fmla="*/ 864 h 1117"/>
                    <a:gd name="T72" fmla="*/ 311 w 1855"/>
                    <a:gd name="T73" fmla="*/ 600 h 1117"/>
                    <a:gd name="T74" fmla="*/ 483 w 1855"/>
                    <a:gd name="T75" fmla="*/ 452 h 1117"/>
                    <a:gd name="T76" fmla="*/ 1138 w 1855"/>
                    <a:gd name="T77" fmla="*/ 864 h 1117"/>
                    <a:gd name="T78" fmla="*/ 964 w 1855"/>
                    <a:gd name="T79" fmla="*/ 714 h 1117"/>
                    <a:gd name="T80" fmla="*/ 1138 w 1855"/>
                    <a:gd name="T81" fmla="*/ 864 h 1117"/>
                    <a:gd name="T82" fmla="*/ 964 w 1855"/>
                    <a:gd name="T83" fmla="*/ 600 h 1117"/>
                    <a:gd name="T84" fmla="*/ 1138 w 1855"/>
                    <a:gd name="T85" fmla="*/ 452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5" h="1117">
                      <a:moveTo>
                        <a:pt x="1776" y="965"/>
                      </a:moveTo>
                      <a:lnTo>
                        <a:pt x="1773" y="965"/>
                      </a:lnTo>
                      <a:lnTo>
                        <a:pt x="1721" y="11"/>
                      </a:lnTo>
                      <a:lnTo>
                        <a:pt x="1304" y="11"/>
                      </a:lnTo>
                      <a:lnTo>
                        <a:pt x="1289" y="293"/>
                      </a:lnTo>
                      <a:lnTo>
                        <a:pt x="761" y="0"/>
                      </a:lnTo>
                      <a:lnTo>
                        <a:pt x="761" y="379"/>
                      </a:lnTo>
                      <a:lnTo>
                        <a:pt x="79" y="0"/>
                      </a:lnTo>
                      <a:lnTo>
                        <a:pt x="79" y="965"/>
                      </a:lnTo>
                      <a:lnTo>
                        <a:pt x="79" y="965"/>
                      </a:lnTo>
                      <a:lnTo>
                        <a:pt x="71" y="965"/>
                      </a:lnTo>
                      <a:lnTo>
                        <a:pt x="63" y="966"/>
                      </a:lnTo>
                      <a:lnTo>
                        <a:pt x="55" y="968"/>
                      </a:lnTo>
                      <a:lnTo>
                        <a:pt x="48" y="971"/>
                      </a:lnTo>
                      <a:lnTo>
                        <a:pt x="42" y="974"/>
                      </a:lnTo>
                      <a:lnTo>
                        <a:pt x="35" y="978"/>
                      </a:lnTo>
                      <a:lnTo>
                        <a:pt x="29" y="983"/>
                      </a:lnTo>
                      <a:lnTo>
                        <a:pt x="23" y="988"/>
                      </a:lnTo>
                      <a:lnTo>
                        <a:pt x="18" y="993"/>
                      </a:lnTo>
                      <a:lnTo>
                        <a:pt x="13" y="999"/>
                      </a:lnTo>
                      <a:lnTo>
                        <a:pt x="10" y="1006"/>
                      </a:lnTo>
                      <a:lnTo>
                        <a:pt x="6" y="1013"/>
                      </a:lnTo>
                      <a:lnTo>
                        <a:pt x="4" y="1020"/>
                      </a:lnTo>
                      <a:lnTo>
                        <a:pt x="2" y="1028"/>
                      </a:lnTo>
                      <a:lnTo>
                        <a:pt x="1" y="1035"/>
                      </a:lnTo>
                      <a:lnTo>
                        <a:pt x="0" y="1044"/>
                      </a:lnTo>
                      <a:lnTo>
                        <a:pt x="0" y="1072"/>
                      </a:lnTo>
                      <a:lnTo>
                        <a:pt x="0" y="1074"/>
                      </a:lnTo>
                      <a:lnTo>
                        <a:pt x="0" y="1074"/>
                      </a:lnTo>
                      <a:lnTo>
                        <a:pt x="1" y="1084"/>
                      </a:lnTo>
                      <a:lnTo>
                        <a:pt x="3" y="1092"/>
                      </a:lnTo>
                      <a:lnTo>
                        <a:pt x="7" y="1099"/>
                      </a:lnTo>
                      <a:lnTo>
                        <a:pt x="13" y="1105"/>
                      </a:lnTo>
                      <a:lnTo>
                        <a:pt x="19" y="1110"/>
                      </a:lnTo>
                      <a:lnTo>
                        <a:pt x="27" y="1114"/>
                      </a:lnTo>
                      <a:lnTo>
                        <a:pt x="35" y="1117"/>
                      </a:lnTo>
                      <a:lnTo>
                        <a:pt x="43" y="1117"/>
                      </a:lnTo>
                      <a:lnTo>
                        <a:pt x="1812" y="1117"/>
                      </a:lnTo>
                      <a:lnTo>
                        <a:pt x="1812" y="1117"/>
                      </a:lnTo>
                      <a:lnTo>
                        <a:pt x="1820" y="1117"/>
                      </a:lnTo>
                      <a:lnTo>
                        <a:pt x="1828" y="1114"/>
                      </a:lnTo>
                      <a:lnTo>
                        <a:pt x="1835" y="1110"/>
                      </a:lnTo>
                      <a:lnTo>
                        <a:pt x="1843" y="1105"/>
                      </a:lnTo>
                      <a:lnTo>
                        <a:pt x="1848" y="1099"/>
                      </a:lnTo>
                      <a:lnTo>
                        <a:pt x="1852" y="1092"/>
                      </a:lnTo>
                      <a:lnTo>
                        <a:pt x="1854" y="1084"/>
                      </a:lnTo>
                      <a:lnTo>
                        <a:pt x="1855" y="1074"/>
                      </a:lnTo>
                      <a:lnTo>
                        <a:pt x="1855" y="1072"/>
                      </a:lnTo>
                      <a:lnTo>
                        <a:pt x="1855" y="1044"/>
                      </a:lnTo>
                      <a:lnTo>
                        <a:pt x="1855" y="1044"/>
                      </a:lnTo>
                      <a:lnTo>
                        <a:pt x="1855" y="1035"/>
                      </a:lnTo>
                      <a:lnTo>
                        <a:pt x="1853" y="1028"/>
                      </a:lnTo>
                      <a:lnTo>
                        <a:pt x="1852" y="1020"/>
                      </a:lnTo>
                      <a:lnTo>
                        <a:pt x="1849" y="1013"/>
                      </a:lnTo>
                      <a:lnTo>
                        <a:pt x="1846" y="1006"/>
                      </a:lnTo>
                      <a:lnTo>
                        <a:pt x="1842" y="999"/>
                      </a:lnTo>
                      <a:lnTo>
                        <a:pt x="1837" y="993"/>
                      </a:lnTo>
                      <a:lnTo>
                        <a:pt x="1831" y="988"/>
                      </a:lnTo>
                      <a:lnTo>
                        <a:pt x="1826" y="983"/>
                      </a:lnTo>
                      <a:lnTo>
                        <a:pt x="1820" y="978"/>
                      </a:lnTo>
                      <a:lnTo>
                        <a:pt x="1814" y="974"/>
                      </a:lnTo>
                      <a:lnTo>
                        <a:pt x="1807" y="971"/>
                      </a:lnTo>
                      <a:lnTo>
                        <a:pt x="1800" y="968"/>
                      </a:lnTo>
                      <a:lnTo>
                        <a:pt x="1791" y="966"/>
                      </a:lnTo>
                      <a:lnTo>
                        <a:pt x="1784" y="965"/>
                      </a:lnTo>
                      <a:lnTo>
                        <a:pt x="1776" y="965"/>
                      </a:lnTo>
                      <a:lnTo>
                        <a:pt x="1776" y="965"/>
                      </a:lnTo>
                      <a:close/>
                      <a:moveTo>
                        <a:pt x="483" y="864"/>
                      </a:moveTo>
                      <a:lnTo>
                        <a:pt x="311" y="864"/>
                      </a:lnTo>
                      <a:lnTo>
                        <a:pt x="311" y="714"/>
                      </a:lnTo>
                      <a:lnTo>
                        <a:pt x="483" y="714"/>
                      </a:lnTo>
                      <a:lnTo>
                        <a:pt x="483" y="864"/>
                      </a:lnTo>
                      <a:close/>
                      <a:moveTo>
                        <a:pt x="483" y="600"/>
                      </a:moveTo>
                      <a:lnTo>
                        <a:pt x="311" y="600"/>
                      </a:lnTo>
                      <a:lnTo>
                        <a:pt x="311" y="452"/>
                      </a:lnTo>
                      <a:lnTo>
                        <a:pt x="483" y="452"/>
                      </a:lnTo>
                      <a:lnTo>
                        <a:pt x="483" y="600"/>
                      </a:lnTo>
                      <a:close/>
                      <a:moveTo>
                        <a:pt x="1138" y="864"/>
                      </a:moveTo>
                      <a:lnTo>
                        <a:pt x="964" y="864"/>
                      </a:lnTo>
                      <a:lnTo>
                        <a:pt x="964" y="714"/>
                      </a:lnTo>
                      <a:lnTo>
                        <a:pt x="1138" y="714"/>
                      </a:lnTo>
                      <a:lnTo>
                        <a:pt x="1138" y="864"/>
                      </a:lnTo>
                      <a:close/>
                      <a:moveTo>
                        <a:pt x="1138" y="600"/>
                      </a:moveTo>
                      <a:lnTo>
                        <a:pt x="964" y="600"/>
                      </a:lnTo>
                      <a:lnTo>
                        <a:pt x="964" y="452"/>
                      </a:lnTo>
                      <a:lnTo>
                        <a:pt x="1138" y="452"/>
                      </a:lnTo>
                      <a:lnTo>
                        <a:pt x="1138" y="60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292" name="Freeform 104">
                <a:extLst>
                  <a:ext uri="{FF2B5EF4-FFF2-40B4-BE49-F238E27FC236}">
                    <a16:creationId xmlns:a16="http://schemas.microsoft.com/office/drawing/2014/main" id="{D19636CC-6543-47C7-8344-259F4D18F3B1}"/>
                  </a:ext>
                </a:extLst>
              </p:cNvPr>
              <p:cNvSpPr>
                <a:spLocks noEditPoints="1"/>
              </p:cNvSpPr>
              <p:nvPr/>
            </p:nvSpPr>
            <p:spPr bwMode="black">
              <a:xfrm flipH="1">
                <a:off x="3155973" y="294303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3" name="Freeform 104">
                <a:extLst>
                  <a:ext uri="{FF2B5EF4-FFF2-40B4-BE49-F238E27FC236}">
                    <a16:creationId xmlns:a16="http://schemas.microsoft.com/office/drawing/2014/main" id="{FA702BF8-8DF2-4E07-BC84-E6D4ECD12119}"/>
                  </a:ext>
                </a:extLst>
              </p:cNvPr>
              <p:cNvSpPr>
                <a:spLocks noEditPoints="1"/>
              </p:cNvSpPr>
              <p:nvPr/>
            </p:nvSpPr>
            <p:spPr bwMode="black">
              <a:xfrm flipH="1">
                <a:off x="2750137" y="276551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4" name="Freeform 104">
                <a:extLst>
                  <a:ext uri="{FF2B5EF4-FFF2-40B4-BE49-F238E27FC236}">
                    <a16:creationId xmlns:a16="http://schemas.microsoft.com/office/drawing/2014/main" id="{EC78C0BE-9AF2-4757-8CF0-A6FF90A350D9}"/>
                  </a:ext>
                </a:extLst>
              </p:cNvPr>
              <p:cNvSpPr>
                <a:spLocks noEditPoints="1"/>
              </p:cNvSpPr>
              <p:nvPr/>
            </p:nvSpPr>
            <p:spPr bwMode="black">
              <a:xfrm flipH="1">
                <a:off x="2738664" y="318453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298" name="Group 297">
            <a:extLst>
              <a:ext uri="{FF2B5EF4-FFF2-40B4-BE49-F238E27FC236}">
                <a16:creationId xmlns:a16="http://schemas.microsoft.com/office/drawing/2014/main" id="{4593961D-67F4-48F2-8866-9F448BF3252E}"/>
              </a:ext>
            </a:extLst>
          </p:cNvPr>
          <p:cNvGrpSpPr/>
          <p:nvPr/>
        </p:nvGrpSpPr>
        <p:grpSpPr>
          <a:xfrm>
            <a:off x="8624855" y="3119021"/>
            <a:ext cx="780968" cy="692247"/>
            <a:chOff x="5371040" y="6211669"/>
            <a:chExt cx="968599" cy="774921"/>
          </a:xfrm>
        </p:grpSpPr>
        <p:grpSp>
          <p:nvGrpSpPr>
            <p:cNvPr id="299" name="Group 298">
              <a:extLst>
                <a:ext uri="{FF2B5EF4-FFF2-40B4-BE49-F238E27FC236}">
                  <a16:creationId xmlns:a16="http://schemas.microsoft.com/office/drawing/2014/main" id="{2F46BD5E-ADDD-4E29-B8FD-21B615479F14}"/>
                </a:ext>
              </a:extLst>
            </p:cNvPr>
            <p:cNvGrpSpPr/>
            <p:nvPr/>
          </p:nvGrpSpPr>
          <p:grpSpPr>
            <a:xfrm>
              <a:off x="5647124" y="6211669"/>
              <a:ext cx="413051" cy="567017"/>
              <a:chOff x="5647124" y="6211669"/>
              <a:chExt cx="413051" cy="567017"/>
            </a:xfrm>
          </p:grpSpPr>
          <p:sp>
            <p:nvSpPr>
              <p:cNvPr id="301" name="Freeform: Shape 300">
                <a:extLst>
                  <a:ext uri="{FF2B5EF4-FFF2-40B4-BE49-F238E27FC236}">
                    <a16:creationId xmlns:a16="http://schemas.microsoft.com/office/drawing/2014/main" id="{ECE5F03F-F756-4642-B8A2-ED776794A128}"/>
                  </a:ext>
                </a:extLst>
              </p:cNvPr>
              <p:cNvSpPr/>
              <p:nvPr/>
            </p:nvSpPr>
            <p:spPr bwMode="auto">
              <a:xfrm>
                <a:off x="5647124" y="6365634"/>
                <a:ext cx="413051" cy="413052"/>
              </a:xfrm>
              <a:custGeom>
                <a:avLst/>
                <a:gdLst>
                  <a:gd name="connsiteX0" fmla="*/ 100223 w 413051"/>
                  <a:gd name="connsiteY0" fmla="*/ 47072 h 413052"/>
                  <a:gd name="connsiteX1" fmla="*/ 47071 w 413051"/>
                  <a:gd name="connsiteY1" fmla="*/ 100224 h 413052"/>
                  <a:gd name="connsiteX2" fmla="*/ 47071 w 413051"/>
                  <a:gd name="connsiteY2" fmla="*/ 312828 h 413052"/>
                  <a:gd name="connsiteX3" fmla="*/ 100223 w 413051"/>
                  <a:gd name="connsiteY3" fmla="*/ 365980 h 413052"/>
                  <a:gd name="connsiteX4" fmla="*/ 312827 w 413051"/>
                  <a:gd name="connsiteY4" fmla="*/ 365980 h 413052"/>
                  <a:gd name="connsiteX5" fmla="*/ 365979 w 413051"/>
                  <a:gd name="connsiteY5" fmla="*/ 312828 h 413052"/>
                  <a:gd name="connsiteX6" fmla="*/ 365979 w 413051"/>
                  <a:gd name="connsiteY6" fmla="*/ 100224 h 413052"/>
                  <a:gd name="connsiteX7" fmla="*/ 312827 w 413051"/>
                  <a:gd name="connsiteY7" fmla="*/ 47072 h 413052"/>
                  <a:gd name="connsiteX8" fmla="*/ 68843 w 413051"/>
                  <a:gd name="connsiteY8" fmla="*/ 0 h 413052"/>
                  <a:gd name="connsiteX9" fmla="*/ 344208 w 413051"/>
                  <a:gd name="connsiteY9" fmla="*/ 0 h 413052"/>
                  <a:gd name="connsiteX10" fmla="*/ 413051 w 413051"/>
                  <a:gd name="connsiteY10" fmla="*/ 68843 h 413052"/>
                  <a:gd name="connsiteX11" fmla="*/ 413051 w 413051"/>
                  <a:gd name="connsiteY11" fmla="*/ 344209 h 413052"/>
                  <a:gd name="connsiteX12" fmla="*/ 344208 w 413051"/>
                  <a:gd name="connsiteY12" fmla="*/ 413052 h 413052"/>
                  <a:gd name="connsiteX13" fmla="*/ 68843 w 413051"/>
                  <a:gd name="connsiteY13" fmla="*/ 413052 h 413052"/>
                  <a:gd name="connsiteX14" fmla="*/ 0 w 413051"/>
                  <a:gd name="connsiteY14" fmla="*/ 344209 h 413052"/>
                  <a:gd name="connsiteX15" fmla="*/ 0 w 413051"/>
                  <a:gd name="connsiteY15" fmla="*/ 68843 h 413052"/>
                  <a:gd name="connsiteX16" fmla="*/ 68843 w 413051"/>
                  <a:gd name="connsiteY16" fmla="*/ 0 h 41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3051" h="413052">
                    <a:moveTo>
                      <a:pt x="100223" y="47072"/>
                    </a:moveTo>
                    <a:cubicBezTo>
                      <a:pt x="70868" y="47072"/>
                      <a:pt x="47071" y="70869"/>
                      <a:pt x="47071" y="100224"/>
                    </a:cubicBezTo>
                    <a:lnTo>
                      <a:pt x="47071" y="312828"/>
                    </a:lnTo>
                    <a:cubicBezTo>
                      <a:pt x="47071" y="342183"/>
                      <a:pt x="70868" y="365980"/>
                      <a:pt x="100223" y="365980"/>
                    </a:cubicBezTo>
                    <a:lnTo>
                      <a:pt x="312827" y="365980"/>
                    </a:lnTo>
                    <a:cubicBezTo>
                      <a:pt x="342182" y="365980"/>
                      <a:pt x="365979" y="342183"/>
                      <a:pt x="365979" y="312828"/>
                    </a:cubicBezTo>
                    <a:lnTo>
                      <a:pt x="365979" y="100224"/>
                    </a:lnTo>
                    <a:cubicBezTo>
                      <a:pt x="365979" y="70869"/>
                      <a:pt x="342182" y="47072"/>
                      <a:pt x="312827" y="47072"/>
                    </a:cubicBezTo>
                    <a:close/>
                    <a:moveTo>
                      <a:pt x="68843" y="0"/>
                    </a:moveTo>
                    <a:lnTo>
                      <a:pt x="344208" y="0"/>
                    </a:lnTo>
                    <a:cubicBezTo>
                      <a:pt x="382229" y="0"/>
                      <a:pt x="413051" y="30822"/>
                      <a:pt x="413051" y="68843"/>
                    </a:cubicBezTo>
                    <a:lnTo>
                      <a:pt x="413051" y="344209"/>
                    </a:lnTo>
                    <a:cubicBezTo>
                      <a:pt x="413051" y="382230"/>
                      <a:pt x="382229" y="413052"/>
                      <a:pt x="344208" y="413052"/>
                    </a:cubicBezTo>
                    <a:lnTo>
                      <a:pt x="68843" y="413052"/>
                    </a:lnTo>
                    <a:cubicBezTo>
                      <a:pt x="30822" y="413052"/>
                      <a:pt x="0" y="382230"/>
                      <a:pt x="0" y="344209"/>
                    </a:cubicBezTo>
                    <a:lnTo>
                      <a:pt x="0" y="68843"/>
                    </a:lnTo>
                    <a:cubicBezTo>
                      <a:pt x="0" y="30822"/>
                      <a:pt x="30822" y="0"/>
                      <a:pt x="68843"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302" name="Group 301">
                <a:extLst>
                  <a:ext uri="{FF2B5EF4-FFF2-40B4-BE49-F238E27FC236}">
                    <a16:creationId xmlns:a16="http://schemas.microsoft.com/office/drawing/2014/main" id="{52A3098A-2A5D-477C-B262-6D970B26D0C5}"/>
                  </a:ext>
                </a:extLst>
              </p:cNvPr>
              <p:cNvGrpSpPr/>
              <p:nvPr/>
            </p:nvGrpSpPr>
            <p:grpSpPr>
              <a:xfrm>
                <a:off x="5706618" y="6211669"/>
                <a:ext cx="294063" cy="503862"/>
                <a:chOff x="5706618" y="6211669"/>
                <a:chExt cx="294063" cy="503862"/>
              </a:xfrm>
            </p:grpSpPr>
            <p:grpSp>
              <p:nvGrpSpPr>
                <p:cNvPr id="303" name="Group 302">
                  <a:extLst>
                    <a:ext uri="{FF2B5EF4-FFF2-40B4-BE49-F238E27FC236}">
                      <a16:creationId xmlns:a16="http://schemas.microsoft.com/office/drawing/2014/main" id="{46219E2C-0665-4C51-99DF-F54CE256BBE0}"/>
                    </a:ext>
                  </a:extLst>
                </p:cNvPr>
                <p:cNvGrpSpPr/>
                <p:nvPr/>
              </p:nvGrpSpPr>
              <p:grpSpPr>
                <a:xfrm>
                  <a:off x="5706618" y="6428789"/>
                  <a:ext cx="294063" cy="286742"/>
                  <a:chOff x="9349890" y="417916"/>
                  <a:chExt cx="669938" cy="653258"/>
                </a:xfrm>
                <a:solidFill>
                  <a:schemeClr val="tx2"/>
                </a:solidFill>
              </p:grpSpPr>
              <p:sp>
                <p:nvSpPr>
                  <p:cNvPr id="306" name="Oval 2">
                    <a:extLst>
                      <a:ext uri="{FF2B5EF4-FFF2-40B4-BE49-F238E27FC236}">
                        <a16:creationId xmlns:a16="http://schemas.microsoft.com/office/drawing/2014/main" id="{D98A9E0F-70E9-4AD2-B8B1-14EE5AC5326F}"/>
                      </a:ext>
                    </a:extLst>
                  </p:cNvPr>
                  <p:cNvSpPr>
                    <a:spLocks noChangeAspect="1"/>
                  </p:cNvSpPr>
                  <p:nvPr/>
                </p:nvSpPr>
                <p:spPr>
                  <a:xfrm>
                    <a:off x="9720901" y="427963"/>
                    <a:ext cx="298927" cy="633164"/>
                  </a:xfrm>
                  <a:custGeom>
                    <a:avLst/>
                    <a:gdLst/>
                    <a:ahLst/>
                    <a:cxnLst/>
                    <a:rect l="l" t="t" r="r" b="b"/>
                    <a:pathLst>
                      <a:path w="1243293" h="2633451">
                        <a:moveTo>
                          <a:pt x="407201" y="490327"/>
                        </a:moveTo>
                        <a:lnTo>
                          <a:pt x="833025" y="490327"/>
                        </a:lnTo>
                        <a:cubicBezTo>
                          <a:pt x="942230" y="490327"/>
                          <a:pt x="1032135" y="572966"/>
                          <a:pt x="1042541" y="679236"/>
                        </a:cubicBezTo>
                        <a:cubicBezTo>
                          <a:pt x="1045599" y="682083"/>
                          <a:pt x="1047004" y="685736"/>
                          <a:pt x="1048187" y="689520"/>
                        </a:cubicBezTo>
                        <a:lnTo>
                          <a:pt x="1239107" y="1300464"/>
                        </a:lnTo>
                        <a:cubicBezTo>
                          <a:pt x="1254170" y="1348666"/>
                          <a:pt x="1227305" y="1399952"/>
                          <a:pt x="1179103" y="1415016"/>
                        </a:cubicBezTo>
                        <a:cubicBezTo>
                          <a:pt x="1130901" y="1430079"/>
                          <a:pt x="1079614" y="1403214"/>
                          <a:pt x="1064551" y="1355012"/>
                        </a:cubicBezTo>
                        <a:lnTo>
                          <a:pt x="919867" y="892022"/>
                        </a:lnTo>
                        <a:cubicBezTo>
                          <a:pt x="913992" y="897205"/>
                          <a:pt x="906968" y="899896"/>
                          <a:pt x="899771" y="902208"/>
                        </a:cubicBezTo>
                        <a:lnTo>
                          <a:pt x="1123032" y="1795251"/>
                        </a:lnTo>
                        <a:lnTo>
                          <a:pt x="893982" y="1795251"/>
                        </a:lnTo>
                        <a:lnTo>
                          <a:pt x="893982" y="2519151"/>
                        </a:lnTo>
                        <a:cubicBezTo>
                          <a:pt x="893982" y="2582277"/>
                          <a:pt x="842808" y="2633451"/>
                          <a:pt x="779682" y="2633451"/>
                        </a:cubicBezTo>
                        <a:cubicBezTo>
                          <a:pt x="716556" y="2633451"/>
                          <a:pt x="665382" y="2582277"/>
                          <a:pt x="665382" y="2519151"/>
                        </a:cubicBezTo>
                        <a:lnTo>
                          <a:pt x="665382" y="1795251"/>
                        </a:lnTo>
                        <a:lnTo>
                          <a:pt x="632044" y="1795251"/>
                        </a:lnTo>
                        <a:lnTo>
                          <a:pt x="632044" y="2519151"/>
                        </a:lnTo>
                        <a:cubicBezTo>
                          <a:pt x="632044" y="2582277"/>
                          <a:pt x="580870" y="2633451"/>
                          <a:pt x="517744" y="2633451"/>
                        </a:cubicBezTo>
                        <a:cubicBezTo>
                          <a:pt x="454618" y="2633451"/>
                          <a:pt x="403444" y="2582277"/>
                          <a:pt x="403444" y="2519151"/>
                        </a:cubicBezTo>
                        <a:lnTo>
                          <a:pt x="403444" y="1795251"/>
                        </a:lnTo>
                        <a:lnTo>
                          <a:pt x="117192" y="1795251"/>
                        </a:lnTo>
                        <a:lnTo>
                          <a:pt x="340511" y="901976"/>
                        </a:lnTo>
                        <a:cubicBezTo>
                          <a:pt x="334486" y="901069"/>
                          <a:pt x="328923" y="898892"/>
                          <a:pt x="323484" y="896479"/>
                        </a:cubicBezTo>
                        <a:lnTo>
                          <a:pt x="178870" y="1367119"/>
                        </a:lnTo>
                        <a:cubicBezTo>
                          <a:pt x="164037" y="1415393"/>
                          <a:pt x="112879" y="1442502"/>
                          <a:pt x="64606" y="1427669"/>
                        </a:cubicBezTo>
                        <a:cubicBezTo>
                          <a:pt x="16332" y="1412835"/>
                          <a:pt x="-10777" y="1361678"/>
                          <a:pt x="4057" y="1313404"/>
                        </a:cubicBezTo>
                        <a:lnTo>
                          <a:pt x="192060" y="701557"/>
                        </a:lnTo>
                        <a:lnTo>
                          <a:pt x="196205" y="693921"/>
                        </a:lnTo>
                        <a:cubicBezTo>
                          <a:pt x="199871" y="580735"/>
                          <a:pt x="292978" y="490327"/>
                          <a:pt x="407201" y="490327"/>
                        </a:cubicBezTo>
                        <a:close/>
                        <a:moveTo>
                          <a:pt x="620112" y="0"/>
                        </a:moveTo>
                        <a:cubicBezTo>
                          <a:pt x="746364" y="0"/>
                          <a:pt x="848712" y="102348"/>
                          <a:pt x="848712" y="228600"/>
                        </a:cubicBezTo>
                        <a:cubicBezTo>
                          <a:pt x="848712" y="354852"/>
                          <a:pt x="746364" y="457200"/>
                          <a:pt x="620112" y="457200"/>
                        </a:cubicBezTo>
                        <a:cubicBezTo>
                          <a:pt x="493860" y="457200"/>
                          <a:pt x="391512" y="354852"/>
                          <a:pt x="391512" y="228600"/>
                        </a:cubicBezTo>
                        <a:cubicBezTo>
                          <a:pt x="391512" y="102348"/>
                          <a:pt x="493860" y="0"/>
                          <a:pt x="620112"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07" name="Freeform 532">
                    <a:extLst>
                      <a:ext uri="{FF2B5EF4-FFF2-40B4-BE49-F238E27FC236}">
                        <a16:creationId xmlns:a16="http://schemas.microsoft.com/office/drawing/2014/main" id="{505B9EB5-8E11-4262-816A-B41CCE4CEA30}"/>
                      </a:ext>
                    </a:extLst>
                  </p:cNvPr>
                  <p:cNvSpPr>
                    <a:spLocks noChangeAspect="1"/>
                  </p:cNvSpPr>
                  <p:nvPr/>
                </p:nvSpPr>
                <p:spPr bwMode="auto">
                  <a:xfrm>
                    <a:off x="9349890" y="417916"/>
                    <a:ext cx="257305" cy="653258"/>
                  </a:xfrm>
                  <a:custGeom>
                    <a:avLst/>
                    <a:gdLst>
                      <a:gd name="connsiteX0" fmla="*/ 275713 w 823906"/>
                      <a:gd name="connsiteY0" fmla="*/ 388110 h 2091769"/>
                      <a:gd name="connsiteX1" fmla="*/ 563236 w 823906"/>
                      <a:gd name="connsiteY1" fmla="*/ 388110 h 2091769"/>
                      <a:gd name="connsiteX2" fmla="*/ 563236 w 823906"/>
                      <a:gd name="connsiteY2" fmla="*/ 388363 h 2091769"/>
                      <a:gd name="connsiteX3" fmla="*/ 571326 w 823906"/>
                      <a:gd name="connsiteY3" fmla="*/ 388363 h 2091769"/>
                      <a:gd name="connsiteX4" fmla="*/ 603004 w 823906"/>
                      <a:gd name="connsiteY4" fmla="*/ 388363 h 2091769"/>
                      <a:gd name="connsiteX5" fmla="*/ 823906 w 823906"/>
                      <a:gd name="connsiteY5" fmla="*/ 609250 h 2091769"/>
                      <a:gd name="connsiteX6" fmla="*/ 823906 w 823906"/>
                      <a:gd name="connsiteY6" fmla="*/ 1142558 h 2091769"/>
                      <a:gd name="connsiteX7" fmla="*/ 750272 w 823906"/>
                      <a:gd name="connsiteY7" fmla="*/ 1218177 h 2091769"/>
                      <a:gd name="connsiteX8" fmla="*/ 674648 w 823906"/>
                      <a:gd name="connsiteY8" fmla="*/ 1142558 h 2091769"/>
                      <a:gd name="connsiteX9" fmla="*/ 674648 w 823906"/>
                      <a:gd name="connsiteY9" fmla="*/ 660988 h 2091769"/>
                      <a:gd name="connsiteX10" fmla="*/ 634846 w 823906"/>
                      <a:gd name="connsiteY10" fmla="*/ 660988 h 2091769"/>
                      <a:gd name="connsiteX11" fmla="*/ 634846 w 823906"/>
                      <a:gd name="connsiteY11" fmla="*/ 1992271 h 2091769"/>
                      <a:gd name="connsiteX12" fmla="*/ 533351 w 823906"/>
                      <a:gd name="connsiteY12" fmla="*/ 2091769 h 2091769"/>
                      <a:gd name="connsiteX13" fmla="*/ 431855 w 823906"/>
                      <a:gd name="connsiteY13" fmla="*/ 1992271 h 2091769"/>
                      <a:gd name="connsiteX14" fmla="*/ 431855 w 823906"/>
                      <a:gd name="connsiteY14" fmla="*/ 1222156 h 2091769"/>
                      <a:gd name="connsiteX15" fmla="*/ 392053 w 823906"/>
                      <a:gd name="connsiteY15" fmla="*/ 1222156 h 2091769"/>
                      <a:gd name="connsiteX16" fmla="*/ 392053 w 823906"/>
                      <a:gd name="connsiteY16" fmla="*/ 1992271 h 2091769"/>
                      <a:gd name="connsiteX17" fmla="*/ 290557 w 823906"/>
                      <a:gd name="connsiteY17" fmla="*/ 2091769 h 2091769"/>
                      <a:gd name="connsiteX18" fmla="*/ 189062 w 823906"/>
                      <a:gd name="connsiteY18" fmla="*/ 1992271 h 2091769"/>
                      <a:gd name="connsiteX19" fmla="*/ 189062 w 823906"/>
                      <a:gd name="connsiteY19" fmla="*/ 660988 h 2091769"/>
                      <a:gd name="connsiteX20" fmla="*/ 149258 w 823906"/>
                      <a:gd name="connsiteY20" fmla="*/ 660988 h 2091769"/>
                      <a:gd name="connsiteX21" fmla="*/ 149258 w 823906"/>
                      <a:gd name="connsiteY21" fmla="*/ 1142558 h 2091769"/>
                      <a:gd name="connsiteX22" fmla="*/ 75624 w 823906"/>
                      <a:gd name="connsiteY22" fmla="*/ 1218177 h 2091769"/>
                      <a:gd name="connsiteX23" fmla="*/ 0 w 823906"/>
                      <a:gd name="connsiteY23" fmla="*/ 1142558 h 2091769"/>
                      <a:gd name="connsiteX24" fmla="*/ 0 w 823906"/>
                      <a:gd name="connsiteY24" fmla="*/ 609250 h 2091769"/>
                      <a:gd name="connsiteX25" fmla="*/ 222893 w 823906"/>
                      <a:gd name="connsiteY25" fmla="*/ 388363 h 2091769"/>
                      <a:gd name="connsiteX26" fmla="*/ 253265 w 823906"/>
                      <a:gd name="connsiteY26" fmla="*/ 388363 h 2091769"/>
                      <a:gd name="connsiteX27" fmla="*/ 275713 w 823906"/>
                      <a:gd name="connsiteY27" fmla="*/ 388363 h 2091769"/>
                      <a:gd name="connsiteX28" fmla="*/ 412796 w 823906"/>
                      <a:gd name="connsiteY28" fmla="*/ 0 h 2091769"/>
                      <a:gd name="connsiteX29" fmla="*/ 584654 w 823906"/>
                      <a:gd name="connsiteY29" fmla="*/ 172278 h 2091769"/>
                      <a:gd name="connsiteX30" fmla="*/ 412796 w 823906"/>
                      <a:gd name="connsiteY30" fmla="*/ 344556 h 2091769"/>
                      <a:gd name="connsiteX31" fmla="*/ 240938 w 823906"/>
                      <a:gd name="connsiteY31" fmla="*/ 172278 h 2091769"/>
                      <a:gd name="connsiteX32" fmla="*/ 412796 w 823906"/>
                      <a:gd name="connsiteY32" fmla="*/ 0 h 209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23906" h="2091769">
                        <a:moveTo>
                          <a:pt x="275713" y="388110"/>
                        </a:moveTo>
                        <a:lnTo>
                          <a:pt x="563236" y="388110"/>
                        </a:lnTo>
                        <a:lnTo>
                          <a:pt x="563236" y="388363"/>
                        </a:lnTo>
                        <a:lnTo>
                          <a:pt x="571326" y="388363"/>
                        </a:lnTo>
                        <a:cubicBezTo>
                          <a:pt x="584471" y="388363"/>
                          <a:pt x="595292" y="388363"/>
                          <a:pt x="603004" y="388363"/>
                        </a:cubicBezTo>
                        <a:cubicBezTo>
                          <a:pt x="724400" y="388363"/>
                          <a:pt x="823906" y="487861"/>
                          <a:pt x="823906" y="609250"/>
                        </a:cubicBezTo>
                        <a:cubicBezTo>
                          <a:pt x="823906" y="670938"/>
                          <a:pt x="823906" y="1100769"/>
                          <a:pt x="823906" y="1142558"/>
                        </a:cubicBezTo>
                        <a:cubicBezTo>
                          <a:pt x="823906" y="1184347"/>
                          <a:pt x="790075" y="1218177"/>
                          <a:pt x="750272" y="1218177"/>
                        </a:cubicBezTo>
                        <a:cubicBezTo>
                          <a:pt x="708480" y="1218177"/>
                          <a:pt x="674648" y="1184347"/>
                          <a:pt x="674648" y="1142558"/>
                        </a:cubicBezTo>
                        <a:cubicBezTo>
                          <a:pt x="674648" y="1094800"/>
                          <a:pt x="674648" y="660988"/>
                          <a:pt x="674648" y="660988"/>
                        </a:cubicBezTo>
                        <a:cubicBezTo>
                          <a:pt x="634846" y="660988"/>
                          <a:pt x="634846" y="660988"/>
                          <a:pt x="634846" y="660988"/>
                        </a:cubicBezTo>
                        <a:cubicBezTo>
                          <a:pt x="634846" y="661127"/>
                          <a:pt x="634846" y="1908697"/>
                          <a:pt x="634846" y="1992271"/>
                        </a:cubicBezTo>
                        <a:cubicBezTo>
                          <a:pt x="634846" y="2047990"/>
                          <a:pt x="589074" y="2091769"/>
                          <a:pt x="533351" y="2091769"/>
                        </a:cubicBezTo>
                        <a:cubicBezTo>
                          <a:pt x="477627" y="2091769"/>
                          <a:pt x="431855" y="2047990"/>
                          <a:pt x="431855" y="1992271"/>
                        </a:cubicBezTo>
                        <a:cubicBezTo>
                          <a:pt x="431855" y="1908694"/>
                          <a:pt x="431855" y="1222156"/>
                          <a:pt x="431855" y="1222156"/>
                        </a:cubicBezTo>
                        <a:cubicBezTo>
                          <a:pt x="392053" y="1222156"/>
                          <a:pt x="392053" y="1222156"/>
                          <a:pt x="392053" y="1222156"/>
                        </a:cubicBezTo>
                        <a:cubicBezTo>
                          <a:pt x="392053" y="1222286"/>
                          <a:pt x="392053" y="1908701"/>
                          <a:pt x="392053" y="1992271"/>
                        </a:cubicBezTo>
                        <a:cubicBezTo>
                          <a:pt x="392053" y="2047990"/>
                          <a:pt x="346280" y="2091769"/>
                          <a:pt x="290557" y="2091769"/>
                        </a:cubicBezTo>
                        <a:cubicBezTo>
                          <a:pt x="234834" y="2091769"/>
                          <a:pt x="189062" y="2047990"/>
                          <a:pt x="189062" y="1992271"/>
                        </a:cubicBezTo>
                        <a:cubicBezTo>
                          <a:pt x="189062" y="1908694"/>
                          <a:pt x="189062" y="660988"/>
                          <a:pt x="189062" y="660988"/>
                        </a:cubicBezTo>
                        <a:cubicBezTo>
                          <a:pt x="149258" y="660988"/>
                          <a:pt x="149258" y="660988"/>
                          <a:pt x="149258" y="660988"/>
                        </a:cubicBezTo>
                        <a:cubicBezTo>
                          <a:pt x="149258" y="661109"/>
                          <a:pt x="149258" y="1094806"/>
                          <a:pt x="149258" y="1142558"/>
                        </a:cubicBezTo>
                        <a:cubicBezTo>
                          <a:pt x="149258" y="1184347"/>
                          <a:pt x="117417" y="1218177"/>
                          <a:pt x="75624" y="1218177"/>
                        </a:cubicBezTo>
                        <a:cubicBezTo>
                          <a:pt x="33833" y="1218177"/>
                          <a:pt x="0" y="1184347"/>
                          <a:pt x="0" y="1142558"/>
                        </a:cubicBezTo>
                        <a:cubicBezTo>
                          <a:pt x="0" y="1100769"/>
                          <a:pt x="0" y="670938"/>
                          <a:pt x="0" y="609250"/>
                        </a:cubicBezTo>
                        <a:cubicBezTo>
                          <a:pt x="0" y="487861"/>
                          <a:pt x="99506" y="388363"/>
                          <a:pt x="222893" y="388363"/>
                        </a:cubicBezTo>
                        <a:cubicBezTo>
                          <a:pt x="230107" y="388363"/>
                          <a:pt x="240493" y="388363"/>
                          <a:pt x="253265" y="388363"/>
                        </a:cubicBezTo>
                        <a:lnTo>
                          <a:pt x="275713" y="388363"/>
                        </a:lnTo>
                        <a:close/>
                        <a:moveTo>
                          <a:pt x="412796" y="0"/>
                        </a:moveTo>
                        <a:cubicBezTo>
                          <a:pt x="507711" y="0"/>
                          <a:pt x="584654" y="77132"/>
                          <a:pt x="584654" y="172278"/>
                        </a:cubicBezTo>
                        <a:cubicBezTo>
                          <a:pt x="584654" y="267424"/>
                          <a:pt x="507711" y="344556"/>
                          <a:pt x="412796" y="344556"/>
                        </a:cubicBezTo>
                        <a:cubicBezTo>
                          <a:pt x="317882" y="344556"/>
                          <a:pt x="240938" y="267424"/>
                          <a:pt x="240938" y="172278"/>
                        </a:cubicBezTo>
                        <a:cubicBezTo>
                          <a:pt x="240938" y="77132"/>
                          <a:pt x="317882" y="0"/>
                          <a:pt x="412796"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04" name="Right Arrow 527">
                  <a:extLst>
                    <a:ext uri="{FF2B5EF4-FFF2-40B4-BE49-F238E27FC236}">
                      <a16:creationId xmlns:a16="http://schemas.microsoft.com/office/drawing/2014/main" id="{61429870-AB1F-4732-88DD-D8C07855820F}"/>
                    </a:ext>
                  </a:extLst>
                </p:cNvPr>
                <p:cNvSpPr/>
                <p:nvPr/>
              </p:nvSpPr>
              <p:spPr bwMode="auto">
                <a:xfrm rot="16200000">
                  <a:off x="5715754" y="6220156"/>
                  <a:ext cx="94671" cy="78725"/>
                </a:xfrm>
                <a:prstGeom prst="rightArrow">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05" name="Right Arrow 528">
                  <a:extLst>
                    <a:ext uri="{FF2B5EF4-FFF2-40B4-BE49-F238E27FC236}">
                      <a16:creationId xmlns:a16="http://schemas.microsoft.com/office/drawing/2014/main" id="{04EB5092-4666-404B-B353-2064202CEE25}"/>
                    </a:ext>
                  </a:extLst>
                </p:cNvPr>
                <p:cNvSpPr/>
                <p:nvPr/>
              </p:nvSpPr>
              <p:spPr bwMode="auto">
                <a:xfrm rot="5400000">
                  <a:off x="5886152" y="6221227"/>
                  <a:ext cx="97842" cy="78725"/>
                </a:xfrm>
                <a:prstGeom prst="rightArrow">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sp>
          <p:nvSpPr>
            <p:cNvPr id="300" name="TextBox 299">
              <a:extLst>
                <a:ext uri="{FF2B5EF4-FFF2-40B4-BE49-F238E27FC236}">
                  <a16:creationId xmlns:a16="http://schemas.microsoft.com/office/drawing/2014/main" id="{2BA52725-C53F-461C-B8DA-5E152E6BFC27}"/>
                </a:ext>
              </a:extLst>
            </p:cNvPr>
            <p:cNvSpPr txBox="1"/>
            <p:nvPr/>
          </p:nvSpPr>
          <p:spPr>
            <a:xfrm>
              <a:off x="5371040" y="6856026"/>
              <a:ext cx="968599" cy="130564"/>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endPar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endParaRPr>
            </a:p>
          </p:txBody>
        </p:sp>
      </p:grpSp>
      <p:grpSp>
        <p:nvGrpSpPr>
          <p:cNvPr id="308" name="Smart meters">
            <a:extLst>
              <a:ext uri="{FF2B5EF4-FFF2-40B4-BE49-F238E27FC236}">
                <a16:creationId xmlns:a16="http://schemas.microsoft.com/office/drawing/2014/main" id="{ECEB9624-394D-47D6-8ACB-BE52505A9D01}"/>
              </a:ext>
            </a:extLst>
          </p:cNvPr>
          <p:cNvGrpSpPr/>
          <p:nvPr/>
        </p:nvGrpSpPr>
        <p:grpSpPr>
          <a:xfrm>
            <a:off x="8716738" y="3807161"/>
            <a:ext cx="613521" cy="612663"/>
            <a:chOff x="3171353" y="5521163"/>
            <a:chExt cx="968599" cy="873018"/>
          </a:xfrm>
        </p:grpSpPr>
        <p:sp>
          <p:nvSpPr>
            <p:cNvPr id="309" name="Freeform 5">
              <a:extLst>
                <a:ext uri="{FF2B5EF4-FFF2-40B4-BE49-F238E27FC236}">
                  <a16:creationId xmlns:a16="http://schemas.microsoft.com/office/drawing/2014/main" id="{438E6A79-2043-407B-9289-48610AF70E68}"/>
                </a:ext>
              </a:extLst>
            </p:cNvPr>
            <p:cNvSpPr>
              <a:spLocks noEditPoints="1"/>
            </p:cNvSpPr>
            <p:nvPr/>
          </p:nvSpPr>
          <p:spPr bwMode="auto">
            <a:xfrm>
              <a:off x="3628621" y="5728655"/>
              <a:ext cx="54567" cy="86697"/>
            </a:xfrm>
            <a:custGeom>
              <a:avLst/>
              <a:gdLst>
                <a:gd name="T0" fmla="*/ 2613 w 2719"/>
                <a:gd name="T1" fmla="*/ 2366 h 4320"/>
                <a:gd name="T2" fmla="*/ 2390 w 2719"/>
                <a:gd name="T3" fmla="*/ 2102 h 4320"/>
                <a:gd name="T4" fmla="*/ 2101 w 2719"/>
                <a:gd name="T5" fmla="*/ 1938 h 4320"/>
                <a:gd name="T6" fmla="*/ 1624 w 2719"/>
                <a:gd name="T7" fmla="*/ 1896 h 4320"/>
                <a:gd name="T8" fmla="*/ 2331 w 2719"/>
                <a:gd name="T9" fmla="*/ 1150 h 4320"/>
                <a:gd name="T10" fmla="*/ 2440 w 2719"/>
                <a:gd name="T11" fmla="*/ 1082 h 4320"/>
                <a:gd name="T12" fmla="*/ 2508 w 2719"/>
                <a:gd name="T13" fmla="*/ 973 h 4320"/>
                <a:gd name="T14" fmla="*/ 2508 w 2719"/>
                <a:gd name="T15" fmla="*/ 813 h 4320"/>
                <a:gd name="T16" fmla="*/ 2440 w 2719"/>
                <a:gd name="T17" fmla="*/ 704 h 4320"/>
                <a:gd name="T18" fmla="*/ 2331 w 2719"/>
                <a:gd name="T19" fmla="*/ 636 h 4320"/>
                <a:gd name="T20" fmla="*/ 1624 w 2719"/>
                <a:gd name="T21" fmla="*/ 271 h 4320"/>
                <a:gd name="T22" fmla="*/ 1595 w 2719"/>
                <a:gd name="T23" fmla="*/ 143 h 4320"/>
                <a:gd name="T24" fmla="*/ 1506 w 2719"/>
                <a:gd name="T25" fmla="*/ 43 h 4320"/>
                <a:gd name="T26" fmla="*/ 1410 w 2719"/>
                <a:gd name="T27" fmla="*/ 5 h 4320"/>
                <a:gd name="T28" fmla="*/ 1255 w 2719"/>
                <a:gd name="T29" fmla="*/ 18 h 4320"/>
                <a:gd name="T30" fmla="*/ 1170 w 2719"/>
                <a:gd name="T31" fmla="*/ 81 h 4320"/>
                <a:gd name="T32" fmla="*/ 1112 w 2719"/>
                <a:gd name="T33" fmla="*/ 164 h 4320"/>
                <a:gd name="T34" fmla="*/ 1091 w 2719"/>
                <a:gd name="T35" fmla="*/ 628 h 4320"/>
                <a:gd name="T36" fmla="*/ 614 w 2719"/>
                <a:gd name="T37" fmla="*/ 665 h 4320"/>
                <a:gd name="T38" fmla="*/ 332 w 2719"/>
                <a:gd name="T39" fmla="*/ 830 h 4320"/>
                <a:gd name="T40" fmla="*/ 102 w 2719"/>
                <a:gd name="T41" fmla="*/ 1103 h 4320"/>
                <a:gd name="T42" fmla="*/ 5 w 2719"/>
                <a:gd name="T43" fmla="*/ 1437 h 4320"/>
                <a:gd name="T44" fmla="*/ 39 w 2719"/>
                <a:gd name="T45" fmla="*/ 1790 h 4320"/>
                <a:gd name="T46" fmla="*/ 202 w 2719"/>
                <a:gd name="T47" fmla="*/ 2097 h 4320"/>
                <a:gd name="T48" fmla="*/ 468 w 2719"/>
                <a:gd name="T49" fmla="*/ 2321 h 4320"/>
                <a:gd name="T50" fmla="*/ 778 w 2719"/>
                <a:gd name="T51" fmla="*/ 2423 h 4320"/>
                <a:gd name="T52" fmla="*/ 350 w 2719"/>
                <a:gd name="T53" fmla="*/ 3163 h 4320"/>
                <a:gd name="T54" fmla="*/ 244 w 2719"/>
                <a:gd name="T55" fmla="*/ 3184 h 4320"/>
                <a:gd name="T56" fmla="*/ 123 w 2719"/>
                <a:gd name="T57" fmla="*/ 3284 h 4320"/>
                <a:gd name="T58" fmla="*/ 84 w 2719"/>
                <a:gd name="T59" fmla="*/ 3373 h 4320"/>
                <a:gd name="T60" fmla="*/ 102 w 2719"/>
                <a:gd name="T61" fmla="*/ 3534 h 4320"/>
                <a:gd name="T62" fmla="*/ 160 w 2719"/>
                <a:gd name="T63" fmla="*/ 3621 h 4320"/>
                <a:gd name="T64" fmla="*/ 269 w 2719"/>
                <a:gd name="T65" fmla="*/ 3685 h 4320"/>
                <a:gd name="T66" fmla="*/ 1091 w 2719"/>
                <a:gd name="T67" fmla="*/ 4059 h 4320"/>
                <a:gd name="T68" fmla="*/ 1120 w 2719"/>
                <a:gd name="T69" fmla="*/ 4178 h 4320"/>
                <a:gd name="T70" fmla="*/ 1212 w 2719"/>
                <a:gd name="T71" fmla="*/ 4278 h 4320"/>
                <a:gd name="T72" fmla="*/ 1360 w 2719"/>
                <a:gd name="T73" fmla="*/ 4320 h 4320"/>
                <a:gd name="T74" fmla="*/ 1506 w 2719"/>
                <a:gd name="T75" fmla="*/ 4278 h 4320"/>
                <a:gd name="T76" fmla="*/ 1595 w 2719"/>
                <a:gd name="T77" fmla="*/ 4178 h 4320"/>
                <a:gd name="T78" fmla="*/ 1624 w 2719"/>
                <a:gd name="T79" fmla="*/ 4059 h 4320"/>
                <a:gd name="T80" fmla="*/ 2025 w 2719"/>
                <a:gd name="T81" fmla="*/ 3676 h 4320"/>
                <a:gd name="T82" fmla="*/ 2323 w 2719"/>
                <a:gd name="T83" fmla="*/ 3542 h 4320"/>
                <a:gd name="T84" fmla="*/ 2516 w 2719"/>
                <a:gd name="T85" fmla="*/ 3365 h 4320"/>
                <a:gd name="T86" fmla="*/ 2680 w 2719"/>
                <a:gd name="T87" fmla="*/ 3062 h 4320"/>
                <a:gd name="T88" fmla="*/ 2719 w 2719"/>
                <a:gd name="T89" fmla="*/ 2793 h 4320"/>
                <a:gd name="T90" fmla="*/ 956 w 2719"/>
                <a:gd name="T91" fmla="*/ 1893 h 4320"/>
                <a:gd name="T92" fmla="*/ 820 w 2719"/>
                <a:gd name="T93" fmla="*/ 1859 h 4320"/>
                <a:gd name="T94" fmla="*/ 711 w 2719"/>
                <a:gd name="T95" fmla="*/ 1785 h 4320"/>
                <a:gd name="T96" fmla="*/ 624 w 2719"/>
                <a:gd name="T97" fmla="*/ 1667 h 4320"/>
                <a:gd name="T98" fmla="*/ 598 w 2719"/>
                <a:gd name="T99" fmla="*/ 1529 h 4320"/>
                <a:gd name="T100" fmla="*/ 624 w 2719"/>
                <a:gd name="T101" fmla="*/ 1390 h 4320"/>
                <a:gd name="T102" fmla="*/ 711 w 2719"/>
                <a:gd name="T103" fmla="*/ 1269 h 4320"/>
                <a:gd name="T104" fmla="*/ 820 w 2719"/>
                <a:gd name="T105" fmla="*/ 1189 h 4320"/>
                <a:gd name="T106" fmla="*/ 956 w 2719"/>
                <a:gd name="T107" fmla="*/ 1160 h 4320"/>
                <a:gd name="T108" fmla="*/ 2221 w 2719"/>
                <a:gd name="T109" fmla="*/ 2783 h 4320"/>
                <a:gd name="T110" fmla="*/ 2197 w 2719"/>
                <a:gd name="T111" fmla="*/ 2927 h 4320"/>
                <a:gd name="T112" fmla="*/ 2118 w 2719"/>
                <a:gd name="T113" fmla="*/ 3044 h 4320"/>
                <a:gd name="T114" fmla="*/ 2020 w 2719"/>
                <a:gd name="T115" fmla="*/ 3122 h 4320"/>
                <a:gd name="T116" fmla="*/ 1896 w 2719"/>
                <a:gd name="T117" fmla="*/ 3151 h 4320"/>
                <a:gd name="T118" fmla="*/ 1923 w 2719"/>
                <a:gd name="T119" fmla="*/ 2421 h 4320"/>
                <a:gd name="T120" fmla="*/ 2047 w 2719"/>
                <a:gd name="T121" fmla="*/ 2460 h 4320"/>
                <a:gd name="T122" fmla="*/ 2142 w 2719"/>
                <a:gd name="T123" fmla="*/ 2551 h 4320"/>
                <a:gd name="T124" fmla="*/ 2210 w 2719"/>
                <a:gd name="T125" fmla="*/ 267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9" h="4320">
                  <a:moveTo>
                    <a:pt x="2701" y="2616"/>
                  </a:moveTo>
                  <a:lnTo>
                    <a:pt x="2680" y="2527"/>
                  </a:lnTo>
                  <a:lnTo>
                    <a:pt x="2651" y="2447"/>
                  </a:lnTo>
                  <a:lnTo>
                    <a:pt x="2613" y="2366"/>
                  </a:lnTo>
                  <a:lnTo>
                    <a:pt x="2568" y="2295"/>
                  </a:lnTo>
                  <a:lnTo>
                    <a:pt x="2516" y="2228"/>
                  </a:lnTo>
                  <a:lnTo>
                    <a:pt x="2453" y="2160"/>
                  </a:lnTo>
                  <a:lnTo>
                    <a:pt x="2390" y="2102"/>
                  </a:lnTo>
                  <a:lnTo>
                    <a:pt x="2323" y="2050"/>
                  </a:lnTo>
                  <a:lnTo>
                    <a:pt x="2252" y="2005"/>
                  </a:lnTo>
                  <a:lnTo>
                    <a:pt x="2179" y="1967"/>
                  </a:lnTo>
                  <a:lnTo>
                    <a:pt x="2101" y="1938"/>
                  </a:lnTo>
                  <a:lnTo>
                    <a:pt x="2025" y="1917"/>
                  </a:lnTo>
                  <a:lnTo>
                    <a:pt x="1936" y="1904"/>
                  </a:lnTo>
                  <a:lnTo>
                    <a:pt x="1856" y="1896"/>
                  </a:lnTo>
                  <a:lnTo>
                    <a:pt x="1624" y="1896"/>
                  </a:lnTo>
                  <a:lnTo>
                    <a:pt x="1624" y="1158"/>
                  </a:lnTo>
                  <a:lnTo>
                    <a:pt x="2252" y="1158"/>
                  </a:lnTo>
                  <a:lnTo>
                    <a:pt x="2307" y="1155"/>
                  </a:lnTo>
                  <a:lnTo>
                    <a:pt x="2331" y="1150"/>
                  </a:lnTo>
                  <a:lnTo>
                    <a:pt x="2357" y="1142"/>
                  </a:lnTo>
                  <a:lnTo>
                    <a:pt x="2378" y="1129"/>
                  </a:lnTo>
                  <a:lnTo>
                    <a:pt x="2399" y="1116"/>
                  </a:lnTo>
                  <a:lnTo>
                    <a:pt x="2440" y="1082"/>
                  </a:lnTo>
                  <a:lnTo>
                    <a:pt x="2479" y="1041"/>
                  </a:lnTo>
                  <a:lnTo>
                    <a:pt x="2492" y="1020"/>
                  </a:lnTo>
                  <a:lnTo>
                    <a:pt x="2500" y="994"/>
                  </a:lnTo>
                  <a:lnTo>
                    <a:pt x="2508" y="973"/>
                  </a:lnTo>
                  <a:lnTo>
                    <a:pt x="2516" y="949"/>
                  </a:lnTo>
                  <a:lnTo>
                    <a:pt x="2521" y="897"/>
                  </a:lnTo>
                  <a:lnTo>
                    <a:pt x="2516" y="839"/>
                  </a:lnTo>
                  <a:lnTo>
                    <a:pt x="2508" y="813"/>
                  </a:lnTo>
                  <a:lnTo>
                    <a:pt x="2500" y="792"/>
                  </a:lnTo>
                  <a:lnTo>
                    <a:pt x="2492" y="767"/>
                  </a:lnTo>
                  <a:lnTo>
                    <a:pt x="2479" y="746"/>
                  </a:lnTo>
                  <a:lnTo>
                    <a:pt x="2440" y="704"/>
                  </a:lnTo>
                  <a:lnTo>
                    <a:pt x="2399" y="670"/>
                  </a:lnTo>
                  <a:lnTo>
                    <a:pt x="2378" y="657"/>
                  </a:lnTo>
                  <a:lnTo>
                    <a:pt x="2357" y="644"/>
                  </a:lnTo>
                  <a:lnTo>
                    <a:pt x="2331" y="636"/>
                  </a:lnTo>
                  <a:lnTo>
                    <a:pt x="2307" y="633"/>
                  </a:lnTo>
                  <a:lnTo>
                    <a:pt x="2252" y="628"/>
                  </a:lnTo>
                  <a:lnTo>
                    <a:pt x="1624" y="628"/>
                  </a:lnTo>
                  <a:lnTo>
                    <a:pt x="1624" y="271"/>
                  </a:lnTo>
                  <a:lnTo>
                    <a:pt x="1621" y="219"/>
                  </a:lnTo>
                  <a:lnTo>
                    <a:pt x="1613" y="190"/>
                  </a:lnTo>
                  <a:lnTo>
                    <a:pt x="1603" y="164"/>
                  </a:lnTo>
                  <a:lnTo>
                    <a:pt x="1595" y="143"/>
                  </a:lnTo>
                  <a:lnTo>
                    <a:pt x="1582" y="122"/>
                  </a:lnTo>
                  <a:lnTo>
                    <a:pt x="1566" y="101"/>
                  </a:lnTo>
                  <a:lnTo>
                    <a:pt x="1548" y="81"/>
                  </a:lnTo>
                  <a:lnTo>
                    <a:pt x="1506" y="43"/>
                  </a:lnTo>
                  <a:lnTo>
                    <a:pt x="1485" y="31"/>
                  </a:lnTo>
                  <a:lnTo>
                    <a:pt x="1461" y="18"/>
                  </a:lnTo>
                  <a:lnTo>
                    <a:pt x="1435" y="10"/>
                  </a:lnTo>
                  <a:lnTo>
                    <a:pt x="1410" y="5"/>
                  </a:lnTo>
                  <a:lnTo>
                    <a:pt x="1360" y="0"/>
                  </a:lnTo>
                  <a:lnTo>
                    <a:pt x="1310" y="5"/>
                  </a:lnTo>
                  <a:lnTo>
                    <a:pt x="1279" y="10"/>
                  </a:lnTo>
                  <a:lnTo>
                    <a:pt x="1255" y="18"/>
                  </a:lnTo>
                  <a:lnTo>
                    <a:pt x="1233" y="31"/>
                  </a:lnTo>
                  <a:lnTo>
                    <a:pt x="1212" y="43"/>
                  </a:lnTo>
                  <a:lnTo>
                    <a:pt x="1191" y="64"/>
                  </a:lnTo>
                  <a:lnTo>
                    <a:pt x="1170" y="81"/>
                  </a:lnTo>
                  <a:lnTo>
                    <a:pt x="1154" y="101"/>
                  </a:lnTo>
                  <a:lnTo>
                    <a:pt x="1136" y="122"/>
                  </a:lnTo>
                  <a:lnTo>
                    <a:pt x="1120" y="143"/>
                  </a:lnTo>
                  <a:lnTo>
                    <a:pt x="1112" y="164"/>
                  </a:lnTo>
                  <a:lnTo>
                    <a:pt x="1102" y="190"/>
                  </a:lnTo>
                  <a:lnTo>
                    <a:pt x="1094" y="219"/>
                  </a:lnTo>
                  <a:lnTo>
                    <a:pt x="1091" y="271"/>
                  </a:lnTo>
                  <a:lnTo>
                    <a:pt x="1091" y="628"/>
                  </a:lnTo>
                  <a:lnTo>
                    <a:pt x="867" y="628"/>
                  </a:lnTo>
                  <a:lnTo>
                    <a:pt x="778" y="633"/>
                  </a:lnTo>
                  <a:lnTo>
                    <a:pt x="699" y="644"/>
                  </a:lnTo>
                  <a:lnTo>
                    <a:pt x="614" y="665"/>
                  </a:lnTo>
                  <a:lnTo>
                    <a:pt x="543" y="696"/>
                  </a:lnTo>
                  <a:lnTo>
                    <a:pt x="468" y="738"/>
                  </a:lnTo>
                  <a:lnTo>
                    <a:pt x="397" y="780"/>
                  </a:lnTo>
                  <a:lnTo>
                    <a:pt x="332" y="830"/>
                  </a:lnTo>
                  <a:lnTo>
                    <a:pt x="261" y="894"/>
                  </a:lnTo>
                  <a:lnTo>
                    <a:pt x="202" y="957"/>
                  </a:lnTo>
                  <a:lnTo>
                    <a:pt x="147" y="1028"/>
                  </a:lnTo>
                  <a:lnTo>
                    <a:pt x="102" y="1103"/>
                  </a:lnTo>
                  <a:lnTo>
                    <a:pt x="63" y="1179"/>
                  </a:lnTo>
                  <a:lnTo>
                    <a:pt x="39" y="1264"/>
                  </a:lnTo>
                  <a:lnTo>
                    <a:pt x="17" y="1348"/>
                  </a:lnTo>
                  <a:lnTo>
                    <a:pt x="5" y="1437"/>
                  </a:lnTo>
                  <a:lnTo>
                    <a:pt x="0" y="1529"/>
                  </a:lnTo>
                  <a:lnTo>
                    <a:pt x="5" y="1622"/>
                  </a:lnTo>
                  <a:lnTo>
                    <a:pt x="17" y="1706"/>
                  </a:lnTo>
                  <a:lnTo>
                    <a:pt x="39" y="1790"/>
                  </a:lnTo>
                  <a:lnTo>
                    <a:pt x="63" y="1870"/>
                  </a:lnTo>
                  <a:lnTo>
                    <a:pt x="102" y="1951"/>
                  </a:lnTo>
                  <a:lnTo>
                    <a:pt x="147" y="2026"/>
                  </a:lnTo>
                  <a:lnTo>
                    <a:pt x="202" y="2097"/>
                  </a:lnTo>
                  <a:lnTo>
                    <a:pt x="261" y="2165"/>
                  </a:lnTo>
                  <a:lnTo>
                    <a:pt x="332" y="2228"/>
                  </a:lnTo>
                  <a:lnTo>
                    <a:pt x="397" y="2279"/>
                  </a:lnTo>
                  <a:lnTo>
                    <a:pt x="468" y="2321"/>
                  </a:lnTo>
                  <a:lnTo>
                    <a:pt x="543" y="2355"/>
                  </a:lnTo>
                  <a:lnTo>
                    <a:pt x="614" y="2389"/>
                  </a:lnTo>
                  <a:lnTo>
                    <a:pt x="699" y="2410"/>
                  </a:lnTo>
                  <a:lnTo>
                    <a:pt x="778" y="2423"/>
                  </a:lnTo>
                  <a:lnTo>
                    <a:pt x="867" y="2431"/>
                  </a:lnTo>
                  <a:lnTo>
                    <a:pt x="1091" y="2431"/>
                  </a:lnTo>
                  <a:lnTo>
                    <a:pt x="1091" y="3163"/>
                  </a:lnTo>
                  <a:lnTo>
                    <a:pt x="350" y="3163"/>
                  </a:lnTo>
                  <a:lnTo>
                    <a:pt x="324" y="3163"/>
                  </a:lnTo>
                  <a:lnTo>
                    <a:pt x="295" y="3167"/>
                  </a:lnTo>
                  <a:lnTo>
                    <a:pt x="269" y="3175"/>
                  </a:lnTo>
                  <a:lnTo>
                    <a:pt x="244" y="3184"/>
                  </a:lnTo>
                  <a:lnTo>
                    <a:pt x="224" y="3192"/>
                  </a:lnTo>
                  <a:lnTo>
                    <a:pt x="202" y="3205"/>
                  </a:lnTo>
                  <a:lnTo>
                    <a:pt x="160" y="3242"/>
                  </a:lnTo>
                  <a:lnTo>
                    <a:pt x="123" y="3284"/>
                  </a:lnTo>
                  <a:lnTo>
                    <a:pt x="110" y="3305"/>
                  </a:lnTo>
                  <a:lnTo>
                    <a:pt x="102" y="3326"/>
                  </a:lnTo>
                  <a:lnTo>
                    <a:pt x="94" y="3352"/>
                  </a:lnTo>
                  <a:lnTo>
                    <a:pt x="84" y="3373"/>
                  </a:lnTo>
                  <a:lnTo>
                    <a:pt x="81" y="3432"/>
                  </a:lnTo>
                  <a:lnTo>
                    <a:pt x="84" y="3482"/>
                  </a:lnTo>
                  <a:lnTo>
                    <a:pt x="94" y="3508"/>
                  </a:lnTo>
                  <a:lnTo>
                    <a:pt x="102" y="3534"/>
                  </a:lnTo>
                  <a:lnTo>
                    <a:pt x="110" y="3558"/>
                  </a:lnTo>
                  <a:lnTo>
                    <a:pt x="123" y="3579"/>
                  </a:lnTo>
                  <a:lnTo>
                    <a:pt x="139" y="3600"/>
                  </a:lnTo>
                  <a:lnTo>
                    <a:pt x="160" y="3621"/>
                  </a:lnTo>
                  <a:lnTo>
                    <a:pt x="202" y="3655"/>
                  </a:lnTo>
                  <a:lnTo>
                    <a:pt x="224" y="3668"/>
                  </a:lnTo>
                  <a:lnTo>
                    <a:pt x="244" y="3676"/>
                  </a:lnTo>
                  <a:lnTo>
                    <a:pt x="269" y="3685"/>
                  </a:lnTo>
                  <a:lnTo>
                    <a:pt x="295" y="3693"/>
                  </a:lnTo>
                  <a:lnTo>
                    <a:pt x="350" y="3698"/>
                  </a:lnTo>
                  <a:lnTo>
                    <a:pt x="1091" y="3698"/>
                  </a:lnTo>
                  <a:lnTo>
                    <a:pt x="1091" y="4059"/>
                  </a:lnTo>
                  <a:lnTo>
                    <a:pt x="1094" y="4111"/>
                  </a:lnTo>
                  <a:lnTo>
                    <a:pt x="1102" y="4132"/>
                  </a:lnTo>
                  <a:lnTo>
                    <a:pt x="1112" y="4157"/>
                  </a:lnTo>
                  <a:lnTo>
                    <a:pt x="1120" y="4178"/>
                  </a:lnTo>
                  <a:lnTo>
                    <a:pt x="1136" y="4202"/>
                  </a:lnTo>
                  <a:lnTo>
                    <a:pt x="1154" y="4223"/>
                  </a:lnTo>
                  <a:lnTo>
                    <a:pt x="1170" y="4244"/>
                  </a:lnTo>
                  <a:lnTo>
                    <a:pt x="1212" y="4278"/>
                  </a:lnTo>
                  <a:lnTo>
                    <a:pt x="1233" y="4291"/>
                  </a:lnTo>
                  <a:lnTo>
                    <a:pt x="1255" y="4304"/>
                  </a:lnTo>
                  <a:lnTo>
                    <a:pt x="1310" y="4317"/>
                  </a:lnTo>
                  <a:lnTo>
                    <a:pt x="1360" y="4320"/>
                  </a:lnTo>
                  <a:lnTo>
                    <a:pt x="1410" y="4317"/>
                  </a:lnTo>
                  <a:lnTo>
                    <a:pt x="1461" y="4304"/>
                  </a:lnTo>
                  <a:lnTo>
                    <a:pt x="1485" y="4291"/>
                  </a:lnTo>
                  <a:lnTo>
                    <a:pt x="1506" y="4278"/>
                  </a:lnTo>
                  <a:lnTo>
                    <a:pt x="1548" y="4244"/>
                  </a:lnTo>
                  <a:lnTo>
                    <a:pt x="1566" y="4223"/>
                  </a:lnTo>
                  <a:lnTo>
                    <a:pt x="1582" y="4202"/>
                  </a:lnTo>
                  <a:lnTo>
                    <a:pt x="1595" y="4178"/>
                  </a:lnTo>
                  <a:lnTo>
                    <a:pt x="1603" y="4157"/>
                  </a:lnTo>
                  <a:lnTo>
                    <a:pt x="1613" y="4132"/>
                  </a:lnTo>
                  <a:lnTo>
                    <a:pt x="1621" y="4111"/>
                  </a:lnTo>
                  <a:lnTo>
                    <a:pt x="1624" y="4059"/>
                  </a:lnTo>
                  <a:lnTo>
                    <a:pt x="1624" y="3698"/>
                  </a:lnTo>
                  <a:lnTo>
                    <a:pt x="1856" y="3698"/>
                  </a:lnTo>
                  <a:lnTo>
                    <a:pt x="1940" y="3689"/>
                  </a:lnTo>
                  <a:lnTo>
                    <a:pt x="2025" y="3676"/>
                  </a:lnTo>
                  <a:lnTo>
                    <a:pt x="2101" y="3655"/>
                  </a:lnTo>
                  <a:lnTo>
                    <a:pt x="2179" y="3626"/>
                  </a:lnTo>
                  <a:lnTo>
                    <a:pt x="2252" y="3589"/>
                  </a:lnTo>
                  <a:lnTo>
                    <a:pt x="2323" y="3542"/>
                  </a:lnTo>
                  <a:lnTo>
                    <a:pt x="2386" y="3495"/>
                  </a:lnTo>
                  <a:lnTo>
                    <a:pt x="2448" y="3436"/>
                  </a:lnTo>
                  <a:lnTo>
                    <a:pt x="2453" y="3432"/>
                  </a:lnTo>
                  <a:lnTo>
                    <a:pt x="2516" y="3365"/>
                  </a:lnTo>
                  <a:lnTo>
                    <a:pt x="2568" y="3294"/>
                  </a:lnTo>
                  <a:lnTo>
                    <a:pt x="2613" y="3221"/>
                  </a:lnTo>
                  <a:lnTo>
                    <a:pt x="2651" y="3141"/>
                  </a:lnTo>
                  <a:lnTo>
                    <a:pt x="2680" y="3062"/>
                  </a:lnTo>
                  <a:lnTo>
                    <a:pt x="2701" y="2978"/>
                  </a:lnTo>
                  <a:lnTo>
                    <a:pt x="2714" y="2890"/>
                  </a:lnTo>
                  <a:lnTo>
                    <a:pt x="2719" y="2796"/>
                  </a:lnTo>
                  <a:lnTo>
                    <a:pt x="2719" y="2793"/>
                  </a:lnTo>
                  <a:lnTo>
                    <a:pt x="2714" y="2700"/>
                  </a:lnTo>
                  <a:lnTo>
                    <a:pt x="2701" y="2616"/>
                  </a:lnTo>
                  <a:close/>
                  <a:moveTo>
                    <a:pt x="1175" y="1893"/>
                  </a:moveTo>
                  <a:lnTo>
                    <a:pt x="956" y="1893"/>
                  </a:lnTo>
                  <a:lnTo>
                    <a:pt x="922" y="1889"/>
                  </a:lnTo>
                  <a:lnTo>
                    <a:pt x="891" y="1885"/>
                  </a:lnTo>
                  <a:lnTo>
                    <a:pt x="851" y="1872"/>
                  </a:lnTo>
                  <a:lnTo>
                    <a:pt x="820" y="1859"/>
                  </a:lnTo>
                  <a:lnTo>
                    <a:pt x="794" y="1848"/>
                  </a:lnTo>
                  <a:lnTo>
                    <a:pt x="764" y="1830"/>
                  </a:lnTo>
                  <a:lnTo>
                    <a:pt x="738" y="1809"/>
                  </a:lnTo>
                  <a:lnTo>
                    <a:pt x="711" y="1785"/>
                  </a:lnTo>
                  <a:lnTo>
                    <a:pt x="680" y="1759"/>
                  </a:lnTo>
                  <a:lnTo>
                    <a:pt x="659" y="1730"/>
                  </a:lnTo>
                  <a:lnTo>
                    <a:pt x="641" y="1696"/>
                  </a:lnTo>
                  <a:lnTo>
                    <a:pt x="624" y="1667"/>
                  </a:lnTo>
                  <a:lnTo>
                    <a:pt x="611" y="1633"/>
                  </a:lnTo>
                  <a:lnTo>
                    <a:pt x="603" y="1599"/>
                  </a:lnTo>
                  <a:lnTo>
                    <a:pt x="598" y="1566"/>
                  </a:lnTo>
                  <a:lnTo>
                    <a:pt x="598" y="1529"/>
                  </a:lnTo>
                  <a:lnTo>
                    <a:pt x="598" y="1492"/>
                  </a:lnTo>
                  <a:lnTo>
                    <a:pt x="603" y="1458"/>
                  </a:lnTo>
                  <a:lnTo>
                    <a:pt x="611" y="1424"/>
                  </a:lnTo>
                  <a:lnTo>
                    <a:pt x="624" y="1390"/>
                  </a:lnTo>
                  <a:lnTo>
                    <a:pt x="641" y="1353"/>
                  </a:lnTo>
                  <a:lnTo>
                    <a:pt x="659" y="1322"/>
                  </a:lnTo>
                  <a:lnTo>
                    <a:pt x="680" y="1293"/>
                  </a:lnTo>
                  <a:lnTo>
                    <a:pt x="711" y="1269"/>
                  </a:lnTo>
                  <a:lnTo>
                    <a:pt x="738" y="1243"/>
                  </a:lnTo>
                  <a:lnTo>
                    <a:pt x="764" y="1227"/>
                  </a:lnTo>
                  <a:lnTo>
                    <a:pt x="794" y="1206"/>
                  </a:lnTo>
                  <a:lnTo>
                    <a:pt x="820" y="1189"/>
                  </a:lnTo>
                  <a:lnTo>
                    <a:pt x="851" y="1176"/>
                  </a:lnTo>
                  <a:lnTo>
                    <a:pt x="891" y="1168"/>
                  </a:lnTo>
                  <a:lnTo>
                    <a:pt x="922" y="1165"/>
                  </a:lnTo>
                  <a:lnTo>
                    <a:pt x="956" y="1160"/>
                  </a:lnTo>
                  <a:lnTo>
                    <a:pt x="1175" y="1160"/>
                  </a:lnTo>
                  <a:lnTo>
                    <a:pt x="1175" y="1893"/>
                  </a:lnTo>
                  <a:close/>
                  <a:moveTo>
                    <a:pt x="2221" y="2780"/>
                  </a:moveTo>
                  <a:lnTo>
                    <a:pt x="2221" y="2783"/>
                  </a:lnTo>
                  <a:lnTo>
                    <a:pt x="2221" y="2822"/>
                  </a:lnTo>
                  <a:lnTo>
                    <a:pt x="2218" y="2856"/>
                  </a:lnTo>
                  <a:lnTo>
                    <a:pt x="2205" y="2893"/>
                  </a:lnTo>
                  <a:lnTo>
                    <a:pt x="2197" y="2927"/>
                  </a:lnTo>
                  <a:lnTo>
                    <a:pt x="2183" y="2957"/>
                  </a:lnTo>
                  <a:lnTo>
                    <a:pt x="2167" y="2986"/>
                  </a:lnTo>
                  <a:lnTo>
                    <a:pt x="2142" y="3015"/>
                  </a:lnTo>
                  <a:lnTo>
                    <a:pt x="2118" y="3044"/>
                  </a:lnTo>
                  <a:lnTo>
                    <a:pt x="2094" y="3070"/>
                  </a:lnTo>
                  <a:lnTo>
                    <a:pt x="2072" y="3088"/>
                  </a:lnTo>
                  <a:lnTo>
                    <a:pt x="2047" y="3104"/>
                  </a:lnTo>
                  <a:lnTo>
                    <a:pt x="2020" y="3122"/>
                  </a:lnTo>
                  <a:lnTo>
                    <a:pt x="1988" y="3133"/>
                  </a:lnTo>
                  <a:lnTo>
                    <a:pt x="1956" y="3143"/>
                  </a:lnTo>
                  <a:lnTo>
                    <a:pt x="1928" y="3146"/>
                  </a:lnTo>
                  <a:lnTo>
                    <a:pt x="1896" y="3151"/>
                  </a:lnTo>
                  <a:lnTo>
                    <a:pt x="1698" y="3151"/>
                  </a:lnTo>
                  <a:lnTo>
                    <a:pt x="1698" y="2418"/>
                  </a:lnTo>
                  <a:lnTo>
                    <a:pt x="1896" y="2418"/>
                  </a:lnTo>
                  <a:lnTo>
                    <a:pt x="1923" y="2421"/>
                  </a:lnTo>
                  <a:lnTo>
                    <a:pt x="1956" y="2426"/>
                  </a:lnTo>
                  <a:lnTo>
                    <a:pt x="1988" y="2434"/>
                  </a:lnTo>
                  <a:lnTo>
                    <a:pt x="2020" y="2447"/>
                  </a:lnTo>
                  <a:lnTo>
                    <a:pt x="2047" y="2460"/>
                  </a:lnTo>
                  <a:lnTo>
                    <a:pt x="2072" y="2481"/>
                  </a:lnTo>
                  <a:lnTo>
                    <a:pt x="2094" y="2497"/>
                  </a:lnTo>
                  <a:lnTo>
                    <a:pt x="2118" y="2522"/>
                  </a:lnTo>
                  <a:lnTo>
                    <a:pt x="2142" y="2551"/>
                  </a:lnTo>
                  <a:lnTo>
                    <a:pt x="2167" y="2582"/>
                  </a:lnTo>
                  <a:lnTo>
                    <a:pt x="2183" y="2611"/>
                  </a:lnTo>
                  <a:lnTo>
                    <a:pt x="2197" y="2640"/>
                  </a:lnTo>
                  <a:lnTo>
                    <a:pt x="2210" y="2674"/>
                  </a:lnTo>
                  <a:lnTo>
                    <a:pt x="2218" y="2708"/>
                  </a:lnTo>
                  <a:lnTo>
                    <a:pt x="2221" y="2746"/>
                  </a:lnTo>
                  <a:lnTo>
                    <a:pt x="2221" y="278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10" name="Group 309">
              <a:extLst>
                <a:ext uri="{FF2B5EF4-FFF2-40B4-BE49-F238E27FC236}">
                  <a16:creationId xmlns:a16="http://schemas.microsoft.com/office/drawing/2014/main" id="{4A8346AA-F279-4A29-B4D8-A90E0137C804}"/>
                </a:ext>
              </a:extLst>
            </p:cNvPr>
            <p:cNvGrpSpPr/>
            <p:nvPr/>
          </p:nvGrpSpPr>
          <p:grpSpPr>
            <a:xfrm>
              <a:off x="3171353" y="5521163"/>
              <a:ext cx="968599" cy="873018"/>
              <a:chOff x="3171353" y="5521163"/>
              <a:chExt cx="968599" cy="873018"/>
            </a:xfrm>
          </p:grpSpPr>
          <p:sp>
            <p:nvSpPr>
              <p:cNvPr id="311" name="TextBox 310">
                <a:extLst>
                  <a:ext uri="{FF2B5EF4-FFF2-40B4-BE49-F238E27FC236}">
                    <a16:creationId xmlns:a16="http://schemas.microsoft.com/office/drawing/2014/main" id="{54179919-4924-4F52-9397-98C2EB017C9D}"/>
                  </a:ext>
                </a:extLst>
              </p:cNvPr>
              <p:cNvSpPr txBox="1"/>
              <p:nvPr/>
            </p:nvSpPr>
            <p:spPr>
              <a:xfrm>
                <a:off x="3171353" y="6227982"/>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endPar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endParaRPr>
              </a:p>
            </p:txBody>
          </p:sp>
          <p:sp>
            <p:nvSpPr>
              <p:cNvPr id="312" name="Freeform: Shape 311">
                <a:extLst>
                  <a:ext uri="{FF2B5EF4-FFF2-40B4-BE49-F238E27FC236}">
                    <a16:creationId xmlns:a16="http://schemas.microsoft.com/office/drawing/2014/main" id="{A87F2E09-87EF-44AA-9282-8623559051E6}"/>
                  </a:ext>
                </a:extLst>
              </p:cNvPr>
              <p:cNvSpPr/>
              <p:nvPr/>
            </p:nvSpPr>
            <p:spPr bwMode="auto">
              <a:xfrm>
                <a:off x="3520315" y="5521163"/>
                <a:ext cx="269077" cy="677391"/>
              </a:xfrm>
              <a:custGeom>
                <a:avLst/>
                <a:gdLst>
                  <a:gd name="connsiteX0" fmla="*/ 147140 w 269077"/>
                  <a:gd name="connsiteY0" fmla="*/ 177466 h 677391"/>
                  <a:gd name="connsiteX1" fmla="*/ 146522 w 269077"/>
                  <a:gd name="connsiteY1" fmla="*/ 177635 h 677391"/>
                  <a:gd name="connsiteX2" fmla="*/ 145737 w 269077"/>
                  <a:gd name="connsiteY2" fmla="*/ 177915 h 677391"/>
                  <a:gd name="connsiteX3" fmla="*/ 133670 w 269077"/>
                  <a:gd name="connsiteY3" fmla="*/ 183640 h 677391"/>
                  <a:gd name="connsiteX4" fmla="*/ 121324 w 269077"/>
                  <a:gd name="connsiteY4" fmla="*/ 179038 h 677391"/>
                  <a:gd name="connsiteX5" fmla="*/ 120594 w 269077"/>
                  <a:gd name="connsiteY5" fmla="*/ 178757 h 677391"/>
                  <a:gd name="connsiteX6" fmla="*/ 119752 w 269077"/>
                  <a:gd name="connsiteY6" fmla="*/ 178645 h 677391"/>
                  <a:gd name="connsiteX7" fmla="*/ 119079 w 269077"/>
                  <a:gd name="connsiteY7" fmla="*/ 178645 h 677391"/>
                  <a:gd name="connsiteX8" fmla="*/ 118237 w 269077"/>
                  <a:gd name="connsiteY8" fmla="*/ 178757 h 677391"/>
                  <a:gd name="connsiteX9" fmla="*/ 117451 w 269077"/>
                  <a:gd name="connsiteY9" fmla="*/ 179038 h 677391"/>
                  <a:gd name="connsiteX10" fmla="*/ 116778 w 269077"/>
                  <a:gd name="connsiteY10" fmla="*/ 179374 h 677391"/>
                  <a:gd name="connsiteX11" fmla="*/ 116160 w 269077"/>
                  <a:gd name="connsiteY11" fmla="*/ 179711 h 677391"/>
                  <a:gd name="connsiteX12" fmla="*/ 115543 w 269077"/>
                  <a:gd name="connsiteY12" fmla="*/ 180385 h 677391"/>
                  <a:gd name="connsiteX13" fmla="*/ 106564 w 269077"/>
                  <a:gd name="connsiteY13" fmla="*/ 190038 h 677391"/>
                  <a:gd name="connsiteX14" fmla="*/ 93319 w 269077"/>
                  <a:gd name="connsiteY14" fmla="*/ 190487 h 677391"/>
                  <a:gd name="connsiteX15" fmla="*/ 92365 w 269077"/>
                  <a:gd name="connsiteY15" fmla="*/ 190599 h 677391"/>
                  <a:gd name="connsiteX16" fmla="*/ 91747 w 269077"/>
                  <a:gd name="connsiteY16" fmla="*/ 190767 h 677391"/>
                  <a:gd name="connsiteX17" fmla="*/ 91018 w 269077"/>
                  <a:gd name="connsiteY17" fmla="*/ 191048 h 677391"/>
                  <a:gd name="connsiteX18" fmla="*/ 90288 w 269077"/>
                  <a:gd name="connsiteY18" fmla="*/ 191553 h 677391"/>
                  <a:gd name="connsiteX19" fmla="*/ 90401 w 269077"/>
                  <a:gd name="connsiteY19" fmla="*/ 191553 h 677391"/>
                  <a:gd name="connsiteX20" fmla="*/ 89783 w 269077"/>
                  <a:gd name="connsiteY20" fmla="*/ 192002 h 677391"/>
                  <a:gd name="connsiteX21" fmla="*/ 89166 w 269077"/>
                  <a:gd name="connsiteY21" fmla="*/ 192563 h 677391"/>
                  <a:gd name="connsiteX22" fmla="*/ 88885 w 269077"/>
                  <a:gd name="connsiteY22" fmla="*/ 193180 h 677391"/>
                  <a:gd name="connsiteX23" fmla="*/ 88492 w 269077"/>
                  <a:gd name="connsiteY23" fmla="*/ 193910 h 677391"/>
                  <a:gd name="connsiteX24" fmla="*/ 84003 w 269077"/>
                  <a:gd name="connsiteY24" fmla="*/ 206425 h 677391"/>
                  <a:gd name="connsiteX25" fmla="*/ 71880 w 269077"/>
                  <a:gd name="connsiteY25" fmla="*/ 211925 h 677391"/>
                  <a:gd name="connsiteX26" fmla="*/ 71151 w 269077"/>
                  <a:gd name="connsiteY26" fmla="*/ 212262 h 677391"/>
                  <a:gd name="connsiteX27" fmla="*/ 70590 w 269077"/>
                  <a:gd name="connsiteY27" fmla="*/ 212711 h 677391"/>
                  <a:gd name="connsiteX28" fmla="*/ 70084 w 269077"/>
                  <a:gd name="connsiteY28" fmla="*/ 213272 h 677391"/>
                  <a:gd name="connsiteX29" fmla="*/ 69636 w 269077"/>
                  <a:gd name="connsiteY29" fmla="*/ 213889 h 677391"/>
                  <a:gd name="connsiteX30" fmla="*/ 69187 w 269077"/>
                  <a:gd name="connsiteY30" fmla="*/ 214619 h 677391"/>
                  <a:gd name="connsiteX31" fmla="*/ 68906 w 269077"/>
                  <a:gd name="connsiteY31" fmla="*/ 215348 h 677391"/>
                  <a:gd name="connsiteX32" fmla="*/ 68794 w 269077"/>
                  <a:gd name="connsiteY32" fmla="*/ 216078 h 677391"/>
                  <a:gd name="connsiteX33" fmla="*/ 68738 w 269077"/>
                  <a:gd name="connsiteY33" fmla="*/ 216808 h 677391"/>
                  <a:gd name="connsiteX34" fmla="*/ 69355 w 269077"/>
                  <a:gd name="connsiteY34" fmla="*/ 229996 h 677391"/>
                  <a:gd name="connsiteX35" fmla="*/ 60375 w 269077"/>
                  <a:gd name="connsiteY35" fmla="*/ 239649 h 677391"/>
                  <a:gd name="connsiteX36" fmla="*/ 59870 w 269077"/>
                  <a:gd name="connsiteY36" fmla="*/ 240210 h 677391"/>
                  <a:gd name="connsiteX37" fmla="*/ 59421 w 269077"/>
                  <a:gd name="connsiteY37" fmla="*/ 241052 h 677391"/>
                  <a:gd name="connsiteX38" fmla="*/ 59141 w 269077"/>
                  <a:gd name="connsiteY38" fmla="*/ 241670 h 677391"/>
                  <a:gd name="connsiteX39" fmla="*/ 58972 w 269077"/>
                  <a:gd name="connsiteY39" fmla="*/ 242399 h 677391"/>
                  <a:gd name="connsiteX40" fmla="*/ 58860 w 269077"/>
                  <a:gd name="connsiteY40" fmla="*/ 243185 h 677391"/>
                  <a:gd name="connsiteX41" fmla="*/ 58972 w 269077"/>
                  <a:gd name="connsiteY41" fmla="*/ 243914 h 677391"/>
                  <a:gd name="connsiteX42" fmla="*/ 59028 w 269077"/>
                  <a:gd name="connsiteY42" fmla="*/ 244756 h 677391"/>
                  <a:gd name="connsiteX43" fmla="*/ 59421 w 269077"/>
                  <a:gd name="connsiteY43" fmla="*/ 245430 h 677391"/>
                  <a:gd name="connsiteX44" fmla="*/ 65034 w 269077"/>
                  <a:gd name="connsiteY44" fmla="*/ 257496 h 677391"/>
                  <a:gd name="connsiteX45" fmla="*/ 60375 w 269077"/>
                  <a:gd name="connsiteY45" fmla="*/ 269787 h 677391"/>
                  <a:gd name="connsiteX46" fmla="*/ 60151 w 269077"/>
                  <a:gd name="connsiteY46" fmla="*/ 270572 h 677391"/>
                  <a:gd name="connsiteX47" fmla="*/ 60039 w 269077"/>
                  <a:gd name="connsiteY47" fmla="*/ 271414 h 677391"/>
                  <a:gd name="connsiteX48" fmla="*/ 60039 w 269077"/>
                  <a:gd name="connsiteY48" fmla="*/ 272144 h 677391"/>
                  <a:gd name="connsiteX49" fmla="*/ 60207 w 269077"/>
                  <a:gd name="connsiteY49" fmla="*/ 272817 h 677391"/>
                  <a:gd name="connsiteX50" fmla="*/ 60488 w 269077"/>
                  <a:gd name="connsiteY50" fmla="*/ 273659 h 677391"/>
                  <a:gd name="connsiteX51" fmla="*/ 60768 w 269077"/>
                  <a:gd name="connsiteY51" fmla="*/ 274389 h 677391"/>
                  <a:gd name="connsiteX52" fmla="*/ 61217 w 269077"/>
                  <a:gd name="connsiteY52" fmla="*/ 274950 h 677391"/>
                  <a:gd name="connsiteX53" fmla="*/ 61666 w 269077"/>
                  <a:gd name="connsiteY53" fmla="*/ 275567 h 677391"/>
                  <a:gd name="connsiteX54" fmla="*/ 71488 w 269077"/>
                  <a:gd name="connsiteY54" fmla="*/ 284434 h 677391"/>
                  <a:gd name="connsiteX55" fmla="*/ 71993 w 269077"/>
                  <a:gd name="connsiteY55" fmla="*/ 297679 h 677391"/>
                  <a:gd name="connsiteX56" fmla="*/ 72049 w 269077"/>
                  <a:gd name="connsiteY56" fmla="*/ 298521 h 677391"/>
                  <a:gd name="connsiteX57" fmla="*/ 72217 w 269077"/>
                  <a:gd name="connsiteY57" fmla="*/ 299138 h 677391"/>
                  <a:gd name="connsiteX58" fmla="*/ 72610 w 269077"/>
                  <a:gd name="connsiteY58" fmla="*/ 299868 h 677391"/>
                  <a:gd name="connsiteX59" fmla="*/ 72947 w 269077"/>
                  <a:gd name="connsiteY59" fmla="*/ 300598 h 677391"/>
                  <a:gd name="connsiteX60" fmla="*/ 73508 w 269077"/>
                  <a:gd name="connsiteY60" fmla="*/ 301159 h 677391"/>
                  <a:gd name="connsiteX61" fmla="*/ 74125 w 269077"/>
                  <a:gd name="connsiteY61" fmla="*/ 301664 h 677391"/>
                  <a:gd name="connsiteX62" fmla="*/ 74743 w 269077"/>
                  <a:gd name="connsiteY62" fmla="*/ 302057 h 677391"/>
                  <a:gd name="connsiteX63" fmla="*/ 75416 w 269077"/>
                  <a:gd name="connsiteY63" fmla="*/ 302393 h 677391"/>
                  <a:gd name="connsiteX64" fmla="*/ 87875 w 269077"/>
                  <a:gd name="connsiteY64" fmla="*/ 306995 h 677391"/>
                  <a:gd name="connsiteX65" fmla="*/ 93487 w 269077"/>
                  <a:gd name="connsiteY65" fmla="*/ 318837 h 677391"/>
                  <a:gd name="connsiteX66" fmla="*/ 93824 w 269077"/>
                  <a:gd name="connsiteY66" fmla="*/ 319567 h 677391"/>
                  <a:gd name="connsiteX67" fmla="*/ 94273 w 269077"/>
                  <a:gd name="connsiteY67" fmla="*/ 320240 h 677391"/>
                  <a:gd name="connsiteX68" fmla="*/ 94834 w 269077"/>
                  <a:gd name="connsiteY68" fmla="*/ 320857 h 677391"/>
                  <a:gd name="connsiteX69" fmla="*/ 95452 w 269077"/>
                  <a:gd name="connsiteY69" fmla="*/ 321194 h 677391"/>
                  <a:gd name="connsiteX70" fmla="*/ 96181 w 269077"/>
                  <a:gd name="connsiteY70" fmla="*/ 321587 h 677391"/>
                  <a:gd name="connsiteX71" fmla="*/ 96911 w 269077"/>
                  <a:gd name="connsiteY71" fmla="*/ 321868 h 677391"/>
                  <a:gd name="connsiteX72" fmla="*/ 97640 w 269077"/>
                  <a:gd name="connsiteY72" fmla="*/ 321924 h 677391"/>
                  <a:gd name="connsiteX73" fmla="*/ 98426 w 269077"/>
                  <a:gd name="connsiteY73" fmla="*/ 321924 h 677391"/>
                  <a:gd name="connsiteX74" fmla="*/ 111671 w 269077"/>
                  <a:gd name="connsiteY74" fmla="*/ 321363 h 677391"/>
                  <a:gd name="connsiteX75" fmla="*/ 121492 w 269077"/>
                  <a:gd name="connsiteY75" fmla="*/ 330454 h 677391"/>
                  <a:gd name="connsiteX76" fmla="*/ 122053 w 269077"/>
                  <a:gd name="connsiteY76" fmla="*/ 330959 h 677391"/>
                  <a:gd name="connsiteX77" fmla="*/ 122839 w 269077"/>
                  <a:gd name="connsiteY77" fmla="*/ 331352 h 677391"/>
                  <a:gd name="connsiteX78" fmla="*/ 123512 w 269077"/>
                  <a:gd name="connsiteY78" fmla="*/ 331521 h 677391"/>
                  <a:gd name="connsiteX79" fmla="*/ 124186 w 269077"/>
                  <a:gd name="connsiteY79" fmla="*/ 331801 h 677391"/>
                  <a:gd name="connsiteX80" fmla="*/ 125028 w 269077"/>
                  <a:gd name="connsiteY80" fmla="*/ 331801 h 677391"/>
                  <a:gd name="connsiteX81" fmla="*/ 125813 w 269077"/>
                  <a:gd name="connsiteY81" fmla="*/ 331801 h 677391"/>
                  <a:gd name="connsiteX82" fmla="*/ 126543 w 269077"/>
                  <a:gd name="connsiteY82" fmla="*/ 331577 h 677391"/>
                  <a:gd name="connsiteX83" fmla="*/ 127273 w 269077"/>
                  <a:gd name="connsiteY83" fmla="*/ 331352 h 677391"/>
                  <a:gd name="connsiteX84" fmla="*/ 139395 w 269077"/>
                  <a:gd name="connsiteY84" fmla="*/ 325740 h 677391"/>
                  <a:gd name="connsiteX85" fmla="*/ 151798 w 269077"/>
                  <a:gd name="connsiteY85" fmla="*/ 330454 h 677391"/>
                  <a:gd name="connsiteX86" fmla="*/ 152584 w 269077"/>
                  <a:gd name="connsiteY86" fmla="*/ 330623 h 677391"/>
                  <a:gd name="connsiteX87" fmla="*/ 153425 w 269077"/>
                  <a:gd name="connsiteY87" fmla="*/ 330679 h 677391"/>
                  <a:gd name="connsiteX88" fmla="*/ 154043 w 269077"/>
                  <a:gd name="connsiteY88" fmla="*/ 330679 h 677391"/>
                  <a:gd name="connsiteX89" fmla="*/ 154828 w 269077"/>
                  <a:gd name="connsiteY89" fmla="*/ 330510 h 677391"/>
                  <a:gd name="connsiteX90" fmla="*/ 155670 w 269077"/>
                  <a:gd name="connsiteY90" fmla="*/ 330342 h 677391"/>
                  <a:gd name="connsiteX91" fmla="*/ 156288 w 269077"/>
                  <a:gd name="connsiteY91" fmla="*/ 330061 h 677391"/>
                  <a:gd name="connsiteX92" fmla="*/ 156905 w 269077"/>
                  <a:gd name="connsiteY92" fmla="*/ 329500 h 677391"/>
                  <a:gd name="connsiteX93" fmla="*/ 157466 w 269077"/>
                  <a:gd name="connsiteY93" fmla="*/ 328995 h 677391"/>
                  <a:gd name="connsiteX94" fmla="*/ 166502 w 269077"/>
                  <a:gd name="connsiteY94" fmla="*/ 319230 h 677391"/>
                  <a:gd name="connsiteX95" fmla="*/ 179803 w 269077"/>
                  <a:gd name="connsiteY95" fmla="*/ 318781 h 677391"/>
                  <a:gd name="connsiteX96" fmla="*/ 180588 w 269077"/>
                  <a:gd name="connsiteY96" fmla="*/ 318781 h 677391"/>
                  <a:gd name="connsiteX97" fmla="*/ 181262 w 269077"/>
                  <a:gd name="connsiteY97" fmla="*/ 318613 h 677391"/>
                  <a:gd name="connsiteX98" fmla="*/ 182047 w 269077"/>
                  <a:gd name="connsiteY98" fmla="*/ 318220 h 677391"/>
                  <a:gd name="connsiteX99" fmla="*/ 182665 w 269077"/>
                  <a:gd name="connsiteY99" fmla="*/ 317771 h 677391"/>
                  <a:gd name="connsiteX100" fmla="*/ 183226 w 269077"/>
                  <a:gd name="connsiteY100" fmla="*/ 317322 h 677391"/>
                  <a:gd name="connsiteX101" fmla="*/ 183787 w 269077"/>
                  <a:gd name="connsiteY101" fmla="*/ 316761 h 677391"/>
                  <a:gd name="connsiteX102" fmla="*/ 184236 w 269077"/>
                  <a:gd name="connsiteY102" fmla="*/ 316031 h 677391"/>
                  <a:gd name="connsiteX103" fmla="*/ 184517 w 269077"/>
                  <a:gd name="connsiteY103" fmla="*/ 315414 h 677391"/>
                  <a:gd name="connsiteX104" fmla="*/ 189119 w 269077"/>
                  <a:gd name="connsiteY104" fmla="*/ 302955 h 677391"/>
                  <a:gd name="connsiteX105" fmla="*/ 201241 w 269077"/>
                  <a:gd name="connsiteY105" fmla="*/ 297511 h 677391"/>
                  <a:gd name="connsiteX106" fmla="*/ 201915 w 269077"/>
                  <a:gd name="connsiteY106" fmla="*/ 297174 h 677391"/>
                  <a:gd name="connsiteX107" fmla="*/ 202588 w 269077"/>
                  <a:gd name="connsiteY107" fmla="*/ 296613 h 677391"/>
                  <a:gd name="connsiteX108" fmla="*/ 203037 w 269077"/>
                  <a:gd name="connsiteY108" fmla="*/ 296052 h 677391"/>
                  <a:gd name="connsiteX109" fmla="*/ 203486 w 269077"/>
                  <a:gd name="connsiteY109" fmla="*/ 295547 h 677391"/>
                  <a:gd name="connsiteX110" fmla="*/ 203542 w 269077"/>
                  <a:gd name="connsiteY110" fmla="*/ 295547 h 677391"/>
                  <a:gd name="connsiteX111" fmla="*/ 203823 w 269077"/>
                  <a:gd name="connsiteY111" fmla="*/ 294705 h 677391"/>
                  <a:gd name="connsiteX112" fmla="*/ 204103 w 269077"/>
                  <a:gd name="connsiteY112" fmla="*/ 294087 h 677391"/>
                  <a:gd name="connsiteX113" fmla="*/ 204216 w 269077"/>
                  <a:gd name="connsiteY113" fmla="*/ 293302 h 677391"/>
                  <a:gd name="connsiteX114" fmla="*/ 204272 w 269077"/>
                  <a:gd name="connsiteY114" fmla="*/ 292572 h 677391"/>
                  <a:gd name="connsiteX115" fmla="*/ 203654 w 269077"/>
                  <a:gd name="connsiteY115" fmla="*/ 279271 h 677391"/>
                  <a:gd name="connsiteX116" fmla="*/ 212802 w 269077"/>
                  <a:gd name="connsiteY116" fmla="*/ 269618 h 677391"/>
                  <a:gd name="connsiteX117" fmla="*/ 213251 w 269077"/>
                  <a:gd name="connsiteY117" fmla="*/ 269057 h 677391"/>
                  <a:gd name="connsiteX118" fmla="*/ 213700 w 269077"/>
                  <a:gd name="connsiteY118" fmla="*/ 268440 h 677391"/>
                  <a:gd name="connsiteX119" fmla="*/ 213869 w 269077"/>
                  <a:gd name="connsiteY119" fmla="*/ 267710 h 677391"/>
                  <a:gd name="connsiteX120" fmla="*/ 214037 w 269077"/>
                  <a:gd name="connsiteY120" fmla="*/ 266868 h 677391"/>
                  <a:gd name="connsiteX121" fmla="*/ 214149 w 269077"/>
                  <a:gd name="connsiteY121" fmla="*/ 266083 h 677391"/>
                  <a:gd name="connsiteX122" fmla="*/ 214037 w 269077"/>
                  <a:gd name="connsiteY122" fmla="*/ 265353 h 677391"/>
                  <a:gd name="connsiteX123" fmla="*/ 213869 w 269077"/>
                  <a:gd name="connsiteY123" fmla="*/ 264623 h 677391"/>
                  <a:gd name="connsiteX124" fmla="*/ 213700 w 269077"/>
                  <a:gd name="connsiteY124" fmla="*/ 263782 h 677391"/>
                  <a:gd name="connsiteX125" fmla="*/ 208200 w 269077"/>
                  <a:gd name="connsiteY125" fmla="*/ 251884 h 677391"/>
                  <a:gd name="connsiteX126" fmla="*/ 212802 w 269077"/>
                  <a:gd name="connsiteY126" fmla="*/ 239481 h 677391"/>
                  <a:gd name="connsiteX127" fmla="*/ 212971 w 269077"/>
                  <a:gd name="connsiteY127" fmla="*/ 238751 h 677391"/>
                  <a:gd name="connsiteX128" fmla="*/ 213083 w 269077"/>
                  <a:gd name="connsiteY128" fmla="*/ 238022 h 677391"/>
                  <a:gd name="connsiteX129" fmla="*/ 213083 w 269077"/>
                  <a:gd name="connsiteY129" fmla="*/ 237124 h 677391"/>
                  <a:gd name="connsiteX130" fmla="*/ 212858 w 269077"/>
                  <a:gd name="connsiteY130" fmla="*/ 236394 h 677391"/>
                  <a:gd name="connsiteX131" fmla="*/ 212690 w 269077"/>
                  <a:gd name="connsiteY131" fmla="*/ 235665 h 677391"/>
                  <a:gd name="connsiteX132" fmla="*/ 212353 w 269077"/>
                  <a:gd name="connsiteY132" fmla="*/ 234991 h 677391"/>
                  <a:gd name="connsiteX133" fmla="*/ 211904 w 269077"/>
                  <a:gd name="connsiteY133" fmla="*/ 234430 h 677391"/>
                  <a:gd name="connsiteX134" fmla="*/ 211455 w 269077"/>
                  <a:gd name="connsiteY134" fmla="*/ 233813 h 677391"/>
                  <a:gd name="connsiteX135" fmla="*/ 201466 w 269077"/>
                  <a:gd name="connsiteY135" fmla="*/ 224945 h 677391"/>
                  <a:gd name="connsiteX136" fmla="*/ 201129 w 269077"/>
                  <a:gd name="connsiteY136" fmla="*/ 211757 h 677391"/>
                  <a:gd name="connsiteX137" fmla="*/ 201017 w 269077"/>
                  <a:gd name="connsiteY137" fmla="*/ 210915 h 677391"/>
                  <a:gd name="connsiteX138" fmla="*/ 200736 w 269077"/>
                  <a:gd name="connsiteY138" fmla="*/ 210129 h 677391"/>
                  <a:gd name="connsiteX139" fmla="*/ 200512 w 269077"/>
                  <a:gd name="connsiteY139" fmla="*/ 209456 h 677391"/>
                  <a:gd name="connsiteX140" fmla="*/ 200119 w 269077"/>
                  <a:gd name="connsiteY140" fmla="*/ 208838 h 677391"/>
                  <a:gd name="connsiteX141" fmla="*/ 199614 w 269077"/>
                  <a:gd name="connsiteY141" fmla="*/ 208221 h 677391"/>
                  <a:gd name="connsiteX142" fmla="*/ 199052 w 269077"/>
                  <a:gd name="connsiteY142" fmla="*/ 207660 h 677391"/>
                  <a:gd name="connsiteX143" fmla="*/ 198435 w 269077"/>
                  <a:gd name="connsiteY143" fmla="*/ 207323 h 677391"/>
                  <a:gd name="connsiteX144" fmla="*/ 197705 w 269077"/>
                  <a:gd name="connsiteY144" fmla="*/ 206930 h 677391"/>
                  <a:gd name="connsiteX145" fmla="*/ 197593 w 269077"/>
                  <a:gd name="connsiteY145" fmla="*/ 206930 h 677391"/>
                  <a:gd name="connsiteX146" fmla="*/ 185190 w 269077"/>
                  <a:gd name="connsiteY146" fmla="*/ 202440 h 677391"/>
                  <a:gd name="connsiteX147" fmla="*/ 179634 w 269077"/>
                  <a:gd name="connsiteY147" fmla="*/ 190318 h 677391"/>
                  <a:gd name="connsiteX148" fmla="*/ 179241 w 269077"/>
                  <a:gd name="connsiteY148" fmla="*/ 189701 h 677391"/>
                  <a:gd name="connsiteX149" fmla="*/ 178792 w 269077"/>
                  <a:gd name="connsiteY149" fmla="*/ 189027 h 677391"/>
                  <a:gd name="connsiteX150" fmla="*/ 178175 w 269077"/>
                  <a:gd name="connsiteY150" fmla="*/ 188578 h 677391"/>
                  <a:gd name="connsiteX151" fmla="*/ 177558 w 269077"/>
                  <a:gd name="connsiteY151" fmla="*/ 188073 h 677391"/>
                  <a:gd name="connsiteX152" fmla="*/ 177558 w 269077"/>
                  <a:gd name="connsiteY152" fmla="*/ 187961 h 677391"/>
                  <a:gd name="connsiteX153" fmla="*/ 176828 w 269077"/>
                  <a:gd name="connsiteY153" fmla="*/ 187680 h 677391"/>
                  <a:gd name="connsiteX154" fmla="*/ 176155 w 269077"/>
                  <a:gd name="connsiteY154" fmla="*/ 187512 h 677391"/>
                  <a:gd name="connsiteX155" fmla="*/ 175369 w 269077"/>
                  <a:gd name="connsiteY155" fmla="*/ 187344 h 677391"/>
                  <a:gd name="connsiteX156" fmla="*/ 174527 w 269077"/>
                  <a:gd name="connsiteY156" fmla="*/ 187344 h 677391"/>
                  <a:gd name="connsiteX157" fmla="*/ 161282 w 269077"/>
                  <a:gd name="connsiteY157" fmla="*/ 187849 h 677391"/>
                  <a:gd name="connsiteX158" fmla="*/ 151517 w 269077"/>
                  <a:gd name="connsiteY158" fmla="*/ 178925 h 677391"/>
                  <a:gd name="connsiteX159" fmla="*/ 150956 w 269077"/>
                  <a:gd name="connsiteY159" fmla="*/ 178364 h 677391"/>
                  <a:gd name="connsiteX160" fmla="*/ 150226 w 269077"/>
                  <a:gd name="connsiteY160" fmla="*/ 178027 h 677391"/>
                  <a:gd name="connsiteX161" fmla="*/ 149609 w 269077"/>
                  <a:gd name="connsiteY161" fmla="*/ 177635 h 677391"/>
                  <a:gd name="connsiteX162" fmla="*/ 148879 w 269077"/>
                  <a:gd name="connsiteY162" fmla="*/ 177466 h 677391"/>
                  <a:gd name="connsiteX163" fmla="*/ 147982 w 269077"/>
                  <a:gd name="connsiteY163" fmla="*/ 177466 h 677391"/>
                  <a:gd name="connsiteX164" fmla="*/ 176577 w 269077"/>
                  <a:gd name="connsiteY164" fmla="*/ 81430 h 677391"/>
                  <a:gd name="connsiteX165" fmla="*/ 182682 w 269077"/>
                  <a:gd name="connsiteY165" fmla="*/ 84002 h 677391"/>
                  <a:gd name="connsiteX166" fmla="*/ 184912 w 269077"/>
                  <a:gd name="connsiteY166" fmla="*/ 91197 h 677391"/>
                  <a:gd name="connsiteX167" fmla="*/ 166908 w 269077"/>
                  <a:gd name="connsiteY167" fmla="*/ 91197 h 677391"/>
                  <a:gd name="connsiteX168" fmla="*/ 170164 w 269077"/>
                  <a:gd name="connsiteY168" fmla="*/ 84132 h 677391"/>
                  <a:gd name="connsiteX169" fmla="*/ 176577 w 269077"/>
                  <a:gd name="connsiteY169" fmla="*/ 81430 h 677391"/>
                  <a:gd name="connsiteX170" fmla="*/ 119427 w 269077"/>
                  <a:gd name="connsiteY170" fmla="*/ 81430 h 677391"/>
                  <a:gd name="connsiteX171" fmla="*/ 125532 w 269077"/>
                  <a:gd name="connsiteY171" fmla="*/ 84002 h 677391"/>
                  <a:gd name="connsiteX172" fmla="*/ 127762 w 269077"/>
                  <a:gd name="connsiteY172" fmla="*/ 91197 h 677391"/>
                  <a:gd name="connsiteX173" fmla="*/ 109758 w 269077"/>
                  <a:gd name="connsiteY173" fmla="*/ 91197 h 677391"/>
                  <a:gd name="connsiteX174" fmla="*/ 113014 w 269077"/>
                  <a:gd name="connsiteY174" fmla="*/ 84132 h 677391"/>
                  <a:gd name="connsiteX175" fmla="*/ 119427 w 269077"/>
                  <a:gd name="connsiteY175" fmla="*/ 81430 h 677391"/>
                  <a:gd name="connsiteX176" fmla="*/ 215882 w 269077"/>
                  <a:gd name="connsiteY176" fmla="*/ 77133 h 677391"/>
                  <a:gd name="connsiteX177" fmla="*/ 210640 w 269077"/>
                  <a:gd name="connsiteY177" fmla="*/ 79102 h 677391"/>
                  <a:gd name="connsiteX178" fmla="*/ 207157 w 269077"/>
                  <a:gd name="connsiteY178" fmla="*/ 84588 h 677391"/>
                  <a:gd name="connsiteX179" fmla="*/ 207027 w 269077"/>
                  <a:gd name="connsiteY179" fmla="*/ 84588 h 677391"/>
                  <a:gd name="connsiteX180" fmla="*/ 207027 w 269077"/>
                  <a:gd name="connsiteY180" fmla="*/ 77719 h 677391"/>
                  <a:gd name="connsiteX181" fmla="*/ 201687 w 269077"/>
                  <a:gd name="connsiteY181" fmla="*/ 77719 h 677391"/>
                  <a:gd name="connsiteX182" fmla="*/ 201687 w 269077"/>
                  <a:gd name="connsiteY182" fmla="*/ 111056 h 677391"/>
                  <a:gd name="connsiteX183" fmla="*/ 207027 w 269077"/>
                  <a:gd name="connsiteY183" fmla="*/ 111056 h 677391"/>
                  <a:gd name="connsiteX184" fmla="*/ 207027 w 269077"/>
                  <a:gd name="connsiteY184" fmla="*/ 94062 h 677391"/>
                  <a:gd name="connsiteX185" fmla="*/ 209322 w 269077"/>
                  <a:gd name="connsiteY185" fmla="*/ 85272 h 677391"/>
                  <a:gd name="connsiteX186" fmla="*/ 215035 w 269077"/>
                  <a:gd name="connsiteY186" fmla="*/ 82049 h 677391"/>
                  <a:gd name="connsiteX187" fmla="*/ 219072 w 269077"/>
                  <a:gd name="connsiteY187" fmla="*/ 83123 h 677391"/>
                  <a:gd name="connsiteX188" fmla="*/ 219072 w 269077"/>
                  <a:gd name="connsiteY188" fmla="*/ 77589 h 677391"/>
                  <a:gd name="connsiteX189" fmla="*/ 215882 w 269077"/>
                  <a:gd name="connsiteY189" fmla="*/ 77133 h 677391"/>
                  <a:gd name="connsiteX190" fmla="*/ 176675 w 269077"/>
                  <a:gd name="connsiteY190" fmla="*/ 76937 h 677391"/>
                  <a:gd name="connsiteX191" fmla="*/ 165720 w 269077"/>
                  <a:gd name="connsiteY191" fmla="*/ 81837 h 677391"/>
                  <a:gd name="connsiteX192" fmla="*/ 161309 w 269077"/>
                  <a:gd name="connsiteY192" fmla="*/ 94518 h 677391"/>
                  <a:gd name="connsiteX193" fmla="*/ 165345 w 269077"/>
                  <a:gd name="connsiteY193" fmla="*/ 107296 h 677391"/>
                  <a:gd name="connsiteX194" fmla="*/ 176447 w 269077"/>
                  <a:gd name="connsiteY194" fmla="*/ 111838 h 677391"/>
                  <a:gd name="connsiteX195" fmla="*/ 188070 w 269077"/>
                  <a:gd name="connsiteY195" fmla="*/ 108647 h 677391"/>
                  <a:gd name="connsiteX196" fmla="*/ 188070 w 269077"/>
                  <a:gd name="connsiteY196" fmla="*/ 103633 h 677391"/>
                  <a:gd name="connsiteX197" fmla="*/ 177717 w 269077"/>
                  <a:gd name="connsiteY197" fmla="*/ 107345 h 677391"/>
                  <a:gd name="connsiteX198" fmla="*/ 169838 w 269077"/>
                  <a:gd name="connsiteY198" fmla="*/ 104317 h 677391"/>
                  <a:gd name="connsiteX199" fmla="*/ 166843 w 269077"/>
                  <a:gd name="connsiteY199" fmla="*/ 95722 h 677391"/>
                  <a:gd name="connsiteX200" fmla="*/ 190381 w 269077"/>
                  <a:gd name="connsiteY200" fmla="*/ 95722 h 677391"/>
                  <a:gd name="connsiteX201" fmla="*/ 190381 w 269077"/>
                  <a:gd name="connsiteY201" fmla="*/ 92922 h 677391"/>
                  <a:gd name="connsiteX202" fmla="*/ 186800 w 269077"/>
                  <a:gd name="connsiteY202" fmla="*/ 81170 h 677391"/>
                  <a:gd name="connsiteX203" fmla="*/ 176675 w 269077"/>
                  <a:gd name="connsiteY203" fmla="*/ 76937 h 677391"/>
                  <a:gd name="connsiteX204" fmla="*/ 119525 w 269077"/>
                  <a:gd name="connsiteY204" fmla="*/ 76937 h 677391"/>
                  <a:gd name="connsiteX205" fmla="*/ 108570 w 269077"/>
                  <a:gd name="connsiteY205" fmla="*/ 81837 h 677391"/>
                  <a:gd name="connsiteX206" fmla="*/ 104159 w 269077"/>
                  <a:gd name="connsiteY206" fmla="*/ 94518 h 677391"/>
                  <a:gd name="connsiteX207" fmla="*/ 108195 w 269077"/>
                  <a:gd name="connsiteY207" fmla="*/ 107296 h 677391"/>
                  <a:gd name="connsiteX208" fmla="*/ 119297 w 269077"/>
                  <a:gd name="connsiteY208" fmla="*/ 111838 h 677391"/>
                  <a:gd name="connsiteX209" fmla="*/ 130920 w 269077"/>
                  <a:gd name="connsiteY209" fmla="*/ 108647 h 677391"/>
                  <a:gd name="connsiteX210" fmla="*/ 130920 w 269077"/>
                  <a:gd name="connsiteY210" fmla="*/ 103633 h 677391"/>
                  <a:gd name="connsiteX211" fmla="*/ 120567 w 269077"/>
                  <a:gd name="connsiteY211" fmla="*/ 107345 h 677391"/>
                  <a:gd name="connsiteX212" fmla="*/ 112688 w 269077"/>
                  <a:gd name="connsiteY212" fmla="*/ 104317 h 677391"/>
                  <a:gd name="connsiteX213" fmla="*/ 109693 w 269077"/>
                  <a:gd name="connsiteY213" fmla="*/ 95722 h 677391"/>
                  <a:gd name="connsiteX214" fmla="*/ 133231 w 269077"/>
                  <a:gd name="connsiteY214" fmla="*/ 95722 h 677391"/>
                  <a:gd name="connsiteX215" fmla="*/ 133231 w 269077"/>
                  <a:gd name="connsiteY215" fmla="*/ 92922 h 677391"/>
                  <a:gd name="connsiteX216" fmla="*/ 129650 w 269077"/>
                  <a:gd name="connsiteY216" fmla="*/ 81170 h 677391"/>
                  <a:gd name="connsiteX217" fmla="*/ 119525 w 269077"/>
                  <a:gd name="connsiteY217" fmla="*/ 76937 h 677391"/>
                  <a:gd name="connsiteX218" fmla="*/ 151602 w 269077"/>
                  <a:gd name="connsiteY218" fmla="*/ 67854 h 677391"/>
                  <a:gd name="connsiteX219" fmla="*/ 146263 w 269077"/>
                  <a:gd name="connsiteY219" fmla="*/ 69580 h 677391"/>
                  <a:gd name="connsiteX220" fmla="*/ 146263 w 269077"/>
                  <a:gd name="connsiteY220" fmla="*/ 77719 h 677391"/>
                  <a:gd name="connsiteX221" fmla="*/ 140533 w 269077"/>
                  <a:gd name="connsiteY221" fmla="*/ 77719 h 677391"/>
                  <a:gd name="connsiteX222" fmla="*/ 140533 w 269077"/>
                  <a:gd name="connsiteY222" fmla="*/ 82277 h 677391"/>
                  <a:gd name="connsiteX223" fmla="*/ 146263 w 269077"/>
                  <a:gd name="connsiteY223" fmla="*/ 82277 h 677391"/>
                  <a:gd name="connsiteX224" fmla="*/ 146263 w 269077"/>
                  <a:gd name="connsiteY224" fmla="*/ 102006 h 677391"/>
                  <a:gd name="connsiteX225" fmla="*/ 155021 w 269077"/>
                  <a:gd name="connsiteY225" fmla="*/ 111772 h 677391"/>
                  <a:gd name="connsiteX226" fmla="*/ 160002 w 269077"/>
                  <a:gd name="connsiteY226" fmla="*/ 110731 h 677391"/>
                  <a:gd name="connsiteX227" fmla="*/ 160002 w 269077"/>
                  <a:gd name="connsiteY227" fmla="*/ 106173 h 677391"/>
                  <a:gd name="connsiteX228" fmla="*/ 156518 w 269077"/>
                  <a:gd name="connsiteY228" fmla="*/ 107280 h 677391"/>
                  <a:gd name="connsiteX229" fmla="*/ 152742 w 269077"/>
                  <a:gd name="connsiteY229" fmla="*/ 105847 h 677391"/>
                  <a:gd name="connsiteX230" fmla="*/ 151602 w 269077"/>
                  <a:gd name="connsiteY230" fmla="*/ 101062 h 677391"/>
                  <a:gd name="connsiteX231" fmla="*/ 151602 w 269077"/>
                  <a:gd name="connsiteY231" fmla="*/ 82277 h 677391"/>
                  <a:gd name="connsiteX232" fmla="*/ 160002 w 269077"/>
                  <a:gd name="connsiteY232" fmla="*/ 82277 h 677391"/>
                  <a:gd name="connsiteX233" fmla="*/ 160002 w 269077"/>
                  <a:gd name="connsiteY233" fmla="*/ 77719 h 677391"/>
                  <a:gd name="connsiteX234" fmla="*/ 151602 w 269077"/>
                  <a:gd name="connsiteY234" fmla="*/ 77719 h 677391"/>
                  <a:gd name="connsiteX235" fmla="*/ 50004 w 269077"/>
                  <a:gd name="connsiteY235" fmla="*/ 64371 h 677391"/>
                  <a:gd name="connsiteX236" fmla="*/ 50004 w 269077"/>
                  <a:gd name="connsiteY236" fmla="*/ 111056 h 677391"/>
                  <a:gd name="connsiteX237" fmla="*/ 55278 w 269077"/>
                  <a:gd name="connsiteY237" fmla="*/ 111056 h 677391"/>
                  <a:gd name="connsiteX238" fmla="*/ 55278 w 269077"/>
                  <a:gd name="connsiteY238" fmla="*/ 79802 h 677391"/>
                  <a:gd name="connsiteX239" fmla="*/ 55017 w 269077"/>
                  <a:gd name="connsiteY239" fmla="*/ 70654 h 677391"/>
                  <a:gd name="connsiteX240" fmla="*/ 55148 w 269077"/>
                  <a:gd name="connsiteY240" fmla="*/ 70654 h 677391"/>
                  <a:gd name="connsiteX241" fmla="*/ 56547 w 269077"/>
                  <a:gd name="connsiteY241" fmla="*/ 75440 h 677391"/>
                  <a:gd name="connsiteX242" fmla="*/ 72467 w 269077"/>
                  <a:gd name="connsiteY242" fmla="*/ 111056 h 677391"/>
                  <a:gd name="connsiteX243" fmla="*/ 75137 w 269077"/>
                  <a:gd name="connsiteY243" fmla="*/ 111056 h 677391"/>
                  <a:gd name="connsiteX244" fmla="*/ 91090 w 269077"/>
                  <a:gd name="connsiteY244" fmla="*/ 75179 h 677391"/>
                  <a:gd name="connsiteX245" fmla="*/ 92489 w 269077"/>
                  <a:gd name="connsiteY245" fmla="*/ 70654 h 677391"/>
                  <a:gd name="connsiteX246" fmla="*/ 92620 w 269077"/>
                  <a:gd name="connsiteY246" fmla="*/ 70654 h 677391"/>
                  <a:gd name="connsiteX247" fmla="*/ 92164 w 269077"/>
                  <a:gd name="connsiteY247" fmla="*/ 79737 h 677391"/>
                  <a:gd name="connsiteX248" fmla="*/ 92164 w 269077"/>
                  <a:gd name="connsiteY248" fmla="*/ 111056 h 677391"/>
                  <a:gd name="connsiteX249" fmla="*/ 97601 w 269077"/>
                  <a:gd name="connsiteY249" fmla="*/ 111056 h 677391"/>
                  <a:gd name="connsiteX250" fmla="*/ 97601 w 269077"/>
                  <a:gd name="connsiteY250" fmla="*/ 64371 h 677391"/>
                  <a:gd name="connsiteX251" fmla="*/ 90764 w 269077"/>
                  <a:gd name="connsiteY251" fmla="*/ 64371 h 677391"/>
                  <a:gd name="connsiteX252" fmla="*/ 76146 w 269077"/>
                  <a:gd name="connsiteY252" fmla="*/ 96797 h 677391"/>
                  <a:gd name="connsiteX253" fmla="*/ 73900 w 269077"/>
                  <a:gd name="connsiteY253" fmla="*/ 102527 h 677391"/>
                  <a:gd name="connsiteX254" fmla="*/ 73705 w 269077"/>
                  <a:gd name="connsiteY254" fmla="*/ 102527 h 677391"/>
                  <a:gd name="connsiteX255" fmla="*/ 71556 w 269077"/>
                  <a:gd name="connsiteY255" fmla="*/ 96927 h 677391"/>
                  <a:gd name="connsiteX256" fmla="*/ 57231 w 269077"/>
                  <a:gd name="connsiteY256" fmla="*/ 64371 h 677391"/>
                  <a:gd name="connsiteX257" fmla="*/ 44847 w 269077"/>
                  <a:gd name="connsiteY257" fmla="*/ 0 h 677391"/>
                  <a:gd name="connsiteX258" fmla="*/ 224230 w 269077"/>
                  <a:gd name="connsiteY258" fmla="*/ 0 h 677391"/>
                  <a:gd name="connsiteX259" fmla="*/ 269077 w 269077"/>
                  <a:gd name="connsiteY259" fmla="*/ 44847 h 677391"/>
                  <a:gd name="connsiteX260" fmla="*/ 269077 w 269077"/>
                  <a:gd name="connsiteY260" fmla="*/ 328724 h 677391"/>
                  <a:gd name="connsiteX261" fmla="*/ 224230 w 269077"/>
                  <a:gd name="connsiteY261" fmla="*/ 373571 h 677391"/>
                  <a:gd name="connsiteX262" fmla="*/ 189016 w 269077"/>
                  <a:gd name="connsiteY262" fmla="*/ 373571 h 677391"/>
                  <a:gd name="connsiteX263" fmla="*/ 189016 w 269077"/>
                  <a:gd name="connsiteY263" fmla="*/ 677391 h 677391"/>
                  <a:gd name="connsiteX264" fmla="*/ 96146 w 269077"/>
                  <a:gd name="connsiteY264" fmla="*/ 677391 h 677391"/>
                  <a:gd name="connsiteX265" fmla="*/ 96146 w 269077"/>
                  <a:gd name="connsiteY265" fmla="*/ 373571 h 677391"/>
                  <a:gd name="connsiteX266" fmla="*/ 44847 w 269077"/>
                  <a:gd name="connsiteY266" fmla="*/ 373571 h 677391"/>
                  <a:gd name="connsiteX267" fmla="*/ 0 w 269077"/>
                  <a:gd name="connsiteY267" fmla="*/ 328724 h 677391"/>
                  <a:gd name="connsiteX268" fmla="*/ 0 w 269077"/>
                  <a:gd name="connsiteY268" fmla="*/ 44847 h 677391"/>
                  <a:gd name="connsiteX269" fmla="*/ 44847 w 269077"/>
                  <a:gd name="connsiteY269" fmla="*/ 0 h 67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269077" h="677391">
                    <a:moveTo>
                      <a:pt x="147140" y="177466"/>
                    </a:moveTo>
                    <a:lnTo>
                      <a:pt x="146522" y="177635"/>
                    </a:lnTo>
                    <a:lnTo>
                      <a:pt x="145737" y="177915"/>
                    </a:lnTo>
                    <a:lnTo>
                      <a:pt x="133670" y="183640"/>
                    </a:lnTo>
                    <a:lnTo>
                      <a:pt x="121324" y="179038"/>
                    </a:lnTo>
                    <a:lnTo>
                      <a:pt x="120594" y="178757"/>
                    </a:lnTo>
                    <a:lnTo>
                      <a:pt x="119752" y="178645"/>
                    </a:lnTo>
                    <a:lnTo>
                      <a:pt x="119079" y="178645"/>
                    </a:lnTo>
                    <a:lnTo>
                      <a:pt x="118237" y="178757"/>
                    </a:lnTo>
                    <a:lnTo>
                      <a:pt x="117451" y="179038"/>
                    </a:lnTo>
                    <a:lnTo>
                      <a:pt x="116778" y="179374"/>
                    </a:lnTo>
                    <a:lnTo>
                      <a:pt x="116160" y="179711"/>
                    </a:lnTo>
                    <a:lnTo>
                      <a:pt x="115543" y="180385"/>
                    </a:lnTo>
                    <a:lnTo>
                      <a:pt x="106564" y="190038"/>
                    </a:lnTo>
                    <a:lnTo>
                      <a:pt x="93319" y="190487"/>
                    </a:lnTo>
                    <a:lnTo>
                      <a:pt x="92365" y="190599"/>
                    </a:lnTo>
                    <a:lnTo>
                      <a:pt x="91747" y="190767"/>
                    </a:lnTo>
                    <a:lnTo>
                      <a:pt x="91018" y="191048"/>
                    </a:lnTo>
                    <a:lnTo>
                      <a:pt x="90288" y="191553"/>
                    </a:lnTo>
                    <a:lnTo>
                      <a:pt x="90401" y="191553"/>
                    </a:lnTo>
                    <a:lnTo>
                      <a:pt x="89783" y="192002"/>
                    </a:lnTo>
                    <a:lnTo>
                      <a:pt x="89166" y="192563"/>
                    </a:lnTo>
                    <a:lnTo>
                      <a:pt x="88885" y="193180"/>
                    </a:lnTo>
                    <a:lnTo>
                      <a:pt x="88492" y="193910"/>
                    </a:lnTo>
                    <a:lnTo>
                      <a:pt x="84003" y="206425"/>
                    </a:lnTo>
                    <a:lnTo>
                      <a:pt x="71880" y="211925"/>
                    </a:lnTo>
                    <a:lnTo>
                      <a:pt x="71151" y="212262"/>
                    </a:lnTo>
                    <a:lnTo>
                      <a:pt x="70590" y="212711"/>
                    </a:lnTo>
                    <a:lnTo>
                      <a:pt x="70084" y="213272"/>
                    </a:lnTo>
                    <a:lnTo>
                      <a:pt x="69636" y="213889"/>
                    </a:lnTo>
                    <a:lnTo>
                      <a:pt x="69187" y="214619"/>
                    </a:lnTo>
                    <a:lnTo>
                      <a:pt x="68906" y="215348"/>
                    </a:lnTo>
                    <a:lnTo>
                      <a:pt x="68794" y="216078"/>
                    </a:lnTo>
                    <a:lnTo>
                      <a:pt x="68738" y="216808"/>
                    </a:lnTo>
                    <a:lnTo>
                      <a:pt x="69355" y="229996"/>
                    </a:lnTo>
                    <a:lnTo>
                      <a:pt x="60375" y="239649"/>
                    </a:lnTo>
                    <a:lnTo>
                      <a:pt x="59870" y="240210"/>
                    </a:lnTo>
                    <a:lnTo>
                      <a:pt x="59421" y="241052"/>
                    </a:lnTo>
                    <a:lnTo>
                      <a:pt x="59141" y="241670"/>
                    </a:lnTo>
                    <a:lnTo>
                      <a:pt x="58972" y="242399"/>
                    </a:lnTo>
                    <a:lnTo>
                      <a:pt x="58860" y="243185"/>
                    </a:lnTo>
                    <a:lnTo>
                      <a:pt x="58972" y="243914"/>
                    </a:lnTo>
                    <a:lnTo>
                      <a:pt x="59028" y="244756"/>
                    </a:lnTo>
                    <a:lnTo>
                      <a:pt x="59421" y="245430"/>
                    </a:lnTo>
                    <a:lnTo>
                      <a:pt x="65034" y="257496"/>
                    </a:lnTo>
                    <a:lnTo>
                      <a:pt x="60375" y="269787"/>
                    </a:lnTo>
                    <a:lnTo>
                      <a:pt x="60151" y="270572"/>
                    </a:lnTo>
                    <a:lnTo>
                      <a:pt x="60039" y="271414"/>
                    </a:lnTo>
                    <a:lnTo>
                      <a:pt x="60039" y="272144"/>
                    </a:lnTo>
                    <a:lnTo>
                      <a:pt x="60207" y="272817"/>
                    </a:lnTo>
                    <a:lnTo>
                      <a:pt x="60488" y="273659"/>
                    </a:lnTo>
                    <a:lnTo>
                      <a:pt x="60768" y="274389"/>
                    </a:lnTo>
                    <a:lnTo>
                      <a:pt x="61217" y="274950"/>
                    </a:lnTo>
                    <a:lnTo>
                      <a:pt x="61666" y="275567"/>
                    </a:lnTo>
                    <a:lnTo>
                      <a:pt x="71488" y="284434"/>
                    </a:lnTo>
                    <a:lnTo>
                      <a:pt x="71993" y="297679"/>
                    </a:lnTo>
                    <a:lnTo>
                      <a:pt x="72049" y="298521"/>
                    </a:lnTo>
                    <a:lnTo>
                      <a:pt x="72217" y="299138"/>
                    </a:lnTo>
                    <a:lnTo>
                      <a:pt x="72610" y="299868"/>
                    </a:lnTo>
                    <a:lnTo>
                      <a:pt x="72947" y="300598"/>
                    </a:lnTo>
                    <a:lnTo>
                      <a:pt x="73508" y="301159"/>
                    </a:lnTo>
                    <a:lnTo>
                      <a:pt x="74125" y="301664"/>
                    </a:lnTo>
                    <a:lnTo>
                      <a:pt x="74743" y="302057"/>
                    </a:lnTo>
                    <a:lnTo>
                      <a:pt x="75416" y="302393"/>
                    </a:lnTo>
                    <a:lnTo>
                      <a:pt x="87875" y="306995"/>
                    </a:lnTo>
                    <a:lnTo>
                      <a:pt x="93487" y="318837"/>
                    </a:lnTo>
                    <a:lnTo>
                      <a:pt x="93824" y="319567"/>
                    </a:lnTo>
                    <a:lnTo>
                      <a:pt x="94273" y="320240"/>
                    </a:lnTo>
                    <a:lnTo>
                      <a:pt x="94834" y="320857"/>
                    </a:lnTo>
                    <a:lnTo>
                      <a:pt x="95452" y="321194"/>
                    </a:lnTo>
                    <a:lnTo>
                      <a:pt x="96181" y="321587"/>
                    </a:lnTo>
                    <a:lnTo>
                      <a:pt x="96911" y="321868"/>
                    </a:lnTo>
                    <a:lnTo>
                      <a:pt x="97640" y="321924"/>
                    </a:lnTo>
                    <a:lnTo>
                      <a:pt x="98426" y="321924"/>
                    </a:lnTo>
                    <a:lnTo>
                      <a:pt x="111671" y="321363"/>
                    </a:lnTo>
                    <a:lnTo>
                      <a:pt x="121492" y="330454"/>
                    </a:lnTo>
                    <a:lnTo>
                      <a:pt x="122053" y="330959"/>
                    </a:lnTo>
                    <a:lnTo>
                      <a:pt x="122839" y="331352"/>
                    </a:lnTo>
                    <a:lnTo>
                      <a:pt x="123512" y="331521"/>
                    </a:lnTo>
                    <a:lnTo>
                      <a:pt x="124186" y="331801"/>
                    </a:lnTo>
                    <a:lnTo>
                      <a:pt x="125028" y="331801"/>
                    </a:lnTo>
                    <a:lnTo>
                      <a:pt x="125813" y="331801"/>
                    </a:lnTo>
                    <a:lnTo>
                      <a:pt x="126543" y="331577"/>
                    </a:lnTo>
                    <a:lnTo>
                      <a:pt x="127273" y="331352"/>
                    </a:lnTo>
                    <a:lnTo>
                      <a:pt x="139395" y="325740"/>
                    </a:lnTo>
                    <a:lnTo>
                      <a:pt x="151798" y="330454"/>
                    </a:lnTo>
                    <a:lnTo>
                      <a:pt x="152584" y="330623"/>
                    </a:lnTo>
                    <a:lnTo>
                      <a:pt x="153425" y="330679"/>
                    </a:lnTo>
                    <a:lnTo>
                      <a:pt x="154043" y="330679"/>
                    </a:lnTo>
                    <a:lnTo>
                      <a:pt x="154828" y="330510"/>
                    </a:lnTo>
                    <a:lnTo>
                      <a:pt x="155670" y="330342"/>
                    </a:lnTo>
                    <a:lnTo>
                      <a:pt x="156288" y="330061"/>
                    </a:lnTo>
                    <a:lnTo>
                      <a:pt x="156905" y="329500"/>
                    </a:lnTo>
                    <a:lnTo>
                      <a:pt x="157466" y="328995"/>
                    </a:lnTo>
                    <a:lnTo>
                      <a:pt x="166502" y="319230"/>
                    </a:lnTo>
                    <a:lnTo>
                      <a:pt x="179803" y="318781"/>
                    </a:lnTo>
                    <a:lnTo>
                      <a:pt x="180588" y="318781"/>
                    </a:lnTo>
                    <a:lnTo>
                      <a:pt x="181262" y="318613"/>
                    </a:lnTo>
                    <a:lnTo>
                      <a:pt x="182047" y="318220"/>
                    </a:lnTo>
                    <a:lnTo>
                      <a:pt x="182665" y="317771"/>
                    </a:lnTo>
                    <a:lnTo>
                      <a:pt x="183226" y="317322"/>
                    </a:lnTo>
                    <a:lnTo>
                      <a:pt x="183787" y="316761"/>
                    </a:lnTo>
                    <a:lnTo>
                      <a:pt x="184236" y="316031"/>
                    </a:lnTo>
                    <a:lnTo>
                      <a:pt x="184517" y="315414"/>
                    </a:lnTo>
                    <a:lnTo>
                      <a:pt x="189119" y="302955"/>
                    </a:lnTo>
                    <a:lnTo>
                      <a:pt x="201241" y="297511"/>
                    </a:lnTo>
                    <a:lnTo>
                      <a:pt x="201915" y="297174"/>
                    </a:lnTo>
                    <a:lnTo>
                      <a:pt x="202588" y="296613"/>
                    </a:lnTo>
                    <a:lnTo>
                      <a:pt x="203037" y="296052"/>
                    </a:lnTo>
                    <a:lnTo>
                      <a:pt x="203486" y="295547"/>
                    </a:lnTo>
                    <a:lnTo>
                      <a:pt x="203542" y="295547"/>
                    </a:lnTo>
                    <a:lnTo>
                      <a:pt x="203823" y="294705"/>
                    </a:lnTo>
                    <a:lnTo>
                      <a:pt x="204103" y="294087"/>
                    </a:lnTo>
                    <a:lnTo>
                      <a:pt x="204216" y="293302"/>
                    </a:lnTo>
                    <a:lnTo>
                      <a:pt x="204272" y="292572"/>
                    </a:lnTo>
                    <a:lnTo>
                      <a:pt x="203654" y="279271"/>
                    </a:lnTo>
                    <a:lnTo>
                      <a:pt x="212802" y="269618"/>
                    </a:lnTo>
                    <a:lnTo>
                      <a:pt x="213251" y="269057"/>
                    </a:lnTo>
                    <a:lnTo>
                      <a:pt x="213700" y="268440"/>
                    </a:lnTo>
                    <a:lnTo>
                      <a:pt x="213869" y="267710"/>
                    </a:lnTo>
                    <a:lnTo>
                      <a:pt x="214037" y="266868"/>
                    </a:lnTo>
                    <a:lnTo>
                      <a:pt x="214149" y="266083"/>
                    </a:lnTo>
                    <a:lnTo>
                      <a:pt x="214037" y="265353"/>
                    </a:lnTo>
                    <a:lnTo>
                      <a:pt x="213869" y="264623"/>
                    </a:lnTo>
                    <a:lnTo>
                      <a:pt x="213700" y="263782"/>
                    </a:lnTo>
                    <a:lnTo>
                      <a:pt x="208200" y="251884"/>
                    </a:lnTo>
                    <a:lnTo>
                      <a:pt x="212802" y="239481"/>
                    </a:lnTo>
                    <a:lnTo>
                      <a:pt x="212971" y="238751"/>
                    </a:lnTo>
                    <a:lnTo>
                      <a:pt x="213083" y="238022"/>
                    </a:lnTo>
                    <a:lnTo>
                      <a:pt x="213083" y="237124"/>
                    </a:lnTo>
                    <a:lnTo>
                      <a:pt x="212858" y="236394"/>
                    </a:lnTo>
                    <a:lnTo>
                      <a:pt x="212690" y="235665"/>
                    </a:lnTo>
                    <a:lnTo>
                      <a:pt x="212353" y="234991"/>
                    </a:lnTo>
                    <a:lnTo>
                      <a:pt x="211904" y="234430"/>
                    </a:lnTo>
                    <a:lnTo>
                      <a:pt x="211455" y="233813"/>
                    </a:lnTo>
                    <a:lnTo>
                      <a:pt x="201466" y="224945"/>
                    </a:lnTo>
                    <a:lnTo>
                      <a:pt x="201129" y="211757"/>
                    </a:lnTo>
                    <a:lnTo>
                      <a:pt x="201017" y="210915"/>
                    </a:lnTo>
                    <a:lnTo>
                      <a:pt x="200736" y="210129"/>
                    </a:lnTo>
                    <a:lnTo>
                      <a:pt x="200512" y="209456"/>
                    </a:lnTo>
                    <a:lnTo>
                      <a:pt x="200119" y="208838"/>
                    </a:lnTo>
                    <a:lnTo>
                      <a:pt x="199614" y="208221"/>
                    </a:lnTo>
                    <a:lnTo>
                      <a:pt x="199052" y="207660"/>
                    </a:lnTo>
                    <a:lnTo>
                      <a:pt x="198435" y="207323"/>
                    </a:lnTo>
                    <a:lnTo>
                      <a:pt x="197705" y="206930"/>
                    </a:lnTo>
                    <a:lnTo>
                      <a:pt x="197593" y="206930"/>
                    </a:lnTo>
                    <a:lnTo>
                      <a:pt x="185190" y="202440"/>
                    </a:lnTo>
                    <a:lnTo>
                      <a:pt x="179634" y="190318"/>
                    </a:lnTo>
                    <a:lnTo>
                      <a:pt x="179241" y="189701"/>
                    </a:lnTo>
                    <a:lnTo>
                      <a:pt x="178792" y="189027"/>
                    </a:lnTo>
                    <a:lnTo>
                      <a:pt x="178175" y="188578"/>
                    </a:lnTo>
                    <a:lnTo>
                      <a:pt x="177558" y="188073"/>
                    </a:lnTo>
                    <a:lnTo>
                      <a:pt x="177558" y="187961"/>
                    </a:lnTo>
                    <a:lnTo>
                      <a:pt x="176828" y="187680"/>
                    </a:lnTo>
                    <a:lnTo>
                      <a:pt x="176155" y="187512"/>
                    </a:lnTo>
                    <a:lnTo>
                      <a:pt x="175369" y="187344"/>
                    </a:lnTo>
                    <a:lnTo>
                      <a:pt x="174527" y="187344"/>
                    </a:lnTo>
                    <a:lnTo>
                      <a:pt x="161282" y="187849"/>
                    </a:lnTo>
                    <a:lnTo>
                      <a:pt x="151517" y="178925"/>
                    </a:lnTo>
                    <a:lnTo>
                      <a:pt x="150956" y="178364"/>
                    </a:lnTo>
                    <a:lnTo>
                      <a:pt x="150226" y="178027"/>
                    </a:lnTo>
                    <a:lnTo>
                      <a:pt x="149609" y="177635"/>
                    </a:lnTo>
                    <a:lnTo>
                      <a:pt x="148879" y="177466"/>
                    </a:lnTo>
                    <a:lnTo>
                      <a:pt x="147982" y="177466"/>
                    </a:lnTo>
                    <a:close/>
                    <a:moveTo>
                      <a:pt x="176577" y="81430"/>
                    </a:moveTo>
                    <a:cubicBezTo>
                      <a:pt x="179182" y="81430"/>
                      <a:pt x="181217" y="82287"/>
                      <a:pt x="182682" y="84002"/>
                    </a:cubicBezTo>
                    <a:cubicBezTo>
                      <a:pt x="184147" y="85717"/>
                      <a:pt x="184890" y="88115"/>
                      <a:pt x="184912" y="91197"/>
                    </a:cubicBezTo>
                    <a:lnTo>
                      <a:pt x="166908" y="91197"/>
                    </a:lnTo>
                    <a:cubicBezTo>
                      <a:pt x="167321" y="88289"/>
                      <a:pt x="168406" y="85934"/>
                      <a:pt x="170164" y="84132"/>
                    </a:cubicBezTo>
                    <a:cubicBezTo>
                      <a:pt x="171922" y="82331"/>
                      <a:pt x="174060" y="81430"/>
                      <a:pt x="176577" y="81430"/>
                    </a:cubicBezTo>
                    <a:close/>
                    <a:moveTo>
                      <a:pt x="119427" y="81430"/>
                    </a:moveTo>
                    <a:cubicBezTo>
                      <a:pt x="122032" y="81430"/>
                      <a:pt x="124067" y="82287"/>
                      <a:pt x="125532" y="84002"/>
                    </a:cubicBezTo>
                    <a:cubicBezTo>
                      <a:pt x="126997" y="85717"/>
                      <a:pt x="127740" y="88115"/>
                      <a:pt x="127762" y="91197"/>
                    </a:cubicBezTo>
                    <a:lnTo>
                      <a:pt x="109758" y="91197"/>
                    </a:lnTo>
                    <a:cubicBezTo>
                      <a:pt x="110171" y="88289"/>
                      <a:pt x="111256" y="85934"/>
                      <a:pt x="113014" y="84132"/>
                    </a:cubicBezTo>
                    <a:cubicBezTo>
                      <a:pt x="114772" y="82331"/>
                      <a:pt x="116910" y="81430"/>
                      <a:pt x="119427" y="81430"/>
                    </a:cubicBezTo>
                    <a:close/>
                    <a:moveTo>
                      <a:pt x="215882" y="77133"/>
                    </a:moveTo>
                    <a:cubicBezTo>
                      <a:pt x="213950" y="77133"/>
                      <a:pt x="212203" y="77789"/>
                      <a:pt x="210640" y="79102"/>
                    </a:cubicBezTo>
                    <a:cubicBezTo>
                      <a:pt x="209078" y="80415"/>
                      <a:pt x="207917" y="82244"/>
                      <a:pt x="207157" y="84588"/>
                    </a:cubicBezTo>
                    <a:lnTo>
                      <a:pt x="207027" y="84588"/>
                    </a:lnTo>
                    <a:lnTo>
                      <a:pt x="207027" y="77719"/>
                    </a:lnTo>
                    <a:lnTo>
                      <a:pt x="201687" y="77719"/>
                    </a:lnTo>
                    <a:lnTo>
                      <a:pt x="201687" y="111056"/>
                    </a:lnTo>
                    <a:lnTo>
                      <a:pt x="207027" y="111056"/>
                    </a:lnTo>
                    <a:lnTo>
                      <a:pt x="207027" y="94062"/>
                    </a:lnTo>
                    <a:cubicBezTo>
                      <a:pt x="207027" y="90351"/>
                      <a:pt x="207792" y="87420"/>
                      <a:pt x="209322" y="85272"/>
                    </a:cubicBezTo>
                    <a:cubicBezTo>
                      <a:pt x="210852" y="83123"/>
                      <a:pt x="212757" y="82049"/>
                      <a:pt x="215035" y="82049"/>
                    </a:cubicBezTo>
                    <a:cubicBezTo>
                      <a:pt x="216794" y="82049"/>
                      <a:pt x="218139" y="82407"/>
                      <a:pt x="219072" y="83123"/>
                    </a:cubicBezTo>
                    <a:lnTo>
                      <a:pt x="219072" y="77589"/>
                    </a:lnTo>
                    <a:cubicBezTo>
                      <a:pt x="218334" y="77285"/>
                      <a:pt x="217271" y="77133"/>
                      <a:pt x="215882" y="77133"/>
                    </a:cubicBezTo>
                    <a:close/>
                    <a:moveTo>
                      <a:pt x="176675" y="76937"/>
                    </a:moveTo>
                    <a:cubicBezTo>
                      <a:pt x="172313" y="76937"/>
                      <a:pt x="168661" y="78571"/>
                      <a:pt x="165720" y="81837"/>
                    </a:cubicBezTo>
                    <a:cubicBezTo>
                      <a:pt x="162779" y="85104"/>
                      <a:pt x="161309" y="89330"/>
                      <a:pt x="161309" y="94518"/>
                    </a:cubicBezTo>
                    <a:cubicBezTo>
                      <a:pt x="161309" y="100009"/>
                      <a:pt x="162654" y="104268"/>
                      <a:pt x="165345" y="107296"/>
                    </a:cubicBezTo>
                    <a:cubicBezTo>
                      <a:pt x="168037" y="110324"/>
                      <a:pt x="171737" y="111838"/>
                      <a:pt x="176447" y="111838"/>
                    </a:cubicBezTo>
                    <a:cubicBezTo>
                      <a:pt x="181265" y="111838"/>
                      <a:pt x="185140" y="110774"/>
                      <a:pt x="188070" y="108647"/>
                    </a:cubicBezTo>
                    <a:lnTo>
                      <a:pt x="188070" y="103633"/>
                    </a:lnTo>
                    <a:cubicBezTo>
                      <a:pt x="184923" y="106108"/>
                      <a:pt x="181472" y="107345"/>
                      <a:pt x="177717" y="107345"/>
                    </a:cubicBezTo>
                    <a:cubicBezTo>
                      <a:pt x="174374" y="107345"/>
                      <a:pt x="171748" y="106336"/>
                      <a:pt x="169838" y="104317"/>
                    </a:cubicBezTo>
                    <a:cubicBezTo>
                      <a:pt x="167928" y="102299"/>
                      <a:pt x="166930" y="99434"/>
                      <a:pt x="166843" y="95722"/>
                    </a:cubicBezTo>
                    <a:lnTo>
                      <a:pt x="190381" y="95722"/>
                    </a:lnTo>
                    <a:lnTo>
                      <a:pt x="190381" y="92922"/>
                    </a:lnTo>
                    <a:cubicBezTo>
                      <a:pt x="190381" y="87909"/>
                      <a:pt x="189187" y="83991"/>
                      <a:pt x="186800" y="81170"/>
                    </a:cubicBezTo>
                    <a:cubicBezTo>
                      <a:pt x="184413" y="78348"/>
                      <a:pt x="181038" y="76937"/>
                      <a:pt x="176675" y="76937"/>
                    </a:cubicBezTo>
                    <a:close/>
                    <a:moveTo>
                      <a:pt x="119525" y="76937"/>
                    </a:moveTo>
                    <a:cubicBezTo>
                      <a:pt x="115162" y="76937"/>
                      <a:pt x="111511" y="78571"/>
                      <a:pt x="108570" y="81837"/>
                    </a:cubicBezTo>
                    <a:cubicBezTo>
                      <a:pt x="105629" y="85104"/>
                      <a:pt x="104159" y="89330"/>
                      <a:pt x="104159" y="94518"/>
                    </a:cubicBezTo>
                    <a:cubicBezTo>
                      <a:pt x="104159" y="100009"/>
                      <a:pt x="105504" y="104268"/>
                      <a:pt x="108195" y="107296"/>
                    </a:cubicBezTo>
                    <a:cubicBezTo>
                      <a:pt x="110887" y="110324"/>
                      <a:pt x="114587" y="111838"/>
                      <a:pt x="119297" y="111838"/>
                    </a:cubicBezTo>
                    <a:cubicBezTo>
                      <a:pt x="124115" y="111838"/>
                      <a:pt x="127990" y="110774"/>
                      <a:pt x="130920" y="108647"/>
                    </a:cubicBezTo>
                    <a:lnTo>
                      <a:pt x="130920" y="103633"/>
                    </a:lnTo>
                    <a:cubicBezTo>
                      <a:pt x="127773" y="106108"/>
                      <a:pt x="124322" y="107345"/>
                      <a:pt x="120567" y="107345"/>
                    </a:cubicBezTo>
                    <a:cubicBezTo>
                      <a:pt x="117224" y="107345"/>
                      <a:pt x="114598" y="106336"/>
                      <a:pt x="112688" y="104317"/>
                    </a:cubicBezTo>
                    <a:cubicBezTo>
                      <a:pt x="110778" y="102299"/>
                      <a:pt x="109780" y="99434"/>
                      <a:pt x="109693" y="95722"/>
                    </a:cubicBezTo>
                    <a:lnTo>
                      <a:pt x="133231" y="95722"/>
                    </a:lnTo>
                    <a:lnTo>
                      <a:pt x="133231" y="92922"/>
                    </a:lnTo>
                    <a:cubicBezTo>
                      <a:pt x="133231" y="87909"/>
                      <a:pt x="132037" y="83991"/>
                      <a:pt x="129650" y="81170"/>
                    </a:cubicBezTo>
                    <a:cubicBezTo>
                      <a:pt x="127263" y="78348"/>
                      <a:pt x="123888" y="76937"/>
                      <a:pt x="119525" y="76937"/>
                    </a:cubicBezTo>
                    <a:close/>
                    <a:moveTo>
                      <a:pt x="151602" y="67854"/>
                    </a:moveTo>
                    <a:lnTo>
                      <a:pt x="146263" y="69580"/>
                    </a:lnTo>
                    <a:lnTo>
                      <a:pt x="146263" y="77719"/>
                    </a:lnTo>
                    <a:lnTo>
                      <a:pt x="140533" y="77719"/>
                    </a:lnTo>
                    <a:lnTo>
                      <a:pt x="140533" y="82277"/>
                    </a:lnTo>
                    <a:lnTo>
                      <a:pt x="146263" y="82277"/>
                    </a:lnTo>
                    <a:lnTo>
                      <a:pt x="146263" y="102006"/>
                    </a:lnTo>
                    <a:cubicBezTo>
                      <a:pt x="146263" y="108517"/>
                      <a:pt x="149182" y="111772"/>
                      <a:pt x="155021" y="111772"/>
                    </a:cubicBezTo>
                    <a:cubicBezTo>
                      <a:pt x="157082" y="111772"/>
                      <a:pt x="158743" y="111425"/>
                      <a:pt x="160002" y="110731"/>
                    </a:cubicBezTo>
                    <a:lnTo>
                      <a:pt x="160002" y="106173"/>
                    </a:lnTo>
                    <a:cubicBezTo>
                      <a:pt x="159025" y="106911"/>
                      <a:pt x="157864" y="107280"/>
                      <a:pt x="156518" y="107280"/>
                    </a:cubicBezTo>
                    <a:cubicBezTo>
                      <a:pt x="154760" y="107280"/>
                      <a:pt x="153501" y="106802"/>
                      <a:pt x="152742" y="105847"/>
                    </a:cubicBezTo>
                    <a:cubicBezTo>
                      <a:pt x="151982" y="104892"/>
                      <a:pt x="151602" y="103297"/>
                      <a:pt x="151602" y="101062"/>
                    </a:cubicBezTo>
                    <a:lnTo>
                      <a:pt x="151602" y="82277"/>
                    </a:lnTo>
                    <a:lnTo>
                      <a:pt x="160002" y="82277"/>
                    </a:lnTo>
                    <a:lnTo>
                      <a:pt x="160002" y="77719"/>
                    </a:lnTo>
                    <a:lnTo>
                      <a:pt x="151602" y="77719"/>
                    </a:lnTo>
                    <a:close/>
                    <a:moveTo>
                      <a:pt x="50004" y="64371"/>
                    </a:moveTo>
                    <a:lnTo>
                      <a:pt x="50004" y="111056"/>
                    </a:lnTo>
                    <a:lnTo>
                      <a:pt x="55278" y="111056"/>
                    </a:lnTo>
                    <a:lnTo>
                      <a:pt x="55278" y="79802"/>
                    </a:lnTo>
                    <a:cubicBezTo>
                      <a:pt x="55278" y="75570"/>
                      <a:pt x="55191" y="72521"/>
                      <a:pt x="55017" y="70654"/>
                    </a:cubicBezTo>
                    <a:lnTo>
                      <a:pt x="55148" y="70654"/>
                    </a:lnTo>
                    <a:cubicBezTo>
                      <a:pt x="55625" y="72803"/>
                      <a:pt x="56092" y="74398"/>
                      <a:pt x="56547" y="75440"/>
                    </a:cubicBezTo>
                    <a:lnTo>
                      <a:pt x="72467" y="111056"/>
                    </a:lnTo>
                    <a:lnTo>
                      <a:pt x="75137" y="111056"/>
                    </a:lnTo>
                    <a:lnTo>
                      <a:pt x="91090" y="75179"/>
                    </a:lnTo>
                    <a:cubicBezTo>
                      <a:pt x="91502" y="74268"/>
                      <a:pt x="91969" y="72759"/>
                      <a:pt x="92489" y="70654"/>
                    </a:cubicBezTo>
                    <a:lnTo>
                      <a:pt x="92620" y="70654"/>
                    </a:lnTo>
                    <a:cubicBezTo>
                      <a:pt x="92316" y="74235"/>
                      <a:pt x="92164" y="77263"/>
                      <a:pt x="92164" y="79737"/>
                    </a:cubicBezTo>
                    <a:lnTo>
                      <a:pt x="92164" y="111056"/>
                    </a:lnTo>
                    <a:lnTo>
                      <a:pt x="97601" y="111056"/>
                    </a:lnTo>
                    <a:lnTo>
                      <a:pt x="97601" y="64371"/>
                    </a:lnTo>
                    <a:lnTo>
                      <a:pt x="90764" y="64371"/>
                    </a:lnTo>
                    <a:lnTo>
                      <a:pt x="76146" y="96797"/>
                    </a:lnTo>
                    <a:cubicBezTo>
                      <a:pt x="75582" y="98055"/>
                      <a:pt x="74833" y="99965"/>
                      <a:pt x="73900" y="102527"/>
                    </a:cubicBezTo>
                    <a:lnTo>
                      <a:pt x="73705" y="102527"/>
                    </a:lnTo>
                    <a:cubicBezTo>
                      <a:pt x="73379" y="101289"/>
                      <a:pt x="72663" y="99423"/>
                      <a:pt x="71556" y="96927"/>
                    </a:cubicBezTo>
                    <a:lnTo>
                      <a:pt x="57231" y="64371"/>
                    </a:lnTo>
                    <a:close/>
                    <a:moveTo>
                      <a:pt x="44847" y="0"/>
                    </a:moveTo>
                    <a:lnTo>
                      <a:pt x="224230" y="0"/>
                    </a:lnTo>
                    <a:cubicBezTo>
                      <a:pt x="248998" y="0"/>
                      <a:pt x="269077" y="20079"/>
                      <a:pt x="269077" y="44847"/>
                    </a:cubicBezTo>
                    <a:lnTo>
                      <a:pt x="269077" y="328724"/>
                    </a:lnTo>
                    <a:cubicBezTo>
                      <a:pt x="269077" y="353492"/>
                      <a:pt x="248998" y="373571"/>
                      <a:pt x="224230" y="373571"/>
                    </a:cubicBezTo>
                    <a:lnTo>
                      <a:pt x="189016" y="373571"/>
                    </a:lnTo>
                    <a:lnTo>
                      <a:pt x="189016" y="677391"/>
                    </a:lnTo>
                    <a:lnTo>
                      <a:pt x="96146" y="677391"/>
                    </a:lnTo>
                    <a:lnTo>
                      <a:pt x="96146" y="373571"/>
                    </a:lnTo>
                    <a:lnTo>
                      <a:pt x="44847" y="373571"/>
                    </a:lnTo>
                    <a:cubicBezTo>
                      <a:pt x="20079" y="373571"/>
                      <a:pt x="0" y="353492"/>
                      <a:pt x="0" y="328724"/>
                    </a:cubicBezTo>
                    <a:lnTo>
                      <a:pt x="0" y="44847"/>
                    </a:lnTo>
                    <a:cubicBezTo>
                      <a:pt x="0" y="20079"/>
                      <a:pt x="20079" y="0"/>
                      <a:pt x="44847"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313" name="Buildings">
            <a:extLst>
              <a:ext uri="{FF2B5EF4-FFF2-40B4-BE49-F238E27FC236}">
                <a16:creationId xmlns:a16="http://schemas.microsoft.com/office/drawing/2014/main" id="{65C3A5B4-2BFD-4084-98E2-A3A4283B6EA4}"/>
              </a:ext>
            </a:extLst>
          </p:cNvPr>
          <p:cNvGrpSpPr/>
          <p:nvPr/>
        </p:nvGrpSpPr>
        <p:grpSpPr>
          <a:xfrm>
            <a:off x="8658675" y="4801506"/>
            <a:ext cx="613521" cy="430057"/>
            <a:chOff x="10958500" y="2961475"/>
            <a:chExt cx="968599" cy="612811"/>
          </a:xfrm>
        </p:grpSpPr>
        <p:sp>
          <p:nvSpPr>
            <p:cNvPr id="314" name="Freeform 352">
              <a:extLst>
                <a:ext uri="{FF2B5EF4-FFF2-40B4-BE49-F238E27FC236}">
                  <a16:creationId xmlns:a16="http://schemas.microsoft.com/office/drawing/2014/main" id="{1B5FE716-5287-4BFE-887F-42D0A4410185}"/>
                </a:ext>
              </a:extLst>
            </p:cNvPr>
            <p:cNvSpPr>
              <a:spLocks noChangeAspect="1" noEditPoints="1"/>
            </p:cNvSpPr>
            <p:nvPr/>
          </p:nvSpPr>
          <p:spPr bwMode="auto">
            <a:xfrm>
              <a:off x="11248716" y="2961475"/>
              <a:ext cx="447798" cy="396000"/>
            </a:xfrm>
            <a:custGeom>
              <a:avLst/>
              <a:gdLst>
                <a:gd name="T0" fmla="*/ 1263 w 1874"/>
                <a:gd name="T1" fmla="*/ 1435 h 1657"/>
                <a:gd name="T2" fmla="*/ 1264 w 1874"/>
                <a:gd name="T3" fmla="*/ 1426 h 1657"/>
                <a:gd name="T4" fmla="*/ 1271 w 1874"/>
                <a:gd name="T5" fmla="*/ 1409 h 1657"/>
                <a:gd name="T6" fmla="*/ 1284 w 1874"/>
                <a:gd name="T7" fmla="*/ 1396 h 1657"/>
                <a:gd name="T8" fmla="*/ 1301 w 1874"/>
                <a:gd name="T9" fmla="*/ 1389 h 1657"/>
                <a:gd name="T10" fmla="*/ 1492 w 1874"/>
                <a:gd name="T11" fmla="*/ 1388 h 1657"/>
                <a:gd name="T12" fmla="*/ 1501 w 1874"/>
                <a:gd name="T13" fmla="*/ 1389 h 1657"/>
                <a:gd name="T14" fmla="*/ 1518 w 1874"/>
                <a:gd name="T15" fmla="*/ 1396 h 1657"/>
                <a:gd name="T16" fmla="*/ 1531 w 1874"/>
                <a:gd name="T17" fmla="*/ 1409 h 1657"/>
                <a:gd name="T18" fmla="*/ 1538 w 1874"/>
                <a:gd name="T19" fmla="*/ 1426 h 1657"/>
                <a:gd name="T20" fmla="*/ 1539 w 1874"/>
                <a:gd name="T21" fmla="*/ 1657 h 1657"/>
                <a:gd name="T22" fmla="*/ 1873 w 1874"/>
                <a:gd name="T23" fmla="*/ 885 h 1657"/>
                <a:gd name="T24" fmla="*/ 930 w 1874"/>
                <a:gd name="T25" fmla="*/ 0 h 1657"/>
                <a:gd name="T26" fmla="*/ 0 w 1874"/>
                <a:gd name="T27" fmla="*/ 552 h 1657"/>
                <a:gd name="T28" fmla="*/ 1263 w 1874"/>
                <a:gd name="T29" fmla="*/ 1657 h 1657"/>
                <a:gd name="T30" fmla="*/ 1707 w 1874"/>
                <a:gd name="T31" fmla="*/ 220 h 1657"/>
                <a:gd name="T32" fmla="*/ 1472 w 1874"/>
                <a:gd name="T33" fmla="*/ 372 h 1657"/>
                <a:gd name="T34" fmla="*/ 1472 w 1874"/>
                <a:gd name="T35" fmla="*/ 490 h 1657"/>
                <a:gd name="T36" fmla="*/ 1707 w 1874"/>
                <a:gd name="T37" fmla="*/ 643 h 1657"/>
                <a:gd name="T38" fmla="*/ 1472 w 1874"/>
                <a:gd name="T39" fmla="*/ 490 h 1657"/>
                <a:gd name="T40" fmla="*/ 1707 w 1874"/>
                <a:gd name="T41" fmla="*/ 760 h 1657"/>
                <a:gd name="T42" fmla="*/ 1472 w 1874"/>
                <a:gd name="T43" fmla="*/ 914 h 1657"/>
                <a:gd name="T44" fmla="*/ 1472 w 1874"/>
                <a:gd name="T45" fmla="*/ 1031 h 1657"/>
                <a:gd name="T46" fmla="*/ 1707 w 1874"/>
                <a:gd name="T47" fmla="*/ 1185 h 1657"/>
                <a:gd name="T48" fmla="*/ 1472 w 1874"/>
                <a:gd name="T49" fmla="*/ 1031 h 1657"/>
                <a:gd name="T50" fmla="*/ 1331 w 1874"/>
                <a:gd name="T51" fmla="*/ 220 h 1657"/>
                <a:gd name="T52" fmla="*/ 1096 w 1874"/>
                <a:gd name="T53" fmla="*/ 372 h 1657"/>
                <a:gd name="T54" fmla="*/ 1096 w 1874"/>
                <a:gd name="T55" fmla="*/ 490 h 1657"/>
                <a:gd name="T56" fmla="*/ 1331 w 1874"/>
                <a:gd name="T57" fmla="*/ 643 h 1657"/>
                <a:gd name="T58" fmla="*/ 1096 w 1874"/>
                <a:gd name="T59" fmla="*/ 490 h 1657"/>
                <a:gd name="T60" fmla="*/ 1331 w 1874"/>
                <a:gd name="T61" fmla="*/ 760 h 1657"/>
                <a:gd name="T62" fmla="*/ 1096 w 1874"/>
                <a:gd name="T63" fmla="*/ 914 h 1657"/>
                <a:gd name="T64" fmla="*/ 1096 w 1874"/>
                <a:gd name="T65" fmla="*/ 1031 h 1657"/>
                <a:gd name="T66" fmla="*/ 1331 w 1874"/>
                <a:gd name="T67" fmla="*/ 1185 h 1657"/>
                <a:gd name="T68" fmla="*/ 1096 w 1874"/>
                <a:gd name="T69" fmla="*/ 1031 h 1657"/>
                <a:gd name="T70" fmla="*/ 866 w 1874"/>
                <a:gd name="T71" fmla="*/ 767 h 1657"/>
                <a:gd name="T72" fmla="*/ 690 w 1874"/>
                <a:gd name="T73" fmla="*/ 932 h 1657"/>
                <a:gd name="T74" fmla="*/ 690 w 1874"/>
                <a:gd name="T75" fmla="*/ 1058 h 1657"/>
                <a:gd name="T76" fmla="*/ 866 w 1874"/>
                <a:gd name="T77" fmla="*/ 1222 h 1657"/>
                <a:gd name="T78" fmla="*/ 690 w 1874"/>
                <a:gd name="T79" fmla="*/ 1058 h 1657"/>
                <a:gd name="T80" fmla="*/ 866 w 1874"/>
                <a:gd name="T81" fmla="*/ 1348 h 1657"/>
                <a:gd name="T82" fmla="*/ 690 w 1874"/>
                <a:gd name="T83" fmla="*/ 1512 h 1657"/>
                <a:gd name="T84" fmla="*/ 405 w 1874"/>
                <a:gd name="T85" fmla="*/ 767 h 1657"/>
                <a:gd name="T86" fmla="*/ 581 w 1874"/>
                <a:gd name="T87" fmla="*/ 932 h 1657"/>
                <a:gd name="T88" fmla="*/ 405 w 1874"/>
                <a:gd name="T89" fmla="*/ 767 h 1657"/>
                <a:gd name="T90" fmla="*/ 581 w 1874"/>
                <a:gd name="T91" fmla="*/ 1058 h 1657"/>
                <a:gd name="T92" fmla="*/ 405 w 1874"/>
                <a:gd name="T93" fmla="*/ 1222 h 1657"/>
                <a:gd name="T94" fmla="*/ 405 w 1874"/>
                <a:gd name="T95" fmla="*/ 1348 h 1657"/>
                <a:gd name="T96" fmla="*/ 581 w 1874"/>
                <a:gd name="T97" fmla="*/ 1512 h 1657"/>
                <a:gd name="T98" fmla="*/ 405 w 1874"/>
                <a:gd name="T99" fmla="*/ 1348 h 1657"/>
                <a:gd name="T100" fmla="*/ 295 w 1874"/>
                <a:gd name="T101" fmla="*/ 767 h 1657"/>
                <a:gd name="T102" fmla="*/ 119 w 1874"/>
                <a:gd name="T103" fmla="*/ 932 h 1657"/>
                <a:gd name="T104" fmla="*/ 119 w 1874"/>
                <a:gd name="T105" fmla="*/ 1058 h 1657"/>
                <a:gd name="T106" fmla="*/ 295 w 1874"/>
                <a:gd name="T107" fmla="*/ 1222 h 1657"/>
                <a:gd name="T108" fmla="*/ 119 w 1874"/>
                <a:gd name="T109" fmla="*/ 1058 h 1657"/>
                <a:gd name="T110" fmla="*/ 295 w 1874"/>
                <a:gd name="T111" fmla="*/ 1512 h 1657"/>
                <a:gd name="T112" fmla="*/ 119 w 1874"/>
                <a:gd name="T113" fmla="*/ 1348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4" h="1657">
                  <a:moveTo>
                    <a:pt x="1263" y="1657"/>
                  </a:moveTo>
                  <a:lnTo>
                    <a:pt x="1263" y="1435"/>
                  </a:lnTo>
                  <a:lnTo>
                    <a:pt x="1263" y="1435"/>
                  </a:lnTo>
                  <a:lnTo>
                    <a:pt x="1264" y="1426"/>
                  </a:lnTo>
                  <a:lnTo>
                    <a:pt x="1267" y="1417"/>
                  </a:lnTo>
                  <a:lnTo>
                    <a:pt x="1271" y="1409"/>
                  </a:lnTo>
                  <a:lnTo>
                    <a:pt x="1277" y="1402"/>
                  </a:lnTo>
                  <a:lnTo>
                    <a:pt x="1284" y="1396"/>
                  </a:lnTo>
                  <a:lnTo>
                    <a:pt x="1293" y="1392"/>
                  </a:lnTo>
                  <a:lnTo>
                    <a:pt x="1301" y="1389"/>
                  </a:lnTo>
                  <a:lnTo>
                    <a:pt x="1310" y="1388"/>
                  </a:lnTo>
                  <a:lnTo>
                    <a:pt x="1492" y="1388"/>
                  </a:lnTo>
                  <a:lnTo>
                    <a:pt x="1492" y="1388"/>
                  </a:lnTo>
                  <a:lnTo>
                    <a:pt x="1501" y="1389"/>
                  </a:lnTo>
                  <a:lnTo>
                    <a:pt x="1510" y="1392"/>
                  </a:lnTo>
                  <a:lnTo>
                    <a:pt x="1518" y="1396"/>
                  </a:lnTo>
                  <a:lnTo>
                    <a:pt x="1525" y="1402"/>
                  </a:lnTo>
                  <a:lnTo>
                    <a:pt x="1531" y="1409"/>
                  </a:lnTo>
                  <a:lnTo>
                    <a:pt x="1535" y="1417"/>
                  </a:lnTo>
                  <a:lnTo>
                    <a:pt x="1538" y="1426"/>
                  </a:lnTo>
                  <a:lnTo>
                    <a:pt x="1539" y="1435"/>
                  </a:lnTo>
                  <a:lnTo>
                    <a:pt x="1539" y="1657"/>
                  </a:lnTo>
                  <a:lnTo>
                    <a:pt x="1873" y="1657"/>
                  </a:lnTo>
                  <a:lnTo>
                    <a:pt x="1873" y="885"/>
                  </a:lnTo>
                  <a:lnTo>
                    <a:pt x="1874" y="0"/>
                  </a:lnTo>
                  <a:lnTo>
                    <a:pt x="930" y="0"/>
                  </a:lnTo>
                  <a:lnTo>
                    <a:pt x="928" y="552"/>
                  </a:lnTo>
                  <a:lnTo>
                    <a:pt x="0" y="552"/>
                  </a:lnTo>
                  <a:lnTo>
                    <a:pt x="3" y="1657"/>
                  </a:lnTo>
                  <a:lnTo>
                    <a:pt x="1263" y="1657"/>
                  </a:lnTo>
                  <a:close/>
                  <a:moveTo>
                    <a:pt x="1472" y="220"/>
                  </a:moveTo>
                  <a:lnTo>
                    <a:pt x="1707" y="220"/>
                  </a:lnTo>
                  <a:lnTo>
                    <a:pt x="1707" y="372"/>
                  </a:lnTo>
                  <a:lnTo>
                    <a:pt x="1472" y="372"/>
                  </a:lnTo>
                  <a:lnTo>
                    <a:pt x="1472" y="220"/>
                  </a:lnTo>
                  <a:close/>
                  <a:moveTo>
                    <a:pt x="1472" y="490"/>
                  </a:moveTo>
                  <a:lnTo>
                    <a:pt x="1707" y="490"/>
                  </a:lnTo>
                  <a:lnTo>
                    <a:pt x="1707" y="643"/>
                  </a:lnTo>
                  <a:lnTo>
                    <a:pt x="1472" y="643"/>
                  </a:lnTo>
                  <a:lnTo>
                    <a:pt x="1472" y="490"/>
                  </a:lnTo>
                  <a:close/>
                  <a:moveTo>
                    <a:pt x="1472" y="760"/>
                  </a:moveTo>
                  <a:lnTo>
                    <a:pt x="1707" y="760"/>
                  </a:lnTo>
                  <a:lnTo>
                    <a:pt x="1707" y="914"/>
                  </a:lnTo>
                  <a:lnTo>
                    <a:pt x="1472" y="914"/>
                  </a:lnTo>
                  <a:lnTo>
                    <a:pt x="1472" y="760"/>
                  </a:lnTo>
                  <a:close/>
                  <a:moveTo>
                    <a:pt x="1472" y="1031"/>
                  </a:moveTo>
                  <a:lnTo>
                    <a:pt x="1707" y="1031"/>
                  </a:lnTo>
                  <a:lnTo>
                    <a:pt x="1707" y="1185"/>
                  </a:lnTo>
                  <a:lnTo>
                    <a:pt x="1472" y="1185"/>
                  </a:lnTo>
                  <a:lnTo>
                    <a:pt x="1472" y="1031"/>
                  </a:lnTo>
                  <a:close/>
                  <a:moveTo>
                    <a:pt x="1096" y="220"/>
                  </a:moveTo>
                  <a:lnTo>
                    <a:pt x="1331" y="220"/>
                  </a:lnTo>
                  <a:lnTo>
                    <a:pt x="1331" y="372"/>
                  </a:lnTo>
                  <a:lnTo>
                    <a:pt x="1096" y="372"/>
                  </a:lnTo>
                  <a:lnTo>
                    <a:pt x="1096" y="220"/>
                  </a:lnTo>
                  <a:close/>
                  <a:moveTo>
                    <a:pt x="1096" y="490"/>
                  </a:moveTo>
                  <a:lnTo>
                    <a:pt x="1331" y="490"/>
                  </a:lnTo>
                  <a:lnTo>
                    <a:pt x="1331" y="643"/>
                  </a:lnTo>
                  <a:lnTo>
                    <a:pt x="1096" y="643"/>
                  </a:lnTo>
                  <a:lnTo>
                    <a:pt x="1096" y="490"/>
                  </a:lnTo>
                  <a:close/>
                  <a:moveTo>
                    <a:pt x="1096" y="760"/>
                  </a:moveTo>
                  <a:lnTo>
                    <a:pt x="1331" y="760"/>
                  </a:lnTo>
                  <a:lnTo>
                    <a:pt x="1331" y="914"/>
                  </a:lnTo>
                  <a:lnTo>
                    <a:pt x="1096" y="914"/>
                  </a:lnTo>
                  <a:lnTo>
                    <a:pt x="1096" y="760"/>
                  </a:lnTo>
                  <a:close/>
                  <a:moveTo>
                    <a:pt x="1096" y="1031"/>
                  </a:moveTo>
                  <a:lnTo>
                    <a:pt x="1331" y="1031"/>
                  </a:lnTo>
                  <a:lnTo>
                    <a:pt x="1331" y="1185"/>
                  </a:lnTo>
                  <a:lnTo>
                    <a:pt x="1096" y="1185"/>
                  </a:lnTo>
                  <a:lnTo>
                    <a:pt x="1096" y="1031"/>
                  </a:lnTo>
                  <a:close/>
                  <a:moveTo>
                    <a:pt x="690" y="767"/>
                  </a:moveTo>
                  <a:lnTo>
                    <a:pt x="866" y="767"/>
                  </a:lnTo>
                  <a:lnTo>
                    <a:pt x="866" y="932"/>
                  </a:lnTo>
                  <a:lnTo>
                    <a:pt x="690" y="932"/>
                  </a:lnTo>
                  <a:lnTo>
                    <a:pt x="690" y="767"/>
                  </a:lnTo>
                  <a:close/>
                  <a:moveTo>
                    <a:pt x="690" y="1058"/>
                  </a:moveTo>
                  <a:lnTo>
                    <a:pt x="866" y="1058"/>
                  </a:lnTo>
                  <a:lnTo>
                    <a:pt x="866" y="1222"/>
                  </a:lnTo>
                  <a:lnTo>
                    <a:pt x="690" y="1222"/>
                  </a:lnTo>
                  <a:lnTo>
                    <a:pt x="690" y="1058"/>
                  </a:lnTo>
                  <a:close/>
                  <a:moveTo>
                    <a:pt x="690" y="1348"/>
                  </a:moveTo>
                  <a:lnTo>
                    <a:pt x="866" y="1348"/>
                  </a:lnTo>
                  <a:lnTo>
                    <a:pt x="866" y="1512"/>
                  </a:lnTo>
                  <a:lnTo>
                    <a:pt x="690" y="1512"/>
                  </a:lnTo>
                  <a:lnTo>
                    <a:pt x="690" y="1348"/>
                  </a:lnTo>
                  <a:close/>
                  <a:moveTo>
                    <a:pt x="405" y="767"/>
                  </a:moveTo>
                  <a:lnTo>
                    <a:pt x="581" y="767"/>
                  </a:lnTo>
                  <a:lnTo>
                    <a:pt x="581" y="932"/>
                  </a:lnTo>
                  <a:lnTo>
                    <a:pt x="405" y="932"/>
                  </a:lnTo>
                  <a:lnTo>
                    <a:pt x="405" y="767"/>
                  </a:lnTo>
                  <a:close/>
                  <a:moveTo>
                    <a:pt x="405" y="1058"/>
                  </a:moveTo>
                  <a:lnTo>
                    <a:pt x="581" y="1058"/>
                  </a:lnTo>
                  <a:lnTo>
                    <a:pt x="581" y="1222"/>
                  </a:lnTo>
                  <a:lnTo>
                    <a:pt x="405" y="1222"/>
                  </a:lnTo>
                  <a:lnTo>
                    <a:pt x="405" y="1058"/>
                  </a:lnTo>
                  <a:close/>
                  <a:moveTo>
                    <a:pt x="405" y="1348"/>
                  </a:moveTo>
                  <a:lnTo>
                    <a:pt x="581" y="1348"/>
                  </a:lnTo>
                  <a:lnTo>
                    <a:pt x="581" y="1512"/>
                  </a:lnTo>
                  <a:lnTo>
                    <a:pt x="405" y="1512"/>
                  </a:lnTo>
                  <a:lnTo>
                    <a:pt x="405" y="1348"/>
                  </a:lnTo>
                  <a:close/>
                  <a:moveTo>
                    <a:pt x="119" y="767"/>
                  </a:moveTo>
                  <a:lnTo>
                    <a:pt x="295" y="767"/>
                  </a:lnTo>
                  <a:lnTo>
                    <a:pt x="295" y="932"/>
                  </a:lnTo>
                  <a:lnTo>
                    <a:pt x="119" y="932"/>
                  </a:lnTo>
                  <a:lnTo>
                    <a:pt x="119" y="767"/>
                  </a:lnTo>
                  <a:close/>
                  <a:moveTo>
                    <a:pt x="119" y="1058"/>
                  </a:moveTo>
                  <a:lnTo>
                    <a:pt x="295" y="1058"/>
                  </a:lnTo>
                  <a:lnTo>
                    <a:pt x="295" y="1222"/>
                  </a:lnTo>
                  <a:lnTo>
                    <a:pt x="119" y="1222"/>
                  </a:lnTo>
                  <a:lnTo>
                    <a:pt x="119" y="1058"/>
                  </a:lnTo>
                  <a:close/>
                  <a:moveTo>
                    <a:pt x="295" y="1348"/>
                  </a:moveTo>
                  <a:lnTo>
                    <a:pt x="295" y="1512"/>
                  </a:lnTo>
                  <a:lnTo>
                    <a:pt x="119" y="1512"/>
                  </a:lnTo>
                  <a:lnTo>
                    <a:pt x="119" y="1348"/>
                  </a:lnTo>
                  <a:lnTo>
                    <a:pt x="295" y="1348"/>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5" name="TextBox 314">
              <a:extLst>
                <a:ext uri="{FF2B5EF4-FFF2-40B4-BE49-F238E27FC236}">
                  <a16:creationId xmlns:a16="http://schemas.microsoft.com/office/drawing/2014/main" id="{A890C926-7F21-4812-BDC4-3770AAF7C363}"/>
                </a:ext>
              </a:extLst>
            </p:cNvPr>
            <p:cNvSpPr txBox="1"/>
            <p:nvPr/>
          </p:nvSpPr>
          <p:spPr>
            <a:xfrm>
              <a:off x="10958500" y="3408087"/>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endPar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endParaRPr>
            </a:p>
          </p:txBody>
        </p:sp>
      </p:grpSp>
      <p:grpSp>
        <p:nvGrpSpPr>
          <p:cNvPr id="316" name="Medical devices">
            <a:extLst>
              <a:ext uri="{FF2B5EF4-FFF2-40B4-BE49-F238E27FC236}">
                <a16:creationId xmlns:a16="http://schemas.microsoft.com/office/drawing/2014/main" id="{72C88827-30DA-488E-9327-F8B4FBB4C332}"/>
              </a:ext>
            </a:extLst>
          </p:cNvPr>
          <p:cNvGrpSpPr/>
          <p:nvPr/>
        </p:nvGrpSpPr>
        <p:grpSpPr>
          <a:xfrm>
            <a:off x="8727350" y="4412349"/>
            <a:ext cx="680393" cy="395723"/>
            <a:chOff x="9771422" y="5899622"/>
            <a:chExt cx="1074174" cy="563888"/>
          </a:xfrm>
        </p:grpSpPr>
        <p:grpSp>
          <p:nvGrpSpPr>
            <p:cNvPr id="317" name="Group 316">
              <a:extLst>
                <a:ext uri="{FF2B5EF4-FFF2-40B4-BE49-F238E27FC236}">
                  <a16:creationId xmlns:a16="http://schemas.microsoft.com/office/drawing/2014/main" id="{BFCF4641-3C1A-43E1-AFAF-39FC629A5069}"/>
                </a:ext>
              </a:extLst>
            </p:cNvPr>
            <p:cNvGrpSpPr>
              <a:grpSpLocks noChangeAspect="1"/>
            </p:cNvGrpSpPr>
            <p:nvPr/>
          </p:nvGrpSpPr>
          <p:grpSpPr>
            <a:xfrm>
              <a:off x="10093814" y="5899622"/>
              <a:ext cx="365167" cy="368280"/>
              <a:chOff x="4706938" y="2719388"/>
              <a:chExt cx="558800" cy="563563"/>
            </a:xfrm>
            <a:solidFill>
              <a:schemeClr val="tx1"/>
            </a:solidFill>
          </p:grpSpPr>
          <p:sp>
            <p:nvSpPr>
              <p:cNvPr id="319" name="Freeform 87">
                <a:extLst>
                  <a:ext uri="{FF2B5EF4-FFF2-40B4-BE49-F238E27FC236}">
                    <a16:creationId xmlns:a16="http://schemas.microsoft.com/office/drawing/2014/main" id="{0B70FC96-ADDD-4596-BAC9-D6EAAEF13512}"/>
                  </a:ext>
                </a:extLst>
              </p:cNvPr>
              <p:cNvSpPr>
                <a:spLocks/>
              </p:cNvSpPr>
              <p:nvPr/>
            </p:nvSpPr>
            <p:spPr bwMode="auto">
              <a:xfrm>
                <a:off x="4849813" y="2719388"/>
                <a:ext cx="273050" cy="87313"/>
              </a:xfrm>
              <a:custGeom>
                <a:avLst/>
                <a:gdLst>
                  <a:gd name="T0" fmla="*/ 88 w 1028"/>
                  <a:gd name="T1" fmla="*/ 331 h 331"/>
                  <a:gd name="T2" fmla="*/ 111 w 1028"/>
                  <a:gd name="T3" fmla="*/ 325 h 331"/>
                  <a:gd name="T4" fmla="*/ 131 w 1028"/>
                  <a:gd name="T5" fmla="*/ 313 h 331"/>
                  <a:gd name="T6" fmla="*/ 146 w 1028"/>
                  <a:gd name="T7" fmla="*/ 295 h 331"/>
                  <a:gd name="T8" fmla="*/ 157 w 1028"/>
                  <a:gd name="T9" fmla="*/ 274 h 331"/>
                  <a:gd name="T10" fmla="*/ 160 w 1028"/>
                  <a:gd name="T11" fmla="*/ 251 h 331"/>
                  <a:gd name="T12" fmla="*/ 161 w 1028"/>
                  <a:gd name="T13" fmla="*/ 232 h 331"/>
                  <a:gd name="T14" fmla="*/ 171 w 1028"/>
                  <a:gd name="T15" fmla="*/ 208 h 331"/>
                  <a:gd name="T16" fmla="*/ 186 w 1028"/>
                  <a:gd name="T17" fmla="*/ 188 h 331"/>
                  <a:gd name="T18" fmla="*/ 207 w 1028"/>
                  <a:gd name="T19" fmla="*/ 172 h 331"/>
                  <a:gd name="T20" fmla="*/ 232 w 1028"/>
                  <a:gd name="T21" fmla="*/ 163 h 331"/>
                  <a:gd name="T22" fmla="*/ 777 w 1028"/>
                  <a:gd name="T23" fmla="*/ 162 h 331"/>
                  <a:gd name="T24" fmla="*/ 796 w 1028"/>
                  <a:gd name="T25" fmla="*/ 163 h 331"/>
                  <a:gd name="T26" fmla="*/ 821 w 1028"/>
                  <a:gd name="T27" fmla="*/ 172 h 331"/>
                  <a:gd name="T28" fmla="*/ 840 w 1028"/>
                  <a:gd name="T29" fmla="*/ 188 h 331"/>
                  <a:gd name="T30" fmla="*/ 857 w 1028"/>
                  <a:gd name="T31" fmla="*/ 208 h 331"/>
                  <a:gd name="T32" fmla="*/ 865 w 1028"/>
                  <a:gd name="T33" fmla="*/ 232 h 331"/>
                  <a:gd name="T34" fmla="*/ 867 w 1028"/>
                  <a:gd name="T35" fmla="*/ 251 h 331"/>
                  <a:gd name="T36" fmla="*/ 871 w 1028"/>
                  <a:gd name="T37" fmla="*/ 274 h 331"/>
                  <a:gd name="T38" fmla="*/ 880 w 1028"/>
                  <a:gd name="T39" fmla="*/ 295 h 331"/>
                  <a:gd name="T40" fmla="*/ 897 w 1028"/>
                  <a:gd name="T41" fmla="*/ 313 h 331"/>
                  <a:gd name="T42" fmla="*/ 917 w 1028"/>
                  <a:gd name="T43" fmla="*/ 325 h 331"/>
                  <a:gd name="T44" fmla="*/ 939 w 1028"/>
                  <a:gd name="T45" fmla="*/ 331 h 331"/>
                  <a:gd name="T46" fmla="*/ 955 w 1028"/>
                  <a:gd name="T47" fmla="*/ 331 h 331"/>
                  <a:gd name="T48" fmla="*/ 979 w 1028"/>
                  <a:gd name="T49" fmla="*/ 325 h 331"/>
                  <a:gd name="T50" fmla="*/ 998 w 1028"/>
                  <a:gd name="T51" fmla="*/ 313 h 331"/>
                  <a:gd name="T52" fmla="*/ 1014 w 1028"/>
                  <a:gd name="T53" fmla="*/ 295 h 331"/>
                  <a:gd name="T54" fmla="*/ 1024 w 1028"/>
                  <a:gd name="T55" fmla="*/ 274 h 331"/>
                  <a:gd name="T56" fmla="*/ 1028 w 1028"/>
                  <a:gd name="T57" fmla="*/ 251 h 331"/>
                  <a:gd name="T58" fmla="*/ 1023 w 1028"/>
                  <a:gd name="T59" fmla="*/ 201 h 331"/>
                  <a:gd name="T60" fmla="*/ 997 w 1028"/>
                  <a:gd name="T61" fmla="*/ 131 h 331"/>
                  <a:gd name="T62" fmla="*/ 954 w 1028"/>
                  <a:gd name="T63" fmla="*/ 74 h 331"/>
                  <a:gd name="T64" fmla="*/ 897 w 1028"/>
                  <a:gd name="T65" fmla="*/ 31 h 331"/>
                  <a:gd name="T66" fmla="*/ 828 w 1028"/>
                  <a:gd name="T67" fmla="*/ 6 h 331"/>
                  <a:gd name="T68" fmla="*/ 249 w 1028"/>
                  <a:gd name="T69" fmla="*/ 0 h 331"/>
                  <a:gd name="T70" fmla="*/ 199 w 1028"/>
                  <a:gd name="T71" fmla="*/ 6 h 331"/>
                  <a:gd name="T72" fmla="*/ 130 w 1028"/>
                  <a:gd name="T73" fmla="*/ 31 h 331"/>
                  <a:gd name="T74" fmla="*/ 72 w 1028"/>
                  <a:gd name="T75" fmla="*/ 74 h 331"/>
                  <a:gd name="T76" fmla="*/ 30 w 1028"/>
                  <a:gd name="T77" fmla="*/ 131 h 331"/>
                  <a:gd name="T78" fmla="*/ 4 w 1028"/>
                  <a:gd name="T79" fmla="*/ 201 h 331"/>
                  <a:gd name="T80" fmla="*/ 0 w 1028"/>
                  <a:gd name="T81" fmla="*/ 251 h 331"/>
                  <a:gd name="T82" fmla="*/ 3 w 1028"/>
                  <a:gd name="T83" fmla="*/ 274 h 331"/>
                  <a:gd name="T84" fmla="*/ 13 w 1028"/>
                  <a:gd name="T85" fmla="*/ 295 h 331"/>
                  <a:gd name="T86" fmla="*/ 29 w 1028"/>
                  <a:gd name="T87" fmla="*/ 313 h 331"/>
                  <a:gd name="T88" fmla="*/ 49 w 1028"/>
                  <a:gd name="T89" fmla="*/ 325 h 331"/>
                  <a:gd name="T90" fmla="*/ 71 w 1028"/>
                  <a:gd name="T9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8" h="331">
                    <a:moveTo>
                      <a:pt x="79" y="331"/>
                    </a:moveTo>
                    <a:lnTo>
                      <a:pt x="79" y="331"/>
                    </a:lnTo>
                    <a:lnTo>
                      <a:pt x="88" y="331"/>
                    </a:lnTo>
                    <a:lnTo>
                      <a:pt x="96" y="329"/>
                    </a:lnTo>
                    <a:lnTo>
                      <a:pt x="104" y="327"/>
                    </a:lnTo>
                    <a:lnTo>
                      <a:pt x="111" y="325"/>
                    </a:lnTo>
                    <a:lnTo>
                      <a:pt x="118" y="321"/>
                    </a:lnTo>
                    <a:lnTo>
                      <a:pt x="125" y="318"/>
                    </a:lnTo>
                    <a:lnTo>
                      <a:pt x="131" y="313"/>
                    </a:lnTo>
                    <a:lnTo>
                      <a:pt x="137" y="307"/>
                    </a:lnTo>
                    <a:lnTo>
                      <a:pt x="141" y="301"/>
                    </a:lnTo>
                    <a:lnTo>
                      <a:pt x="146" y="295"/>
                    </a:lnTo>
                    <a:lnTo>
                      <a:pt x="151" y="290"/>
                    </a:lnTo>
                    <a:lnTo>
                      <a:pt x="153" y="283"/>
                    </a:lnTo>
                    <a:lnTo>
                      <a:pt x="157" y="274"/>
                    </a:lnTo>
                    <a:lnTo>
                      <a:pt x="158" y="267"/>
                    </a:lnTo>
                    <a:lnTo>
                      <a:pt x="159" y="259"/>
                    </a:lnTo>
                    <a:lnTo>
                      <a:pt x="160" y="251"/>
                    </a:lnTo>
                    <a:lnTo>
                      <a:pt x="160" y="251"/>
                    </a:lnTo>
                    <a:lnTo>
                      <a:pt x="160" y="242"/>
                    </a:lnTo>
                    <a:lnTo>
                      <a:pt x="161" y="232"/>
                    </a:lnTo>
                    <a:lnTo>
                      <a:pt x="164" y="224"/>
                    </a:lnTo>
                    <a:lnTo>
                      <a:pt x="167" y="216"/>
                    </a:lnTo>
                    <a:lnTo>
                      <a:pt x="171" y="208"/>
                    </a:lnTo>
                    <a:lnTo>
                      <a:pt x="175" y="201"/>
                    </a:lnTo>
                    <a:lnTo>
                      <a:pt x="180" y="194"/>
                    </a:lnTo>
                    <a:lnTo>
                      <a:pt x="186" y="188"/>
                    </a:lnTo>
                    <a:lnTo>
                      <a:pt x="193" y="182"/>
                    </a:lnTo>
                    <a:lnTo>
                      <a:pt x="199" y="177"/>
                    </a:lnTo>
                    <a:lnTo>
                      <a:pt x="207" y="172"/>
                    </a:lnTo>
                    <a:lnTo>
                      <a:pt x="214" y="169"/>
                    </a:lnTo>
                    <a:lnTo>
                      <a:pt x="222" y="165"/>
                    </a:lnTo>
                    <a:lnTo>
                      <a:pt x="232" y="163"/>
                    </a:lnTo>
                    <a:lnTo>
                      <a:pt x="240" y="162"/>
                    </a:lnTo>
                    <a:lnTo>
                      <a:pt x="249" y="162"/>
                    </a:lnTo>
                    <a:lnTo>
                      <a:pt x="777" y="162"/>
                    </a:lnTo>
                    <a:lnTo>
                      <a:pt x="777" y="162"/>
                    </a:lnTo>
                    <a:lnTo>
                      <a:pt x="787" y="162"/>
                    </a:lnTo>
                    <a:lnTo>
                      <a:pt x="796" y="163"/>
                    </a:lnTo>
                    <a:lnTo>
                      <a:pt x="804" y="165"/>
                    </a:lnTo>
                    <a:lnTo>
                      <a:pt x="812" y="169"/>
                    </a:lnTo>
                    <a:lnTo>
                      <a:pt x="821" y="172"/>
                    </a:lnTo>
                    <a:lnTo>
                      <a:pt x="828" y="177"/>
                    </a:lnTo>
                    <a:lnTo>
                      <a:pt x="835" y="182"/>
                    </a:lnTo>
                    <a:lnTo>
                      <a:pt x="840" y="188"/>
                    </a:lnTo>
                    <a:lnTo>
                      <a:pt x="846" y="194"/>
                    </a:lnTo>
                    <a:lnTo>
                      <a:pt x="852" y="201"/>
                    </a:lnTo>
                    <a:lnTo>
                      <a:pt x="857" y="208"/>
                    </a:lnTo>
                    <a:lnTo>
                      <a:pt x="860" y="216"/>
                    </a:lnTo>
                    <a:lnTo>
                      <a:pt x="863" y="224"/>
                    </a:lnTo>
                    <a:lnTo>
                      <a:pt x="865" y="232"/>
                    </a:lnTo>
                    <a:lnTo>
                      <a:pt x="866" y="242"/>
                    </a:lnTo>
                    <a:lnTo>
                      <a:pt x="867" y="251"/>
                    </a:lnTo>
                    <a:lnTo>
                      <a:pt x="867" y="251"/>
                    </a:lnTo>
                    <a:lnTo>
                      <a:pt x="867" y="259"/>
                    </a:lnTo>
                    <a:lnTo>
                      <a:pt x="869" y="267"/>
                    </a:lnTo>
                    <a:lnTo>
                      <a:pt x="871" y="274"/>
                    </a:lnTo>
                    <a:lnTo>
                      <a:pt x="873" y="283"/>
                    </a:lnTo>
                    <a:lnTo>
                      <a:pt x="877" y="290"/>
                    </a:lnTo>
                    <a:lnTo>
                      <a:pt x="880" y="295"/>
                    </a:lnTo>
                    <a:lnTo>
                      <a:pt x="885" y="301"/>
                    </a:lnTo>
                    <a:lnTo>
                      <a:pt x="891" y="307"/>
                    </a:lnTo>
                    <a:lnTo>
                      <a:pt x="897" y="313"/>
                    </a:lnTo>
                    <a:lnTo>
                      <a:pt x="902" y="318"/>
                    </a:lnTo>
                    <a:lnTo>
                      <a:pt x="910" y="321"/>
                    </a:lnTo>
                    <a:lnTo>
                      <a:pt x="917" y="325"/>
                    </a:lnTo>
                    <a:lnTo>
                      <a:pt x="924" y="327"/>
                    </a:lnTo>
                    <a:lnTo>
                      <a:pt x="932" y="329"/>
                    </a:lnTo>
                    <a:lnTo>
                      <a:pt x="939" y="331"/>
                    </a:lnTo>
                    <a:lnTo>
                      <a:pt x="947" y="331"/>
                    </a:lnTo>
                    <a:lnTo>
                      <a:pt x="947" y="331"/>
                    </a:lnTo>
                    <a:lnTo>
                      <a:pt x="955" y="331"/>
                    </a:lnTo>
                    <a:lnTo>
                      <a:pt x="963" y="329"/>
                    </a:lnTo>
                    <a:lnTo>
                      <a:pt x="972" y="327"/>
                    </a:lnTo>
                    <a:lnTo>
                      <a:pt x="979" y="325"/>
                    </a:lnTo>
                    <a:lnTo>
                      <a:pt x="986" y="321"/>
                    </a:lnTo>
                    <a:lnTo>
                      <a:pt x="993" y="318"/>
                    </a:lnTo>
                    <a:lnTo>
                      <a:pt x="998" y="313"/>
                    </a:lnTo>
                    <a:lnTo>
                      <a:pt x="1004" y="307"/>
                    </a:lnTo>
                    <a:lnTo>
                      <a:pt x="1009" y="301"/>
                    </a:lnTo>
                    <a:lnTo>
                      <a:pt x="1014" y="295"/>
                    </a:lnTo>
                    <a:lnTo>
                      <a:pt x="1018" y="290"/>
                    </a:lnTo>
                    <a:lnTo>
                      <a:pt x="1021" y="283"/>
                    </a:lnTo>
                    <a:lnTo>
                      <a:pt x="1024" y="274"/>
                    </a:lnTo>
                    <a:lnTo>
                      <a:pt x="1025" y="267"/>
                    </a:lnTo>
                    <a:lnTo>
                      <a:pt x="1028" y="259"/>
                    </a:lnTo>
                    <a:lnTo>
                      <a:pt x="1028" y="251"/>
                    </a:lnTo>
                    <a:lnTo>
                      <a:pt x="1028" y="251"/>
                    </a:lnTo>
                    <a:lnTo>
                      <a:pt x="1027" y="225"/>
                    </a:lnTo>
                    <a:lnTo>
                      <a:pt x="1023" y="201"/>
                    </a:lnTo>
                    <a:lnTo>
                      <a:pt x="1016" y="176"/>
                    </a:lnTo>
                    <a:lnTo>
                      <a:pt x="1008" y="154"/>
                    </a:lnTo>
                    <a:lnTo>
                      <a:pt x="997" y="131"/>
                    </a:lnTo>
                    <a:lnTo>
                      <a:pt x="984" y="110"/>
                    </a:lnTo>
                    <a:lnTo>
                      <a:pt x="970" y="92"/>
                    </a:lnTo>
                    <a:lnTo>
                      <a:pt x="954" y="74"/>
                    </a:lnTo>
                    <a:lnTo>
                      <a:pt x="936" y="58"/>
                    </a:lnTo>
                    <a:lnTo>
                      <a:pt x="918" y="44"/>
                    </a:lnTo>
                    <a:lnTo>
                      <a:pt x="897" y="31"/>
                    </a:lnTo>
                    <a:lnTo>
                      <a:pt x="874" y="20"/>
                    </a:lnTo>
                    <a:lnTo>
                      <a:pt x="852" y="12"/>
                    </a:lnTo>
                    <a:lnTo>
                      <a:pt x="828" y="6"/>
                    </a:lnTo>
                    <a:lnTo>
                      <a:pt x="803" y="2"/>
                    </a:lnTo>
                    <a:lnTo>
                      <a:pt x="777" y="0"/>
                    </a:lnTo>
                    <a:lnTo>
                      <a:pt x="249" y="0"/>
                    </a:lnTo>
                    <a:lnTo>
                      <a:pt x="249" y="0"/>
                    </a:lnTo>
                    <a:lnTo>
                      <a:pt x="223" y="2"/>
                    </a:lnTo>
                    <a:lnTo>
                      <a:pt x="199" y="6"/>
                    </a:lnTo>
                    <a:lnTo>
                      <a:pt x="175" y="12"/>
                    </a:lnTo>
                    <a:lnTo>
                      <a:pt x="152" y="20"/>
                    </a:lnTo>
                    <a:lnTo>
                      <a:pt x="130" y="31"/>
                    </a:lnTo>
                    <a:lnTo>
                      <a:pt x="110" y="44"/>
                    </a:lnTo>
                    <a:lnTo>
                      <a:pt x="90" y="58"/>
                    </a:lnTo>
                    <a:lnTo>
                      <a:pt x="72" y="74"/>
                    </a:lnTo>
                    <a:lnTo>
                      <a:pt x="57" y="92"/>
                    </a:lnTo>
                    <a:lnTo>
                      <a:pt x="42" y="110"/>
                    </a:lnTo>
                    <a:lnTo>
                      <a:pt x="30" y="131"/>
                    </a:lnTo>
                    <a:lnTo>
                      <a:pt x="20" y="154"/>
                    </a:lnTo>
                    <a:lnTo>
                      <a:pt x="10" y="176"/>
                    </a:lnTo>
                    <a:lnTo>
                      <a:pt x="4" y="201"/>
                    </a:lnTo>
                    <a:lnTo>
                      <a:pt x="1" y="225"/>
                    </a:lnTo>
                    <a:lnTo>
                      <a:pt x="0" y="251"/>
                    </a:lnTo>
                    <a:lnTo>
                      <a:pt x="0" y="251"/>
                    </a:lnTo>
                    <a:lnTo>
                      <a:pt x="0" y="259"/>
                    </a:lnTo>
                    <a:lnTo>
                      <a:pt x="1" y="267"/>
                    </a:lnTo>
                    <a:lnTo>
                      <a:pt x="3" y="274"/>
                    </a:lnTo>
                    <a:lnTo>
                      <a:pt x="6" y="283"/>
                    </a:lnTo>
                    <a:lnTo>
                      <a:pt x="9" y="290"/>
                    </a:lnTo>
                    <a:lnTo>
                      <a:pt x="13" y="295"/>
                    </a:lnTo>
                    <a:lnTo>
                      <a:pt x="17" y="301"/>
                    </a:lnTo>
                    <a:lnTo>
                      <a:pt x="23" y="307"/>
                    </a:lnTo>
                    <a:lnTo>
                      <a:pt x="29" y="313"/>
                    </a:lnTo>
                    <a:lnTo>
                      <a:pt x="35" y="318"/>
                    </a:lnTo>
                    <a:lnTo>
                      <a:pt x="42" y="321"/>
                    </a:lnTo>
                    <a:lnTo>
                      <a:pt x="49" y="325"/>
                    </a:lnTo>
                    <a:lnTo>
                      <a:pt x="56" y="327"/>
                    </a:lnTo>
                    <a:lnTo>
                      <a:pt x="63" y="329"/>
                    </a:lnTo>
                    <a:lnTo>
                      <a:pt x="71" y="331"/>
                    </a:lnTo>
                    <a:lnTo>
                      <a:pt x="79" y="331"/>
                    </a:lnTo>
                    <a:lnTo>
                      <a:pt x="79" y="331"/>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0" name="Freeform 88">
                <a:extLst>
                  <a:ext uri="{FF2B5EF4-FFF2-40B4-BE49-F238E27FC236}">
                    <a16:creationId xmlns:a16="http://schemas.microsoft.com/office/drawing/2014/main" id="{F02E2F69-6E96-4B86-A611-25D7481C0F44}"/>
                  </a:ext>
                </a:extLst>
              </p:cNvPr>
              <p:cNvSpPr>
                <a:spLocks noEditPoints="1"/>
              </p:cNvSpPr>
              <p:nvPr/>
            </p:nvSpPr>
            <p:spPr bwMode="auto">
              <a:xfrm>
                <a:off x="4706938" y="2822576"/>
                <a:ext cx="558800" cy="460375"/>
              </a:xfrm>
              <a:custGeom>
                <a:avLst/>
                <a:gdLst>
                  <a:gd name="T0" fmla="*/ 226 w 2115"/>
                  <a:gd name="T1" fmla="*/ 1 h 1744"/>
                  <a:gd name="T2" fmla="*/ 133 w 2115"/>
                  <a:gd name="T3" fmla="*/ 31 h 1744"/>
                  <a:gd name="T4" fmla="*/ 58 w 2115"/>
                  <a:gd name="T5" fmla="*/ 93 h 1744"/>
                  <a:gd name="T6" fmla="*/ 11 w 2115"/>
                  <a:gd name="T7" fmla="*/ 178 h 1744"/>
                  <a:gd name="T8" fmla="*/ 0 w 2115"/>
                  <a:gd name="T9" fmla="*/ 1492 h 1744"/>
                  <a:gd name="T10" fmla="*/ 11 w 2115"/>
                  <a:gd name="T11" fmla="*/ 1567 h 1744"/>
                  <a:gd name="T12" fmla="*/ 58 w 2115"/>
                  <a:gd name="T13" fmla="*/ 1652 h 1744"/>
                  <a:gd name="T14" fmla="*/ 133 w 2115"/>
                  <a:gd name="T15" fmla="*/ 1713 h 1744"/>
                  <a:gd name="T16" fmla="*/ 226 w 2115"/>
                  <a:gd name="T17" fmla="*/ 1742 h 1744"/>
                  <a:gd name="T18" fmla="*/ 1888 w 2115"/>
                  <a:gd name="T19" fmla="*/ 1742 h 1744"/>
                  <a:gd name="T20" fmla="*/ 1983 w 2115"/>
                  <a:gd name="T21" fmla="*/ 1713 h 1744"/>
                  <a:gd name="T22" fmla="*/ 2058 w 2115"/>
                  <a:gd name="T23" fmla="*/ 1652 h 1744"/>
                  <a:gd name="T24" fmla="*/ 2103 w 2115"/>
                  <a:gd name="T25" fmla="*/ 1567 h 1744"/>
                  <a:gd name="T26" fmla="*/ 2115 w 2115"/>
                  <a:gd name="T27" fmla="*/ 253 h 1744"/>
                  <a:gd name="T28" fmla="*/ 2103 w 2115"/>
                  <a:gd name="T29" fmla="*/ 178 h 1744"/>
                  <a:gd name="T30" fmla="*/ 2058 w 2115"/>
                  <a:gd name="T31" fmla="*/ 93 h 1744"/>
                  <a:gd name="T32" fmla="*/ 1983 w 2115"/>
                  <a:gd name="T33" fmla="*/ 31 h 1744"/>
                  <a:gd name="T34" fmla="*/ 1888 w 2115"/>
                  <a:gd name="T35" fmla="*/ 1 h 1744"/>
                  <a:gd name="T36" fmla="*/ 1057 w 2115"/>
                  <a:gd name="T37" fmla="*/ 1409 h 1744"/>
                  <a:gd name="T38" fmla="*/ 948 w 2115"/>
                  <a:gd name="T39" fmla="*/ 1398 h 1744"/>
                  <a:gd name="T40" fmla="*/ 847 w 2115"/>
                  <a:gd name="T41" fmla="*/ 1367 h 1744"/>
                  <a:gd name="T42" fmla="*/ 756 w 2115"/>
                  <a:gd name="T43" fmla="*/ 1317 h 1744"/>
                  <a:gd name="T44" fmla="*/ 677 w 2115"/>
                  <a:gd name="T45" fmla="*/ 1252 h 1744"/>
                  <a:gd name="T46" fmla="*/ 612 w 2115"/>
                  <a:gd name="T47" fmla="*/ 1172 h 1744"/>
                  <a:gd name="T48" fmla="*/ 561 w 2115"/>
                  <a:gd name="T49" fmla="*/ 1081 h 1744"/>
                  <a:gd name="T50" fmla="*/ 531 w 2115"/>
                  <a:gd name="T51" fmla="*/ 980 h 1744"/>
                  <a:gd name="T52" fmla="*/ 519 w 2115"/>
                  <a:gd name="T53" fmla="*/ 873 h 1744"/>
                  <a:gd name="T54" fmla="*/ 526 w 2115"/>
                  <a:gd name="T55" fmla="*/ 791 h 1744"/>
                  <a:gd name="T56" fmla="*/ 552 w 2115"/>
                  <a:gd name="T57" fmla="*/ 688 h 1744"/>
                  <a:gd name="T58" fmla="*/ 598 w 2115"/>
                  <a:gd name="T59" fmla="*/ 594 h 1744"/>
                  <a:gd name="T60" fmla="*/ 658 w 2115"/>
                  <a:gd name="T61" fmla="*/ 511 h 1744"/>
                  <a:gd name="T62" fmla="*/ 736 w 2115"/>
                  <a:gd name="T63" fmla="*/ 442 h 1744"/>
                  <a:gd name="T64" fmla="*/ 824 w 2115"/>
                  <a:gd name="T65" fmla="*/ 388 h 1744"/>
                  <a:gd name="T66" fmla="*/ 922 w 2115"/>
                  <a:gd name="T67" fmla="*/ 353 h 1744"/>
                  <a:gd name="T68" fmla="*/ 1028 w 2115"/>
                  <a:gd name="T69" fmla="*/ 336 h 1744"/>
                  <a:gd name="T70" fmla="*/ 1112 w 2115"/>
                  <a:gd name="T71" fmla="*/ 337 h 1744"/>
                  <a:gd name="T72" fmla="*/ 1216 w 2115"/>
                  <a:gd name="T73" fmla="*/ 360 h 1744"/>
                  <a:gd name="T74" fmla="*/ 1313 w 2115"/>
                  <a:gd name="T75" fmla="*/ 399 h 1744"/>
                  <a:gd name="T76" fmla="*/ 1398 w 2115"/>
                  <a:gd name="T77" fmla="*/ 458 h 1744"/>
                  <a:gd name="T78" fmla="*/ 1471 w 2115"/>
                  <a:gd name="T79" fmla="*/ 531 h 1744"/>
                  <a:gd name="T80" fmla="*/ 1528 w 2115"/>
                  <a:gd name="T81" fmla="*/ 616 h 1744"/>
                  <a:gd name="T82" fmla="*/ 1569 w 2115"/>
                  <a:gd name="T83" fmla="*/ 712 h 1744"/>
                  <a:gd name="T84" fmla="*/ 1590 w 2115"/>
                  <a:gd name="T85" fmla="*/ 817 h 1744"/>
                  <a:gd name="T86" fmla="*/ 1593 w 2115"/>
                  <a:gd name="T87" fmla="*/ 901 h 1744"/>
                  <a:gd name="T88" fmla="*/ 1576 w 2115"/>
                  <a:gd name="T89" fmla="*/ 1007 h 1744"/>
                  <a:gd name="T90" fmla="*/ 1540 w 2115"/>
                  <a:gd name="T91" fmla="*/ 1106 h 1744"/>
                  <a:gd name="T92" fmla="*/ 1486 w 2115"/>
                  <a:gd name="T93" fmla="*/ 1193 h 1744"/>
                  <a:gd name="T94" fmla="*/ 1417 w 2115"/>
                  <a:gd name="T95" fmla="*/ 1269 h 1744"/>
                  <a:gd name="T96" fmla="*/ 1335 w 2115"/>
                  <a:gd name="T97" fmla="*/ 1331 h 1744"/>
                  <a:gd name="T98" fmla="*/ 1242 w 2115"/>
                  <a:gd name="T99" fmla="*/ 1377 h 1744"/>
                  <a:gd name="T100" fmla="*/ 1139 w 2115"/>
                  <a:gd name="T101" fmla="*/ 1403 h 1744"/>
                  <a:gd name="T102" fmla="*/ 1057 w 2115"/>
                  <a:gd name="T103" fmla="*/ 1409 h 1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5" h="1744">
                    <a:moveTo>
                      <a:pt x="1862" y="0"/>
                    </a:moveTo>
                    <a:lnTo>
                      <a:pt x="252" y="0"/>
                    </a:lnTo>
                    <a:lnTo>
                      <a:pt x="252" y="0"/>
                    </a:lnTo>
                    <a:lnTo>
                      <a:pt x="226" y="1"/>
                    </a:lnTo>
                    <a:lnTo>
                      <a:pt x="202" y="6"/>
                    </a:lnTo>
                    <a:lnTo>
                      <a:pt x="177" y="12"/>
                    </a:lnTo>
                    <a:lnTo>
                      <a:pt x="154" y="20"/>
                    </a:lnTo>
                    <a:lnTo>
                      <a:pt x="133" y="31"/>
                    </a:lnTo>
                    <a:lnTo>
                      <a:pt x="112" y="44"/>
                    </a:lnTo>
                    <a:lnTo>
                      <a:pt x="92" y="58"/>
                    </a:lnTo>
                    <a:lnTo>
                      <a:pt x="74" y="74"/>
                    </a:lnTo>
                    <a:lnTo>
                      <a:pt x="58" y="93"/>
                    </a:lnTo>
                    <a:lnTo>
                      <a:pt x="44" y="111"/>
                    </a:lnTo>
                    <a:lnTo>
                      <a:pt x="31" y="133"/>
                    </a:lnTo>
                    <a:lnTo>
                      <a:pt x="20" y="155"/>
                    </a:lnTo>
                    <a:lnTo>
                      <a:pt x="11" y="178"/>
                    </a:lnTo>
                    <a:lnTo>
                      <a:pt x="5" y="202"/>
                    </a:lnTo>
                    <a:lnTo>
                      <a:pt x="2" y="227"/>
                    </a:lnTo>
                    <a:lnTo>
                      <a:pt x="0" y="253"/>
                    </a:lnTo>
                    <a:lnTo>
                      <a:pt x="0" y="1492"/>
                    </a:lnTo>
                    <a:lnTo>
                      <a:pt x="0" y="1492"/>
                    </a:lnTo>
                    <a:lnTo>
                      <a:pt x="2" y="1518"/>
                    </a:lnTo>
                    <a:lnTo>
                      <a:pt x="5" y="1542"/>
                    </a:lnTo>
                    <a:lnTo>
                      <a:pt x="11" y="1567"/>
                    </a:lnTo>
                    <a:lnTo>
                      <a:pt x="20" y="1590"/>
                    </a:lnTo>
                    <a:lnTo>
                      <a:pt x="31" y="1612"/>
                    </a:lnTo>
                    <a:lnTo>
                      <a:pt x="44" y="1632"/>
                    </a:lnTo>
                    <a:lnTo>
                      <a:pt x="58" y="1652"/>
                    </a:lnTo>
                    <a:lnTo>
                      <a:pt x="74" y="1670"/>
                    </a:lnTo>
                    <a:lnTo>
                      <a:pt x="92" y="1686"/>
                    </a:lnTo>
                    <a:lnTo>
                      <a:pt x="112" y="1701"/>
                    </a:lnTo>
                    <a:lnTo>
                      <a:pt x="133" y="1713"/>
                    </a:lnTo>
                    <a:lnTo>
                      <a:pt x="154" y="1724"/>
                    </a:lnTo>
                    <a:lnTo>
                      <a:pt x="177" y="1733"/>
                    </a:lnTo>
                    <a:lnTo>
                      <a:pt x="202" y="1739"/>
                    </a:lnTo>
                    <a:lnTo>
                      <a:pt x="226" y="1742"/>
                    </a:lnTo>
                    <a:lnTo>
                      <a:pt x="252" y="1744"/>
                    </a:lnTo>
                    <a:lnTo>
                      <a:pt x="1862" y="1744"/>
                    </a:lnTo>
                    <a:lnTo>
                      <a:pt x="1862" y="1744"/>
                    </a:lnTo>
                    <a:lnTo>
                      <a:pt x="1888" y="1742"/>
                    </a:lnTo>
                    <a:lnTo>
                      <a:pt x="1914" y="1739"/>
                    </a:lnTo>
                    <a:lnTo>
                      <a:pt x="1937" y="1733"/>
                    </a:lnTo>
                    <a:lnTo>
                      <a:pt x="1960" y="1724"/>
                    </a:lnTo>
                    <a:lnTo>
                      <a:pt x="1983" y="1713"/>
                    </a:lnTo>
                    <a:lnTo>
                      <a:pt x="2004" y="1701"/>
                    </a:lnTo>
                    <a:lnTo>
                      <a:pt x="2023" y="1686"/>
                    </a:lnTo>
                    <a:lnTo>
                      <a:pt x="2041" y="1670"/>
                    </a:lnTo>
                    <a:lnTo>
                      <a:pt x="2058" y="1652"/>
                    </a:lnTo>
                    <a:lnTo>
                      <a:pt x="2072" y="1632"/>
                    </a:lnTo>
                    <a:lnTo>
                      <a:pt x="2085" y="1612"/>
                    </a:lnTo>
                    <a:lnTo>
                      <a:pt x="2095" y="1590"/>
                    </a:lnTo>
                    <a:lnTo>
                      <a:pt x="2103" y="1567"/>
                    </a:lnTo>
                    <a:lnTo>
                      <a:pt x="2109" y="1542"/>
                    </a:lnTo>
                    <a:lnTo>
                      <a:pt x="2114" y="1518"/>
                    </a:lnTo>
                    <a:lnTo>
                      <a:pt x="2115" y="1492"/>
                    </a:lnTo>
                    <a:lnTo>
                      <a:pt x="2115" y="253"/>
                    </a:lnTo>
                    <a:lnTo>
                      <a:pt x="2115" y="253"/>
                    </a:lnTo>
                    <a:lnTo>
                      <a:pt x="2114" y="227"/>
                    </a:lnTo>
                    <a:lnTo>
                      <a:pt x="2109" y="202"/>
                    </a:lnTo>
                    <a:lnTo>
                      <a:pt x="2103" y="178"/>
                    </a:lnTo>
                    <a:lnTo>
                      <a:pt x="2095" y="155"/>
                    </a:lnTo>
                    <a:lnTo>
                      <a:pt x="2085" y="133"/>
                    </a:lnTo>
                    <a:lnTo>
                      <a:pt x="2072" y="111"/>
                    </a:lnTo>
                    <a:lnTo>
                      <a:pt x="2058" y="93"/>
                    </a:lnTo>
                    <a:lnTo>
                      <a:pt x="2041" y="74"/>
                    </a:lnTo>
                    <a:lnTo>
                      <a:pt x="2023" y="58"/>
                    </a:lnTo>
                    <a:lnTo>
                      <a:pt x="2004" y="44"/>
                    </a:lnTo>
                    <a:lnTo>
                      <a:pt x="1983" y="31"/>
                    </a:lnTo>
                    <a:lnTo>
                      <a:pt x="1960" y="20"/>
                    </a:lnTo>
                    <a:lnTo>
                      <a:pt x="1937" y="12"/>
                    </a:lnTo>
                    <a:lnTo>
                      <a:pt x="1914" y="6"/>
                    </a:lnTo>
                    <a:lnTo>
                      <a:pt x="1888" y="1"/>
                    </a:lnTo>
                    <a:lnTo>
                      <a:pt x="1862" y="0"/>
                    </a:lnTo>
                    <a:lnTo>
                      <a:pt x="1862" y="0"/>
                    </a:lnTo>
                    <a:close/>
                    <a:moveTo>
                      <a:pt x="1057" y="1409"/>
                    </a:moveTo>
                    <a:lnTo>
                      <a:pt x="1057" y="1409"/>
                    </a:lnTo>
                    <a:lnTo>
                      <a:pt x="1028" y="1409"/>
                    </a:lnTo>
                    <a:lnTo>
                      <a:pt x="1002" y="1406"/>
                    </a:lnTo>
                    <a:lnTo>
                      <a:pt x="975" y="1403"/>
                    </a:lnTo>
                    <a:lnTo>
                      <a:pt x="948" y="1398"/>
                    </a:lnTo>
                    <a:lnTo>
                      <a:pt x="922" y="1392"/>
                    </a:lnTo>
                    <a:lnTo>
                      <a:pt x="897" y="1385"/>
                    </a:lnTo>
                    <a:lnTo>
                      <a:pt x="872" y="1377"/>
                    </a:lnTo>
                    <a:lnTo>
                      <a:pt x="847" y="1367"/>
                    </a:lnTo>
                    <a:lnTo>
                      <a:pt x="824" y="1356"/>
                    </a:lnTo>
                    <a:lnTo>
                      <a:pt x="800" y="1344"/>
                    </a:lnTo>
                    <a:lnTo>
                      <a:pt x="778" y="1331"/>
                    </a:lnTo>
                    <a:lnTo>
                      <a:pt x="756" y="1317"/>
                    </a:lnTo>
                    <a:lnTo>
                      <a:pt x="736" y="1302"/>
                    </a:lnTo>
                    <a:lnTo>
                      <a:pt x="715" y="1287"/>
                    </a:lnTo>
                    <a:lnTo>
                      <a:pt x="696" y="1269"/>
                    </a:lnTo>
                    <a:lnTo>
                      <a:pt x="677" y="1252"/>
                    </a:lnTo>
                    <a:lnTo>
                      <a:pt x="658" y="1233"/>
                    </a:lnTo>
                    <a:lnTo>
                      <a:pt x="642" y="1214"/>
                    </a:lnTo>
                    <a:lnTo>
                      <a:pt x="626" y="1193"/>
                    </a:lnTo>
                    <a:lnTo>
                      <a:pt x="612" y="1172"/>
                    </a:lnTo>
                    <a:lnTo>
                      <a:pt x="598" y="1151"/>
                    </a:lnTo>
                    <a:lnTo>
                      <a:pt x="585" y="1128"/>
                    </a:lnTo>
                    <a:lnTo>
                      <a:pt x="572" y="1106"/>
                    </a:lnTo>
                    <a:lnTo>
                      <a:pt x="561" y="1081"/>
                    </a:lnTo>
                    <a:lnTo>
                      <a:pt x="552" y="1058"/>
                    </a:lnTo>
                    <a:lnTo>
                      <a:pt x="544" y="1032"/>
                    </a:lnTo>
                    <a:lnTo>
                      <a:pt x="537" y="1007"/>
                    </a:lnTo>
                    <a:lnTo>
                      <a:pt x="531" y="980"/>
                    </a:lnTo>
                    <a:lnTo>
                      <a:pt x="526" y="954"/>
                    </a:lnTo>
                    <a:lnTo>
                      <a:pt x="523" y="928"/>
                    </a:lnTo>
                    <a:lnTo>
                      <a:pt x="520" y="901"/>
                    </a:lnTo>
                    <a:lnTo>
                      <a:pt x="519" y="873"/>
                    </a:lnTo>
                    <a:lnTo>
                      <a:pt x="519" y="873"/>
                    </a:lnTo>
                    <a:lnTo>
                      <a:pt x="520" y="844"/>
                    </a:lnTo>
                    <a:lnTo>
                      <a:pt x="523" y="817"/>
                    </a:lnTo>
                    <a:lnTo>
                      <a:pt x="526" y="791"/>
                    </a:lnTo>
                    <a:lnTo>
                      <a:pt x="531" y="764"/>
                    </a:lnTo>
                    <a:lnTo>
                      <a:pt x="537" y="738"/>
                    </a:lnTo>
                    <a:lnTo>
                      <a:pt x="544" y="712"/>
                    </a:lnTo>
                    <a:lnTo>
                      <a:pt x="552" y="688"/>
                    </a:lnTo>
                    <a:lnTo>
                      <a:pt x="561" y="663"/>
                    </a:lnTo>
                    <a:lnTo>
                      <a:pt x="572" y="640"/>
                    </a:lnTo>
                    <a:lnTo>
                      <a:pt x="585" y="616"/>
                    </a:lnTo>
                    <a:lnTo>
                      <a:pt x="598" y="594"/>
                    </a:lnTo>
                    <a:lnTo>
                      <a:pt x="612" y="572"/>
                    </a:lnTo>
                    <a:lnTo>
                      <a:pt x="626" y="551"/>
                    </a:lnTo>
                    <a:lnTo>
                      <a:pt x="642" y="531"/>
                    </a:lnTo>
                    <a:lnTo>
                      <a:pt x="658" y="511"/>
                    </a:lnTo>
                    <a:lnTo>
                      <a:pt x="677" y="492"/>
                    </a:lnTo>
                    <a:lnTo>
                      <a:pt x="696" y="474"/>
                    </a:lnTo>
                    <a:lnTo>
                      <a:pt x="715" y="458"/>
                    </a:lnTo>
                    <a:lnTo>
                      <a:pt x="736" y="442"/>
                    </a:lnTo>
                    <a:lnTo>
                      <a:pt x="756" y="426"/>
                    </a:lnTo>
                    <a:lnTo>
                      <a:pt x="778" y="414"/>
                    </a:lnTo>
                    <a:lnTo>
                      <a:pt x="800" y="399"/>
                    </a:lnTo>
                    <a:lnTo>
                      <a:pt x="824" y="388"/>
                    </a:lnTo>
                    <a:lnTo>
                      <a:pt x="847" y="377"/>
                    </a:lnTo>
                    <a:lnTo>
                      <a:pt x="872" y="368"/>
                    </a:lnTo>
                    <a:lnTo>
                      <a:pt x="897" y="360"/>
                    </a:lnTo>
                    <a:lnTo>
                      <a:pt x="922" y="353"/>
                    </a:lnTo>
                    <a:lnTo>
                      <a:pt x="948" y="346"/>
                    </a:lnTo>
                    <a:lnTo>
                      <a:pt x="975" y="341"/>
                    </a:lnTo>
                    <a:lnTo>
                      <a:pt x="1002" y="337"/>
                    </a:lnTo>
                    <a:lnTo>
                      <a:pt x="1028" y="336"/>
                    </a:lnTo>
                    <a:lnTo>
                      <a:pt x="1057" y="335"/>
                    </a:lnTo>
                    <a:lnTo>
                      <a:pt x="1057" y="335"/>
                    </a:lnTo>
                    <a:lnTo>
                      <a:pt x="1085" y="336"/>
                    </a:lnTo>
                    <a:lnTo>
                      <a:pt x="1112" y="337"/>
                    </a:lnTo>
                    <a:lnTo>
                      <a:pt x="1139" y="341"/>
                    </a:lnTo>
                    <a:lnTo>
                      <a:pt x="1164" y="346"/>
                    </a:lnTo>
                    <a:lnTo>
                      <a:pt x="1191" y="353"/>
                    </a:lnTo>
                    <a:lnTo>
                      <a:pt x="1216" y="360"/>
                    </a:lnTo>
                    <a:lnTo>
                      <a:pt x="1242" y="368"/>
                    </a:lnTo>
                    <a:lnTo>
                      <a:pt x="1265" y="377"/>
                    </a:lnTo>
                    <a:lnTo>
                      <a:pt x="1290" y="388"/>
                    </a:lnTo>
                    <a:lnTo>
                      <a:pt x="1313" y="399"/>
                    </a:lnTo>
                    <a:lnTo>
                      <a:pt x="1335" y="414"/>
                    </a:lnTo>
                    <a:lnTo>
                      <a:pt x="1356" y="426"/>
                    </a:lnTo>
                    <a:lnTo>
                      <a:pt x="1377" y="442"/>
                    </a:lnTo>
                    <a:lnTo>
                      <a:pt x="1398" y="458"/>
                    </a:lnTo>
                    <a:lnTo>
                      <a:pt x="1417" y="474"/>
                    </a:lnTo>
                    <a:lnTo>
                      <a:pt x="1436" y="492"/>
                    </a:lnTo>
                    <a:lnTo>
                      <a:pt x="1454" y="511"/>
                    </a:lnTo>
                    <a:lnTo>
                      <a:pt x="1471" y="531"/>
                    </a:lnTo>
                    <a:lnTo>
                      <a:pt x="1486" y="551"/>
                    </a:lnTo>
                    <a:lnTo>
                      <a:pt x="1502" y="572"/>
                    </a:lnTo>
                    <a:lnTo>
                      <a:pt x="1516" y="594"/>
                    </a:lnTo>
                    <a:lnTo>
                      <a:pt x="1528" y="616"/>
                    </a:lnTo>
                    <a:lnTo>
                      <a:pt x="1540" y="640"/>
                    </a:lnTo>
                    <a:lnTo>
                      <a:pt x="1552" y="663"/>
                    </a:lnTo>
                    <a:lnTo>
                      <a:pt x="1561" y="688"/>
                    </a:lnTo>
                    <a:lnTo>
                      <a:pt x="1569" y="712"/>
                    </a:lnTo>
                    <a:lnTo>
                      <a:pt x="1576" y="738"/>
                    </a:lnTo>
                    <a:lnTo>
                      <a:pt x="1582" y="764"/>
                    </a:lnTo>
                    <a:lnTo>
                      <a:pt x="1587" y="791"/>
                    </a:lnTo>
                    <a:lnTo>
                      <a:pt x="1590" y="817"/>
                    </a:lnTo>
                    <a:lnTo>
                      <a:pt x="1593" y="844"/>
                    </a:lnTo>
                    <a:lnTo>
                      <a:pt x="1594" y="873"/>
                    </a:lnTo>
                    <a:lnTo>
                      <a:pt x="1594" y="873"/>
                    </a:lnTo>
                    <a:lnTo>
                      <a:pt x="1593" y="901"/>
                    </a:lnTo>
                    <a:lnTo>
                      <a:pt x="1590" y="928"/>
                    </a:lnTo>
                    <a:lnTo>
                      <a:pt x="1587" y="954"/>
                    </a:lnTo>
                    <a:lnTo>
                      <a:pt x="1582" y="980"/>
                    </a:lnTo>
                    <a:lnTo>
                      <a:pt x="1576" y="1007"/>
                    </a:lnTo>
                    <a:lnTo>
                      <a:pt x="1569" y="1032"/>
                    </a:lnTo>
                    <a:lnTo>
                      <a:pt x="1561" y="1058"/>
                    </a:lnTo>
                    <a:lnTo>
                      <a:pt x="1552" y="1081"/>
                    </a:lnTo>
                    <a:lnTo>
                      <a:pt x="1540" y="1106"/>
                    </a:lnTo>
                    <a:lnTo>
                      <a:pt x="1528" y="1128"/>
                    </a:lnTo>
                    <a:lnTo>
                      <a:pt x="1516" y="1151"/>
                    </a:lnTo>
                    <a:lnTo>
                      <a:pt x="1502" y="1172"/>
                    </a:lnTo>
                    <a:lnTo>
                      <a:pt x="1486" y="1193"/>
                    </a:lnTo>
                    <a:lnTo>
                      <a:pt x="1471" y="1214"/>
                    </a:lnTo>
                    <a:lnTo>
                      <a:pt x="1454" y="1233"/>
                    </a:lnTo>
                    <a:lnTo>
                      <a:pt x="1436" y="1252"/>
                    </a:lnTo>
                    <a:lnTo>
                      <a:pt x="1417" y="1269"/>
                    </a:lnTo>
                    <a:lnTo>
                      <a:pt x="1398" y="1287"/>
                    </a:lnTo>
                    <a:lnTo>
                      <a:pt x="1377" y="1302"/>
                    </a:lnTo>
                    <a:lnTo>
                      <a:pt x="1356" y="1317"/>
                    </a:lnTo>
                    <a:lnTo>
                      <a:pt x="1335" y="1331"/>
                    </a:lnTo>
                    <a:lnTo>
                      <a:pt x="1313" y="1344"/>
                    </a:lnTo>
                    <a:lnTo>
                      <a:pt x="1290" y="1356"/>
                    </a:lnTo>
                    <a:lnTo>
                      <a:pt x="1265" y="1367"/>
                    </a:lnTo>
                    <a:lnTo>
                      <a:pt x="1242" y="1377"/>
                    </a:lnTo>
                    <a:lnTo>
                      <a:pt x="1216" y="1385"/>
                    </a:lnTo>
                    <a:lnTo>
                      <a:pt x="1191" y="1392"/>
                    </a:lnTo>
                    <a:lnTo>
                      <a:pt x="1164" y="1398"/>
                    </a:lnTo>
                    <a:lnTo>
                      <a:pt x="1139" y="1403"/>
                    </a:lnTo>
                    <a:lnTo>
                      <a:pt x="1112" y="1406"/>
                    </a:lnTo>
                    <a:lnTo>
                      <a:pt x="1085" y="1409"/>
                    </a:lnTo>
                    <a:lnTo>
                      <a:pt x="1057" y="1409"/>
                    </a:lnTo>
                    <a:lnTo>
                      <a:pt x="1057" y="140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1" name="Freeform 89">
                <a:extLst>
                  <a:ext uri="{FF2B5EF4-FFF2-40B4-BE49-F238E27FC236}">
                    <a16:creationId xmlns:a16="http://schemas.microsoft.com/office/drawing/2014/main" id="{ED506483-F4DC-4F13-A534-FCEB997A5BAF}"/>
                  </a:ext>
                </a:extLst>
              </p:cNvPr>
              <p:cNvSpPr>
                <a:spLocks/>
              </p:cNvSpPr>
              <p:nvPr/>
            </p:nvSpPr>
            <p:spPr bwMode="auto">
              <a:xfrm>
                <a:off x="4892675" y="2959101"/>
                <a:ext cx="187325" cy="187325"/>
              </a:xfrm>
              <a:custGeom>
                <a:avLst/>
                <a:gdLst>
                  <a:gd name="T0" fmla="*/ 472 w 709"/>
                  <a:gd name="T1" fmla="*/ 0 h 709"/>
                  <a:gd name="T2" fmla="*/ 240 w 709"/>
                  <a:gd name="T3" fmla="*/ 0 h 709"/>
                  <a:gd name="T4" fmla="*/ 240 w 709"/>
                  <a:gd name="T5" fmla="*/ 240 h 709"/>
                  <a:gd name="T6" fmla="*/ 0 w 709"/>
                  <a:gd name="T7" fmla="*/ 240 h 709"/>
                  <a:gd name="T8" fmla="*/ 0 w 709"/>
                  <a:gd name="T9" fmla="*/ 472 h 709"/>
                  <a:gd name="T10" fmla="*/ 240 w 709"/>
                  <a:gd name="T11" fmla="*/ 472 h 709"/>
                  <a:gd name="T12" fmla="*/ 240 w 709"/>
                  <a:gd name="T13" fmla="*/ 709 h 709"/>
                  <a:gd name="T14" fmla="*/ 472 w 709"/>
                  <a:gd name="T15" fmla="*/ 709 h 709"/>
                  <a:gd name="T16" fmla="*/ 472 w 709"/>
                  <a:gd name="T17" fmla="*/ 472 h 709"/>
                  <a:gd name="T18" fmla="*/ 709 w 709"/>
                  <a:gd name="T19" fmla="*/ 472 h 709"/>
                  <a:gd name="T20" fmla="*/ 709 w 709"/>
                  <a:gd name="T21" fmla="*/ 240 h 709"/>
                  <a:gd name="T22" fmla="*/ 472 w 709"/>
                  <a:gd name="T23" fmla="*/ 240 h 709"/>
                  <a:gd name="T24" fmla="*/ 472 w 709"/>
                  <a:gd name="T2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709">
                    <a:moveTo>
                      <a:pt x="472" y="0"/>
                    </a:moveTo>
                    <a:lnTo>
                      <a:pt x="240" y="0"/>
                    </a:lnTo>
                    <a:lnTo>
                      <a:pt x="240" y="240"/>
                    </a:lnTo>
                    <a:lnTo>
                      <a:pt x="0" y="240"/>
                    </a:lnTo>
                    <a:lnTo>
                      <a:pt x="0" y="472"/>
                    </a:lnTo>
                    <a:lnTo>
                      <a:pt x="240" y="472"/>
                    </a:lnTo>
                    <a:lnTo>
                      <a:pt x="240" y="709"/>
                    </a:lnTo>
                    <a:lnTo>
                      <a:pt x="472" y="709"/>
                    </a:lnTo>
                    <a:lnTo>
                      <a:pt x="472" y="472"/>
                    </a:lnTo>
                    <a:lnTo>
                      <a:pt x="709" y="472"/>
                    </a:lnTo>
                    <a:lnTo>
                      <a:pt x="709" y="240"/>
                    </a:lnTo>
                    <a:lnTo>
                      <a:pt x="472" y="240"/>
                    </a:lnTo>
                    <a:lnTo>
                      <a:pt x="47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18" name="TextBox 317">
              <a:extLst>
                <a:ext uri="{FF2B5EF4-FFF2-40B4-BE49-F238E27FC236}">
                  <a16:creationId xmlns:a16="http://schemas.microsoft.com/office/drawing/2014/main" id="{F1F650AF-38E6-424B-9A5F-9F39014B2529}"/>
                </a:ext>
              </a:extLst>
            </p:cNvPr>
            <p:cNvSpPr txBox="1"/>
            <p:nvPr/>
          </p:nvSpPr>
          <p:spPr>
            <a:xfrm>
              <a:off x="9771422" y="6297311"/>
              <a:ext cx="1074174"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endPar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endParaRPr>
            </a:p>
          </p:txBody>
        </p:sp>
      </p:grpSp>
      <p:sp>
        <p:nvSpPr>
          <p:cNvPr id="330" name="Rectangle 329">
            <a:extLst>
              <a:ext uri="{FF2B5EF4-FFF2-40B4-BE49-F238E27FC236}">
                <a16:creationId xmlns:a16="http://schemas.microsoft.com/office/drawing/2014/main" id="{58578A64-7579-431F-B454-0964689CD1E8}"/>
              </a:ext>
            </a:extLst>
          </p:cNvPr>
          <p:cNvSpPr/>
          <p:nvPr/>
        </p:nvSpPr>
        <p:spPr>
          <a:xfrm flipH="1">
            <a:off x="2563307" y="2831315"/>
            <a:ext cx="1928588" cy="2271557"/>
          </a:xfrm>
          <a:prstGeom prst="rect">
            <a:avLst/>
          </a:prstGeom>
          <a:solidFill>
            <a:schemeClr val="tx2"/>
          </a:solidFill>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Device twin</a:t>
            </a:r>
            <a:endParaRPr kumimoji="0" lang="en-US" sz="200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331" name="Rectangle 330">
            <a:extLst>
              <a:ext uri="{FF2B5EF4-FFF2-40B4-BE49-F238E27FC236}">
                <a16:creationId xmlns:a16="http://schemas.microsoft.com/office/drawing/2014/main" id="{F774CA7F-8BCF-4C72-B5F9-FC8D6133E367}"/>
              </a:ext>
            </a:extLst>
          </p:cNvPr>
          <p:cNvSpPr/>
          <p:nvPr/>
        </p:nvSpPr>
        <p:spPr>
          <a:xfrm flipH="1">
            <a:off x="9743011" y="2804291"/>
            <a:ext cx="1928588" cy="2271557"/>
          </a:xfrm>
          <a:prstGeom prst="rect">
            <a:avLst/>
          </a:prstGeom>
          <a:solidFill>
            <a:schemeClr val="tx2"/>
          </a:solidFill>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Device twin</a:t>
            </a:r>
            <a:endParaRPr kumimoji="0" lang="en-US" sz="2000" b="1"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cxnSp>
        <p:nvCxnSpPr>
          <p:cNvPr id="7" name="Straight Connector 6">
            <a:extLst>
              <a:ext uri="{FF2B5EF4-FFF2-40B4-BE49-F238E27FC236}">
                <a16:creationId xmlns:a16="http://schemas.microsoft.com/office/drawing/2014/main" id="{081E0803-BE34-475E-8CED-4619F2B4AAC5}"/>
              </a:ext>
            </a:extLst>
          </p:cNvPr>
          <p:cNvCxnSpPr>
            <a:cxnSpLocks/>
            <a:stCxn id="300" idx="2"/>
          </p:cNvCxnSpPr>
          <p:nvPr/>
        </p:nvCxnSpPr>
        <p:spPr>
          <a:xfrm flipV="1">
            <a:off x="9015339" y="2804291"/>
            <a:ext cx="727672" cy="10069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F74959DD-A5B9-4B65-A6D4-7327B5C0E54A}"/>
              </a:ext>
            </a:extLst>
          </p:cNvPr>
          <p:cNvCxnSpPr>
            <a:cxnSpLocks/>
            <a:stCxn id="312" idx="263"/>
          </p:cNvCxnSpPr>
          <p:nvPr/>
        </p:nvCxnSpPr>
        <p:spPr>
          <a:xfrm>
            <a:off x="9057499" y="4282538"/>
            <a:ext cx="685512" cy="79149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0F1E318B-7498-49B7-B963-35D1FF2C0FF1}"/>
              </a:ext>
            </a:extLst>
          </p:cNvPr>
          <p:cNvCxnSpPr>
            <a:cxnSpLocks/>
          </p:cNvCxnSpPr>
          <p:nvPr/>
        </p:nvCxnSpPr>
        <p:spPr>
          <a:xfrm flipV="1">
            <a:off x="1625062" y="2831315"/>
            <a:ext cx="930340" cy="66971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0218F1A-4764-4930-8D13-4EEC01B75B79}"/>
              </a:ext>
            </a:extLst>
          </p:cNvPr>
          <p:cNvCxnSpPr>
            <a:cxnSpLocks/>
          </p:cNvCxnSpPr>
          <p:nvPr/>
        </p:nvCxnSpPr>
        <p:spPr>
          <a:xfrm>
            <a:off x="1622580" y="4182821"/>
            <a:ext cx="939645" cy="9130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Arrow: Curved Up 34">
            <a:extLst>
              <a:ext uri="{FF2B5EF4-FFF2-40B4-BE49-F238E27FC236}">
                <a16:creationId xmlns:a16="http://schemas.microsoft.com/office/drawing/2014/main" id="{0DABB057-CDA3-4A4D-AC4E-ED029BEC60F4}"/>
              </a:ext>
            </a:extLst>
          </p:cNvPr>
          <p:cNvSpPr/>
          <p:nvPr/>
        </p:nvSpPr>
        <p:spPr bwMode="auto">
          <a:xfrm>
            <a:off x="3291121" y="5346660"/>
            <a:ext cx="7664823" cy="898666"/>
          </a:xfrm>
          <a:prstGeom prst="curved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5" name="Arrow: Curved Up 334">
            <a:extLst>
              <a:ext uri="{FF2B5EF4-FFF2-40B4-BE49-F238E27FC236}">
                <a16:creationId xmlns:a16="http://schemas.microsoft.com/office/drawing/2014/main" id="{8635976F-02FD-47A1-AD14-47F3CBCF657D}"/>
              </a:ext>
            </a:extLst>
          </p:cNvPr>
          <p:cNvSpPr/>
          <p:nvPr/>
        </p:nvSpPr>
        <p:spPr bwMode="auto">
          <a:xfrm rot="10800000">
            <a:off x="3231658" y="1402014"/>
            <a:ext cx="7664823" cy="898666"/>
          </a:xfrm>
          <a:prstGeom prst="curved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36" name="Text Placeholder 2">
            <a:extLst>
              <a:ext uri="{FF2B5EF4-FFF2-40B4-BE49-F238E27FC236}">
                <a16:creationId xmlns:a16="http://schemas.microsoft.com/office/drawing/2014/main" id="{C1512BB5-ADCE-4264-8D9E-BB26B424ACCF}"/>
              </a:ext>
            </a:extLst>
          </p:cNvPr>
          <p:cNvSpPr txBox="1">
            <a:spLocks/>
          </p:cNvSpPr>
          <p:nvPr/>
        </p:nvSpPr>
        <p:spPr>
          <a:xfrm>
            <a:off x="5644016" y="1657872"/>
            <a:ext cx="2410467" cy="1967673"/>
          </a:xfrm>
          <a:prstGeom prst="rect">
            <a:avLst/>
          </a:prstGeom>
        </p:spPr>
        <p:txBody>
          <a:bodyPr/>
          <a:lstStyle>
            <a:lvl1pPr marL="0" marR="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sz="2800" kern="1200" spc="0" baseline="0">
                <a:solidFill>
                  <a:schemeClr val="tx2"/>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1" indent="0" algn="ctr"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solidFill>
                  <a:srgbClr val="D83B01"/>
                </a:solidFill>
                <a:effectLst/>
                <a:uLnTx/>
                <a:uFillTx/>
                <a:latin typeface="Segoe UI Light"/>
                <a:ea typeface="+mn-ea"/>
                <a:cs typeface="+mn-cs"/>
              </a:rPr>
              <a:t>Software</a:t>
            </a:r>
          </a:p>
          <a:p>
            <a:pPr marL="0" marR="0" lvl="1" indent="0" algn="ctr"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solidFill>
                  <a:srgbClr val="D83B01"/>
                </a:solidFill>
                <a:effectLst/>
                <a:uLnTx/>
                <a:uFillTx/>
                <a:latin typeface="Segoe UI Light"/>
                <a:ea typeface="+mn-ea"/>
                <a:cs typeface="+mn-cs"/>
              </a:rPr>
              <a:t>Firmware</a:t>
            </a:r>
          </a:p>
          <a:p>
            <a:pPr marL="0" marR="0" lvl="1" indent="0" algn="ctr"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a:ln>
                  <a:noFill/>
                </a:ln>
                <a:solidFill>
                  <a:srgbClr val="D83B01"/>
                </a:solidFill>
                <a:effectLst/>
                <a:uLnTx/>
                <a:uFillTx/>
                <a:latin typeface="Segoe UI Light"/>
                <a:ea typeface="+mn-ea"/>
                <a:cs typeface="+mn-cs"/>
              </a:rPr>
              <a:t>Configuration</a:t>
            </a:r>
            <a:endParaRPr kumimoji="0" lang="en-US" sz="2000" b="0" i="0" u="none" strike="noStrike" kern="1200" cap="none" spc="0" normalizeH="0" baseline="0" noProof="0">
              <a:ln>
                <a:noFill/>
              </a:ln>
              <a:gradFill>
                <a:gsLst>
                  <a:gs pos="1250">
                    <a:srgbClr val="353535"/>
                  </a:gs>
                  <a:gs pos="100000">
                    <a:srgbClr val="353535"/>
                  </a:gs>
                </a:gsLst>
                <a:lin ang="5400000" scaled="0"/>
              </a:gradFill>
              <a:effectLst/>
              <a:uLnTx/>
              <a:uFillTx/>
              <a:latin typeface="Segoe UI Semilight"/>
              <a:ea typeface="+mn-ea"/>
              <a:cs typeface="+mn-cs"/>
            </a:endParaRPr>
          </a:p>
        </p:txBody>
      </p:sp>
      <p:grpSp>
        <p:nvGrpSpPr>
          <p:cNvPr id="36" name="Group 35">
            <a:extLst>
              <a:ext uri="{FF2B5EF4-FFF2-40B4-BE49-F238E27FC236}">
                <a16:creationId xmlns:a16="http://schemas.microsoft.com/office/drawing/2014/main" id="{45B9E599-1AEC-4C7F-9211-9E6B8D920169}"/>
              </a:ext>
            </a:extLst>
          </p:cNvPr>
          <p:cNvGrpSpPr/>
          <p:nvPr/>
        </p:nvGrpSpPr>
        <p:grpSpPr>
          <a:xfrm>
            <a:off x="9780843" y="816675"/>
            <a:ext cx="1902547" cy="914400"/>
            <a:chOff x="9780843" y="816675"/>
            <a:chExt cx="1902547" cy="914400"/>
          </a:xfrm>
        </p:grpSpPr>
        <p:sp>
          <p:nvSpPr>
            <p:cNvPr id="337" name="Rectangle 336">
              <a:extLst>
                <a:ext uri="{FF2B5EF4-FFF2-40B4-BE49-F238E27FC236}">
                  <a16:creationId xmlns:a16="http://schemas.microsoft.com/office/drawing/2014/main" id="{6485A46D-F467-4899-938F-8BEEAAE78713}"/>
                </a:ext>
              </a:extLst>
            </p:cNvPr>
            <p:cNvSpPr/>
            <p:nvPr/>
          </p:nvSpPr>
          <p:spPr bwMode="auto">
            <a:xfrm>
              <a:off x="10334301" y="816675"/>
              <a:ext cx="1349089" cy="914400"/>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1" indent="0" algn="l" defTabSz="932742" rtl="0" eaLnBrk="1" fontAlgn="auto" latinLnBrk="0" hangingPunct="1">
                <a:lnSpc>
                  <a:spcPct val="90000"/>
                </a:lnSpc>
                <a:spcBef>
                  <a:spcPts val="1800"/>
                </a:spcBef>
                <a:spcAft>
                  <a:spcPts val="0"/>
                </a:spcAft>
                <a:buClrTx/>
                <a:buSzPct val="90000"/>
                <a:buFontTx/>
                <a:buNone/>
                <a:tabLst/>
                <a:defRPr/>
              </a:pPr>
              <a:r>
                <a:rPr kumimoji="0" lang="en-US" sz="2800" b="0" i="0" u="none" strike="noStrike" kern="1200" cap="none" spc="0" normalizeH="0" baseline="0" noProof="0">
                  <a:ln>
                    <a:noFill/>
                  </a:ln>
                  <a:solidFill>
                    <a:srgbClr val="D83B01"/>
                  </a:solidFill>
                  <a:effectLst/>
                  <a:uLnTx/>
                  <a:uFillTx/>
                  <a:latin typeface="Segoe UI Light"/>
                  <a:ea typeface="+mn-ea"/>
                  <a:cs typeface="+mn-cs"/>
                </a:rPr>
                <a:t>Query</a:t>
              </a:r>
            </a:p>
          </p:txBody>
        </p:sp>
        <p:sp>
          <p:nvSpPr>
            <p:cNvPr id="338" name="magnify">
              <a:extLst>
                <a:ext uri="{FF2B5EF4-FFF2-40B4-BE49-F238E27FC236}">
                  <a16:creationId xmlns:a16="http://schemas.microsoft.com/office/drawing/2014/main" id="{7D942105-2EFA-4F12-B0EE-8EB61297011B}"/>
                </a:ext>
              </a:extLst>
            </p:cNvPr>
            <p:cNvSpPr>
              <a:spLocks noChangeAspect="1" noEditPoints="1"/>
            </p:cNvSpPr>
            <p:nvPr/>
          </p:nvSpPr>
          <p:spPr bwMode="auto">
            <a:xfrm rot="786292" flipH="1">
              <a:off x="9780843" y="1090888"/>
              <a:ext cx="483698" cy="47445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Tree>
    <p:extLst>
      <p:ext uri="{BB962C8B-B14F-4D97-AF65-F5344CB8AC3E}">
        <p14:creationId xmlns:p14="http://schemas.microsoft.com/office/powerpoint/2010/main" val="120335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300"/>
                                        <p:tgtEl>
                                          <p:spTgt spid="230"/>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244"/>
                                        </p:tgtEl>
                                        <p:attrNameLst>
                                          <p:attrName>style.visibility</p:attrName>
                                        </p:attrNameLst>
                                      </p:cBhvr>
                                      <p:to>
                                        <p:strVal val="visible"/>
                                      </p:to>
                                    </p:set>
                                    <p:animEffect transition="in" filter="fade">
                                      <p:cBhvr>
                                        <p:cTn id="11" dur="300"/>
                                        <p:tgtEl>
                                          <p:spTgt spid="244"/>
                                        </p:tgtEl>
                                      </p:cBhvr>
                                    </p:animEffect>
                                  </p:childTnLst>
                                </p:cTn>
                              </p:par>
                            </p:childTnLst>
                          </p:cTn>
                        </p:par>
                        <p:par>
                          <p:cTn id="12" fill="hold">
                            <p:stCondLst>
                              <p:cond delay="600"/>
                            </p:stCondLst>
                            <p:childTnLst>
                              <p:par>
                                <p:cTn id="13" presetID="10" presetClass="entr" presetSubtype="0" fill="hold" nodeType="afterEffect">
                                  <p:stCondLst>
                                    <p:cond delay="0"/>
                                  </p:stCondLst>
                                  <p:childTnLst>
                                    <p:set>
                                      <p:cBhvr>
                                        <p:cTn id="14" dur="1" fill="hold">
                                          <p:stCondLst>
                                            <p:cond delay="0"/>
                                          </p:stCondLst>
                                        </p:cTn>
                                        <p:tgtEl>
                                          <p:spTgt spid="254"/>
                                        </p:tgtEl>
                                        <p:attrNameLst>
                                          <p:attrName>style.visibility</p:attrName>
                                        </p:attrNameLst>
                                      </p:cBhvr>
                                      <p:to>
                                        <p:strVal val="visible"/>
                                      </p:to>
                                    </p:set>
                                    <p:animEffect transition="in" filter="fade">
                                      <p:cBhvr>
                                        <p:cTn id="15" dur="300"/>
                                        <p:tgtEl>
                                          <p:spTgt spid="254"/>
                                        </p:tgtEl>
                                      </p:cBhvr>
                                    </p:animEffect>
                                  </p:childTnLst>
                                </p:cTn>
                              </p:par>
                            </p:childTnLst>
                          </p:cTn>
                        </p:par>
                        <p:par>
                          <p:cTn id="16" fill="hold">
                            <p:stCondLst>
                              <p:cond delay="900"/>
                            </p:stCondLst>
                            <p:childTnLst>
                              <p:par>
                                <p:cTn id="17" presetID="10" presetClass="entr" presetSubtype="0" fill="hold" nodeType="after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fade">
                                      <p:cBhvr>
                                        <p:cTn id="19" dur="300"/>
                                        <p:tgtEl>
                                          <p:spTgt spid="277"/>
                                        </p:tgtEl>
                                      </p:cBhvr>
                                    </p:animEffect>
                                  </p:childTnLst>
                                </p:cTn>
                              </p:par>
                            </p:childTnLst>
                          </p:cTn>
                        </p:par>
                        <p:par>
                          <p:cTn id="20" fill="hold">
                            <p:stCondLst>
                              <p:cond delay="1200"/>
                            </p:stCondLst>
                            <p:childTnLst>
                              <p:par>
                                <p:cTn id="21" presetID="10" presetClass="entr" presetSubtype="0" fill="hold" nodeType="afterEffect">
                                  <p:stCondLst>
                                    <p:cond delay="0"/>
                                  </p:stCondLst>
                                  <p:childTnLst>
                                    <p:set>
                                      <p:cBhvr>
                                        <p:cTn id="22" dur="1" fill="hold">
                                          <p:stCondLst>
                                            <p:cond delay="0"/>
                                          </p:stCondLst>
                                        </p:cTn>
                                        <p:tgtEl>
                                          <p:spTgt spid="274"/>
                                        </p:tgtEl>
                                        <p:attrNameLst>
                                          <p:attrName>style.visibility</p:attrName>
                                        </p:attrNameLst>
                                      </p:cBhvr>
                                      <p:to>
                                        <p:strVal val="visible"/>
                                      </p:to>
                                    </p:set>
                                    <p:animEffect transition="in" filter="fade">
                                      <p:cBhvr>
                                        <p:cTn id="23" dur="300"/>
                                        <p:tgtEl>
                                          <p:spTgt spid="27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88"/>
                                        </p:tgtEl>
                                        <p:attrNameLst>
                                          <p:attrName>style.visibility</p:attrName>
                                        </p:attrNameLst>
                                      </p:cBhvr>
                                      <p:to>
                                        <p:strVal val="visible"/>
                                      </p:to>
                                    </p:set>
                                    <p:animEffect transition="in" filter="fade">
                                      <p:cBhvr>
                                        <p:cTn id="28" dur="300"/>
                                        <p:tgtEl>
                                          <p:spTgt spid="288"/>
                                        </p:tgtEl>
                                      </p:cBhvr>
                                    </p:animEffect>
                                  </p:childTnLst>
                                </p:cTn>
                              </p:par>
                            </p:childTnLst>
                          </p:cTn>
                        </p:par>
                        <p:par>
                          <p:cTn id="29" fill="hold">
                            <p:stCondLst>
                              <p:cond delay="300"/>
                            </p:stCondLst>
                            <p:childTnLst>
                              <p:par>
                                <p:cTn id="30" presetID="10" presetClass="entr" presetSubtype="0" fill="hold" nodeType="afterEffect">
                                  <p:stCondLst>
                                    <p:cond delay="0"/>
                                  </p:stCondLst>
                                  <p:childTnLst>
                                    <p:set>
                                      <p:cBhvr>
                                        <p:cTn id="31" dur="1" fill="hold">
                                          <p:stCondLst>
                                            <p:cond delay="0"/>
                                          </p:stCondLst>
                                        </p:cTn>
                                        <p:tgtEl>
                                          <p:spTgt spid="298"/>
                                        </p:tgtEl>
                                        <p:attrNameLst>
                                          <p:attrName>style.visibility</p:attrName>
                                        </p:attrNameLst>
                                      </p:cBhvr>
                                      <p:to>
                                        <p:strVal val="visible"/>
                                      </p:to>
                                    </p:set>
                                    <p:animEffect transition="in" filter="fade">
                                      <p:cBhvr>
                                        <p:cTn id="32" dur="300"/>
                                        <p:tgtEl>
                                          <p:spTgt spid="298"/>
                                        </p:tgtEl>
                                      </p:cBhvr>
                                    </p:animEffect>
                                  </p:childTnLst>
                                </p:cTn>
                              </p:par>
                            </p:childTnLst>
                          </p:cTn>
                        </p:par>
                        <p:par>
                          <p:cTn id="33" fill="hold">
                            <p:stCondLst>
                              <p:cond delay="600"/>
                            </p:stCondLst>
                            <p:childTnLst>
                              <p:par>
                                <p:cTn id="34" presetID="10" presetClass="entr" presetSubtype="0" fill="hold" nodeType="afterEffect">
                                  <p:stCondLst>
                                    <p:cond delay="0"/>
                                  </p:stCondLst>
                                  <p:childTnLst>
                                    <p:set>
                                      <p:cBhvr>
                                        <p:cTn id="35" dur="1" fill="hold">
                                          <p:stCondLst>
                                            <p:cond delay="0"/>
                                          </p:stCondLst>
                                        </p:cTn>
                                        <p:tgtEl>
                                          <p:spTgt spid="308"/>
                                        </p:tgtEl>
                                        <p:attrNameLst>
                                          <p:attrName>style.visibility</p:attrName>
                                        </p:attrNameLst>
                                      </p:cBhvr>
                                      <p:to>
                                        <p:strVal val="visible"/>
                                      </p:to>
                                    </p:set>
                                    <p:animEffect transition="in" filter="fade">
                                      <p:cBhvr>
                                        <p:cTn id="36" dur="300"/>
                                        <p:tgtEl>
                                          <p:spTgt spid="308"/>
                                        </p:tgtEl>
                                      </p:cBhvr>
                                    </p:animEffect>
                                  </p:childTnLst>
                                </p:cTn>
                              </p:par>
                            </p:childTnLst>
                          </p:cTn>
                        </p:par>
                        <p:par>
                          <p:cTn id="37" fill="hold">
                            <p:stCondLst>
                              <p:cond delay="900"/>
                            </p:stCondLst>
                            <p:childTnLst>
                              <p:par>
                                <p:cTn id="38" presetID="10" presetClass="entr" presetSubtype="0" fill="hold" nodeType="afterEffect">
                                  <p:stCondLst>
                                    <p:cond delay="0"/>
                                  </p:stCondLst>
                                  <p:childTnLst>
                                    <p:set>
                                      <p:cBhvr>
                                        <p:cTn id="39" dur="1" fill="hold">
                                          <p:stCondLst>
                                            <p:cond delay="0"/>
                                          </p:stCondLst>
                                        </p:cTn>
                                        <p:tgtEl>
                                          <p:spTgt spid="316"/>
                                        </p:tgtEl>
                                        <p:attrNameLst>
                                          <p:attrName>style.visibility</p:attrName>
                                        </p:attrNameLst>
                                      </p:cBhvr>
                                      <p:to>
                                        <p:strVal val="visible"/>
                                      </p:to>
                                    </p:set>
                                    <p:animEffect transition="in" filter="fade">
                                      <p:cBhvr>
                                        <p:cTn id="40" dur="300"/>
                                        <p:tgtEl>
                                          <p:spTgt spid="316"/>
                                        </p:tgtEl>
                                      </p:cBhvr>
                                    </p:animEffect>
                                  </p:childTnLst>
                                </p:cTn>
                              </p:par>
                            </p:childTnLst>
                          </p:cTn>
                        </p:par>
                        <p:par>
                          <p:cTn id="41" fill="hold">
                            <p:stCondLst>
                              <p:cond delay="1200"/>
                            </p:stCondLst>
                            <p:childTnLst>
                              <p:par>
                                <p:cTn id="42" presetID="10" presetClass="entr" presetSubtype="0" fill="hold" nodeType="afterEffect">
                                  <p:stCondLst>
                                    <p:cond delay="0"/>
                                  </p:stCondLst>
                                  <p:childTnLst>
                                    <p:set>
                                      <p:cBhvr>
                                        <p:cTn id="43" dur="1" fill="hold">
                                          <p:stCondLst>
                                            <p:cond delay="0"/>
                                          </p:stCondLst>
                                        </p:cTn>
                                        <p:tgtEl>
                                          <p:spTgt spid="313"/>
                                        </p:tgtEl>
                                        <p:attrNameLst>
                                          <p:attrName>style.visibility</p:attrName>
                                        </p:attrNameLst>
                                      </p:cBhvr>
                                      <p:to>
                                        <p:strVal val="visible"/>
                                      </p:to>
                                    </p:set>
                                    <p:animEffect transition="in" filter="fade">
                                      <p:cBhvr>
                                        <p:cTn id="44" dur="300"/>
                                        <p:tgtEl>
                                          <p:spTgt spid="3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3"/>
                                        </p:tgtEl>
                                        <p:attrNameLst>
                                          <p:attrName>style.visibility</p:attrName>
                                        </p:attrNameLst>
                                      </p:cBhvr>
                                      <p:to>
                                        <p:strVal val="visible"/>
                                      </p:to>
                                    </p:set>
                                    <p:animEffect transition="in" filter="fade">
                                      <p:cBhvr>
                                        <p:cTn id="49" dur="500"/>
                                        <p:tgtEl>
                                          <p:spTgt spid="333"/>
                                        </p:tgtEl>
                                      </p:cBhvr>
                                    </p:animEffect>
                                  </p:childTnLst>
                                </p:cTn>
                              </p:par>
                              <p:par>
                                <p:cTn id="50" presetID="10" presetClass="entr" presetSubtype="0" fill="hold" nodeType="withEffect">
                                  <p:stCondLst>
                                    <p:cond delay="0"/>
                                  </p:stCondLst>
                                  <p:childTnLst>
                                    <p:set>
                                      <p:cBhvr>
                                        <p:cTn id="51" dur="1" fill="hold">
                                          <p:stCondLst>
                                            <p:cond delay="0"/>
                                          </p:stCondLst>
                                        </p:cTn>
                                        <p:tgtEl>
                                          <p:spTgt spid="334"/>
                                        </p:tgtEl>
                                        <p:attrNameLst>
                                          <p:attrName>style.visibility</p:attrName>
                                        </p:attrNameLst>
                                      </p:cBhvr>
                                      <p:to>
                                        <p:strVal val="visible"/>
                                      </p:to>
                                    </p:set>
                                    <p:animEffect transition="in" filter="fade">
                                      <p:cBhvr>
                                        <p:cTn id="52" dur="500"/>
                                        <p:tgtEl>
                                          <p:spTgt spid="3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0"/>
                                        </p:tgtEl>
                                        <p:attrNameLst>
                                          <p:attrName>style.visibility</p:attrName>
                                        </p:attrNameLst>
                                      </p:cBhvr>
                                      <p:to>
                                        <p:strVal val="visible"/>
                                      </p:to>
                                    </p:set>
                                    <p:animEffect transition="in" filter="fade">
                                      <p:cBhvr>
                                        <p:cTn id="55" dur="500"/>
                                        <p:tgtEl>
                                          <p:spTgt spid="330"/>
                                        </p:tgtEl>
                                      </p:cBhvr>
                                    </p:animEffect>
                                  </p:childTnLst>
                                </p:cTn>
                              </p:par>
                              <p:par>
                                <p:cTn id="56" presetID="10" presetClass="entr" presetSubtype="0"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nodeType="withEffect">
                                  <p:stCondLst>
                                    <p:cond delay="0"/>
                                  </p:stCondLst>
                                  <p:childTnLst>
                                    <p:set>
                                      <p:cBhvr>
                                        <p:cTn id="60" dur="1" fill="hold">
                                          <p:stCondLst>
                                            <p:cond delay="0"/>
                                          </p:stCondLst>
                                        </p:cTn>
                                        <p:tgtEl>
                                          <p:spTgt spid="332"/>
                                        </p:tgtEl>
                                        <p:attrNameLst>
                                          <p:attrName>style.visibility</p:attrName>
                                        </p:attrNameLst>
                                      </p:cBhvr>
                                      <p:to>
                                        <p:strVal val="visible"/>
                                      </p:to>
                                    </p:set>
                                    <p:animEffect transition="in" filter="fade">
                                      <p:cBhvr>
                                        <p:cTn id="61" dur="500"/>
                                        <p:tgtEl>
                                          <p:spTgt spid="33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31"/>
                                        </p:tgtEl>
                                        <p:attrNameLst>
                                          <p:attrName>style.visibility</p:attrName>
                                        </p:attrNameLst>
                                      </p:cBhvr>
                                      <p:to>
                                        <p:strVal val="visible"/>
                                      </p:to>
                                    </p:set>
                                    <p:animEffect transition="in" filter="fade">
                                      <p:cBhvr>
                                        <p:cTn id="64" dur="500"/>
                                        <p:tgtEl>
                                          <p:spTgt spid="3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left)">
                                      <p:cBhvr>
                                        <p:cTn id="74" dur="500"/>
                                        <p:tgtEl>
                                          <p:spTgt spid="35"/>
                                        </p:tgtEl>
                                      </p:cBhvr>
                                    </p:animEffect>
                                  </p:childTnLst>
                                </p:cTn>
                              </p:par>
                              <p:par>
                                <p:cTn id="75" presetID="22" presetClass="entr" presetSubtype="2" fill="hold" grpId="0" nodeType="withEffect">
                                  <p:stCondLst>
                                    <p:cond delay="0"/>
                                  </p:stCondLst>
                                  <p:childTnLst>
                                    <p:set>
                                      <p:cBhvr>
                                        <p:cTn id="76" dur="1" fill="hold">
                                          <p:stCondLst>
                                            <p:cond delay="0"/>
                                          </p:stCondLst>
                                        </p:cTn>
                                        <p:tgtEl>
                                          <p:spTgt spid="335"/>
                                        </p:tgtEl>
                                        <p:attrNameLst>
                                          <p:attrName>style.visibility</p:attrName>
                                        </p:attrNameLst>
                                      </p:cBhvr>
                                      <p:to>
                                        <p:strVal val="visible"/>
                                      </p:to>
                                    </p:set>
                                    <p:animEffect transition="in" filter="wipe(right)">
                                      <p:cBhvr>
                                        <p:cTn id="77" dur="500"/>
                                        <p:tgtEl>
                                          <p:spTgt spid="33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36"/>
                                        </p:tgtEl>
                                        <p:attrNameLst>
                                          <p:attrName>style.visibility</p:attrName>
                                        </p:attrNameLst>
                                      </p:cBhvr>
                                      <p:to>
                                        <p:strVal val="visible"/>
                                      </p:to>
                                    </p:set>
                                    <p:animEffect transition="in" filter="fade">
                                      <p:cBhvr>
                                        <p:cTn id="80" dur="5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1" grpId="0" animBg="1"/>
      <p:bldP spid="35" grpId="0" animBg="1"/>
      <p:bldP spid="335" grpId="0" animBg="1"/>
      <p:bldP spid="3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A2A3-B317-4386-93E9-F14C99C1ABE8}"/>
              </a:ext>
            </a:extLst>
          </p:cNvPr>
          <p:cNvSpPr>
            <a:spLocks noGrp="1"/>
          </p:cNvSpPr>
          <p:nvPr>
            <p:ph type="title"/>
          </p:nvPr>
        </p:nvSpPr>
        <p:spPr>
          <a:xfrm>
            <a:off x="139442" y="266345"/>
            <a:ext cx="11083643" cy="917575"/>
          </a:xfrm>
        </p:spPr>
        <p:txBody>
          <a:bodyPr/>
          <a:lstStyle/>
          <a:p>
            <a:r>
              <a:rPr lang="en-US"/>
              <a:t>Available: Azure IoT Hub Device Provisioning Service</a:t>
            </a:r>
          </a:p>
        </p:txBody>
      </p:sp>
      <p:sp>
        <p:nvSpPr>
          <p:cNvPr id="4" name="Text Placeholder 2">
            <a:extLst>
              <a:ext uri="{FF2B5EF4-FFF2-40B4-BE49-F238E27FC236}">
                <a16:creationId xmlns:a16="http://schemas.microsoft.com/office/drawing/2014/main" id="{F06D18AE-703D-46E2-84BD-5B927C1B126C}"/>
              </a:ext>
            </a:extLst>
          </p:cNvPr>
          <p:cNvSpPr txBox="1">
            <a:spLocks/>
          </p:cNvSpPr>
          <p:nvPr/>
        </p:nvSpPr>
        <p:spPr>
          <a:xfrm>
            <a:off x="2615419" y="-2420852"/>
            <a:ext cx="6925151" cy="2019014"/>
          </a:xfrm>
          <a:prstGeom prst="rect">
            <a:avLst/>
          </a:prstGeom>
        </p:spPr>
        <p:txBody>
          <a:bodyPr/>
          <a:lstStyle>
            <a:lvl1pPr marL="0" marR="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sz="2800" kern="1200" spc="0" baseline="0">
                <a:solidFill>
                  <a:schemeClr val="tx2"/>
                </a:soli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1800"/>
              </a:spcBef>
              <a:spcAft>
                <a:spcPts val="0"/>
              </a:spcAft>
              <a:buClrTx/>
              <a:buSzPct val="90000"/>
              <a:buFont typeface="Wingdings" panose="05000000000000000000" pitchFamily="2" charset="2"/>
              <a:buNone/>
              <a:tabLst/>
              <a:defRPr/>
            </a:pPr>
            <a:endParaRPr kumimoji="0" lang="en-US" sz="2800" b="0" i="0" u="none" strike="noStrike" kern="1200" cap="none" spc="0" normalizeH="0" baseline="0" noProof="0">
              <a:ln>
                <a:noFill/>
              </a:ln>
              <a:solidFill>
                <a:srgbClr val="D83B01"/>
              </a:solidFill>
              <a:effectLst/>
              <a:uLnTx/>
              <a:uFillTx/>
              <a:latin typeface="Segoe UI Light"/>
              <a:ea typeface="+mn-ea"/>
              <a:cs typeface="+mn-cs"/>
            </a:endParaRPr>
          </a:p>
        </p:txBody>
      </p:sp>
      <p:pic>
        <p:nvPicPr>
          <p:cNvPr id="39" name="Picture 38">
            <a:extLst>
              <a:ext uri="{FF2B5EF4-FFF2-40B4-BE49-F238E27FC236}">
                <a16:creationId xmlns:a16="http://schemas.microsoft.com/office/drawing/2014/main" id="{D3195298-9499-477C-9CEB-0C49AD3D42A9}"/>
              </a:ext>
            </a:extLst>
          </p:cNvPr>
          <p:cNvPicPr>
            <a:picLocks noChangeAspect="1"/>
          </p:cNvPicPr>
          <p:nvPr/>
        </p:nvPicPr>
        <p:blipFill>
          <a:blip r:embed="rId3"/>
          <a:stretch>
            <a:fillRect/>
          </a:stretch>
        </p:blipFill>
        <p:spPr>
          <a:xfrm>
            <a:off x="982382" y="4313457"/>
            <a:ext cx="9730441" cy="2248708"/>
          </a:xfrm>
          <a:prstGeom prst="rect">
            <a:avLst/>
          </a:prstGeom>
        </p:spPr>
      </p:pic>
      <p:grpSp>
        <p:nvGrpSpPr>
          <p:cNvPr id="18" name="Group 17">
            <a:extLst>
              <a:ext uri="{FF2B5EF4-FFF2-40B4-BE49-F238E27FC236}">
                <a16:creationId xmlns:a16="http://schemas.microsoft.com/office/drawing/2014/main" id="{3E1A753B-36C3-4663-9FC8-A332EC633E55}"/>
              </a:ext>
            </a:extLst>
          </p:cNvPr>
          <p:cNvGrpSpPr/>
          <p:nvPr/>
        </p:nvGrpSpPr>
        <p:grpSpPr>
          <a:xfrm>
            <a:off x="2274460" y="1458776"/>
            <a:ext cx="641634" cy="789649"/>
            <a:chOff x="4219125" y="3006849"/>
            <a:chExt cx="641634" cy="789649"/>
          </a:xfrm>
        </p:grpSpPr>
        <p:pic>
          <p:nvPicPr>
            <p:cNvPr id="19" name="Picture 18" descr="A picture containing vector graphics&#10;&#10;Description generated with high confidence">
              <a:extLst>
                <a:ext uri="{FF2B5EF4-FFF2-40B4-BE49-F238E27FC236}">
                  <a16:creationId xmlns:a16="http://schemas.microsoft.com/office/drawing/2014/main" id="{087B0492-8CAC-4E77-B6C4-1C02D3F591B0}"/>
                </a:ext>
              </a:extLst>
            </p:cNvPr>
            <p:cNvPicPr>
              <a:picLocks noChangeAspect="1"/>
            </p:cNvPicPr>
            <p:nvPr/>
          </p:nvPicPr>
          <p:blipFill>
            <a:blip r:embed="rId4"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219125" y="3154864"/>
              <a:ext cx="641634" cy="641634"/>
            </a:xfrm>
            <a:prstGeom prst="rect">
              <a:avLst/>
            </a:prstGeom>
          </p:spPr>
        </p:pic>
        <p:pic>
          <p:nvPicPr>
            <p:cNvPr id="20" name="Picture 19">
              <a:extLst>
                <a:ext uri="{FF2B5EF4-FFF2-40B4-BE49-F238E27FC236}">
                  <a16:creationId xmlns:a16="http://schemas.microsoft.com/office/drawing/2014/main" id="{1E4D5C95-330F-4F08-A8C2-84363C7E349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36019" y="3006849"/>
              <a:ext cx="450363" cy="335573"/>
            </a:xfrm>
            <a:prstGeom prst="rect">
              <a:avLst/>
            </a:prstGeom>
          </p:spPr>
        </p:pic>
      </p:grpSp>
      <p:sp>
        <p:nvSpPr>
          <p:cNvPr id="62" name="TextBox 61">
            <a:extLst>
              <a:ext uri="{FF2B5EF4-FFF2-40B4-BE49-F238E27FC236}">
                <a16:creationId xmlns:a16="http://schemas.microsoft.com/office/drawing/2014/main" id="{C0909D0D-91B0-45F2-B829-6B896C677CB5}"/>
              </a:ext>
            </a:extLst>
          </p:cNvPr>
          <p:cNvSpPr txBox="1"/>
          <p:nvPr/>
        </p:nvSpPr>
        <p:spPr>
          <a:xfrm>
            <a:off x="5035508" y="2407999"/>
            <a:ext cx="2518703" cy="523220"/>
          </a:xfrm>
          <a:prstGeom prst="rect">
            <a:avLst/>
          </a:prstGeom>
        </p:spPr>
        <p:txBody>
          <a:bodyPr wrap="none">
            <a:spAutoFit/>
          </a:bodyPr>
          <a:lstStyle>
            <a:defPPr>
              <a:defRPr lang="en-US"/>
            </a:defPPr>
            <a:lvl1pPr algn="ctr">
              <a:defRPr sz="1400">
                <a:latin typeface="Segoe UI" panose="020B0502040204020203" pitchFamily="34" charset="0"/>
                <a:cs typeface="Segoe UI" panose="020B0502040204020203" pitchFamily="34" charset="0"/>
              </a:defRPr>
            </a:lvl1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Azure IoT Hub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Device Provisioning Service</a:t>
            </a:r>
          </a:p>
        </p:txBody>
      </p:sp>
      <p:pic>
        <p:nvPicPr>
          <p:cNvPr id="63" name="Picture 62">
            <a:extLst>
              <a:ext uri="{FF2B5EF4-FFF2-40B4-BE49-F238E27FC236}">
                <a16:creationId xmlns:a16="http://schemas.microsoft.com/office/drawing/2014/main" id="{8B7E7CDE-E522-4A59-A737-3FC11EEAD77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681264" y="1175621"/>
            <a:ext cx="1227175" cy="1216673"/>
          </a:xfrm>
          <a:prstGeom prst="rect">
            <a:avLst/>
          </a:prstGeom>
        </p:spPr>
      </p:pic>
      <p:cxnSp>
        <p:nvCxnSpPr>
          <p:cNvPr id="7" name="Straight Arrow Connector 6">
            <a:extLst>
              <a:ext uri="{FF2B5EF4-FFF2-40B4-BE49-F238E27FC236}">
                <a16:creationId xmlns:a16="http://schemas.microsoft.com/office/drawing/2014/main" id="{B9497ACD-8106-4637-AFFC-C7069996ADAE}"/>
              </a:ext>
            </a:extLst>
          </p:cNvPr>
          <p:cNvCxnSpPr/>
          <p:nvPr/>
        </p:nvCxnSpPr>
        <p:spPr>
          <a:xfrm>
            <a:off x="3297319" y="1794349"/>
            <a:ext cx="2223915" cy="0"/>
          </a:xfrm>
          <a:prstGeom prst="straightConnector1">
            <a:avLst/>
          </a:prstGeom>
          <a:ln w="28575">
            <a:solidFill>
              <a:srgbClr val="2F6AB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0F661E0-F3AA-4567-823E-2FA9129804F2}"/>
              </a:ext>
            </a:extLst>
          </p:cNvPr>
          <p:cNvCxnSpPr>
            <a:cxnSpLocks/>
          </p:cNvCxnSpPr>
          <p:nvPr/>
        </p:nvCxnSpPr>
        <p:spPr>
          <a:xfrm flipV="1">
            <a:off x="2676115" y="2117269"/>
            <a:ext cx="2957638" cy="1098094"/>
          </a:xfrm>
          <a:prstGeom prst="straightConnector1">
            <a:avLst/>
          </a:prstGeom>
          <a:ln w="28575">
            <a:solidFill>
              <a:srgbClr val="2F6AB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0F3F310-EA41-4EFF-86B2-18DC1B29B9A5}"/>
              </a:ext>
            </a:extLst>
          </p:cNvPr>
          <p:cNvCxnSpPr>
            <a:cxnSpLocks/>
          </p:cNvCxnSpPr>
          <p:nvPr/>
        </p:nvCxnSpPr>
        <p:spPr>
          <a:xfrm flipV="1">
            <a:off x="6383089" y="2427921"/>
            <a:ext cx="0" cy="807364"/>
          </a:xfrm>
          <a:prstGeom prst="straightConnector1">
            <a:avLst/>
          </a:prstGeom>
          <a:ln w="28575">
            <a:solidFill>
              <a:srgbClr val="2F6AB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7FA8F30-2293-463F-8F9A-290680B6574D}"/>
              </a:ext>
            </a:extLst>
          </p:cNvPr>
          <p:cNvCxnSpPr>
            <a:cxnSpLocks/>
          </p:cNvCxnSpPr>
          <p:nvPr/>
        </p:nvCxnSpPr>
        <p:spPr>
          <a:xfrm flipH="1" flipV="1">
            <a:off x="6879243" y="2111796"/>
            <a:ext cx="2430690" cy="1053442"/>
          </a:xfrm>
          <a:prstGeom prst="straightConnector1">
            <a:avLst/>
          </a:prstGeom>
          <a:ln w="28575">
            <a:solidFill>
              <a:srgbClr val="2F6AB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463EC2E1-AFD7-4C58-8FBE-D72EC2C58366}"/>
              </a:ext>
            </a:extLst>
          </p:cNvPr>
          <p:cNvGrpSpPr/>
          <p:nvPr/>
        </p:nvGrpSpPr>
        <p:grpSpPr>
          <a:xfrm>
            <a:off x="2025545" y="3346608"/>
            <a:ext cx="272856" cy="263248"/>
            <a:chOff x="1798889" y="2705663"/>
            <a:chExt cx="272856" cy="263248"/>
          </a:xfrm>
        </p:grpSpPr>
        <p:sp>
          <p:nvSpPr>
            <p:cNvPr id="81" name="Rectangle 80">
              <a:extLst>
                <a:ext uri="{FF2B5EF4-FFF2-40B4-BE49-F238E27FC236}">
                  <a16:creationId xmlns:a16="http://schemas.microsoft.com/office/drawing/2014/main" id="{881CC8A6-6EAA-4BC1-A97F-8EC27BD20BDC}"/>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82" name="Frame 5">
              <a:extLst>
                <a:ext uri="{FF2B5EF4-FFF2-40B4-BE49-F238E27FC236}">
                  <a16:creationId xmlns:a16="http://schemas.microsoft.com/office/drawing/2014/main" id="{3FD4CB0B-5939-4BF1-8BFB-F57ED87665D3}"/>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20" name="Group 119">
            <a:extLst>
              <a:ext uri="{FF2B5EF4-FFF2-40B4-BE49-F238E27FC236}">
                <a16:creationId xmlns:a16="http://schemas.microsoft.com/office/drawing/2014/main" id="{D9B8AF0E-0287-423B-BDFA-49D2023D9078}"/>
              </a:ext>
            </a:extLst>
          </p:cNvPr>
          <p:cNvGrpSpPr/>
          <p:nvPr/>
        </p:nvGrpSpPr>
        <p:grpSpPr>
          <a:xfrm>
            <a:off x="2352978" y="3346851"/>
            <a:ext cx="272856" cy="263248"/>
            <a:chOff x="1798889" y="2705663"/>
            <a:chExt cx="272856" cy="263248"/>
          </a:xfrm>
        </p:grpSpPr>
        <p:sp>
          <p:nvSpPr>
            <p:cNvPr id="121" name="Rectangle 120">
              <a:extLst>
                <a:ext uri="{FF2B5EF4-FFF2-40B4-BE49-F238E27FC236}">
                  <a16:creationId xmlns:a16="http://schemas.microsoft.com/office/drawing/2014/main" id="{C1C391B3-F2CF-4D98-A48F-F3EAC96BEF15}"/>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4" name="Frame 5">
              <a:extLst>
                <a:ext uri="{FF2B5EF4-FFF2-40B4-BE49-F238E27FC236}">
                  <a16:creationId xmlns:a16="http://schemas.microsoft.com/office/drawing/2014/main" id="{C21DE650-24B9-49A3-B5E7-6C3ABF7C1C06}"/>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25" name="Group 124">
            <a:extLst>
              <a:ext uri="{FF2B5EF4-FFF2-40B4-BE49-F238E27FC236}">
                <a16:creationId xmlns:a16="http://schemas.microsoft.com/office/drawing/2014/main" id="{238CFA62-DADC-4ED9-892D-22769A5E2F5A}"/>
              </a:ext>
            </a:extLst>
          </p:cNvPr>
          <p:cNvGrpSpPr/>
          <p:nvPr/>
        </p:nvGrpSpPr>
        <p:grpSpPr>
          <a:xfrm>
            <a:off x="2676115" y="3342960"/>
            <a:ext cx="272856" cy="263248"/>
            <a:chOff x="1798889" y="2705663"/>
            <a:chExt cx="272856" cy="263248"/>
          </a:xfrm>
        </p:grpSpPr>
        <p:sp>
          <p:nvSpPr>
            <p:cNvPr id="126" name="Rectangle 125">
              <a:extLst>
                <a:ext uri="{FF2B5EF4-FFF2-40B4-BE49-F238E27FC236}">
                  <a16:creationId xmlns:a16="http://schemas.microsoft.com/office/drawing/2014/main" id="{73513D47-C56B-47FA-B26F-FF822BFA1AE6}"/>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7" name="Frame 5">
              <a:extLst>
                <a:ext uri="{FF2B5EF4-FFF2-40B4-BE49-F238E27FC236}">
                  <a16:creationId xmlns:a16="http://schemas.microsoft.com/office/drawing/2014/main" id="{81C74C4B-FBA6-4636-8929-B3988C1FA8B6}"/>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28" name="Group 127">
            <a:extLst>
              <a:ext uri="{FF2B5EF4-FFF2-40B4-BE49-F238E27FC236}">
                <a16:creationId xmlns:a16="http://schemas.microsoft.com/office/drawing/2014/main" id="{1E6B59BA-DECE-4CF3-A230-8845AF2EA03E}"/>
              </a:ext>
            </a:extLst>
          </p:cNvPr>
          <p:cNvGrpSpPr/>
          <p:nvPr/>
        </p:nvGrpSpPr>
        <p:grpSpPr>
          <a:xfrm>
            <a:off x="3007416" y="3342960"/>
            <a:ext cx="272856" cy="263248"/>
            <a:chOff x="1798889" y="2705663"/>
            <a:chExt cx="272856" cy="263248"/>
          </a:xfrm>
        </p:grpSpPr>
        <p:sp>
          <p:nvSpPr>
            <p:cNvPr id="129" name="Rectangle 128">
              <a:extLst>
                <a:ext uri="{FF2B5EF4-FFF2-40B4-BE49-F238E27FC236}">
                  <a16:creationId xmlns:a16="http://schemas.microsoft.com/office/drawing/2014/main" id="{3E47E2ED-75D3-4416-AF3B-BB1EC6F55AF6}"/>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0" name="Frame 5">
              <a:extLst>
                <a:ext uri="{FF2B5EF4-FFF2-40B4-BE49-F238E27FC236}">
                  <a16:creationId xmlns:a16="http://schemas.microsoft.com/office/drawing/2014/main" id="{F11CC32B-EFA4-47A6-8D90-57424CBF4346}"/>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34" name="Group 133">
            <a:extLst>
              <a:ext uri="{FF2B5EF4-FFF2-40B4-BE49-F238E27FC236}">
                <a16:creationId xmlns:a16="http://schemas.microsoft.com/office/drawing/2014/main" id="{BF544B35-05C5-4568-BBCB-DF45FE5A7F3C}"/>
              </a:ext>
            </a:extLst>
          </p:cNvPr>
          <p:cNvGrpSpPr/>
          <p:nvPr/>
        </p:nvGrpSpPr>
        <p:grpSpPr>
          <a:xfrm>
            <a:off x="5782800" y="3329148"/>
            <a:ext cx="272856" cy="263248"/>
            <a:chOff x="1798889" y="2705663"/>
            <a:chExt cx="272856" cy="263248"/>
          </a:xfrm>
        </p:grpSpPr>
        <p:sp>
          <p:nvSpPr>
            <p:cNvPr id="135" name="Rectangle 134">
              <a:extLst>
                <a:ext uri="{FF2B5EF4-FFF2-40B4-BE49-F238E27FC236}">
                  <a16:creationId xmlns:a16="http://schemas.microsoft.com/office/drawing/2014/main" id="{8A4E1F0D-3523-4B1C-95A4-D8357BC74818}"/>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6" name="Frame 5">
              <a:extLst>
                <a:ext uri="{FF2B5EF4-FFF2-40B4-BE49-F238E27FC236}">
                  <a16:creationId xmlns:a16="http://schemas.microsoft.com/office/drawing/2014/main" id="{A40BEA61-8AC8-4A42-A446-57D6EC0FA063}"/>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37" name="Group 136">
            <a:extLst>
              <a:ext uri="{FF2B5EF4-FFF2-40B4-BE49-F238E27FC236}">
                <a16:creationId xmlns:a16="http://schemas.microsoft.com/office/drawing/2014/main" id="{E51CDCA9-1D59-4861-84E2-D7EA0D9088C2}"/>
              </a:ext>
            </a:extLst>
          </p:cNvPr>
          <p:cNvGrpSpPr/>
          <p:nvPr/>
        </p:nvGrpSpPr>
        <p:grpSpPr>
          <a:xfrm>
            <a:off x="6110233" y="3329391"/>
            <a:ext cx="272856" cy="263248"/>
            <a:chOff x="1798889" y="2705663"/>
            <a:chExt cx="272856" cy="263248"/>
          </a:xfrm>
        </p:grpSpPr>
        <p:sp>
          <p:nvSpPr>
            <p:cNvPr id="138" name="Rectangle 137">
              <a:extLst>
                <a:ext uri="{FF2B5EF4-FFF2-40B4-BE49-F238E27FC236}">
                  <a16:creationId xmlns:a16="http://schemas.microsoft.com/office/drawing/2014/main" id="{EE67DC7E-9BE7-4CAF-9226-BECBF1BBF774}"/>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9" name="Frame 5">
              <a:extLst>
                <a:ext uri="{FF2B5EF4-FFF2-40B4-BE49-F238E27FC236}">
                  <a16:creationId xmlns:a16="http://schemas.microsoft.com/office/drawing/2014/main" id="{CE068CCC-51D9-4454-8620-4741896290FE}"/>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0" name="Group 139">
            <a:extLst>
              <a:ext uri="{FF2B5EF4-FFF2-40B4-BE49-F238E27FC236}">
                <a16:creationId xmlns:a16="http://schemas.microsoft.com/office/drawing/2014/main" id="{10B057E2-F00D-4E0E-8BA2-499032299DDA}"/>
              </a:ext>
            </a:extLst>
          </p:cNvPr>
          <p:cNvGrpSpPr/>
          <p:nvPr/>
        </p:nvGrpSpPr>
        <p:grpSpPr>
          <a:xfrm>
            <a:off x="6433370" y="3325500"/>
            <a:ext cx="272856" cy="263248"/>
            <a:chOff x="1798889" y="2705663"/>
            <a:chExt cx="272856" cy="263248"/>
          </a:xfrm>
        </p:grpSpPr>
        <p:sp>
          <p:nvSpPr>
            <p:cNvPr id="141" name="Rectangle 140">
              <a:extLst>
                <a:ext uri="{FF2B5EF4-FFF2-40B4-BE49-F238E27FC236}">
                  <a16:creationId xmlns:a16="http://schemas.microsoft.com/office/drawing/2014/main" id="{38649AB0-9101-41FE-9834-39A020C91728}"/>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2" name="Frame 5">
              <a:extLst>
                <a:ext uri="{FF2B5EF4-FFF2-40B4-BE49-F238E27FC236}">
                  <a16:creationId xmlns:a16="http://schemas.microsoft.com/office/drawing/2014/main" id="{0F545853-820A-45C2-8F4B-3B5A1E0EB8EF}"/>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3" name="Group 142">
            <a:extLst>
              <a:ext uri="{FF2B5EF4-FFF2-40B4-BE49-F238E27FC236}">
                <a16:creationId xmlns:a16="http://schemas.microsoft.com/office/drawing/2014/main" id="{E3B7371E-4015-4E73-9241-B4E4C37B6FBD}"/>
              </a:ext>
            </a:extLst>
          </p:cNvPr>
          <p:cNvGrpSpPr/>
          <p:nvPr/>
        </p:nvGrpSpPr>
        <p:grpSpPr>
          <a:xfrm>
            <a:off x="6764671" y="3325500"/>
            <a:ext cx="272856" cy="263248"/>
            <a:chOff x="1798889" y="2705663"/>
            <a:chExt cx="272856" cy="263248"/>
          </a:xfrm>
        </p:grpSpPr>
        <p:sp>
          <p:nvSpPr>
            <p:cNvPr id="144" name="Rectangle 143">
              <a:extLst>
                <a:ext uri="{FF2B5EF4-FFF2-40B4-BE49-F238E27FC236}">
                  <a16:creationId xmlns:a16="http://schemas.microsoft.com/office/drawing/2014/main" id="{C7770A92-0EAB-429B-98E8-E6E0B38B3B25}"/>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5" name="Frame 5">
              <a:extLst>
                <a:ext uri="{FF2B5EF4-FFF2-40B4-BE49-F238E27FC236}">
                  <a16:creationId xmlns:a16="http://schemas.microsoft.com/office/drawing/2014/main" id="{BA4F81BD-54FB-44E5-A747-BE4970B1F5A9}"/>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49" name="Group 148">
            <a:extLst>
              <a:ext uri="{FF2B5EF4-FFF2-40B4-BE49-F238E27FC236}">
                <a16:creationId xmlns:a16="http://schemas.microsoft.com/office/drawing/2014/main" id="{12A47850-4CFE-4D19-A680-DB6CDC320C02}"/>
              </a:ext>
            </a:extLst>
          </p:cNvPr>
          <p:cNvGrpSpPr/>
          <p:nvPr/>
        </p:nvGrpSpPr>
        <p:grpSpPr>
          <a:xfrm>
            <a:off x="8743681" y="3320678"/>
            <a:ext cx="272856" cy="263248"/>
            <a:chOff x="1798889" y="2705663"/>
            <a:chExt cx="272856" cy="263248"/>
          </a:xfrm>
        </p:grpSpPr>
        <p:sp>
          <p:nvSpPr>
            <p:cNvPr id="150" name="Rectangle 149">
              <a:extLst>
                <a:ext uri="{FF2B5EF4-FFF2-40B4-BE49-F238E27FC236}">
                  <a16:creationId xmlns:a16="http://schemas.microsoft.com/office/drawing/2014/main" id="{4ED1EE79-8161-473E-A439-764223FDB40B}"/>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1" name="Frame 5">
              <a:extLst>
                <a:ext uri="{FF2B5EF4-FFF2-40B4-BE49-F238E27FC236}">
                  <a16:creationId xmlns:a16="http://schemas.microsoft.com/office/drawing/2014/main" id="{8B2A81FE-97E0-4DF9-A250-4305E012A68D}"/>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52" name="Group 151">
            <a:extLst>
              <a:ext uri="{FF2B5EF4-FFF2-40B4-BE49-F238E27FC236}">
                <a16:creationId xmlns:a16="http://schemas.microsoft.com/office/drawing/2014/main" id="{44CE9A10-CA6C-4DF0-B5AC-74E83BFCAAAD}"/>
              </a:ext>
            </a:extLst>
          </p:cNvPr>
          <p:cNvGrpSpPr/>
          <p:nvPr/>
        </p:nvGrpSpPr>
        <p:grpSpPr>
          <a:xfrm>
            <a:off x="9071114" y="3320921"/>
            <a:ext cx="272856" cy="263248"/>
            <a:chOff x="1798889" y="2705663"/>
            <a:chExt cx="272856" cy="263248"/>
          </a:xfrm>
        </p:grpSpPr>
        <p:sp>
          <p:nvSpPr>
            <p:cNvPr id="153" name="Rectangle 152">
              <a:extLst>
                <a:ext uri="{FF2B5EF4-FFF2-40B4-BE49-F238E27FC236}">
                  <a16:creationId xmlns:a16="http://schemas.microsoft.com/office/drawing/2014/main" id="{C0518832-BCB0-4656-B465-94168FDE4570}"/>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4" name="Frame 5">
              <a:extLst>
                <a:ext uri="{FF2B5EF4-FFF2-40B4-BE49-F238E27FC236}">
                  <a16:creationId xmlns:a16="http://schemas.microsoft.com/office/drawing/2014/main" id="{6EE4532B-A1D3-42F7-8A82-A0DF57C6F65D}"/>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55" name="Group 154">
            <a:extLst>
              <a:ext uri="{FF2B5EF4-FFF2-40B4-BE49-F238E27FC236}">
                <a16:creationId xmlns:a16="http://schemas.microsoft.com/office/drawing/2014/main" id="{A5AFCF92-F214-419B-8377-B87F17F36B9E}"/>
              </a:ext>
            </a:extLst>
          </p:cNvPr>
          <p:cNvGrpSpPr/>
          <p:nvPr/>
        </p:nvGrpSpPr>
        <p:grpSpPr>
          <a:xfrm>
            <a:off x="9394251" y="3317030"/>
            <a:ext cx="272856" cy="263248"/>
            <a:chOff x="1798889" y="2705663"/>
            <a:chExt cx="272856" cy="263248"/>
          </a:xfrm>
        </p:grpSpPr>
        <p:sp>
          <p:nvSpPr>
            <p:cNvPr id="156" name="Rectangle 155">
              <a:extLst>
                <a:ext uri="{FF2B5EF4-FFF2-40B4-BE49-F238E27FC236}">
                  <a16:creationId xmlns:a16="http://schemas.microsoft.com/office/drawing/2014/main" id="{E6C39A14-9782-426C-A4E5-F6D51909D48B}"/>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57" name="Frame 5">
              <a:extLst>
                <a:ext uri="{FF2B5EF4-FFF2-40B4-BE49-F238E27FC236}">
                  <a16:creationId xmlns:a16="http://schemas.microsoft.com/office/drawing/2014/main" id="{8FA741A3-6316-4979-B21D-640E439AE61D}"/>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grpSp>
        <p:nvGrpSpPr>
          <p:cNvPr id="158" name="Group 157">
            <a:extLst>
              <a:ext uri="{FF2B5EF4-FFF2-40B4-BE49-F238E27FC236}">
                <a16:creationId xmlns:a16="http://schemas.microsoft.com/office/drawing/2014/main" id="{AF7A83BF-D974-49D3-8EAD-94E05EB11FBE}"/>
              </a:ext>
            </a:extLst>
          </p:cNvPr>
          <p:cNvGrpSpPr/>
          <p:nvPr/>
        </p:nvGrpSpPr>
        <p:grpSpPr>
          <a:xfrm>
            <a:off x="9725552" y="3317030"/>
            <a:ext cx="272856" cy="263248"/>
            <a:chOff x="1798889" y="2705663"/>
            <a:chExt cx="272856" cy="263248"/>
          </a:xfrm>
        </p:grpSpPr>
        <p:sp>
          <p:nvSpPr>
            <p:cNvPr id="159" name="Rectangle 158">
              <a:extLst>
                <a:ext uri="{FF2B5EF4-FFF2-40B4-BE49-F238E27FC236}">
                  <a16:creationId xmlns:a16="http://schemas.microsoft.com/office/drawing/2014/main" id="{34677BDC-B543-4352-9108-283852031FB9}"/>
                </a:ext>
              </a:extLst>
            </p:cNvPr>
            <p:cNvSpPr/>
            <p:nvPr/>
          </p:nvSpPr>
          <p:spPr bwMode="auto">
            <a:xfrm>
              <a:off x="1798889" y="2705663"/>
              <a:ext cx="272856" cy="263248"/>
            </a:xfrm>
            <a:prstGeom prst="rect">
              <a:avLst/>
            </a:prstGeom>
            <a:solidFill>
              <a:schemeClr val="tx2"/>
            </a:solidFill>
            <a:ln w="9525" cap="flat" cmpd="sng" algn="ctr">
              <a:noFill/>
              <a:prstDash val="solid"/>
              <a:headEnd type="none" w="med" len="med"/>
              <a:tailEnd type="none" w="med" len="med"/>
            </a:ln>
            <a:effectLst/>
          </p:spPr>
          <p:txBody>
            <a:bodyPr rot="0" spcFirstLastPara="0" vertOverflow="overflow" horzOverflow="overflow" vert="horz" wrap="square" lIns="93194" tIns="46598" rIns="46598" bIns="93194" numCol="1" spcCol="0" rtlCol="0" fromWordArt="0" anchor="b" anchorCtr="0" forceAA="0" compatLnSpc="1">
              <a:prstTxWarp prst="textNoShape">
                <a:avLst/>
              </a:prstTxWarp>
              <a:noAutofit/>
            </a:bodyPr>
            <a:lstStyle/>
            <a:p>
              <a:pPr marL="0" marR="0" lvl="0" indent="0" algn="ctr" defTabSz="931395" rtl="0" eaLnBrk="1" fontAlgn="base" latinLnBrk="0" hangingPunct="1">
                <a:lnSpc>
                  <a:spcPct val="100000"/>
                </a:lnSpc>
                <a:spcBef>
                  <a:spcPct val="0"/>
                </a:spcBef>
                <a:spcAft>
                  <a:spcPct val="0"/>
                </a:spcAft>
                <a:buClrTx/>
                <a:buSzTx/>
                <a:buFontTx/>
                <a:buNone/>
                <a:tabLst/>
                <a:defRPr/>
              </a:pPr>
              <a:endParaRPr kumimoji="0" lang="en-US" sz="1224" b="0" i="0" u="none" strike="noStrike" kern="0" cap="none" spc="-51" normalizeH="0" baseline="0" noProof="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60" name="Frame 5">
              <a:extLst>
                <a:ext uri="{FF2B5EF4-FFF2-40B4-BE49-F238E27FC236}">
                  <a16:creationId xmlns:a16="http://schemas.microsoft.com/office/drawing/2014/main" id="{02E49F1D-FCCD-429B-9B5D-494A4C914309}"/>
                </a:ext>
              </a:extLst>
            </p:cNvPr>
            <p:cNvSpPr>
              <a:spLocks noChangeAspect="1"/>
            </p:cNvSpPr>
            <p:nvPr/>
          </p:nvSpPr>
          <p:spPr bwMode="auto">
            <a:xfrm>
              <a:off x="1833662" y="2735291"/>
              <a:ext cx="204046" cy="203992"/>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09635" tIns="54817" rIns="54817" bIns="109635" numCol="1" spcCol="0" rtlCol="0" fromWordArt="0" anchor="b" anchorCtr="0" forceAA="0" compatLnSpc="1">
              <a:prstTxWarp prst="textNoShape">
                <a:avLst/>
              </a:prstTxWarp>
              <a:noAutofit/>
            </a:bodyPr>
            <a:lstStyle/>
            <a:p>
              <a:pPr marL="0" marR="0" lvl="0" indent="0" algn="ctr" defTabSz="1095653" rtl="0" eaLnBrk="1" fontAlgn="base" latinLnBrk="0" hangingPunct="1">
                <a:lnSpc>
                  <a:spcPct val="100000"/>
                </a:lnSpc>
                <a:spcBef>
                  <a:spcPct val="0"/>
                </a:spcBef>
                <a:spcAft>
                  <a:spcPct val="0"/>
                </a:spcAft>
                <a:buClrTx/>
                <a:buSzTx/>
                <a:buFontTx/>
                <a:buNone/>
                <a:tabLst/>
                <a:defRPr/>
              </a:pPr>
              <a:endParaRPr kumimoji="0" lang="en-US" sz="1632" b="0" i="0" u="none" strike="noStrike" kern="0" cap="none" spc="-6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165" name="Freeform: Shape 164">
            <a:extLst>
              <a:ext uri="{FF2B5EF4-FFF2-40B4-BE49-F238E27FC236}">
                <a16:creationId xmlns:a16="http://schemas.microsoft.com/office/drawing/2014/main" id="{91C984F7-B23A-4757-A8C5-6168FABC0F29}"/>
              </a:ext>
            </a:extLst>
          </p:cNvPr>
          <p:cNvSpPr/>
          <p:nvPr/>
        </p:nvSpPr>
        <p:spPr>
          <a:xfrm>
            <a:off x="2311105" y="4062678"/>
            <a:ext cx="365760" cy="640080"/>
          </a:xfrm>
          <a:custGeom>
            <a:avLst/>
            <a:gdLst/>
            <a:ahLst/>
            <a:cxnLst/>
            <a:rect l="0" t="0" r="0" b="0"/>
            <a:pathLst>
              <a:path w="1583471" h="2626245">
                <a:moveTo>
                  <a:pt x="808402" y="1158638"/>
                </a:moveTo>
                <a:cubicBezTo>
                  <a:pt x="615295" y="1158638"/>
                  <a:pt x="460810" y="1004153"/>
                  <a:pt x="460810" y="811047"/>
                </a:cubicBezTo>
                <a:cubicBezTo>
                  <a:pt x="460810" y="617940"/>
                  <a:pt x="615295" y="463455"/>
                  <a:pt x="808402" y="463455"/>
                </a:cubicBezTo>
                <a:cubicBezTo>
                  <a:pt x="1001508" y="463455"/>
                  <a:pt x="1155993" y="617940"/>
                  <a:pt x="1155993" y="811047"/>
                </a:cubicBezTo>
                <a:cubicBezTo>
                  <a:pt x="1155993" y="1004153"/>
                  <a:pt x="1001508" y="1158638"/>
                  <a:pt x="808402" y="1158638"/>
                </a:cubicBezTo>
                <a:close/>
                <a:moveTo>
                  <a:pt x="808402" y="0"/>
                </a:moveTo>
                <a:cubicBezTo>
                  <a:pt x="541915" y="0"/>
                  <a:pt x="290877" y="131312"/>
                  <a:pt x="140254" y="355316"/>
                </a:cubicBezTo>
                <a:cubicBezTo>
                  <a:pt x="-10369" y="575457"/>
                  <a:pt x="-41266" y="857392"/>
                  <a:pt x="55287" y="1108430"/>
                </a:cubicBezTo>
                <a:lnTo>
                  <a:pt x="422189" y="1919477"/>
                </a:lnTo>
                <a:lnTo>
                  <a:pt x="738883" y="2583763"/>
                </a:lnTo>
                <a:cubicBezTo>
                  <a:pt x="750470" y="2610797"/>
                  <a:pt x="777505" y="2626246"/>
                  <a:pt x="808402" y="2626246"/>
                </a:cubicBezTo>
                <a:cubicBezTo>
                  <a:pt x="839299" y="2626246"/>
                  <a:pt x="866333" y="2610797"/>
                  <a:pt x="877920" y="2583763"/>
                </a:cubicBezTo>
                <a:lnTo>
                  <a:pt x="1194614" y="1919477"/>
                </a:lnTo>
                <a:lnTo>
                  <a:pt x="1561516" y="1108430"/>
                </a:lnTo>
                <a:cubicBezTo>
                  <a:pt x="1658069" y="857392"/>
                  <a:pt x="1627172" y="575457"/>
                  <a:pt x="1476550" y="355316"/>
                </a:cubicBezTo>
                <a:cubicBezTo>
                  <a:pt x="1325927" y="131312"/>
                  <a:pt x="1074888" y="0"/>
                  <a:pt x="808402" y="0"/>
                </a:cubicBezTo>
                <a:close/>
              </a:path>
            </a:pathLst>
          </a:custGeom>
          <a:solidFill>
            <a:schemeClr val="tx2"/>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6" name="Rectangle 165">
            <a:extLst>
              <a:ext uri="{FF2B5EF4-FFF2-40B4-BE49-F238E27FC236}">
                <a16:creationId xmlns:a16="http://schemas.microsoft.com/office/drawing/2014/main" id="{D8A13A0E-9C9C-4C9A-A355-E607E43CD26E}"/>
              </a:ext>
            </a:extLst>
          </p:cNvPr>
          <p:cNvSpPr/>
          <p:nvPr/>
        </p:nvSpPr>
        <p:spPr>
          <a:xfrm>
            <a:off x="2041927" y="3746962"/>
            <a:ext cx="1087157" cy="307777"/>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IoT Hub US</a:t>
            </a:r>
          </a:p>
        </p:txBody>
      </p:sp>
      <p:sp>
        <p:nvSpPr>
          <p:cNvPr id="167" name="Freeform: Shape 166">
            <a:extLst>
              <a:ext uri="{FF2B5EF4-FFF2-40B4-BE49-F238E27FC236}">
                <a16:creationId xmlns:a16="http://schemas.microsoft.com/office/drawing/2014/main" id="{56138487-553A-494A-AD98-D2188D7D5C89}"/>
              </a:ext>
            </a:extLst>
          </p:cNvPr>
          <p:cNvSpPr/>
          <p:nvPr/>
        </p:nvSpPr>
        <p:spPr>
          <a:xfrm>
            <a:off x="6038337" y="4115165"/>
            <a:ext cx="365760" cy="640080"/>
          </a:xfrm>
          <a:custGeom>
            <a:avLst/>
            <a:gdLst/>
            <a:ahLst/>
            <a:cxnLst/>
            <a:rect l="0" t="0" r="0" b="0"/>
            <a:pathLst>
              <a:path w="1583471" h="2626245">
                <a:moveTo>
                  <a:pt x="808402" y="1158638"/>
                </a:moveTo>
                <a:cubicBezTo>
                  <a:pt x="615295" y="1158638"/>
                  <a:pt x="460810" y="1004153"/>
                  <a:pt x="460810" y="811047"/>
                </a:cubicBezTo>
                <a:cubicBezTo>
                  <a:pt x="460810" y="617940"/>
                  <a:pt x="615295" y="463455"/>
                  <a:pt x="808402" y="463455"/>
                </a:cubicBezTo>
                <a:cubicBezTo>
                  <a:pt x="1001508" y="463455"/>
                  <a:pt x="1155993" y="617940"/>
                  <a:pt x="1155993" y="811047"/>
                </a:cubicBezTo>
                <a:cubicBezTo>
                  <a:pt x="1155993" y="1004153"/>
                  <a:pt x="1001508" y="1158638"/>
                  <a:pt x="808402" y="1158638"/>
                </a:cubicBezTo>
                <a:close/>
                <a:moveTo>
                  <a:pt x="808402" y="0"/>
                </a:moveTo>
                <a:cubicBezTo>
                  <a:pt x="541915" y="0"/>
                  <a:pt x="290877" y="131312"/>
                  <a:pt x="140254" y="355316"/>
                </a:cubicBezTo>
                <a:cubicBezTo>
                  <a:pt x="-10369" y="575457"/>
                  <a:pt x="-41266" y="857392"/>
                  <a:pt x="55287" y="1108430"/>
                </a:cubicBezTo>
                <a:lnTo>
                  <a:pt x="422189" y="1919477"/>
                </a:lnTo>
                <a:lnTo>
                  <a:pt x="738883" y="2583763"/>
                </a:lnTo>
                <a:cubicBezTo>
                  <a:pt x="750470" y="2610797"/>
                  <a:pt x="777505" y="2626246"/>
                  <a:pt x="808402" y="2626246"/>
                </a:cubicBezTo>
                <a:cubicBezTo>
                  <a:pt x="839299" y="2626246"/>
                  <a:pt x="866333" y="2610797"/>
                  <a:pt x="877920" y="2583763"/>
                </a:cubicBezTo>
                <a:lnTo>
                  <a:pt x="1194614" y="1919477"/>
                </a:lnTo>
                <a:lnTo>
                  <a:pt x="1561516" y="1108430"/>
                </a:lnTo>
                <a:cubicBezTo>
                  <a:pt x="1658069" y="857392"/>
                  <a:pt x="1627172" y="575457"/>
                  <a:pt x="1476550" y="355316"/>
                </a:cubicBezTo>
                <a:cubicBezTo>
                  <a:pt x="1325927" y="131312"/>
                  <a:pt x="1074888" y="0"/>
                  <a:pt x="808402" y="0"/>
                </a:cubicBezTo>
                <a:close/>
              </a:path>
            </a:pathLst>
          </a:custGeom>
          <a:solidFill>
            <a:schemeClr val="tx2"/>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8" name="Rectangle 167">
            <a:extLst>
              <a:ext uri="{FF2B5EF4-FFF2-40B4-BE49-F238E27FC236}">
                <a16:creationId xmlns:a16="http://schemas.microsoft.com/office/drawing/2014/main" id="{B1E7A5B2-5FAA-4941-9D3D-1DEFAFE50B9A}"/>
              </a:ext>
            </a:extLst>
          </p:cNvPr>
          <p:cNvSpPr/>
          <p:nvPr/>
        </p:nvSpPr>
        <p:spPr>
          <a:xfrm>
            <a:off x="5539140" y="3776960"/>
            <a:ext cx="1580561" cy="307777"/>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IoT Hub Germany</a:t>
            </a:r>
          </a:p>
        </p:txBody>
      </p:sp>
      <p:sp>
        <p:nvSpPr>
          <p:cNvPr id="169" name="Freeform: Shape 168">
            <a:extLst>
              <a:ext uri="{FF2B5EF4-FFF2-40B4-BE49-F238E27FC236}">
                <a16:creationId xmlns:a16="http://schemas.microsoft.com/office/drawing/2014/main" id="{300D813B-AA2B-41F8-B964-15ADB814F6DD}"/>
              </a:ext>
            </a:extLst>
          </p:cNvPr>
          <p:cNvSpPr/>
          <p:nvPr/>
        </p:nvSpPr>
        <p:spPr>
          <a:xfrm>
            <a:off x="9048549" y="4105887"/>
            <a:ext cx="365760" cy="640080"/>
          </a:xfrm>
          <a:custGeom>
            <a:avLst/>
            <a:gdLst/>
            <a:ahLst/>
            <a:cxnLst/>
            <a:rect l="0" t="0" r="0" b="0"/>
            <a:pathLst>
              <a:path w="1583471" h="2626245">
                <a:moveTo>
                  <a:pt x="808402" y="1158638"/>
                </a:moveTo>
                <a:cubicBezTo>
                  <a:pt x="615295" y="1158638"/>
                  <a:pt x="460810" y="1004153"/>
                  <a:pt x="460810" y="811047"/>
                </a:cubicBezTo>
                <a:cubicBezTo>
                  <a:pt x="460810" y="617940"/>
                  <a:pt x="615295" y="463455"/>
                  <a:pt x="808402" y="463455"/>
                </a:cubicBezTo>
                <a:cubicBezTo>
                  <a:pt x="1001508" y="463455"/>
                  <a:pt x="1155993" y="617940"/>
                  <a:pt x="1155993" y="811047"/>
                </a:cubicBezTo>
                <a:cubicBezTo>
                  <a:pt x="1155993" y="1004153"/>
                  <a:pt x="1001508" y="1158638"/>
                  <a:pt x="808402" y="1158638"/>
                </a:cubicBezTo>
                <a:close/>
                <a:moveTo>
                  <a:pt x="808402" y="0"/>
                </a:moveTo>
                <a:cubicBezTo>
                  <a:pt x="541915" y="0"/>
                  <a:pt x="290877" y="131312"/>
                  <a:pt x="140254" y="355316"/>
                </a:cubicBezTo>
                <a:cubicBezTo>
                  <a:pt x="-10369" y="575457"/>
                  <a:pt x="-41266" y="857392"/>
                  <a:pt x="55287" y="1108430"/>
                </a:cubicBezTo>
                <a:lnTo>
                  <a:pt x="422189" y="1919477"/>
                </a:lnTo>
                <a:lnTo>
                  <a:pt x="738883" y="2583763"/>
                </a:lnTo>
                <a:cubicBezTo>
                  <a:pt x="750470" y="2610797"/>
                  <a:pt x="777505" y="2626246"/>
                  <a:pt x="808402" y="2626246"/>
                </a:cubicBezTo>
                <a:cubicBezTo>
                  <a:pt x="839299" y="2626246"/>
                  <a:pt x="866333" y="2610797"/>
                  <a:pt x="877920" y="2583763"/>
                </a:cubicBezTo>
                <a:lnTo>
                  <a:pt x="1194614" y="1919477"/>
                </a:lnTo>
                <a:lnTo>
                  <a:pt x="1561516" y="1108430"/>
                </a:lnTo>
                <a:cubicBezTo>
                  <a:pt x="1658069" y="857392"/>
                  <a:pt x="1627172" y="575457"/>
                  <a:pt x="1476550" y="355316"/>
                </a:cubicBezTo>
                <a:cubicBezTo>
                  <a:pt x="1325927" y="131312"/>
                  <a:pt x="1074888" y="0"/>
                  <a:pt x="808402" y="0"/>
                </a:cubicBezTo>
                <a:close/>
              </a:path>
            </a:pathLst>
          </a:custGeom>
          <a:solidFill>
            <a:schemeClr val="tx2"/>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0" name="Rectangle 169">
            <a:extLst>
              <a:ext uri="{FF2B5EF4-FFF2-40B4-BE49-F238E27FC236}">
                <a16:creationId xmlns:a16="http://schemas.microsoft.com/office/drawing/2014/main" id="{B6D9D1BE-7B3C-46C3-88ED-68A99476B1E1}"/>
              </a:ext>
            </a:extLst>
          </p:cNvPr>
          <p:cNvSpPr/>
          <p:nvPr/>
        </p:nvSpPr>
        <p:spPr>
          <a:xfrm>
            <a:off x="8736859" y="3775609"/>
            <a:ext cx="1314784" cy="307777"/>
          </a:xfrm>
          <a:prstGeom prst="rect">
            <a:avLst/>
          </a:prstGeom>
        </p:spPr>
        <p:txBody>
          <a:bodyPr wrap="none">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IoT Hub China</a:t>
            </a:r>
          </a:p>
        </p:txBody>
      </p:sp>
      <p:cxnSp>
        <p:nvCxnSpPr>
          <p:cNvPr id="171" name="Straight Arrow Connector 170">
            <a:extLst>
              <a:ext uri="{FF2B5EF4-FFF2-40B4-BE49-F238E27FC236}">
                <a16:creationId xmlns:a16="http://schemas.microsoft.com/office/drawing/2014/main" id="{DE4A1E84-844A-421C-A319-54D219597F7D}"/>
              </a:ext>
            </a:extLst>
          </p:cNvPr>
          <p:cNvCxnSpPr>
            <a:cxnSpLocks/>
          </p:cNvCxnSpPr>
          <p:nvPr/>
        </p:nvCxnSpPr>
        <p:spPr>
          <a:xfrm flipH="1">
            <a:off x="2710888" y="2248425"/>
            <a:ext cx="2970376" cy="1866740"/>
          </a:xfrm>
          <a:prstGeom prst="straightConnector1">
            <a:avLst/>
          </a:prstGeom>
          <a:ln w="28575">
            <a:solidFill>
              <a:srgbClr val="2F6AB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E2CEA369-CE14-46E5-BFC2-1C6F080590DF}"/>
              </a:ext>
            </a:extLst>
          </p:cNvPr>
          <p:cNvCxnSpPr>
            <a:cxnSpLocks/>
          </p:cNvCxnSpPr>
          <p:nvPr/>
        </p:nvCxnSpPr>
        <p:spPr>
          <a:xfrm>
            <a:off x="6276420" y="2489563"/>
            <a:ext cx="0" cy="1565176"/>
          </a:xfrm>
          <a:prstGeom prst="straightConnector1">
            <a:avLst/>
          </a:prstGeom>
          <a:ln w="28575">
            <a:solidFill>
              <a:srgbClr val="2F6AB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CC8D125C-F95A-4EEC-A15E-26831F4FC1F8}"/>
              </a:ext>
            </a:extLst>
          </p:cNvPr>
          <p:cNvCxnSpPr>
            <a:cxnSpLocks/>
          </p:cNvCxnSpPr>
          <p:nvPr/>
        </p:nvCxnSpPr>
        <p:spPr>
          <a:xfrm>
            <a:off x="6807983" y="2248425"/>
            <a:ext cx="2174517" cy="1866740"/>
          </a:xfrm>
          <a:prstGeom prst="straightConnector1">
            <a:avLst/>
          </a:prstGeom>
          <a:ln w="28575">
            <a:solidFill>
              <a:srgbClr val="2F6AB4"/>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F968B4A-FFE0-492D-A243-6650D09647EF}"/>
              </a:ext>
            </a:extLst>
          </p:cNvPr>
          <p:cNvCxnSpPr>
            <a:cxnSpLocks/>
          </p:cNvCxnSpPr>
          <p:nvPr/>
        </p:nvCxnSpPr>
        <p:spPr>
          <a:xfrm>
            <a:off x="5913810" y="3650925"/>
            <a:ext cx="231196" cy="432461"/>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BF42D9E3-F467-45D6-B78F-369CC7864FEE}"/>
              </a:ext>
            </a:extLst>
          </p:cNvPr>
          <p:cNvCxnSpPr>
            <a:cxnSpLocks/>
          </p:cNvCxnSpPr>
          <p:nvPr/>
        </p:nvCxnSpPr>
        <p:spPr>
          <a:xfrm>
            <a:off x="6248742" y="3630217"/>
            <a:ext cx="0" cy="424522"/>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2E913C15-EE3B-486B-A6D1-70EB346DDD33}"/>
              </a:ext>
            </a:extLst>
          </p:cNvPr>
          <p:cNvCxnSpPr>
            <a:cxnSpLocks/>
          </p:cNvCxnSpPr>
          <p:nvPr/>
        </p:nvCxnSpPr>
        <p:spPr>
          <a:xfrm flipH="1">
            <a:off x="6360896" y="3630217"/>
            <a:ext cx="200074" cy="432461"/>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07494C47-030B-49A5-A3C7-99E4CD226D0F}"/>
              </a:ext>
            </a:extLst>
          </p:cNvPr>
          <p:cNvCxnSpPr>
            <a:cxnSpLocks/>
          </p:cNvCxnSpPr>
          <p:nvPr/>
        </p:nvCxnSpPr>
        <p:spPr>
          <a:xfrm flipH="1">
            <a:off x="6442608" y="3628866"/>
            <a:ext cx="458492" cy="472547"/>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D4968EEB-3D9E-4C50-964D-7F02D737BDDB}"/>
              </a:ext>
            </a:extLst>
          </p:cNvPr>
          <p:cNvCxnSpPr>
            <a:cxnSpLocks/>
          </p:cNvCxnSpPr>
          <p:nvPr/>
        </p:nvCxnSpPr>
        <p:spPr>
          <a:xfrm>
            <a:off x="8875026" y="3674398"/>
            <a:ext cx="231196" cy="432461"/>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2372DB4F-7B84-4847-9727-DA9E4F1532C4}"/>
              </a:ext>
            </a:extLst>
          </p:cNvPr>
          <p:cNvCxnSpPr>
            <a:cxnSpLocks/>
          </p:cNvCxnSpPr>
          <p:nvPr/>
        </p:nvCxnSpPr>
        <p:spPr>
          <a:xfrm>
            <a:off x="9209958" y="3653690"/>
            <a:ext cx="0" cy="424522"/>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10D15AC-7918-43B0-994E-A2906E4C5668}"/>
              </a:ext>
            </a:extLst>
          </p:cNvPr>
          <p:cNvCxnSpPr>
            <a:cxnSpLocks/>
          </p:cNvCxnSpPr>
          <p:nvPr/>
        </p:nvCxnSpPr>
        <p:spPr>
          <a:xfrm flipH="1">
            <a:off x="9322112" y="3653690"/>
            <a:ext cx="200074" cy="432461"/>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BCA655D-F44E-4599-90C7-11F81CD694FF}"/>
              </a:ext>
            </a:extLst>
          </p:cNvPr>
          <p:cNvCxnSpPr>
            <a:cxnSpLocks/>
          </p:cNvCxnSpPr>
          <p:nvPr/>
        </p:nvCxnSpPr>
        <p:spPr>
          <a:xfrm flipH="1">
            <a:off x="9403824" y="3652339"/>
            <a:ext cx="458492" cy="472547"/>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B5B76313-E56F-4B37-8FE0-0E073E5E2C43}"/>
              </a:ext>
            </a:extLst>
          </p:cNvPr>
          <p:cNvCxnSpPr>
            <a:cxnSpLocks/>
          </p:cNvCxnSpPr>
          <p:nvPr/>
        </p:nvCxnSpPr>
        <p:spPr>
          <a:xfrm>
            <a:off x="2147283" y="3677475"/>
            <a:ext cx="231196" cy="432461"/>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B1D78DB6-096D-4C8B-8E70-94BE03270DDB}"/>
              </a:ext>
            </a:extLst>
          </p:cNvPr>
          <p:cNvCxnSpPr>
            <a:cxnSpLocks/>
          </p:cNvCxnSpPr>
          <p:nvPr/>
        </p:nvCxnSpPr>
        <p:spPr>
          <a:xfrm>
            <a:off x="2482215" y="3656767"/>
            <a:ext cx="0" cy="424522"/>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A26E799-3634-4141-9DB8-C62E44B13C71}"/>
              </a:ext>
            </a:extLst>
          </p:cNvPr>
          <p:cNvCxnSpPr>
            <a:cxnSpLocks/>
          </p:cNvCxnSpPr>
          <p:nvPr/>
        </p:nvCxnSpPr>
        <p:spPr>
          <a:xfrm flipH="1">
            <a:off x="2594369" y="3656767"/>
            <a:ext cx="200074" cy="432461"/>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04B1B8C2-A0C8-478A-AA8C-D9F29F15C28D}"/>
              </a:ext>
            </a:extLst>
          </p:cNvPr>
          <p:cNvCxnSpPr>
            <a:cxnSpLocks/>
          </p:cNvCxnSpPr>
          <p:nvPr/>
        </p:nvCxnSpPr>
        <p:spPr>
          <a:xfrm flipH="1">
            <a:off x="2676081" y="3655416"/>
            <a:ext cx="458492" cy="472547"/>
          </a:xfrm>
          <a:prstGeom prst="straightConnector1">
            <a:avLst/>
          </a:prstGeom>
          <a:ln w="28575">
            <a:solidFill>
              <a:srgbClr val="2F6AB4"/>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62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nodeType="withEffect">
                                  <p:stCondLst>
                                    <p:cond delay="0"/>
                                  </p:stCondLst>
                                  <p:childTnLst>
                                    <p:set>
                                      <p:cBhvr>
                                        <p:cTn id="17" dur="1" fill="hold">
                                          <p:stCondLst>
                                            <p:cond delay="0"/>
                                          </p:stCondLst>
                                        </p:cTn>
                                        <p:tgtEl>
                                          <p:spTgt spid="120"/>
                                        </p:tgtEl>
                                        <p:attrNameLst>
                                          <p:attrName>style.visibility</p:attrName>
                                        </p:attrNameLst>
                                      </p:cBhvr>
                                      <p:to>
                                        <p:strVal val="visible"/>
                                      </p:to>
                                    </p:set>
                                    <p:animEffect transition="in" filter="fade">
                                      <p:cBhvr>
                                        <p:cTn id="18" dur="500"/>
                                        <p:tgtEl>
                                          <p:spTgt spid="120"/>
                                        </p:tgtEl>
                                      </p:cBhvr>
                                    </p:animEffect>
                                  </p:childTnLst>
                                </p:cTn>
                              </p:par>
                              <p:par>
                                <p:cTn id="19" presetID="10"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fade">
                                      <p:cBhvr>
                                        <p:cTn id="21" dur="500"/>
                                        <p:tgtEl>
                                          <p:spTgt spid="125"/>
                                        </p:tgtEl>
                                      </p:cBhvr>
                                    </p:animEffect>
                                  </p:childTnLst>
                                </p:cTn>
                              </p:par>
                              <p:par>
                                <p:cTn id="22" presetID="10" presetClass="entr" presetSubtype="0" fill="hold" nodeType="withEffect">
                                  <p:stCondLst>
                                    <p:cond delay="0"/>
                                  </p:stCondLst>
                                  <p:childTnLst>
                                    <p:set>
                                      <p:cBhvr>
                                        <p:cTn id="23" dur="1" fill="hold">
                                          <p:stCondLst>
                                            <p:cond delay="0"/>
                                          </p:stCondLst>
                                        </p:cTn>
                                        <p:tgtEl>
                                          <p:spTgt spid="128"/>
                                        </p:tgtEl>
                                        <p:attrNameLst>
                                          <p:attrName>style.visibility</p:attrName>
                                        </p:attrNameLst>
                                      </p:cBhvr>
                                      <p:to>
                                        <p:strVal val="visible"/>
                                      </p:to>
                                    </p:set>
                                    <p:animEffect transition="in" filter="fade">
                                      <p:cBhvr>
                                        <p:cTn id="24" dur="500"/>
                                        <p:tgtEl>
                                          <p:spTgt spid="128"/>
                                        </p:tgtEl>
                                      </p:cBhvr>
                                    </p:animEffect>
                                  </p:childTnLst>
                                </p:cTn>
                              </p:par>
                              <p:par>
                                <p:cTn id="25" presetID="10" presetClass="entr" presetSubtype="0" fill="hold" nodeType="with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500"/>
                                        <p:tgtEl>
                                          <p:spTgt spid="134"/>
                                        </p:tgtEl>
                                      </p:cBhvr>
                                    </p:animEffect>
                                  </p:childTnLst>
                                </p:cTn>
                              </p:par>
                              <p:par>
                                <p:cTn id="28" presetID="10" presetClass="entr" presetSubtype="0" fill="hold" nodeType="withEffect">
                                  <p:stCondLst>
                                    <p:cond delay="0"/>
                                  </p:stCondLst>
                                  <p:childTnLst>
                                    <p:set>
                                      <p:cBhvr>
                                        <p:cTn id="29" dur="1" fill="hold">
                                          <p:stCondLst>
                                            <p:cond delay="0"/>
                                          </p:stCondLst>
                                        </p:cTn>
                                        <p:tgtEl>
                                          <p:spTgt spid="137"/>
                                        </p:tgtEl>
                                        <p:attrNameLst>
                                          <p:attrName>style.visibility</p:attrName>
                                        </p:attrNameLst>
                                      </p:cBhvr>
                                      <p:to>
                                        <p:strVal val="visible"/>
                                      </p:to>
                                    </p:set>
                                    <p:animEffect transition="in" filter="fade">
                                      <p:cBhvr>
                                        <p:cTn id="30" dur="500"/>
                                        <p:tgtEl>
                                          <p:spTgt spid="137"/>
                                        </p:tgtEl>
                                      </p:cBhvr>
                                    </p:animEffect>
                                  </p:childTnLst>
                                </p:cTn>
                              </p:par>
                              <p:par>
                                <p:cTn id="31" presetID="10" presetClass="entr" presetSubtype="0" fill="hold" nodeType="withEffect">
                                  <p:stCondLst>
                                    <p:cond delay="0"/>
                                  </p:stCondLst>
                                  <p:childTnLst>
                                    <p:set>
                                      <p:cBhvr>
                                        <p:cTn id="32" dur="1" fill="hold">
                                          <p:stCondLst>
                                            <p:cond delay="0"/>
                                          </p:stCondLst>
                                        </p:cTn>
                                        <p:tgtEl>
                                          <p:spTgt spid="140"/>
                                        </p:tgtEl>
                                        <p:attrNameLst>
                                          <p:attrName>style.visibility</p:attrName>
                                        </p:attrNameLst>
                                      </p:cBhvr>
                                      <p:to>
                                        <p:strVal val="visible"/>
                                      </p:to>
                                    </p:set>
                                    <p:animEffect transition="in" filter="fade">
                                      <p:cBhvr>
                                        <p:cTn id="33" dur="500"/>
                                        <p:tgtEl>
                                          <p:spTgt spid="140"/>
                                        </p:tgtEl>
                                      </p:cBhvr>
                                    </p:animEffect>
                                  </p:childTnLst>
                                </p:cTn>
                              </p:par>
                              <p:par>
                                <p:cTn id="34" presetID="10" presetClass="entr" presetSubtype="0" fill="hold" nodeType="withEffect">
                                  <p:stCondLst>
                                    <p:cond delay="0"/>
                                  </p:stCondLst>
                                  <p:childTnLst>
                                    <p:set>
                                      <p:cBhvr>
                                        <p:cTn id="35" dur="1" fill="hold">
                                          <p:stCondLst>
                                            <p:cond delay="0"/>
                                          </p:stCondLst>
                                        </p:cTn>
                                        <p:tgtEl>
                                          <p:spTgt spid="143"/>
                                        </p:tgtEl>
                                        <p:attrNameLst>
                                          <p:attrName>style.visibility</p:attrName>
                                        </p:attrNameLst>
                                      </p:cBhvr>
                                      <p:to>
                                        <p:strVal val="visible"/>
                                      </p:to>
                                    </p:set>
                                    <p:animEffect transition="in" filter="fade">
                                      <p:cBhvr>
                                        <p:cTn id="36" dur="500"/>
                                        <p:tgtEl>
                                          <p:spTgt spid="143"/>
                                        </p:tgtEl>
                                      </p:cBhvr>
                                    </p:animEffect>
                                  </p:childTnLst>
                                </p:cTn>
                              </p:par>
                              <p:par>
                                <p:cTn id="37" presetID="10" presetClass="entr" presetSubtype="0" fill="hold" nodeType="withEffect">
                                  <p:stCondLst>
                                    <p:cond delay="0"/>
                                  </p:stCondLst>
                                  <p:childTnLst>
                                    <p:set>
                                      <p:cBhvr>
                                        <p:cTn id="38" dur="1" fill="hold">
                                          <p:stCondLst>
                                            <p:cond delay="0"/>
                                          </p:stCondLst>
                                        </p:cTn>
                                        <p:tgtEl>
                                          <p:spTgt spid="149"/>
                                        </p:tgtEl>
                                        <p:attrNameLst>
                                          <p:attrName>style.visibility</p:attrName>
                                        </p:attrNameLst>
                                      </p:cBhvr>
                                      <p:to>
                                        <p:strVal val="visible"/>
                                      </p:to>
                                    </p:set>
                                    <p:animEffect transition="in" filter="fade">
                                      <p:cBhvr>
                                        <p:cTn id="39" dur="500"/>
                                        <p:tgtEl>
                                          <p:spTgt spid="149"/>
                                        </p:tgtEl>
                                      </p:cBhvr>
                                    </p:animEffect>
                                  </p:childTnLst>
                                </p:cTn>
                              </p:par>
                              <p:par>
                                <p:cTn id="40" presetID="10" presetClass="entr" presetSubtype="0" fill="hold" nodeType="withEffect">
                                  <p:stCondLst>
                                    <p:cond delay="0"/>
                                  </p:stCondLst>
                                  <p:childTnLst>
                                    <p:set>
                                      <p:cBhvr>
                                        <p:cTn id="41" dur="1" fill="hold">
                                          <p:stCondLst>
                                            <p:cond delay="0"/>
                                          </p:stCondLst>
                                        </p:cTn>
                                        <p:tgtEl>
                                          <p:spTgt spid="152"/>
                                        </p:tgtEl>
                                        <p:attrNameLst>
                                          <p:attrName>style.visibility</p:attrName>
                                        </p:attrNameLst>
                                      </p:cBhvr>
                                      <p:to>
                                        <p:strVal val="visible"/>
                                      </p:to>
                                    </p:set>
                                    <p:animEffect transition="in" filter="fade">
                                      <p:cBhvr>
                                        <p:cTn id="42" dur="500"/>
                                        <p:tgtEl>
                                          <p:spTgt spid="152"/>
                                        </p:tgtEl>
                                      </p:cBhvr>
                                    </p:animEffect>
                                  </p:childTnLst>
                                </p:cTn>
                              </p:par>
                              <p:par>
                                <p:cTn id="43" presetID="10" presetClass="entr" presetSubtype="0" fill="hold" nodeType="withEffect">
                                  <p:stCondLst>
                                    <p:cond delay="0"/>
                                  </p:stCondLst>
                                  <p:childTnLst>
                                    <p:set>
                                      <p:cBhvr>
                                        <p:cTn id="44" dur="1" fill="hold">
                                          <p:stCondLst>
                                            <p:cond delay="0"/>
                                          </p:stCondLst>
                                        </p:cTn>
                                        <p:tgtEl>
                                          <p:spTgt spid="155"/>
                                        </p:tgtEl>
                                        <p:attrNameLst>
                                          <p:attrName>style.visibility</p:attrName>
                                        </p:attrNameLst>
                                      </p:cBhvr>
                                      <p:to>
                                        <p:strVal val="visible"/>
                                      </p:to>
                                    </p:set>
                                    <p:animEffect transition="in" filter="fade">
                                      <p:cBhvr>
                                        <p:cTn id="45" dur="500"/>
                                        <p:tgtEl>
                                          <p:spTgt spid="155"/>
                                        </p:tgtEl>
                                      </p:cBhvr>
                                    </p:animEffect>
                                  </p:childTnLst>
                                </p:cTn>
                              </p:par>
                              <p:par>
                                <p:cTn id="46" presetID="10" presetClass="entr" presetSubtype="0" fill="hold" nodeType="withEffect">
                                  <p:stCondLst>
                                    <p:cond delay="0"/>
                                  </p:stCondLst>
                                  <p:childTnLst>
                                    <p:set>
                                      <p:cBhvr>
                                        <p:cTn id="47" dur="1" fill="hold">
                                          <p:stCondLst>
                                            <p:cond delay="0"/>
                                          </p:stCondLst>
                                        </p:cTn>
                                        <p:tgtEl>
                                          <p:spTgt spid="158"/>
                                        </p:tgtEl>
                                        <p:attrNameLst>
                                          <p:attrName>style.visibility</p:attrName>
                                        </p:attrNameLst>
                                      </p:cBhvr>
                                      <p:to>
                                        <p:strVal val="visible"/>
                                      </p:to>
                                    </p:set>
                                    <p:animEffect transition="in" filter="fade">
                                      <p:cBhvr>
                                        <p:cTn id="48" dur="500"/>
                                        <p:tgtEl>
                                          <p:spTgt spid="15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5"/>
                                        </p:tgtEl>
                                        <p:attrNameLst>
                                          <p:attrName>style.visibility</p:attrName>
                                        </p:attrNameLst>
                                      </p:cBhvr>
                                      <p:to>
                                        <p:strVal val="visible"/>
                                      </p:to>
                                    </p:set>
                                    <p:animEffect transition="in" filter="fade">
                                      <p:cBhvr>
                                        <p:cTn id="51" dur="500"/>
                                        <p:tgtEl>
                                          <p:spTgt spid="1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6"/>
                                        </p:tgtEl>
                                        <p:attrNameLst>
                                          <p:attrName>style.visibility</p:attrName>
                                        </p:attrNameLst>
                                      </p:cBhvr>
                                      <p:to>
                                        <p:strVal val="visible"/>
                                      </p:to>
                                    </p:set>
                                    <p:animEffect transition="in" filter="fade">
                                      <p:cBhvr>
                                        <p:cTn id="54" dur="500"/>
                                        <p:tgtEl>
                                          <p:spTgt spid="16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7"/>
                                        </p:tgtEl>
                                        <p:attrNameLst>
                                          <p:attrName>style.visibility</p:attrName>
                                        </p:attrNameLst>
                                      </p:cBhvr>
                                      <p:to>
                                        <p:strVal val="visible"/>
                                      </p:to>
                                    </p:set>
                                    <p:animEffect transition="in" filter="fade">
                                      <p:cBhvr>
                                        <p:cTn id="57" dur="500"/>
                                        <p:tgtEl>
                                          <p:spTgt spid="1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8"/>
                                        </p:tgtEl>
                                        <p:attrNameLst>
                                          <p:attrName>style.visibility</p:attrName>
                                        </p:attrNameLst>
                                      </p:cBhvr>
                                      <p:to>
                                        <p:strVal val="visible"/>
                                      </p:to>
                                    </p:set>
                                    <p:animEffect transition="in" filter="fade">
                                      <p:cBhvr>
                                        <p:cTn id="60" dur="500"/>
                                        <p:tgtEl>
                                          <p:spTgt spid="1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9"/>
                                        </p:tgtEl>
                                        <p:attrNameLst>
                                          <p:attrName>style.visibility</p:attrName>
                                        </p:attrNameLst>
                                      </p:cBhvr>
                                      <p:to>
                                        <p:strVal val="visible"/>
                                      </p:to>
                                    </p:set>
                                    <p:animEffect transition="in" filter="fade">
                                      <p:cBhvr>
                                        <p:cTn id="63" dur="500"/>
                                        <p:tgtEl>
                                          <p:spTgt spid="1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0"/>
                                        </p:tgtEl>
                                        <p:attrNameLst>
                                          <p:attrName>style.visibility</p:attrName>
                                        </p:attrNameLst>
                                      </p:cBhvr>
                                      <p:to>
                                        <p:strVal val="visible"/>
                                      </p:to>
                                    </p:set>
                                    <p:animEffect transition="in" filter="fade">
                                      <p:cBhvr>
                                        <p:cTn id="66" dur="500"/>
                                        <p:tgtEl>
                                          <p:spTgt spid="17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wipe(left)">
                                      <p:cBhvr>
                                        <p:cTn id="76" dur="1000"/>
                                        <p:tgtEl>
                                          <p:spTgt spid="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nodeType="clickEffect">
                                  <p:stCondLst>
                                    <p:cond delay="0"/>
                                  </p:stCondLst>
                                  <p:childTnLst>
                                    <p:animEffect transition="out" filter="fade">
                                      <p:cBhvr>
                                        <p:cTn id="80" dur="500"/>
                                        <p:tgtEl>
                                          <p:spTgt spid="7"/>
                                        </p:tgtEl>
                                      </p:cBhvr>
                                    </p:animEffect>
                                    <p:set>
                                      <p:cBhvr>
                                        <p:cTn id="81" dur="1" fill="hold">
                                          <p:stCondLst>
                                            <p:cond delay="499"/>
                                          </p:stCondLst>
                                        </p:cTn>
                                        <p:tgtEl>
                                          <p:spTgt spid="7"/>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8"/>
                                        </p:tgtEl>
                                      </p:cBhvr>
                                    </p:animEffect>
                                    <p:set>
                                      <p:cBhvr>
                                        <p:cTn id="84" dur="1" fill="hold">
                                          <p:stCondLst>
                                            <p:cond delay="499"/>
                                          </p:stCondLst>
                                        </p:cTn>
                                        <p:tgtEl>
                                          <p:spTgt spid="1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wipe(left)">
                                      <p:cBhvr>
                                        <p:cTn id="89" dur="1000"/>
                                        <p:tgtEl>
                                          <p:spTgt spid="68"/>
                                        </p:tgtEl>
                                      </p:cBhvr>
                                    </p:animEffect>
                                  </p:childTnLst>
                                </p:cTn>
                              </p:par>
                              <p:par>
                                <p:cTn id="90" presetID="22" presetClass="entr" presetSubtype="4" fill="hold"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wipe(down)">
                                      <p:cBhvr>
                                        <p:cTn id="92" dur="1000"/>
                                        <p:tgtEl>
                                          <p:spTgt spid="72"/>
                                        </p:tgtEl>
                                      </p:cBhvr>
                                    </p:animEffect>
                                  </p:childTnLst>
                                </p:cTn>
                              </p:par>
                              <p:par>
                                <p:cTn id="93" presetID="22" presetClass="entr" presetSubtype="2" fill="hold" nodeType="withEffect">
                                  <p:stCondLst>
                                    <p:cond delay="0"/>
                                  </p:stCondLst>
                                  <p:childTnLst>
                                    <p:set>
                                      <p:cBhvr>
                                        <p:cTn id="94" dur="1" fill="hold">
                                          <p:stCondLst>
                                            <p:cond delay="0"/>
                                          </p:stCondLst>
                                        </p:cTn>
                                        <p:tgtEl>
                                          <p:spTgt spid="75"/>
                                        </p:tgtEl>
                                        <p:attrNameLst>
                                          <p:attrName>style.visibility</p:attrName>
                                        </p:attrNameLst>
                                      </p:cBhvr>
                                      <p:to>
                                        <p:strVal val="visible"/>
                                      </p:to>
                                    </p:set>
                                    <p:animEffect transition="in" filter="wipe(right)">
                                      <p:cBhvr>
                                        <p:cTn id="95" dur="1000"/>
                                        <p:tgtEl>
                                          <p:spTgt spid="7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68"/>
                                        </p:tgtEl>
                                      </p:cBhvr>
                                    </p:animEffect>
                                    <p:set>
                                      <p:cBhvr>
                                        <p:cTn id="100" dur="1" fill="hold">
                                          <p:stCondLst>
                                            <p:cond delay="499"/>
                                          </p:stCondLst>
                                        </p:cTn>
                                        <p:tgtEl>
                                          <p:spTgt spid="68"/>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2"/>
                                        </p:tgtEl>
                                      </p:cBhvr>
                                    </p:animEffect>
                                    <p:set>
                                      <p:cBhvr>
                                        <p:cTn id="103" dur="1" fill="hold">
                                          <p:stCondLst>
                                            <p:cond delay="499"/>
                                          </p:stCondLst>
                                        </p:cTn>
                                        <p:tgtEl>
                                          <p:spTgt spid="72"/>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75"/>
                                        </p:tgtEl>
                                      </p:cBhvr>
                                    </p:animEffect>
                                    <p:set>
                                      <p:cBhvr>
                                        <p:cTn id="106" dur="1" fill="hold">
                                          <p:stCondLst>
                                            <p:cond delay="499"/>
                                          </p:stCondLst>
                                        </p:cTn>
                                        <p:tgtEl>
                                          <p:spTgt spid="7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2" fill="hold" nodeType="clickEffect">
                                  <p:stCondLst>
                                    <p:cond delay="0"/>
                                  </p:stCondLst>
                                  <p:childTnLst>
                                    <p:set>
                                      <p:cBhvr>
                                        <p:cTn id="110" dur="1" fill="hold">
                                          <p:stCondLst>
                                            <p:cond delay="0"/>
                                          </p:stCondLst>
                                        </p:cTn>
                                        <p:tgtEl>
                                          <p:spTgt spid="171"/>
                                        </p:tgtEl>
                                        <p:attrNameLst>
                                          <p:attrName>style.visibility</p:attrName>
                                        </p:attrNameLst>
                                      </p:cBhvr>
                                      <p:to>
                                        <p:strVal val="visible"/>
                                      </p:to>
                                    </p:set>
                                    <p:animEffect transition="in" filter="wipe(right)">
                                      <p:cBhvr>
                                        <p:cTn id="111" dur="1000"/>
                                        <p:tgtEl>
                                          <p:spTgt spid="171"/>
                                        </p:tgtEl>
                                      </p:cBhvr>
                                    </p:animEffect>
                                  </p:childTnLst>
                                </p:cTn>
                              </p:par>
                              <p:par>
                                <p:cTn id="112" presetID="22" presetClass="entr" presetSubtype="1" fill="hold" nodeType="withEffect">
                                  <p:stCondLst>
                                    <p:cond delay="0"/>
                                  </p:stCondLst>
                                  <p:childTnLst>
                                    <p:set>
                                      <p:cBhvr>
                                        <p:cTn id="113" dur="1" fill="hold">
                                          <p:stCondLst>
                                            <p:cond delay="0"/>
                                          </p:stCondLst>
                                        </p:cTn>
                                        <p:tgtEl>
                                          <p:spTgt spid="172"/>
                                        </p:tgtEl>
                                        <p:attrNameLst>
                                          <p:attrName>style.visibility</p:attrName>
                                        </p:attrNameLst>
                                      </p:cBhvr>
                                      <p:to>
                                        <p:strVal val="visible"/>
                                      </p:to>
                                    </p:set>
                                    <p:animEffect transition="in" filter="wipe(up)">
                                      <p:cBhvr>
                                        <p:cTn id="114" dur="1000"/>
                                        <p:tgtEl>
                                          <p:spTgt spid="172"/>
                                        </p:tgtEl>
                                      </p:cBhvr>
                                    </p:animEffect>
                                  </p:childTnLst>
                                </p:cTn>
                              </p:par>
                              <p:par>
                                <p:cTn id="115" presetID="22" presetClass="entr" presetSubtype="8" fill="hold" nodeType="withEffect">
                                  <p:stCondLst>
                                    <p:cond delay="0"/>
                                  </p:stCondLst>
                                  <p:childTnLst>
                                    <p:set>
                                      <p:cBhvr>
                                        <p:cTn id="116" dur="1" fill="hold">
                                          <p:stCondLst>
                                            <p:cond delay="0"/>
                                          </p:stCondLst>
                                        </p:cTn>
                                        <p:tgtEl>
                                          <p:spTgt spid="173"/>
                                        </p:tgtEl>
                                        <p:attrNameLst>
                                          <p:attrName>style.visibility</p:attrName>
                                        </p:attrNameLst>
                                      </p:cBhvr>
                                      <p:to>
                                        <p:strVal val="visible"/>
                                      </p:to>
                                    </p:set>
                                    <p:animEffect transition="in" filter="wipe(left)">
                                      <p:cBhvr>
                                        <p:cTn id="117" dur="1000"/>
                                        <p:tgtEl>
                                          <p:spTgt spid="17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171"/>
                                        </p:tgtEl>
                                      </p:cBhvr>
                                    </p:animEffect>
                                    <p:set>
                                      <p:cBhvr>
                                        <p:cTn id="122" dur="1" fill="hold">
                                          <p:stCondLst>
                                            <p:cond delay="499"/>
                                          </p:stCondLst>
                                        </p:cTn>
                                        <p:tgtEl>
                                          <p:spTgt spid="171"/>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172"/>
                                        </p:tgtEl>
                                      </p:cBhvr>
                                    </p:animEffect>
                                    <p:set>
                                      <p:cBhvr>
                                        <p:cTn id="125" dur="1" fill="hold">
                                          <p:stCondLst>
                                            <p:cond delay="499"/>
                                          </p:stCondLst>
                                        </p:cTn>
                                        <p:tgtEl>
                                          <p:spTgt spid="172"/>
                                        </p:tgtEl>
                                        <p:attrNameLst>
                                          <p:attrName>style.visibility</p:attrName>
                                        </p:attrNameLst>
                                      </p:cBhvr>
                                      <p:to>
                                        <p:strVal val="hidden"/>
                                      </p:to>
                                    </p:set>
                                  </p:childTnLst>
                                </p:cTn>
                              </p:par>
                              <p:par>
                                <p:cTn id="126" presetID="10" presetClass="exit" presetSubtype="0" fill="hold" nodeType="withEffect">
                                  <p:stCondLst>
                                    <p:cond delay="0"/>
                                  </p:stCondLst>
                                  <p:childTnLst>
                                    <p:animEffect transition="out" filter="fade">
                                      <p:cBhvr>
                                        <p:cTn id="127" dur="500"/>
                                        <p:tgtEl>
                                          <p:spTgt spid="173"/>
                                        </p:tgtEl>
                                      </p:cBhvr>
                                    </p:animEffect>
                                    <p:set>
                                      <p:cBhvr>
                                        <p:cTn id="128" dur="1" fill="hold">
                                          <p:stCondLst>
                                            <p:cond delay="499"/>
                                          </p:stCondLst>
                                        </p:cTn>
                                        <p:tgtEl>
                                          <p:spTgt spid="17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nodeType="clickEffect">
                                  <p:stCondLst>
                                    <p:cond delay="0"/>
                                  </p:stCondLst>
                                  <p:childTnLst>
                                    <p:set>
                                      <p:cBhvr>
                                        <p:cTn id="132" dur="1" fill="hold">
                                          <p:stCondLst>
                                            <p:cond delay="0"/>
                                          </p:stCondLst>
                                        </p:cTn>
                                        <p:tgtEl>
                                          <p:spTgt spid="182"/>
                                        </p:tgtEl>
                                        <p:attrNameLst>
                                          <p:attrName>style.visibility</p:attrName>
                                        </p:attrNameLst>
                                      </p:cBhvr>
                                      <p:to>
                                        <p:strVal val="visible"/>
                                      </p:to>
                                    </p:set>
                                    <p:animEffect transition="in" filter="wipe(up)">
                                      <p:cBhvr>
                                        <p:cTn id="133" dur="500"/>
                                        <p:tgtEl>
                                          <p:spTgt spid="182"/>
                                        </p:tgtEl>
                                      </p:cBhvr>
                                    </p:animEffect>
                                  </p:childTnLst>
                                </p:cTn>
                              </p:par>
                              <p:par>
                                <p:cTn id="134" presetID="22" presetClass="entr" presetSubtype="1" fill="hold" nodeType="withEffect">
                                  <p:stCondLst>
                                    <p:cond delay="0"/>
                                  </p:stCondLst>
                                  <p:childTnLst>
                                    <p:set>
                                      <p:cBhvr>
                                        <p:cTn id="135" dur="1" fill="hold">
                                          <p:stCondLst>
                                            <p:cond delay="0"/>
                                          </p:stCondLst>
                                        </p:cTn>
                                        <p:tgtEl>
                                          <p:spTgt spid="183"/>
                                        </p:tgtEl>
                                        <p:attrNameLst>
                                          <p:attrName>style.visibility</p:attrName>
                                        </p:attrNameLst>
                                      </p:cBhvr>
                                      <p:to>
                                        <p:strVal val="visible"/>
                                      </p:to>
                                    </p:set>
                                    <p:animEffect transition="in" filter="wipe(up)">
                                      <p:cBhvr>
                                        <p:cTn id="136" dur="500"/>
                                        <p:tgtEl>
                                          <p:spTgt spid="183"/>
                                        </p:tgtEl>
                                      </p:cBhvr>
                                    </p:animEffect>
                                  </p:childTnLst>
                                </p:cTn>
                              </p:par>
                              <p:par>
                                <p:cTn id="137" presetID="22" presetClass="entr" presetSubtype="1" fill="hold" nodeType="withEffect">
                                  <p:stCondLst>
                                    <p:cond delay="0"/>
                                  </p:stCondLst>
                                  <p:childTnLst>
                                    <p:set>
                                      <p:cBhvr>
                                        <p:cTn id="138" dur="1" fill="hold">
                                          <p:stCondLst>
                                            <p:cond delay="0"/>
                                          </p:stCondLst>
                                        </p:cTn>
                                        <p:tgtEl>
                                          <p:spTgt spid="184"/>
                                        </p:tgtEl>
                                        <p:attrNameLst>
                                          <p:attrName>style.visibility</p:attrName>
                                        </p:attrNameLst>
                                      </p:cBhvr>
                                      <p:to>
                                        <p:strVal val="visible"/>
                                      </p:to>
                                    </p:set>
                                    <p:animEffect transition="in" filter="wipe(up)">
                                      <p:cBhvr>
                                        <p:cTn id="139" dur="500"/>
                                        <p:tgtEl>
                                          <p:spTgt spid="184"/>
                                        </p:tgtEl>
                                      </p:cBhvr>
                                    </p:animEffect>
                                  </p:childTnLst>
                                </p:cTn>
                              </p:par>
                              <p:par>
                                <p:cTn id="140" presetID="22" presetClass="entr" presetSubtype="1" fill="hold" nodeType="withEffect">
                                  <p:stCondLst>
                                    <p:cond delay="0"/>
                                  </p:stCondLst>
                                  <p:childTnLst>
                                    <p:set>
                                      <p:cBhvr>
                                        <p:cTn id="141" dur="1" fill="hold">
                                          <p:stCondLst>
                                            <p:cond delay="0"/>
                                          </p:stCondLst>
                                        </p:cTn>
                                        <p:tgtEl>
                                          <p:spTgt spid="185"/>
                                        </p:tgtEl>
                                        <p:attrNameLst>
                                          <p:attrName>style.visibility</p:attrName>
                                        </p:attrNameLst>
                                      </p:cBhvr>
                                      <p:to>
                                        <p:strVal val="visible"/>
                                      </p:to>
                                    </p:set>
                                    <p:animEffect transition="in" filter="wipe(up)">
                                      <p:cBhvr>
                                        <p:cTn id="142" dur="500"/>
                                        <p:tgtEl>
                                          <p:spTgt spid="185"/>
                                        </p:tgtEl>
                                      </p:cBhvr>
                                    </p:animEffect>
                                  </p:childTnLst>
                                </p:cTn>
                              </p:par>
                              <p:par>
                                <p:cTn id="143" presetID="22" presetClass="entr" presetSubtype="1" fill="hold" nodeType="withEffect">
                                  <p:stCondLst>
                                    <p:cond delay="0"/>
                                  </p:stCondLst>
                                  <p:childTnLst>
                                    <p:set>
                                      <p:cBhvr>
                                        <p:cTn id="144" dur="1" fill="hold">
                                          <p:stCondLst>
                                            <p:cond delay="0"/>
                                          </p:stCondLst>
                                        </p:cTn>
                                        <p:tgtEl>
                                          <p:spTgt spid="174"/>
                                        </p:tgtEl>
                                        <p:attrNameLst>
                                          <p:attrName>style.visibility</p:attrName>
                                        </p:attrNameLst>
                                      </p:cBhvr>
                                      <p:to>
                                        <p:strVal val="visible"/>
                                      </p:to>
                                    </p:set>
                                    <p:animEffect transition="in" filter="wipe(up)">
                                      <p:cBhvr>
                                        <p:cTn id="145" dur="500"/>
                                        <p:tgtEl>
                                          <p:spTgt spid="174"/>
                                        </p:tgtEl>
                                      </p:cBhvr>
                                    </p:animEffect>
                                  </p:childTnLst>
                                </p:cTn>
                              </p:par>
                              <p:par>
                                <p:cTn id="146" presetID="22" presetClass="entr" presetSubtype="1" fill="hold" nodeType="withEffect">
                                  <p:stCondLst>
                                    <p:cond delay="0"/>
                                  </p:stCondLst>
                                  <p:childTnLst>
                                    <p:set>
                                      <p:cBhvr>
                                        <p:cTn id="147" dur="1" fill="hold">
                                          <p:stCondLst>
                                            <p:cond delay="0"/>
                                          </p:stCondLst>
                                        </p:cTn>
                                        <p:tgtEl>
                                          <p:spTgt spid="175"/>
                                        </p:tgtEl>
                                        <p:attrNameLst>
                                          <p:attrName>style.visibility</p:attrName>
                                        </p:attrNameLst>
                                      </p:cBhvr>
                                      <p:to>
                                        <p:strVal val="visible"/>
                                      </p:to>
                                    </p:set>
                                    <p:animEffect transition="in" filter="wipe(up)">
                                      <p:cBhvr>
                                        <p:cTn id="148" dur="500"/>
                                        <p:tgtEl>
                                          <p:spTgt spid="175"/>
                                        </p:tgtEl>
                                      </p:cBhvr>
                                    </p:animEffect>
                                  </p:childTnLst>
                                </p:cTn>
                              </p:par>
                              <p:par>
                                <p:cTn id="149" presetID="22" presetClass="entr" presetSubtype="1" fill="hold" nodeType="withEffect">
                                  <p:stCondLst>
                                    <p:cond delay="0"/>
                                  </p:stCondLst>
                                  <p:childTnLst>
                                    <p:set>
                                      <p:cBhvr>
                                        <p:cTn id="150" dur="1" fill="hold">
                                          <p:stCondLst>
                                            <p:cond delay="0"/>
                                          </p:stCondLst>
                                        </p:cTn>
                                        <p:tgtEl>
                                          <p:spTgt spid="176"/>
                                        </p:tgtEl>
                                        <p:attrNameLst>
                                          <p:attrName>style.visibility</p:attrName>
                                        </p:attrNameLst>
                                      </p:cBhvr>
                                      <p:to>
                                        <p:strVal val="visible"/>
                                      </p:to>
                                    </p:set>
                                    <p:animEffect transition="in" filter="wipe(up)">
                                      <p:cBhvr>
                                        <p:cTn id="151" dur="500"/>
                                        <p:tgtEl>
                                          <p:spTgt spid="176"/>
                                        </p:tgtEl>
                                      </p:cBhvr>
                                    </p:animEffect>
                                  </p:childTnLst>
                                </p:cTn>
                              </p:par>
                              <p:par>
                                <p:cTn id="152" presetID="22" presetClass="entr" presetSubtype="1" fill="hold" nodeType="withEffect">
                                  <p:stCondLst>
                                    <p:cond delay="0"/>
                                  </p:stCondLst>
                                  <p:childTnLst>
                                    <p:set>
                                      <p:cBhvr>
                                        <p:cTn id="153" dur="1" fill="hold">
                                          <p:stCondLst>
                                            <p:cond delay="0"/>
                                          </p:stCondLst>
                                        </p:cTn>
                                        <p:tgtEl>
                                          <p:spTgt spid="177"/>
                                        </p:tgtEl>
                                        <p:attrNameLst>
                                          <p:attrName>style.visibility</p:attrName>
                                        </p:attrNameLst>
                                      </p:cBhvr>
                                      <p:to>
                                        <p:strVal val="visible"/>
                                      </p:to>
                                    </p:set>
                                    <p:animEffect transition="in" filter="wipe(up)">
                                      <p:cBhvr>
                                        <p:cTn id="154" dur="500"/>
                                        <p:tgtEl>
                                          <p:spTgt spid="177"/>
                                        </p:tgtEl>
                                      </p:cBhvr>
                                    </p:animEffect>
                                  </p:childTnLst>
                                </p:cTn>
                              </p:par>
                              <p:par>
                                <p:cTn id="155" presetID="22" presetClass="entr" presetSubtype="1" fill="hold" nodeType="withEffect">
                                  <p:stCondLst>
                                    <p:cond delay="0"/>
                                  </p:stCondLst>
                                  <p:childTnLst>
                                    <p:set>
                                      <p:cBhvr>
                                        <p:cTn id="156" dur="1" fill="hold">
                                          <p:stCondLst>
                                            <p:cond delay="0"/>
                                          </p:stCondLst>
                                        </p:cTn>
                                        <p:tgtEl>
                                          <p:spTgt spid="178"/>
                                        </p:tgtEl>
                                        <p:attrNameLst>
                                          <p:attrName>style.visibility</p:attrName>
                                        </p:attrNameLst>
                                      </p:cBhvr>
                                      <p:to>
                                        <p:strVal val="visible"/>
                                      </p:to>
                                    </p:set>
                                    <p:animEffect transition="in" filter="wipe(up)">
                                      <p:cBhvr>
                                        <p:cTn id="157" dur="500"/>
                                        <p:tgtEl>
                                          <p:spTgt spid="178"/>
                                        </p:tgtEl>
                                      </p:cBhvr>
                                    </p:animEffect>
                                  </p:childTnLst>
                                </p:cTn>
                              </p:par>
                              <p:par>
                                <p:cTn id="158" presetID="22" presetClass="entr" presetSubtype="1" fill="hold" nodeType="withEffect">
                                  <p:stCondLst>
                                    <p:cond delay="0"/>
                                  </p:stCondLst>
                                  <p:childTnLst>
                                    <p:set>
                                      <p:cBhvr>
                                        <p:cTn id="159" dur="1" fill="hold">
                                          <p:stCondLst>
                                            <p:cond delay="0"/>
                                          </p:stCondLst>
                                        </p:cTn>
                                        <p:tgtEl>
                                          <p:spTgt spid="179"/>
                                        </p:tgtEl>
                                        <p:attrNameLst>
                                          <p:attrName>style.visibility</p:attrName>
                                        </p:attrNameLst>
                                      </p:cBhvr>
                                      <p:to>
                                        <p:strVal val="visible"/>
                                      </p:to>
                                    </p:set>
                                    <p:animEffect transition="in" filter="wipe(up)">
                                      <p:cBhvr>
                                        <p:cTn id="160" dur="500"/>
                                        <p:tgtEl>
                                          <p:spTgt spid="179"/>
                                        </p:tgtEl>
                                      </p:cBhvr>
                                    </p:animEffect>
                                  </p:childTnLst>
                                </p:cTn>
                              </p:par>
                              <p:par>
                                <p:cTn id="161" presetID="22" presetClass="entr" presetSubtype="1" fill="hold" nodeType="withEffect">
                                  <p:stCondLst>
                                    <p:cond delay="0"/>
                                  </p:stCondLst>
                                  <p:childTnLst>
                                    <p:set>
                                      <p:cBhvr>
                                        <p:cTn id="162" dur="1" fill="hold">
                                          <p:stCondLst>
                                            <p:cond delay="0"/>
                                          </p:stCondLst>
                                        </p:cTn>
                                        <p:tgtEl>
                                          <p:spTgt spid="180"/>
                                        </p:tgtEl>
                                        <p:attrNameLst>
                                          <p:attrName>style.visibility</p:attrName>
                                        </p:attrNameLst>
                                      </p:cBhvr>
                                      <p:to>
                                        <p:strVal val="visible"/>
                                      </p:to>
                                    </p:set>
                                    <p:animEffect transition="in" filter="wipe(up)">
                                      <p:cBhvr>
                                        <p:cTn id="163" dur="500"/>
                                        <p:tgtEl>
                                          <p:spTgt spid="180"/>
                                        </p:tgtEl>
                                      </p:cBhvr>
                                    </p:animEffect>
                                  </p:childTnLst>
                                </p:cTn>
                              </p:par>
                              <p:par>
                                <p:cTn id="164" presetID="22" presetClass="entr" presetSubtype="1" fill="hold" nodeType="withEffect">
                                  <p:stCondLst>
                                    <p:cond delay="0"/>
                                  </p:stCondLst>
                                  <p:childTnLst>
                                    <p:set>
                                      <p:cBhvr>
                                        <p:cTn id="165" dur="1" fill="hold">
                                          <p:stCondLst>
                                            <p:cond delay="0"/>
                                          </p:stCondLst>
                                        </p:cTn>
                                        <p:tgtEl>
                                          <p:spTgt spid="181"/>
                                        </p:tgtEl>
                                        <p:attrNameLst>
                                          <p:attrName>style.visibility</p:attrName>
                                        </p:attrNameLst>
                                      </p:cBhvr>
                                      <p:to>
                                        <p:strVal val="visible"/>
                                      </p:to>
                                    </p:set>
                                    <p:animEffect transition="in" filter="wipe(up)">
                                      <p:cBhvr>
                                        <p:cTn id="166"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165" grpId="0" animBg="1"/>
      <p:bldP spid="166" grpId="0"/>
      <p:bldP spid="167" grpId="0" animBg="1"/>
      <p:bldP spid="168" grpId="0"/>
      <p:bldP spid="169" grpId="0" animBg="1"/>
      <p:bldP spid="1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A0FF6-E285-4FBD-9790-A65C37684108}"/>
              </a:ext>
            </a:extLst>
          </p:cNvPr>
          <p:cNvSpPr>
            <a:spLocks noGrp="1"/>
          </p:cNvSpPr>
          <p:nvPr>
            <p:ph type="title"/>
          </p:nvPr>
        </p:nvSpPr>
        <p:spPr>
          <a:xfrm>
            <a:off x="274638" y="2125662"/>
            <a:ext cx="11887200" cy="1181862"/>
          </a:xfrm>
        </p:spPr>
        <p:txBody>
          <a:bodyPr/>
          <a:lstStyle/>
          <a:p>
            <a:r>
              <a:rPr lang="en-US"/>
              <a:t>Microsoft IoT</a:t>
            </a:r>
          </a:p>
        </p:txBody>
      </p:sp>
      <p:sp>
        <p:nvSpPr>
          <p:cNvPr id="17" name="Rectangle 16">
            <a:extLst>
              <a:ext uri="{FF2B5EF4-FFF2-40B4-BE49-F238E27FC236}">
                <a16:creationId xmlns:a16="http://schemas.microsoft.com/office/drawing/2014/main" id="{C375A297-2C82-4B44-ACBD-62724215DC7A}"/>
              </a:ext>
            </a:extLst>
          </p:cNvPr>
          <p:cNvSpPr/>
          <p:nvPr/>
        </p:nvSpPr>
        <p:spPr bwMode="auto">
          <a:xfrm>
            <a:off x="8428037" y="2952526"/>
            <a:ext cx="3997324" cy="50102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5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Discover</a:t>
            </a:r>
          </a:p>
        </p:txBody>
      </p:sp>
      <p:sp>
        <p:nvSpPr>
          <p:cNvPr id="19" name="Rectangle 18">
            <a:extLst>
              <a:ext uri="{FF2B5EF4-FFF2-40B4-BE49-F238E27FC236}">
                <a16:creationId xmlns:a16="http://schemas.microsoft.com/office/drawing/2014/main" id="{A6B4D3B0-9552-4572-A778-691CDC307477}"/>
              </a:ext>
            </a:extLst>
          </p:cNvPr>
          <p:cNvSpPr/>
          <p:nvPr/>
        </p:nvSpPr>
        <p:spPr bwMode="auto">
          <a:xfrm>
            <a:off x="8428037" y="3525641"/>
            <a:ext cx="3997324" cy="50102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5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Operationalize</a:t>
            </a:r>
          </a:p>
        </p:txBody>
      </p:sp>
      <p:sp>
        <p:nvSpPr>
          <p:cNvPr id="20" name="Rectangle 19">
            <a:extLst>
              <a:ext uri="{FF2B5EF4-FFF2-40B4-BE49-F238E27FC236}">
                <a16:creationId xmlns:a16="http://schemas.microsoft.com/office/drawing/2014/main" id="{AB87B473-ABA9-41F7-8A6C-3EEB1AA5EE0E}"/>
              </a:ext>
            </a:extLst>
          </p:cNvPr>
          <p:cNvSpPr/>
          <p:nvPr/>
        </p:nvSpPr>
        <p:spPr bwMode="auto">
          <a:xfrm>
            <a:off x="8428037" y="4098756"/>
            <a:ext cx="3997324" cy="50102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5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Refine</a:t>
            </a:r>
          </a:p>
        </p:txBody>
      </p:sp>
      <p:sp>
        <p:nvSpPr>
          <p:cNvPr id="29" name="Rectangle 28">
            <a:extLst>
              <a:ext uri="{FF2B5EF4-FFF2-40B4-BE49-F238E27FC236}">
                <a16:creationId xmlns:a16="http://schemas.microsoft.com/office/drawing/2014/main" id="{ACACC355-6B8D-48A7-AB9B-A4F647AB346C}"/>
              </a:ext>
            </a:extLst>
          </p:cNvPr>
          <p:cNvSpPr/>
          <p:nvPr/>
        </p:nvSpPr>
        <p:spPr bwMode="auto">
          <a:xfrm>
            <a:off x="8428037" y="1194480"/>
            <a:ext cx="3997324" cy="914400"/>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6195">
                      <a:srgbClr val="FFFFFF">
                        <a:alpha val="30000"/>
                      </a:srgbClr>
                    </a:gs>
                    <a:gs pos="65000">
                      <a:srgbClr val="FFFFFF">
                        <a:alpha val="30000"/>
                      </a:srgbClr>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THINGS</a:t>
            </a:r>
          </a:p>
        </p:txBody>
      </p:sp>
      <p:sp>
        <p:nvSpPr>
          <p:cNvPr id="30" name="Rectangle 29">
            <a:extLst>
              <a:ext uri="{FF2B5EF4-FFF2-40B4-BE49-F238E27FC236}">
                <a16:creationId xmlns:a16="http://schemas.microsoft.com/office/drawing/2014/main" id="{52153B5B-743E-4B24-B606-795FDEB45093}"/>
              </a:ext>
            </a:extLst>
          </p:cNvPr>
          <p:cNvSpPr/>
          <p:nvPr/>
        </p:nvSpPr>
        <p:spPr bwMode="auto">
          <a:xfrm>
            <a:off x="8428453" y="2118631"/>
            <a:ext cx="4008455" cy="914400"/>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INSIGHTS</a:t>
            </a:r>
          </a:p>
        </p:txBody>
      </p:sp>
      <p:cxnSp>
        <p:nvCxnSpPr>
          <p:cNvPr id="32" name="Straight Connector 31">
            <a:extLst>
              <a:ext uri="{FF2B5EF4-FFF2-40B4-BE49-F238E27FC236}">
                <a16:creationId xmlns:a16="http://schemas.microsoft.com/office/drawing/2014/main" id="{3AB8FF40-4C66-4D83-B373-6336D4167C9A}"/>
              </a:ext>
            </a:extLst>
          </p:cNvPr>
          <p:cNvCxnSpPr/>
          <p:nvPr/>
        </p:nvCxnSpPr>
        <p:spPr>
          <a:xfrm>
            <a:off x="7589838" y="2118631"/>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06F93C-8264-4221-AF23-62E17E130650}"/>
              </a:ext>
            </a:extLst>
          </p:cNvPr>
          <p:cNvCxnSpPr/>
          <p:nvPr/>
        </p:nvCxnSpPr>
        <p:spPr>
          <a:xfrm>
            <a:off x="7589838" y="1194480"/>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7" name="magnify">
            <a:extLst>
              <a:ext uri="{FF2B5EF4-FFF2-40B4-BE49-F238E27FC236}">
                <a16:creationId xmlns:a16="http://schemas.microsoft.com/office/drawing/2014/main" id="{F7C32125-16CD-4981-AF45-9CC1435A7BE8}"/>
              </a:ext>
            </a:extLst>
          </p:cNvPr>
          <p:cNvSpPr>
            <a:spLocks noChangeAspect="1" noEditPoints="1"/>
          </p:cNvSpPr>
          <p:nvPr/>
        </p:nvSpPr>
        <p:spPr bwMode="auto">
          <a:xfrm rot="786292" flipH="1">
            <a:off x="7637044" y="2352856"/>
            <a:ext cx="483698" cy="47445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43" name="Group 42">
            <a:extLst>
              <a:ext uri="{FF2B5EF4-FFF2-40B4-BE49-F238E27FC236}">
                <a16:creationId xmlns:a16="http://schemas.microsoft.com/office/drawing/2014/main" id="{F69DD08D-6057-43DD-AAF6-685F5985BB37}"/>
              </a:ext>
            </a:extLst>
          </p:cNvPr>
          <p:cNvGrpSpPr/>
          <p:nvPr/>
        </p:nvGrpSpPr>
        <p:grpSpPr>
          <a:xfrm>
            <a:off x="7589838" y="4896982"/>
            <a:ext cx="4847070" cy="952500"/>
            <a:chOff x="7589838" y="3068182"/>
            <a:chExt cx="4847070" cy="952500"/>
          </a:xfrm>
        </p:grpSpPr>
        <p:sp>
          <p:nvSpPr>
            <p:cNvPr id="44" name="Rectangle 43">
              <a:extLst>
                <a:ext uri="{FF2B5EF4-FFF2-40B4-BE49-F238E27FC236}">
                  <a16:creationId xmlns:a16="http://schemas.microsoft.com/office/drawing/2014/main" id="{DFD58165-6157-48A4-957F-04F0F75D59E1}"/>
                </a:ext>
              </a:extLst>
            </p:cNvPr>
            <p:cNvSpPr/>
            <p:nvPr/>
          </p:nvSpPr>
          <p:spPr bwMode="auto">
            <a:xfrm>
              <a:off x="8428037" y="3068182"/>
              <a:ext cx="3997324" cy="914400"/>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6195">
                        <a:srgbClr val="FFFFFF">
                          <a:alpha val="30000"/>
                        </a:srgbClr>
                      </a:gs>
                      <a:gs pos="65000">
                        <a:srgbClr val="FFFFFF">
                          <a:alpha val="30000"/>
                        </a:srgbClr>
                      </a:gs>
                    </a:gsLst>
                    <a:lin ang="5400000" scaled="0"/>
                  </a:gradFill>
                  <a:effectLst/>
                  <a:uLnTx/>
                  <a:uFillTx/>
                  <a:latin typeface="Segoe UI Semibold" panose="020B0702040204020203" pitchFamily="34" charset="0"/>
                  <a:ea typeface="+mn-ea"/>
                  <a:cs typeface="Segoe UI Semibold" panose="020B0702040204020203" pitchFamily="34" charset="0"/>
                </a:rPr>
                <a:t>ACTIONS</a:t>
              </a:r>
            </a:p>
          </p:txBody>
        </p:sp>
        <p:cxnSp>
          <p:nvCxnSpPr>
            <p:cNvPr id="45" name="Straight Connector 44">
              <a:extLst>
                <a:ext uri="{FF2B5EF4-FFF2-40B4-BE49-F238E27FC236}">
                  <a16:creationId xmlns:a16="http://schemas.microsoft.com/office/drawing/2014/main" id="{E2A34993-0DE7-4B30-9B1D-C0B750EB7141}"/>
                </a:ext>
              </a:extLst>
            </p:cNvPr>
            <p:cNvCxnSpPr/>
            <p:nvPr/>
          </p:nvCxnSpPr>
          <p:spPr>
            <a:xfrm>
              <a:off x="7589838" y="3068182"/>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E0E62C-E224-42EB-AC7A-7E76C1CCF6CA}"/>
                </a:ext>
              </a:extLst>
            </p:cNvPr>
            <p:cNvCxnSpPr/>
            <p:nvPr/>
          </p:nvCxnSpPr>
          <p:spPr>
            <a:xfrm>
              <a:off x="7589838" y="4020682"/>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arrow">
              <a:extLst>
                <a:ext uri="{FF2B5EF4-FFF2-40B4-BE49-F238E27FC236}">
                  <a16:creationId xmlns:a16="http://schemas.microsoft.com/office/drawing/2014/main" id="{F0D1E38C-06D0-45EE-BB61-FC430BC2DA9A}"/>
                </a:ext>
              </a:extLst>
            </p:cNvPr>
            <p:cNvSpPr>
              <a:spLocks noChangeAspect="1" noEditPoints="1"/>
            </p:cNvSpPr>
            <p:nvPr/>
          </p:nvSpPr>
          <p:spPr bwMode="auto">
            <a:xfrm>
              <a:off x="7637044" y="3337371"/>
              <a:ext cx="445598" cy="411181"/>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1">
                  <a:alpha val="3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grpSp>
        <p:nvGrpSpPr>
          <p:cNvPr id="18" name="Group 17">
            <a:extLst>
              <a:ext uri="{FF2B5EF4-FFF2-40B4-BE49-F238E27FC236}">
                <a16:creationId xmlns:a16="http://schemas.microsoft.com/office/drawing/2014/main" id="{44480A7A-0705-4ECF-81AB-81EC51435707}"/>
              </a:ext>
            </a:extLst>
          </p:cNvPr>
          <p:cNvGrpSpPr/>
          <p:nvPr/>
        </p:nvGrpSpPr>
        <p:grpSpPr>
          <a:xfrm>
            <a:off x="7637044" y="1366673"/>
            <a:ext cx="682748" cy="514643"/>
            <a:chOff x="14466548" y="3803109"/>
            <a:chExt cx="499020" cy="376151"/>
          </a:xfrm>
          <a:noFill/>
        </p:grpSpPr>
        <p:sp>
          <p:nvSpPr>
            <p:cNvPr id="21" name="Freeform 39">
              <a:extLst>
                <a:ext uri="{FF2B5EF4-FFF2-40B4-BE49-F238E27FC236}">
                  <a16:creationId xmlns:a16="http://schemas.microsoft.com/office/drawing/2014/main" id="{D462DDF8-7F33-45E7-BE55-08FD86D6D7D8}"/>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noFill/>
            <a:ln w="19050" cap="sq">
              <a:solidFill>
                <a:schemeClr val="tx1">
                  <a:alpha val="3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2" name="Freeform 40">
              <a:extLst>
                <a:ext uri="{FF2B5EF4-FFF2-40B4-BE49-F238E27FC236}">
                  <a16:creationId xmlns:a16="http://schemas.microsoft.com/office/drawing/2014/main" id="{A6F753F0-1907-40CA-9BBC-0BF104BDBBB0}"/>
                </a:ext>
              </a:extLst>
            </p:cNvPr>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noFill/>
            <a:ln w="19050" cap="sq">
              <a:solidFill>
                <a:schemeClr val="tx1">
                  <a:alpha val="3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23" name="Rectangle 22">
            <a:extLst>
              <a:ext uri="{FF2B5EF4-FFF2-40B4-BE49-F238E27FC236}">
                <a16:creationId xmlns:a16="http://schemas.microsoft.com/office/drawing/2014/main" id="{96DEA98E-3385-490D-8013-FEE7F15651C2}"/>
              </a:ext>
            </a:extLst>
          </p:cNvPr>
          <p:cNvSpPr/>
          <p:nvPr/>
        </p:nvSpPr>
        <p:spPr>
          <a:xfrm>
            <a:off x="7589554" y="586823"/>
            <a:ext cx="3548985" cy="58477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00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SOLUTIONS</a:t>
            </a:r>
          </a:p>
        </p:txBody>
      </p:sp>
    </p:spTree>
    <p:extLst>
      <p:ext uri="{BB962C8B-B14F-4D97-AF65-F5344CB8AC3E}">
        <p14:creationId xmlns:p14="http://schemas.microsoft.com/office/powerpoint/2010/main" val="32409203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42" presetClass="path" presetSubtype="0" decel="100000" fill="hold" grpId="1" nodeType="withEffect">
                                  <p:stCondLst>
                                    <p:cond delay="0"/>
                                  </p:stCondLst>
                                  <p:childTnLst>
                                    <p:animMotion origin="layout" path="M 3.26781E-6 -4.83886E-6 L 3.26781E-6 0.07059 " pathEditMode="relative" rAng="0" ptsTypes="AA">
                                      <p:cBhvr>
                                        <p:cTn id="9" dur="500" spd="-100000" fill="hold"/>
                                        <p:tgtEl>
                                          <p:spTgt spid="17"/>
                                        </p:tgtEl>
                                        <p:attrNameLst>
                                          <p:attrName>ppt_x</p:attrName>
                                          <p:attrName>ppt_y</p:attrName>
                                        </p:attrNameLst>
                                      </p:cBhvr>
                                      <p:rCtr x="0" y="3518"/>
                                    </p:animMotion>
                                  </p:childTnLst>
                                </p:cTn>
                              </p:par>
                              <p:par>
                                <p:cTn id="10" presetID="10" presetClass="entr" presetSubtype="0" fill="hold" grpId="0" nodeType="withEffect">
                                  <p:stCondLst>
                                    <p:cond delay="15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childTnLst>
                                </p:cTn>
                              </p:par>
                              <p:par>
                                <p:cTn id="13" presetID="42" presetClass="path" presetSubtype="0" decel="100000" fill="hold" grpId="1" nodeType="withEffect">
                                  <p:stCondLst>
                                    <p:cond delay="150"/>
                                  </p:stCondLst>
                                  <p:childTnLst>
                                    <p:animMotion origin="layout" path="M 3.26781E-6 1.43441E-6 L 3.26781E-6 0.07058 " pathEditMode="relative" rAng="0" ptsTypes="AA">
                                      <p:cBhvr>
                                        <p:cTn id="14" dur="500" spd="-100000" fill="hold"/>
                                        <p:tgtEl>
                                          <p:spTgt spid="19"/>
                                        </p:tgtEl>
                                        <p:attrNameLst>
                                          <p:attrName>ppt_x</p:attrName>
                                          <p:attrName>ppt_y</p:attrName>
                                        </p:attrNameLst>
                                      </p:cBhvr>
                                      <p:rCtr x="0" y="3518"/>
                                    </p:animMotion>
                                  </p:childTnLst>
                                </p:cTn>
                              </p:par>
                              <p:par>
                                <p:cTn id="15" presetID="10" presetClass="entr" presetSubtype="0" fill="hold" grpId="0" nodeType="withEffect">
                                  <p:stCondLst>
                                    <p:cond delay="3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50"/>
                                        <p:tgtEl>
                                          <p:spTgt spid="20"/>
                                        </p:tgtEl>
                                      </p:cBhvr>
                                    </p:animEffect>
                                  </p:childTnLst>
                                </p:cTn>
                              </p:par>
                              <p:par>
                                <p:cTn id="18" presetID="42" presetClass="path" presetSubtype="0" decel="100000" fill="hold" grpId="1" nodeType="withEffect">
                                  <p:stCondLst>
                                    <p:cond delay="300"/>
                                  </p:stCondLst>
                                  <p:childTnLst>
                                    <p:animMotion origin="layout" path="M 3.26781E-6 7.44439E-7 L 3.26781E-6 0.07058 " pathEditMode="relative" rAng="0" ptsTypes="AA">
                                      <p:cBhvr>
                                        <p:cTn id="19" dur="500" spd="-100000" fill="hold"/>
                                        <p:tgtEl>
                                          <p:spTgt spid="20"/>
                                        </p:tgtEl>
                                        <p:attrNameLst>
                                          <p:attrName>ppt_x</p:attrName>
                                          <p:attrName>ppt_y</p:attrName>
                                        </p:attrNameLst>
                                      </p:cBhvr>
                                      <p:rCtr x="0" y="35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9" grpId="0"/>
      <p:bldP spid="19" grpId="1"/>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62" name="Group 100361">
            <a:extLst>
              <a:ext uri="{FF2B5EF4-FFF2-40B4-BE49-F238E27FC236}">
                <a16:creationId xmlns:a16="http://schemas.microsoft.com/office/drawing/2014/main" id="{2F4A8346-613F-4576-A04A-4C02C05E2793}"/>
              </a:ext>
            </a:extLst>
          </p:cNvPr>
          <p:cNvGrpSpPr/>
          <p:nvPr/>
        </p:nvGrpSpPr>
        <p:grpSpPr>
          <a:xfrm>
            <a:off x="7714100" y="1033340"/>
            <a:ext cx="2188789" cy="3388276"/>
            <a:chOff x="-1975948" y="3802035"/>
            <a:chExt cx="2188789" cy="3388276"/>
          </a:xfrm>
        </p:grpSpPr>
        <p:grpSp>
          <p:nvGrpSpPr>
            <p:cNvPr id="153" name="Group 152">
              <a:extLst>
                <a:ext uri="{FF2B5EF4-FFF2-40B4-BE49-F238E27FC236}">
                  <a16:creationId xmlns:a16="http://schemas.microsoft.com/office/drawing/2014/main" id="{26236AC0-7D96-4385-AE62-FB5F7E7EB5D8}"/>
                </a:ext>
              </a:extLst>
            </p:cNvPr>
            <p:cNvGrpSpPr/>
            <p:nvPr/>
          </p:nvGrpSpPr>
          <p:grpSpPr>
            <a:xfrm>
              <a:off x="-1975948" y="3802035"/>
              <a:ext cx="2188789" cy="3388276"/>
              <a:chOff x="383377" y="2222039"/>
              <a:chExt cx="1916190" cy="2966289"/>
            </a:xfrm>
          </p:grpSpPr>
          <p:sp>
            <p:nvSpPr>
              <p:cNvPr id="154" name="Freeform: Shape 153" hidden="1">
                <a:extLst>
                  <a:ext uri="{FF2B5EF4-FFF2-40B4-BE49-F238E27FC236}">
                    <a16:creationId xmlns:a16="http://schemas.microsoft.com/office/drawing/2014/main" id="{B214956C-1042-478D-8970-DA6EDB2AF3A9}"/>
                  </a:ext>
                </a:extLst>
              </p:cNvPr>
              <p:cNvSpPr/>
              <p:nvPr/>
            </p:nvSpPr>
            <p:spPr bwMode="auto">
              <a:xfrm rot="10800000">
                <a:off x="517893" y="2222039"/>
                <a:ext cx="1781674" cy="2966289"/>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55" name="Rectangle 154">
                <a:extLst>
                  <a:ext uri="{FF2B5EF4-FFF2-40B4-BE49-F238E27FC236}">
                    <a16:creationId xmlns:a16="http://schemas.microsoft.com/office/drawing/2014/main" id="{E4109CD2-D0F1-43E9-9909-B2E515CE7B68}"/>
                  </a:ext>
                </a:extLst>
              </p:cNvPr>
              <p:cNvSpPr/>
              <p:nvPr/>
            </p:nvSpPr>
            <p:spPr bwMode="auto">
              <a:xfrm>
                <a:off x="383377" y="2668489"/>
                <a:ext cx="1876759"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By analyzing driving trends on its own patrol fleet, </a:t>
                </a:r>
                <a:r>
                  <a:rPr kumimoji="0" lang="en-US" sz="1098" b="0" i="0" u="none" strike="noStrike" kern="1200" cap="none" spc="0" normalizeH="0" baseline="0" noProof="0" err="1">
                    <a:ln>
                      <a:noFill/>
                    </a:ln>
                    <a:solidFill>
                      <a:srgbClr val="505050"/>
                    </a:solidFill>
                    <a:effectLst/>
                    <a:uLnTx/>
                    <a:uFillTx/>
                    <a:latin typeface="Segoe UI"/>
                    <a:ea typeface="+mn-ea"/>
                    <a:cs typeface="+mn-cs"/>
                  </a:rPr>
                  <a:t>RAC</a:t>
                </a:r>
                <a:r>
                  <a:rPr kumimoji="0" lang="en-US" sz="1098" b="0" i="0" u="none" strike="noStrike" kern="1200" cap="none" spc="0" normalizeH="0" baseline="0" noProof="0">
                    <a:ln>
                      <a:noFill/>
                    </a:ln>
                    <a:solidFill>
                      <a:srgbClr val="505050"/>
                    </a:solidFill>
                    <a:effectLst/>
                    <a:uLnTx/>
                    <a:uFillTx/>
                    <a:latin typeface="Segoe UI"/>
                    <a:ea typeface="+mn-ea"/>
                    <a:cs typeface="+mn-cs"/>
                  </a:rPr>
                  <a:t> has </a:t>
                </a:r>
                <a:r>
                  <a:rPr kumimoji="0" lang="en-US" sz="1098" b="1" i="0" u="none" strike="noStrike" kern="1200" cap="none" spc="0" normalizeH="0" baseline="0" noProof="0">
                    <a:ln>
                      <a:noFill/>
                    </a:ln>
                    <a:solidFill>
                      <a:srgbClr val="505050"/>
                    </a:solidFill>
                    <a:effectLst/>
                    <a:uLnTx/>
                    <a:uFillTx/>
                    <a:latin typeface="Segoe UI"/>
                    <a:ea typeface="+mn-ea"/>
                    <a:cs typeface="+mn-cs"/>
                  </a:rPr>
                  <a:t>reduced its accident rate by 25%, and reduced fuel usage by 20% - reporting annual savings of $1.8 million</a:t>
                </a:r>
                <a:r>
                  <a:rPr kumimoji="0" lang="en-US" sz="1098" b="0" i="0" u="none" strike="noStrike" kern="1200" cap="none" spc="0" normalizeH="0" baseline="0" noProof="0">
                    <a:ln>
                      <a:noFill/>
                    </a:ln>
                    <a:solidFill>
                      <a:srgbClr val="505050"/>
                    </a:solidFill>
                    <a:effectLst/>
                    <a:uLnTx/>
                    <a:uFillTx/>
                    <a:latin typeface="Segoe UI"/>
                    <a:ea typeface="+mn-ea"/>
                    <a:cs typeface="+mn-cs"/>
                  </a:rPr>
                  <a:t> </a:t>
                </a:r>
              </a:p>
            </p:txBody>
          </p:sp>
        </p:grpSp>
        <p:pic>
          <p:nvPicPr>
            <p:cNvPr id="11" name="Picture 10">
              <a:extLst>
                <a:ext uri="{FF2B5EF4-FFF2-40B4-BE49-F238E27FC236}">
                  <a16:creationId xmlns:a16="http://schemas.microsoft.com/office/drawing/2014/main" id="{283848FB-3635-4390-AAB1-BD9B8224C2B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35225" y="4088972"/>
              <a:ext cx="1037316" cy="355281"/>
            </a:xfrm>
            <a:prstGeom prst="rect">
              <a:avLst/>
            </a:prstGeom>
          </p:spPr>
        </p:pic>
      </p:grpSp>
      <p:grpSp>
        <p:nvGrpSpPr>
          <p:cNvPr id="100364" name="Group 100363">
            <a:extLst>
              <a:ext uri="{FF2B5EF4-FFF2-40B4-BE49-F238E27FC236}">
                <a16:creationId xmlns:a16="http://schemas.microsoft.com/office/drawing/2014/main" id="{65DA4BF0-5A5E-44EB-AE42-BB4B764849A9}"/>
              </a:ext>
            </a:extLst>
          </p:cNvPr>
          <p:cNvGrpSpPr/>
          <p:nvPr/>
        </p:nvGrpSpPr>
        <p:grpSpPr>
          <a:xfrm>
            <a:off x="10156109" y="283624"/>
            <a:ext cx="1983227" cy="3314660"/>
            <a:chOff x="5443212" y="3229100"/>
            <a:chExt cx="1692825" cy="2785934"/>
          </a:xfrm>
        </p:grpSpPr>
        <p:grpSp>
          <p:nvGrpSpPr>
            <p:cNvPr id="163" name="Group 162">
              <a:extLst>
                <a:ext uri="{FF2B5EF4-FFF2-40B4-BE49-F238E27FC236}">
                  <a16:creationId xmlns:a16="http://schemas.microsoft.com/office/drawing/2014/main" id="{CE1EB508-77D9-4DF8-87E4-AA3BC52398B4}"/>
                </a:ext>
              </a:extLst>
            </p:cNvPr>
            <p:cNvGrpSpPr/>
            <p:nvPr/>
          </p:nvGrpSpPr>
          <p:grpSpPr>
            <a:xfrm>
              <a:off x="5443212" y="3229100"/>
              <a:ext cx="1692825" cy="2785934"/>
              <a:chOff x="339293" y="1033387"/>
              <a:chExt cx="1692825" cy="2785934"/>
            </a:xfrm>
          </p:grpSpPr>
          <p:sp>
            <p:nvSpPr>
              <p:cNvPr id="165" name="Freeform: Shape 164">
                <a:extLst>
                  <a:ext uri="{FF2B5EF4-FFF2-40B4-BE49-F238E27FC236}">
                    <a16:creationId xmlns:a16="http://schemas.microsoft.com/office/drawing/2014/main" id="{B1D972B0-BED7-43D9-8575-FD00097130FF}"/>
                  </a:ext>
                </a:extLst>
              </p:cNvPr>
              <p:cNvSpPr/>
              <p:nvPr/>
            </p:nvSpPr>
            <p:spPr bwMode="auto">
              <a:xfrm flipH="1">
                <a:off x="339293" y="1033387"/>
                <a:ext cx="1692824" cy="2785934"/>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66" name="Rectangle 165">
                <a:extLst>
                  <a:ext uri="{FF2B5EF4-FFF2-40B4-BE49-F238E27FC236}">
                    <a16:creationId xmlns:a16="http://schemas.microsoft.com/office/drawing/2014/main" id="{EA25670C-F3F8-474E-BB90-9CA5AEC07851}"/>
                  </a:ext>
                </a:extLst>
              </p:cNvPr>
              <p:cNvSpPr/>
              <p:nvPr/>
            </p:nvSpPr>
            <p:spPr bwMode="auto">
              <a:xfrm>
                <a:off x="540226" y="2565478"/>
                <a:ext cx="1491892"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Improves </a:t>
                </a:r>
                <a:r>
                  <a:rPr kumimoji="0" lang="en-US" sz="1098" b="1" i="0" u="none" strike="noStrike" kern="1200" cap="none" spc="0" normalizeH="0" baseline="0" noProof="0">
                    <a:ln>
                      <a:noFill/>
                    </a:ln>
                    <a:solidFill>
                      <a:srgbClr val="505050"/>
                    </a:solidFill>
                    <a:effectLst/>
                    <a:uLnTx/>
                    <a:uFillTx/>
                    <a:latin typeface="Segoe UI"/>
                    <a:ea typeface="+mn-ea"/>
                    <a:cs typeface="+mn-cs"/>
                  </a:rPr>
                  <a:t>access </a:t>
                </a:r>
                <a:r>
                  <a:rPr kumimoji="0" lang="en-US" sz="1098" b="0" i="0" u="none" strike="noStrike" kern="1200" cap="none" spc="0" normalizeH="0" baseline="0" noProof="0">
                    <a:ln>
                      <a:noFill/>
                    </a:ln>
                    <a:solidFill>
                      <a:srgbClr val="505050"/>
                    </a:solidFill>
                    <a:effectLst/>
                    <a:uLnTx/>
                    <a:uFillTx/>
                    <a:latin typeface="Segoe UI"/>
                    <a:ea typeface="+mn-ea"/>
                    <a:cs typeface="+mn-cs"/>
                  </a:rPr>
                  <a:t>to production and supply chain </a:t>
                </a:r>
                <a:r>
                  <a:rPr kumimoji="0" lang="en-US" sz="1098" b="1" i="0" u="none" strike="noStrike" kern="1200" cap="none" spc="0" normalizeH="0" baseline="0" noProof="0">
                    <a:ln>
                      <a:noFill/>
                    </a:ln>
                    <a:solidFill>
                      <a:srgbClr val="505050"/>
                    </a:solidFill>
                    <a:effectLst/>
                    <a:uLnTx/>
                    <a:uFillTx/>
                    <a:latin typeface="Segoe UI"/>
                    <a:ea typeface="+mn-ea"/>
                    <a:cs typeface="+mn-cs"/>
                  </a:rPr>
                  <a:t>data </a:t>
                </a:r>
                <a:r>
                  <a:rPr kumimoji="0" lang="en-US" sz="1098" b="0" i="0" u="none" strike="noStrike" kern="1200" cap="none" spc="0" normalizeH="0" baseline="0" noProof="0">
                    <a:ln>
                      <a:noFill/>
                    </a:ln>
                    <a:solidFill>
                      <a:srgbClr val="505050"/>
                    </a:solidFill>
                    <a:effectLst/>
                    <a:uLnTx/>
                    <a:uFillTx/>
                    <a:latin typeface="Segoe UI"/>
                    <a:ea typeface="+mn-ea"/>
                    <a:cs typeface="+mn-cs"/>
                  </a:rPr>
                  <a:t>worldwide, reducing downtime costs by as much as </a:t>
                </a:r>
                <a:r>
                  <a:rPr kumimoji="0" lang="en-US" sz="1098" b="1" i="0" u="none" strike="noStrike" kern="1200" cap="none" spc="0" normalizeH="0" baseline="0" noProof="0">
                    <a:ln>
                      <a:noFill/>
                    </a:ln>
                    <a:solidFill>
                      <a:srgbClr val="505050"/>
                    </a:solidFill>
                    <a:effectLst/>
                    <a:uLnTx/>
                    <a:uFillTx/>
                    <a:latin typeface="Segoe UI"/>
                    <a:ea typeface="+mn-ea"/>
                    <a:cs typeface="+mn-cs"/>
                  </a:rPr>
                  <a:t>$300,000 per day</a:t>
                </a:r>
              </a:p>
            </p:txBody>
          </p:sp>
        </p:grpSp>
        <p:pic>
          <p:nvPicPr>
            <p:cNvPr id="108548" name="Picture 4" descr="https://upload.wikimedia.org/wikipedia/commons/thumb/b/b9/Rockwell_Automation_logo.svg/2000px-Rockwell_Automation_logo.svg.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698288" y="4690351"/>
              <a:ext cx="1226918" cy="325746"/>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3"/>
          <p:cNvSpPr>
            <a:spLocks noGrp="1"/>
          </p:cNvSpPr>
          <p:nvPr>
            <p:ph type="title"/>
          </p:nvPr>
        </p:nvSpPr>
        <p:spPr>
          <a:xfrm>
            <a:off x="274639" y="295274"/>
            <a:ext cx="7697176" cy="917575"/>
          </a:xfrm>
        </p:spPr>
        <p:txBody>
          <a:bodyPr/>
          <a:lstStyle/>
          <a:p>
            <a:r>
              <a:rPr lang="en-US"/>
              <a:t>Microsoft IoT is already delivering tangible results across industries </a:t>
            </a:r>
          </a:p>
        </p:txBody>
      </p:sp>
      <p:grpSp>
        <p:nvGrpSpPr>
          <p:cNvPr id="100359" name="Group 100358">
            <a:extLst>
              <a:ext uri="{FF2B5EF4-FFF2-40B4-BE49-F238E27FC236}">
                <a16:creationId xmlns:a16="http://schemas.microsoft.com/office/drawing/2014/main" id="{97FC1111-5512-459C-97FD-399697F04E79}"/>
              </a:ext>
            </a:extLst>
          </p:cNvPr>
          <p:cNvGrpSpPr/>
          <p:nvPr/>
        </p:nvGrpSpPr>
        <p:grpSpPr>
          <a:xfrm>
            <a:off x="5079710" y="810394"/>
            <a:ext cx="2063633" cy="3649391"/>
            <a:chOff x="293099" y="841964"/>
            <a:chExt cx="1781674" cy="2966289"/>
          </a:xfrm>
        </p:grpSpPr>
        <p:sp>
          <p:nvSpPr>
            <p:cNvPr id="109" name="Freeform: Shape 108" hidden="1">
              <a:extLst>
                <a:ext uri="{FF2B5EF4-FFF2-40B4-BE49-F238E27FC236}">
                  <a16:creationId xmlns:a16="http://schemas.microsoft.com/office/drawing/2014/main" id="{4826CD81-33A7-45ED-84FD-BFD5944C3B74}"/>
                </a:ext>
              </a:extLst>
            </p:cNvPr>
            <p:cNvSpPr/>
            <p:nvPr/>
          </p:nvSpPr>
          <p:spPr bwMode="auto">
            <a:xfrm>
              <a:off x="293099" y="841964"/>
              <a:ext cx="1781674" cy="2966289"/>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82" name="Rectangle 81"/>
            <p:cNvSpPr/>
            <p:nvPr/>
          </p:nvSpPr>
          <p:spPr bwMode="auto">
            <a:xfrm>
              <a:off x="293948" y="2617591"/>
              <a:ext cx="1772886"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Chillers restart </a:t>
              </a:r>
              <a:r>
                <a:rPr kumimoji="0" lang="en-US" sz="1098" b="1" i="0" u="none" strike="noStrike" kern="1200" cap="none" spc="0" normalizeH="0" baseline="0" noProof="0">
                  <a:ln>
                    <a:noFill/>
                  </a:ln>
                  <a:solidFill>
                    <a:srgbClr val="505050"/>
                  </a:solidFill>
                  <a:effectLst/>
                  <a:uLnTx/>
                  <a:uFillTx/>
                  <a:latin typeface="Segoe UI"/>
                  <a:ea typeface="+mn-ea"/>
                  <a:cs typeface="+mn-cs"/>
                </a:rPr>
                <a:t>9x faster </a:t>
              </a:r>
              <a:r>
                <a:rPr kumimoji="0" lang="en-US" sz="1098" b="0" i="0" u="none" strike="noStrike" kern="1200" cap="none" spc="0" normalizeH="0" baseline="0" noProof="0">
                  <a:ln>
                    <a:noFill/>
                  </a:ln>
                  <a:solidFill>
                    <a:srgbClr val="505050"/>
                  </a:solidFill>
                  <a:effectLst/>
                  <a:uLnTx/>
                  <a:uFillTx/>
                  <a:latin typeface="Segoe UI"/>
                  <a:ea typeface="+mn-ea"/>
                  <a:cs typeface="+mn-cs"/>
                </a:rPr>
                <a:t>than unconnected equipment, avoiding more than </a:t>
              </a:r>
              <a:r>
                <a:rPr kumimoji="0" lang="en-US" sz="1098" b="1" i="0" u="none" strike="noStrike" kern="1200" cap="none" spc="0" normalizeH="0" baseline="0" noProof="0">
                  <a:ln>
                    <a:noFill/>
                  </a:ln>
                  <a:solidFill>
                    <a:srgbClr val="505050"/>
                  </a:solidFill>
                  <a:effectLst/>
                  <a:uLnTx/>
                  <a:uFillTx/>
                  <a:latin typeface="Segoe UI"/>
                  <a:ea typeface="+mn-ea"/>
                  <a:cs typeface="+mn-cs"/>
                </a:rPr>
                <a:t>$300,000</a:t>
              </a:r>
              <a:r>
                <a:rPr kumimoji="0" lang="en-US" sz="1098" b="0" i="0" u="none" strike="noStrike" kern="1200" cap="none" spc="0" normalizeH="0" baseline="0" noProof="0">
                  <a:ln>
                    <a:noFill/>
                  </a:ln>
                  <a:solidFill>
                    <a:srgbClr val="505050"/>
                  </a:solidFill>
                  <a:effectLst/>
                  <a:uLnTx/>
                  <a:uFillTx/>
                  <a:latin typeface="Segoe UI"/>
                  <a:ea typeface="+mn-ea"/>
                  <a:cs typeface="+mn-cs"/>
                </a:rPr>
                <a:t> in hourly downtime costs</a:t>
              </a:r>
            </a:p>
          </p:txBody>
        </p:sp>
        <p:pic>
          <p:nvPicPr>
            <p:cNvPr id="108546" name="Picture 2" descr="https://upload.wikimedia.org/wikipedia/en/thumb/0/0f/Johnson_Controls.svg/1280px-Johnson_Controls.svg.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96316" y="2602393"/>
              <a:ext cx="1098794" cy="505617"/>
            </a:xfrm>
            <a:prstGeom prst="rect">
              <a:avLst/>
            </a:prstGeom>
            <a:noFill/>
            <a:extLst>
              <a:ext uri="{909E8E84-426E-40DD-AFC4-6F175D3DCCD1}">
                <a14:hiddenFill xmlns:a14="http://schemas.microsoft.com/office/drawing/2010/main">
                  <a:solidFill>
                    <a:srgbClr val="FFFFFF"/>
                  </a:solidFill>
                </a14:hiddenFill>
              </a:ext>
            </a:extLst>
          </p:spPr>
        </p:pic>
      </p:grpSp>
      <p:sp>
        <p:nvSpPr>
          <p:cNvPr id="91" name="Oval 90" hidden="1"/>
          <p:cNvSpPr/>
          <p:nvPr/>
        </p:nvSpPr>
        <p:spPr bwMode="auto">
          <a:xfrm>
            <a:off x="4219568" y="6148468"/>
            <a:ext cx="837598" cy="837598"/>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Rectangle 56"/>
          <p:cNvSpPr/>
          <p:nvPr/>
        </p:nvSpPr>
        <p:spPr bwMode="auto">
          <a:xfrm>
            <a:off x="4309806" y="-944632"/>
            <a:ext cx="1923742" cy="6979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ctr"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1098" b="0" i="0" u="none" strike="noStrike" kern="1200" cap="none" spc="0" normalizeH="0" baseline="0" noProof="0">
              <a:ln>
                <a:noFill/>
              </a:ln>
              <a:solidFill>
                <a:srgbClr val="505050"/>
              </a:solidFill>
              <a:effectLst/>
              <a:uLnTx/>
              <a:uFillTx/>
              <a:latin typeface="Segoe UI"/>
              <a:ea typeface="+mn-ea"/>
              <a:cs typeface="+mn-cs"/>
            </a:endParaRPr>
          </a:p>
        </p:txBody>
      </p:sp>
      <p:grpSp>
        <p:nvGrpSpPr>
          <p:cNvPr id="100360" name="Group 100359">
            <a:extLst>
              <a:ext uri="{FF2B5EF4-FFF2-40B4-BE49-F238E27FC236}">
                <a16:creationId xmlns:a16="http://schemas.microsoft.com/office/drawing/2014/main" id="{2FF6431C-901A-4EF9-8372-7C104FBBF179}"/>
              </a:ext>
            </a:extLst>
          </p:cNvPr>
          <p:cNvGrpSpPr/>
          <p:nvPr/>
        </p:nvGrpSpPr>
        <p:grpSpPr>
          <a:xfrm>
            <a:off x="5080693" y="4442418"/>
            <a:ext cx="2054437" cy="3437942"/>
            <a:chOff x="5470004" y="59178"/>
            <a:chExt cx="1884668" cy="2966289"/>
          </a:xfrm>
        </p:grpSpPr>
        <p:grpSp>
          <p:nvGrpSpPr>
            <p:cNvPr id="129" name="Group 128">
              <a:extLst>
                <a:ext uri="{FF2B5EF4-FFF2-40B4-BE49-F238E27FC236}">
                  <a16:creationId xmlns:a16="http://schemas.microsoft.com/office/drawing/2014/main" id="{771063BE-A6A5-4142-BA49-0B57EF897F60}"/>
                </a:ext>
              </a:extLst>
            </p:cNvPr>
            <p:cNvGrpSpPr/>
            <p:nvPr/>
          </p:nvGrpSpPr>
          <p:grpSpPr>
            <a:xfrm>
              <a:off x="5470004" y="59178"/>
              <a:ext cx="1884668" cy="2966289"/>
              <a:chOff x="358372" y="2071731"/>
              <a:chExt cx="1884668" cy="2966289"/>
            </a:xfrm>
          </p:grpSpPr>
          <p:sp>
            <p:nvSpPr>
              <p:cNvPr id="132" name="Freeform: Shape 131" hidden="1">
                <a:extLst>
                  <a:ext uri="{FF2B5EF4-FFF2-40B4-BE49-F238E27FC236}">
                    <a16:creationId xmlns:a16="http://schemas.microsoft.com/office/drawing/2014/main" id="{E421B771-E6BE-4C13-8B45-2CF8B6F41705}"/>
                  </a:ext>
                </a:extLst>
              </p:cNvPr>
              <p:cNvSpPr/>
              <p:nvPr/>
            </p:nvSpPr>
            <p:spPr bwMode="auto">
              <a:xfrm rot="10800000" flipH="1">
                <a:off x="424493" y="2071731"/>
                <a:ext cx="1781674" cy="2966289"/>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4" name="Rectangle 133">
                <a:extLst>
                  <a:ext uri="{FF2B5EF4-FFF2-40B4-BE49-F238E27FC236}">
                    <a16:creationId xmlns:a16="http://schemas.microsoft.com/office/drawing/2014/main" id="{44CCDD2B-C039-4745-BF1D-8AA054365DFB}"/>
                  </a:ext>
                </a:extLst>
              </p:cNvPr>
              <p:cNvSpPr/>
              <p:nvPr/>
            </p:nvSpPr>
            <p:spPr bwMode="auto">
              <a:xfrm>
                <a:off x="358372" y="2590504"/>
                <a:ext cx="1884668"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Ensure the licorice extruders on </a:t>
                </a:r>
                <a:r>
                  <a:rPr kumimoji="0" lang="en-US" sz="1098" b="0" i="0" u="none" strike="noStrike" kern="1200" cap="none" spc="0" normalizeH="0" baseline="0" noProof="0" err="1">
                    <a:ln>
                      <a:noFill/>
                    </a:ln>
                    <a:solidFill>
                      <a:srgbClr val="505050"/>
                    </a:solidFill>
                    <a:effectLst/>
                    <a:uLnTx/>
                    <a:uFillTx/>
                    <a:latin typeface="Segoe UI"/>
                    <a:ea typeface="+mn-ea"/>
                    <a:cs typeface="+mn-cs"/>
                  </a:rPr>
                  <a:t>Twizzler’s</a:t>
                </a:r>
                <a:r>
                  <a:rPr kumimoji="0" lang="en-US" sz="1098" b="0" i="0" u="none" strike="noStrike" kern="1200" cap="none" spc="0" normalizeH="0" baseline="0" noProof="0">
                    <a:ln>
                      <a:noFill/>
                    </a:ln>
                    <a:solidFill>
                      <a:srgbClr val="505050"/>
                    </a:solidFill>
                    <a:effectLst/>
                    <a:uLnTx/>
                    <a:uFillTx/>
                    <a:latin typeface="Segoe UI"/>
                    <a:ea typeface="+mn-ea"/>
                    <a:cs typeface="+mn-cs"/>
                  </a:rPr>
                  <a:t> production line are </a:t>
                </a:r>
                <a:r>
                  <a:rPr kumimoji="0" lang="en-US" sz="1098" b="1" i="0" u="none" strike="noStrike" kern="1200" cap="none" spc="0" normalizeH="0" baseline="0" noProof="0">
                    <a:ln>
                      <a:noFill/>
                    </a:ln>
                    <a:solidFill>
                      <a:srgbClr val="505050"/>
                    </a:solidFill>
                    <a:effectLst/>
                    <a:uLnTx/>
                    <a:uFillTx/>
                    <a:latin typeface="Segoe UI"/>
                    <a:ea typeface="+mn-ea"/>
                    <a:cs typeface="+mn-cs"/>
                  </a:rPr>
                  <a:t>performing at peak optimization, saving over $500K/year</a:t>
                </a:r>
                <a:r>
                  <a:rPr kumimoji="0" lang="en-US" sz="1098" b="0" i="0" u="none" strike="noStrike" kern="1200" cap="none" spc="0" normalizeH="0" baseline="0" noProof="0">
                    <a:ln>
                      <a:noFill/>
                    </a:ln>
                    <a:solidFill>
                      <a:srgbClr val="505050"/>
                    </a:solidFill>
                    <a:effectLst/>
                    <a:uLnTx/>
                    <a:uFillTx/>
                    <a:latin typeface="Segoe UI"/>
                    <a:ea typeface="+mn-ea"/>
                    <a:cs typeface="+mn-cs"/>
                  </a:rPr>
                  <a:t> on licorice alone. </a:t>
                </a:r>
              </a:p>
            </p:txBody>
          </p:sp>
        </p:grpSp>
        <p:pic>
          <p:nvPicPr>
            <p:cNvPr id="86" name="Picture 85">
              <a:extLst>
                <a:ext uri="{FF2B5EF4-FFF2-40B4-BE49-F238E27FC236}">
                  <a16:creationId xmlns:a16="http://schemas.microsoft.com/office/drawing/2014/main" id="{9B845265-C430-482B-89E9-AC13EE5FF006}"/>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06972" y="675328"/>
              <a:ext cx="785998" cy="208058"/>
            </a:xfrm>
            <a:prstGeom prst="rect">
              <a:avLst/>
            </a:prstGeom>
          </p:spPr>
        </p:pic>
      </p:grpSp>
      <p:grpSp>
        <p:nvGrpSpPr>
          <p:cNvPr id="100361" name="Group 100360">
            <a:extLst>
              <a:ext uri="{FF2B5EF4-FFF2-40B4-BE49-F238E27FC236}">
                <a16:creationId xmlns:a16="http://schemas.microsoft.com/office/drawing/2014/main" id="{A96D5513-E785-4182-A717-45D9EB2B231F}"/>
              </a:ext>
            </a:extLst>
          </p:cNvPr>
          <p:cNvGrpSpPr/>
          <p:nvPr/>
        </p:nvGrpSpPr>
        <p:grpSpPr>
          <a:xfrm>
            <a:off x="10156109" y="3682569"/>
            <a:ext cx="1878816" cy="3179493"/>
            <a:chOff x="8340012" y="1476037"/>
            <a:chExt cx="1724718" cy="2918715"/>
          </a:xfrm>
        </p:grpSpPr>
        <p:grpSp>
          <p:nvGrpSpPr>
            <p:cNvPr id="142" name="Group 141">
              <a:extLst>
                <a:ext uri="{FF2B5EF4-FFF2-40B4-BE49-F238E27FC236}">
                  <a16:creationId xmlns:a16="http://schemas.microsoft.com/office/drawing/2014/main" id="{B93C4A22-1B0B-46FB-8C7E-265054C5DDCB}"/>
                </a:ext>
              </a:extLst>
            </p:cNvPr>
            <p:cNvGrpSpPr/>
            <p:nvPr/>
          </p:nvGrpSpPr>
          <p:grpSpPr>
            <a:xfrm>
              <a:off x="8340012" y="1476037"/>
              <a:ext cx="1724718" cy="2918715"/>
              <a:chOff x="347774" y="1948007"/>
              <a:chExt cx="1724718" cy="2918715"/>
            </a:xfrm>
          </p:grpSpPr>
          <p:sp>
            <p:nvSpPr>
              <p:cNvPr id="150" name="Freeform: Shape 149" hidden="1">
                <a:extLst>
                  <a:ext uri="{FF2B5EF4-FFF2-40B4-BE49-F238E27FC236}">
                    <a16:creationId xmlns:a16="http://schemas.microsoft.com/office/drawing/2014/main" id="{352096E6-DC19-4430-8F65-7C95273BDCB9}"/>
                  </a:ext>
                </a:extLst>
              </p:cNvPr>
              <p:cNvSpPr/>
              <p:nvPr/>
            </p:nvSpPr>
            <p:spPr bwMode="auto">
              <a:xfrm rot="10800000">
                <a:off x="347774" y="1948007"/>
                <a:ext cx="1724718" cy="2918715"/>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51" name="Rectangle 150">
                <a:extLst>
                  <a:ext uri="{FF2B5EF4-FFF2-40B4-BE49-F238E27FC236}">
                    <a16:creationId xmlns:a16="http://schemas.microsoft.com/office/drawing/2014/main" id="{7FADF379-8F4E-4353-931E-689023877973}"/>
                  </a:ext>
                </a:extLst>
              </p:cNvPr>
              <p:cNvSpPr/>
              <p:nvPr/>
            </p:nvSpPr>
            <p:spPr bwMode="auto">
              <a:xfrm>
                <a:off x="481612" y="2309080"/>
                <a:ext cx="1590880"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Gathers data from sensors and systems to create valuable business intelligence and </a:t>
                </a:r>
                <a:r>
                  <a:rPr kumimoji="0" lang="en-US" sz="1098" b="1" i="0" u="none" strike="noStrike" kern="1200" cap="none" spc="0" normalizeH="0" baseline="0" noProof="0">
                    <a:ln>
                      <a:noFill/>
                    </a:ln>
                    <a:solidFill>
                      <a:srgbClr val="505050"/>
                    </a:solidFill>
                    <a:effectLst/>
                    <a:uLnTx/>
                    <a:uFillTx/>
                    <a:latin typeface="Segoe UI"/>
                    <a:ea typeface="+mn-ea"/>
                    <a:cs typeface="+mn-cs"/>
                  </a:rPr>
                  <a:t>reduce downtime by 50%</a:t>
                </a:r>
              </a:p>
            </p:txBody>
          </p:sp>
        </p:grpSp>
        <p:pic>
          <p:nvPicPr>
            <p:cNvPr id="84" name="Picture 2" descr="ThyssenKrupp Logo">
              <a:extLst>
                <a:ext uri="{FF2B5EF4-FFF2-40B4-BE49-F238E27FC236}">
                  <a16:creationId xmlns:a16="http://schemas.microsoft.com/office/drawing/2014/main" id="{D5C2F42D-BB7A-4A61-B8B3-5F49DD97BCA1}"/>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8799609" y="1530189"/>
              <a:ext cx="805522" cy="6242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0363" name="Group 100362">
            <a:extLst>
              <a:ext uri="{FF2B5EF4-FFF2-40B4-BE49-F238E27FC236}">
                <a16:creationId xmlns:a16="http://schemas.microsoft.com/office/drawing/2014/main" id="{14EE16FA-7E6F-4A29-9B27-A2BAEE3B268F}"/>
              </a:ext>
            </a:extLst>
          </p:cNvPr>
          <p:cNvGrpSpPr/>
          <p:nvPr/>
        </p:nvGrpSpPr>
        <p:grpSpPr>
          <a:xfrm>
            <a:off x="2708798" y="3709323"/>
            <a:ext cx="2040778" cy="2786464"/>
            <a:chOff x="899546" y="3288009"/>
            <a:chExt cx="2040778" cy="2786464"/>
          </a:xfrm>
        </p:grpSpPr>
        <p:grpSp>
          <p:nvGrpSpPr>
            <p:cNvPr id="158" name="Group 157">
              <a:extLst>
                <a:ext uri="{FF2B5EF4-FFF2-40B4-BE49-F238E27FC236}">
                  <a16:creationId xmlns:a16="http://schemas.microsoft.com/office/drawing/2014/main" id="{F67EA2C7-0CCF-4BD2-BE38-77F81DFCFAD8}"/>
                </a:ext>
              </a:extLst>
            </p:cNvPr>
            <p:cNvGrpSpPr/>
            <p:nvPr/>
          </p:nvGrpSpPr>
          <p:grpSpPr>
            <a:xfrm>
              <a:off x="899546" y="3288009"/>
              <a:ext cx="2040778" cy="2786464"/>
              <a:chOff x="401930" y="1416509"/>
              <a:chExt cx="2172481" cy="2966289"/>
            </a:xfrm>
          </p:grpSpPr>
          <p:sp>
            <p:nvSpPr>
              <p:cNvPr id="160" name="Freeform: Shape 159" hidden="1">
                <a:extLst>
                  <a:ext uri="{FF2B5EF4-FFF2-40B4-BE49-F238E27FC236}">
                    <a16:creationId xmlns:a16="http://schemas.microsoft.com/office/drawing/2014/main" id="{BE1AB6C7-E69C-4ADF-BA4E-81C73F84EA1E}"/>
                  </a:ext>
                </a:extLst>
              </p:cNvPr>
              <p:cNvSpPr/>
              <p:nvPr/>
            </p:nvSpPr>
            <p:spPr bwMode="auto">
              <a:xfrm>
                <a:off x="401930" y="1416509"/>
                <a:ext cx="1781674" cy="2966289"/>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61" name="Rectangle 160">
                <a:extLst>
                  <a:ext uri="{FF2B5EF4-FFF2-40B4-BE49-F238E27FC236}">
                    <a16:creationId xmlns:a16="http://schemas.microsoft.com/office/drawing/2014/main" id="{D8A8932C-09B3-4FC4-A02D-F539B2C64E78}"/>
                  </a:ext>
                </a:extLst>
              </p:cNvPr>
              <p:cNvSpPr/>
              <p:nvPr/>
            </p:nvSpPr>
            <p:spPr bwMode="auto">
              <a:xfrm>
                <a:off x="441674" y="3115046"/>
                <a:ext cx="2132737"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Cutting fuel usage by 1 percent could save</a:t>
                </a:r>
                <a:r>
                  <a:rPr kumimoji="0" lang="en-US" sz="1098" b="1" i="0" u="none" strike="noStrike" kern="1200" cap="none" spc="0" normalizeH="0" baseline="0" noProof="0">
                    <a:ln>
                      <a:noFill/>
                    </a:ln>
                    <a:solidFill>
                      <a:srgbClr val="505050"/>
                    </a:solidFill>
                    <a:effectLst/>
                    <a:uLnTx/>
                    <a:uFillTx/>
                    <a:latin typeface="Segoe UI"/>
                    <a:ea typeface="+mn-ea"/>
                    <a:cs typeface="+mn-cs"/>
                  </a:rPr>
                  <a:t> $250,000 per plane per year</a:t>
                </a:r>
              </a:p>
            </p:txBody>
          </p:sp>
        </p:grpSp>
        <p:pic>
          <p:nvPicPr>
            <p:cNvPr id="93" name="Picture 4" descr="http://vignette3.wikia.nocookie.net/logopedia/images/7/7e/Rolls-royce-logo-png.png/revision/latest?cb=2014072303252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75357" y="4959467"/>
              <a:ext cx="1329675" cy="312474"/>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6">
            <a:extLst>
              <a:ext uri="{FF2B5EF4-FFF2-40B4-BE49-F238E27FC236}">
                <a16:creationId xmlns:a16="http://schemas.microsoft.com/office/drawing/2014/main" id="{9E2AC004-64DF-4FE3-B92D-AA1588CB066B}"/>
              </a:ext>
            </a:extLst>
          </p:cNvPr>
          <p:cNvSpPr/>
          <p:nvPr/>
        </p:nvSpPr>
        <p:spPr>
          <a:xfrm>
            <a:off x="3200081" y="-2443278"/>
            <a:ext cx="6216650" cy="2062103"/>
          </a:xfrm>
          <a:prstGeom prst="rect">
            <a:avLst/>
          </a:prstGeom>
          <a:solidFill>
            <a:schemeClr val="bg1"/>
          </a:solidFill>
        </p:spPr>
        <p:txBody>
          <a:bodyPr>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a:p>
            <a:pPr marL="1143000" marR="0" lvl="2" indent="-228600" algn="l" defTabSz="93274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sng" strike="noStrike" kern="1200" cap="none" spc="0" normalizeH="0" baseline="0" noProof="0">
                <a:ln>
                  <a:noFill/>
                </a:ln>
                <a:solidFill>
                  <a:srgbClr val="0563C1"/>
                </a:solidFill>
                <a:effectLst/>
                <a:uLnTx/>
                <a:uFillTx/>
                <a:latin typeface="Calibri" panose="020F0502020204030204" pitchFamily="34" charset="0"/>
                <a:ea typeface="Times New Roman" panose="02020603050405020304" pitchFamily="18" charset="0"/>
                <a:cs typeface="+mn-cs"/>
                <a:hlinkClick r:id="rId9"/>
              </a:rPr>
              <a:t>Finning</a:t>
            </a:r>
            <a:r>
              <a:rPr kumimoji="0" lang="en-US" sz="1100" b="0" i="0" u="none" strike="noStrike" kern="1200" cap="none" spc="0" normalizeH="0" baseline="0" noProof="0">
                <a:ln>
                  <a:noFill/>
                </a:ln>
                <a:solidFill>
                  <a:srgbClr val="353535"/>
                </a:solidFill>
                <a:effectLst/>
                <a:uLnTx/>
                <a:uFillTx/>
                <a:latin typeface="Calibri" panose="020F0502020204030204" pitchFamily="34" charset="0"/>
                <a:ea typeface="Times New Roman" panose="02020603050405020304" pitchFamily="18" charset="0"/>
                <a:cs typeface="+mn-cs"/>
              </a:rPr>
              <a:t>: “Finning's IoT solution has enabled customers to quickly solve business problems from a dashboard, transport more than 1 million additional tons of cargo via machine learning, reduce fuel consumption by reducing </a:t>
            </a:r>
            <a:r>
              <a:rPr kumimoji="0" lang="en-US" sz="1100" b="0" i="0" u="none" strike="noStrike" kern="1200" cap="none" spc="0" normalizeH="0" baseline="0" noProof="0" err="1">
                <a:ln>
                  <a:noFill/>
                </a:ln>
                <a:solidFill>
                  <a:srgbClr val="353535"/>
                </a:solidFill>
                <a:effectLst/>
                <a:uLnTx/>
                <a:uFillTx/>
                <a:latin typeface="Calibri" panose="020F0502020204030204" pitchFamily="34" charset="0"/>
                <a:ea typeface="Times New Roman" panose="02020603050405020304" pitchFamily="18" charset="0"/>
                <a:cs typeface="+mn-cs"/>
              </a:rPr>
              <a:t>ideling</a:t>
            </a:r>
            <a:r>
              <a:rPr kumimoji="0" lang="en-US" sz="1100" b="0" i="0" u="none" strike="noStrike" kern="1200" cap="none" spc="0" normalizeH="0" baseline="0" noProof="0">
                <a:ln>
                  <a:noFill/>
                </a:ln>
                <a:solidFill>
                  <a:srgbClr val="353535"/>
                </a:solidFill>
                <a:effectLst/>
                <a:uLnTx/>
                <a:uFillTx/>
                <a:latin typeface="Calibri" panose="020F0502020204030204" pitchFamily="34" charset="0"/>
                <a:ea typeface="Times New Roman" panose="02020603050405020304" pitchFamily="18" charset="0"/>
                <a:cs typeface="+mn-cs"/>
              </a:rPr>
              <a:t> by 17%, and increase ROI and competitiveness for the long term.” </a:t>
            </a:r>
            <a:endParaRPr kumimoji="0" 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mn-cs"/>
            </a:endParaRPr>
          </a:p>
          <a:p>
            <a:pPr marL="1143000" marR="0" lvl="2" indent="-228600" algn="l" defTabSz="93274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sng" strike="noStrike" kern="1200" cap="none" spc="0" normalizeH="0" baseline="0" noProof="0">
                <a:ln>
                  <a:noFill/>
                </a:ln>
                <a:solidFill>
                  <a:srgbClr val="0563C1"/>
                </a:solidFill>
                <a:effectLst/>
                <a:uLnTx/>
                <a:uFillTx/>
                <a:latin typeface="Calibri" panose="020F0502020204030204" pitchFamily="34" charset="0"/>
                <a:ea typeface="Times New Roman" panose="02020603050405020304" pitchFamily="18" charset="0"/>
                <a:cs typeface="+mn-cs"/>
                <a:hlinkClick r:id="rId10"/>
              </a:rPr>
              <a:t>TETRA PAK</a:t>
            </a:r>
            <a:r>
              <a:rPr kumimoji="0" lang="en-US" sz="1100" b="0" i="0" u="none" strike="noStrike" kern="1200" cap="none" spc="0" normalizeH="0" baseline="0" noProof="0">
                <a:ln>
                  <a:noFill/>
                </a:ln>
                <a:solidFill>
                  <a:srgbClr val="353535"/>
                </a:solidFill>
                <a:effectLst/>
                <a:uLnTx/>
                <a:uFillTx/>
                <a:latin typeface="Calibri" panose="020F0502020204030204" pitchFamily="34" charset="0"/>
                <a:ea typeface="Times New Roman" panose="02020603050405020304" pitchFamily="18" charset="0"/>
                <a:cs typeface="+mn-cs"/>
              </a:rPr>
              <a:t>: “Tetra Pak's IoT business results show down-time cut down by up to 48 hours for each packaging line saving up to 30,000 Euros for customers. “</a:t>
            </a:r>
            <a:endParaRPr kumimoji="0" 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mn-cs"/>
            </a:endParaRPr>
          </a:p>
          <a:p>
            <a:pPr marL="1143000" marR="0" lvl="2" indent="-228600" algn="l" defTabSz="932742"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sng" strike="noStrike" kern="1200" cap="none" spc="0" normalizeH="0" baseline="0" noProof="0" err="1">
                <a:ln>
                  <a:noFill/>
                </a:ln>
                <a:solidFill>
                  <a:srgbClr val="0563C1"/>
                </a:solidFill>
                <a:effectLst/>
                <a:uLnTx/>
                <a:uFillTx/>
                <a:latin typeface="Calibri" panose="020F0502020204030204" pitchFamily="34" charset="0"/>
                <a:ea typeface="Times New Roman" panose="02020603050405020304" pitchFamily="18" charset="0"/>
                <a:cs typeface="+mn-cs"/>
                <a:hlinkClick r:id="rId11"/>
              </a:rPr>
              <a:t>DunavNET</a:t>
            </a:r>
            <a:r>
              <a:rPr kumimoji="0" lang="en-US" sz="1100" b="0" i="0" u="none" strike="noStrike" kern="1200" cap="none" spc="0" normalizeH="0" baseline="0" noProof="0">
                <a:ln>
                  <a:noFill/>
                </a:ln>
                <a:solidFill>
                  <a:srgbClr val="353535"/>
                </a:solidFill>
                <a:effectLst/>
                <a:uLnTx/>
                <a:uFillTx/>
                <a:latin typeface="Calibri" panose="020F0502020204030204" pitchFamily="34" charset="0"/>
                <a:ea typeface="Times New Roman" panose="02020603050405020304" pitchFamily="18" charset="0"/>
                <a:cs typeface="+mn-cs"/>
              </a:rPr>
              <a:t>: “By telling farmers such things as when to irrigate, how to control diseases and where to fight pests, </a:t>
            </a:r>
            <a:r>
              <a:rPr kumimoji="0" lang="en-US" sz="1100" b="0" i="0" u="none" strike="noStrike" kern="1200" cap="none" spc="0" normalizeH="0" baseline="0" noProof="0" err="1">
                <a:ln>
                  <a:noFill/>
                </a:ln>
                <a:solidFill>
                  <a:srgbClr val="353535"/>
                </a:solidFill>
                <a:effectLst/>
                <a:uLnTx/>
                <a:uFillTx/>
                <a:latin typeface="Calibri" panose="020F0502020204030204" pitchFamily="34" charset="0"/>
                <a:ea typeface="Times New Roman" panose="02020603050405020304" pitchFamily="18" charset="0"/>
                <a:cs typeface="+mn-cs"/>
              </a:rPr>
              <a:t>agroNET</a:t>
            </a:r>
            <a:r>
              <a:rPr kumimoji="0" lang="en-US" sz="1100" b="0" i="0" u="none" strike="noStrike" kern="1200" cap="none" spc="0" normalizeH="0" baseline="0" noProof="0">
                <a:ln>
                  <a:noFill/>
                </a:ln>
                <a:solidFill>
                  <a:srgbClr val="353535"/>
                </a:solidFill>
                <a:effectLst/>
                <a:uLnTx/>
                <a:uFillTx/>
                <a:latin typeface="Calibri" panose="020F0502020204030204" pitchFamily="34" charset="0"/>
                <a:ea typeface="Times New Roman" panose="02020603050405020304" pitchFamily="18" charset="0"/>
                <a:cs typeface="+mn-cs"/>
              </a:rPr>
              <a:t> provides an action plan to maximize efficiency. This solution has seen yield increases of 30% due to data &amp; machine learning informed irrigation decisions and reductions in water use by 20%.”</a:t>
            </a:r>
            <a:endParaRPr kumimoji="0" lang="en-US" sz="1100" b="0" i="0" u="none" strike="noStrike" kern="1200" cap="none" spc="0" normalizeH="0" baseline="0" noProof="0">
              <a:ln>
                <a:noFill/>
              </a:ln>
              <a:solidFill>
                <a:srgbClr val="353535"/>
              </a:solidFill>
              <a:effectLst/>
              <a:uLnTx/>
              <a:uFillTx/>
              <a:latin typeface="Calibri" panose="020F0502020204030204" pitchFamily="34" charset="0"/>
              <a:ea typeface="Calibri" panose="020F0502020204030204" pitchFamily="34" charset="0"/>
              <a:cs typeface="+mn-cs"/>
            </a:endParaRPr>
          </a:p>
        </p:txBody>
      </p:sp>
      <p:grpSp>
        <p:nvGrpSpPr>
          <p:cNvPr id="18" name="Group 17">
            <a:extLst>
              <a:ext uri="{FF2B5EF4-FFF2-40B4-BE49-F238E27FC236}">
                <a16:creationId xmlns:a16="http://schemas.microsoft.com/office/drawing/2014/main" id="{F8B21B08-105B-4C2B-8C75-C3D7C6B4DC9B}"/>
              </a:ext>
            </a:extLst>
          </p:cNvPr>
          <p:cNvGrpSpPr/>
          <p:nvPr/>
        </p:nvGrpSpPr>
        <p:grpSpPr>
          <a:xfrm>
            <a:off x="272287" y="2635090"/>
            <a:ext cx="2358964" cy="3847109"/>
            <a:chOff x="266062" y="2635090"/>
            <a:chExt cx="2358964" cy="3847109"/>
          </a:xfrm>
        </p:grpSpPr>
        <p:grpSp>
          <p:nvGrpSpPr>
            <p:cNvPr id="136" name="Group 135">
              <a:extLst>
                <a:ext uri="{FF2B5EF4-FFF2-40B4-BE49-F238E27FC236}">
                  <a16:creationId xmlns:a16="http://schemas.microsoft.com/office/drawing/2014/main" id="{EBA1F755-57D6-474F-872D-13DD97DEFA77}"/>
                </a:ext>
              </a:extLst>
            </p:cNvPr>
            <p:cNvGrpSpPr/>
            <p:nvPr/>
          </p:nvGrpSpPr>
          <p:grpSpPr>
            <a:xfrm>
              <a:off x="266062" y="2635090"/>
              <a:ext cx="2358964" cy="3847109"/>
              <a:chOff x="271738" y="777808"/>
              <a:chExt cx="2036654" cy="3126997"/>
            </a:xfrm>
          </p:grpSpPr>
          <p:sp>
            <p:nvSpPr>
              <p:cNvPr id="137" name="Freeform: Shape 136">
                <a:extLst>
                  <a:ext uri="{FF2B5EF4-FFF2-40B4-BE49-F238E27FC236}">
                    <a16:creationId xmlns:a16="http://schemas.microsoft.com/office/drawing/2014/main" id="{DFE7C587-136B-434A-8E43-E13C5B46BADD}"/>
                  </a:ext>
                </a:extLst>
              </p:cNvPr>
              <p:cNvSpPr/>
              <p:nvPr/>
            </p:nvSpPr>
            <p:spPr bwMode="auto">
              <a:xfrm>
                <a:off x="271738" y="777808"/>
                <a:ext cx="2036654" cy="3126997"/>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9" name="Rectangle 138">
                <a:extLst>
                  <a:ext uri="{FF2B5EF4-FFF2-40B4-BE49-F238E27FC236}">
                    <a16:creationId xmlns:a16="http://schemas.microsoft.com/office/drawing/2014/main" id="{0731BA05-2BD8-4F2B-90CC-2FFCCF08494C}"/>
                  </a:ext>
                </a:extLst>
              </p:cNvPr>
              <p:cNvSpPr/>
              <p:nvPr/>
            </p:nvSpPr>
            <p:spPr bwMode="auto">
              <a:xfrm>
                <a:off x="292654" y="2683974"/>
                <a:ext cx="1883174"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“Finning's IoT solution has enabled customers to quickly solve business problems from a dashboard, transport more than 1 million additional tons of cargo via machine learning, reduce fuel consumption by reducing </a:t>
                </a:r>
                <a:r>
                  <a:rPr kumimoji="0" lang="en-US" sz="1098" b="0" i="0" u="none" strike="noStrike" kern="1200" cap="none" spc="0" normalizeH="0" baseline="0" noProof="0" err="1">
                    <a:ln>
                      <a:noFill/>
                    </a:ln>
                    <a:solidFill>
                      <a:srgbClr val="505050"/>
                    </a:solidFill>
                    <a:effectLst/>
                    <a:uLnTx/>
                    <a:uFillTx/>
                    <a:latin typeface="Segoe UI"/>
                    <a:ea typeface="+mn-ea"/>
                    <a:cs typeface="+mn-cs"/>
                  </a:rPr>
                  <a:t>ideling</a:t>
                </a:r>
                <a:r>
                  <a:rPr kumimoji="0" lang="en-US" sz="1098" b="0" i="0" u="none" strike="noStrike" kern="1200" cap="none" spc="0" normalizeH="0" baseline="0" noProof="0">
                    <a:ln>
                      <a:noFill/>
                    </a:ln>
                    <a:solidFill>
                      <a:srgbClr val="505050"/>
                    </a:solidFill>
                    <a:effectLst/>
                    <a:uLnTx/>
                    <a:uFillTx/>
                    <a:latin typeface="Segoe UI"/>
                    <a:ea typeface="+mn-ea"/>
                    <a:cs typeface="+mn-cs"/>
                  </a:rPr>
                  <a:t> by 17%, and increase ROI and competitiveness for the long term.” </a:t>
                </a:r>
              </a:p>
            </p:txBody>
          </p:sp>
        </p:grpSp>
        <p:pic>
          <p:nvPicPr>
            <p:cNvPr id="17" name="Picture 16">
              <a:extLst>
                <a:ext uri="{FF2B5EF4-FFF2-40B4-BE49-F238E27FC236}">
                  <a16:creationId xmlns:a16="http://schemas.microsoft.com/office/drawing/2014/main" id="{848E6618-33AA-4937-B4B6-162CCFF50180}"/>
                </a:ext>
              </a:extLst>
            </p:cNvPr>
            <p:cNvPicPr>
              <a:picLocks noChangeAspect="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67098" y="4279209"/>
              <a:ext cx="1474590" cy="293766"/>
            </a:xfrm>
            <a:prstGeom prst="rect">
              <a:avLst/>
            </a:prstGeom>
          </p:spPr>
        </p:pic>
      </p:grpSp>
      <p:grpSp>
        <p:nvGrpSpPr>
          <p:cNvPr id="23" name="Group 22">
            <a:extLst>
              <a:ext uri="{FF2B5EF4-FFF2-40B4-BE49-F238E27FC236}">
                <a16:creationId xmlns:a16="http://schemas.microsoft.com/office/drawing/2014/main" id="{E0BFFDEA-29AF-4678-821E-48B181490D3A}"/>
              </a:ext>
            </a:extLst>
          </p:cNvPr>
          <p:cNvGrpSpPr/>
          <p:nvPr/>
        </p:nvGrpSpPr>
        <p:grpSpPr>
          <a:xfrm>
            <a:off x="2744545" y="1949181"/>
            <a:ext cx="2035136" cy="3036320"/>
            <a:chOff x="2655214" y="3645201"/>
            <a:chExt cx="2035136" cy="3036320"/>
          </a:xfrm>
        </p:grpSpPr>
        <p:grpSp>
          <p:nvGrpSpPr>
            <p:cNvPr id="116" name="Group 115">
              <a:extLst>
                <a:ext uri="{FF2B5EF4-FFF2-40B4-BE49-F238E27FC236}">
                  <a16:creationId xmlns:a16="http://schemas.microsoft.com/office/drawing/2014/main" id="{8F4AE497-5860-4D34-8FCD-04619E9F326C}"/>
                </a:ext>
              </a:extLst>
            </p:cNvPr>
            <p:cNvGrpSpPr/>
            <p:nvPr/>
          </p:nvGrpSpPr>
          <p:grpSpPr>
            <a:xfrm>
              <a:off x="2655214" y="3645201"/>
              <a:ext cx="2035136" cy="3036320"/>
              <a:chOff x="517893" y="2222039"/>
              <a:chExt cx="1781674" cy="2966289"/>
            </a:xfrm>
          </p:grpSpPr>
          <p:sp>
            <p:nvSpPr>
              <p:cNvPr id="120" name="Freeform: Shape 119">
                <a:extLst>
                  <a:ext uri="{FF2B5EF4-FFF2-40B4-BE49-F238E27FC236}">
                    <a16:creationId xmlns:a16="http://schemas.microsoft.com/office/drawing/2014/main" id="{498DEF38-0D5F-499B-A323-5E0C9E2EF8B6}"/>
                  </a:ext>
                </a:extLst>
              </p:cNvPr>
              <p:cNvSpPr/>
              <p:nvPr/>
            </p:nvSpPr>
            <p:spPr bwMode="auto">
              <a:xfrm rot="10800000">
                <a:off x="517893" y="2222039"/>
                <a:ext cx="1781674" cy="2966289"/>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33" name="Rectangle 132">
                <a:extLst>
                  <a:ext uri="{FF2B5EF4-FFF2-40B4-BE49-F238E27FC236}">
                    <a16:creationId xmlns:a16="http://schemas.microsoft.com/office/drawing/2014/main" id="{505E9904-19EC-46E4-852F-7CE749CA285E}"/>
                  </a:ext>
                </a:extLst>
              </p:cNvPr>
              <p:cNvSpPr/>
              <p:nvPr/>
            </p:nvSpPr>
            <p:spPr bwMode="auto">
              <a:xfrm>
                <a:off x="628056" y="2739669"/>
                <a:ext cx="1637939"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Tetra Pak's IoT business results show down-time cut down by up to 48 hours for each packaging line saving up to 30,000 Euros for customers. “</a:t>
                </a:r>
              </a:p>
            </p:txBody>
          </p:sp>
        </p:grpSp>
        <p:pic>
          <p:nvPicPr>
            <p:cNvPr id="22" name="Picture 21">
              <a:extLst>
                <a:ext uri="{FF2B5EF4-FFF2-40B4-BE49-F238E27FC236}">
                  <a16:creationId xmlns:a16="http://schemas.microsoft.com/office/drawing/2014/main" id="{317AD1C1-BAB4-4047-993A-E038DD4A6F4C}"/>
                </a:ext>
              </a:extLst>
            </p:cNvPr>
            <p:cNvPicPr>
              <a:picLocks noChangeAspect="1"/>
            </p:cNvPicPr>
            <p:nvPr/>
          </p:nvPicPr>
          <p:blipFill>
            <a:blip r:embed="rId1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3362993" y="3678314"/>
              <a:ext cx="606919" cy="606919"/>
            </a:xfrm>
            <a:prstGeom prst="rect">
              <a:avLst/>
            </a:prstGeom>
          </p:spPr>
        </p:pic>
      </p:grpSp>
      <p:grpSp>
        <p:nvGrpSpPr>
          <p:cNvPr id="100357" name="Group 100356">
            <a:extLst>
              <a:ext uri="{FF2B5EF4-FFF2-40B4-BE49-F238E27FC236}">
                <a16:creationId xmlns:a16="http://schemas.microsoft.com/office/drawing/2014/main" id="{C9A9E4E6-802D-4DEF-A828-9CB6EAFB29B8}"/>
              </a:ext>
            </a:extLst>
          </p:cNvPr>
          <p:cNvGrpSpPr/>
          <p:nvPr/>
        </p:nvGrpSpPr>
        <p:grpSpPr>
          <a:xfrm>
            <a:off x="7559596" y="2976229"/>
            <a:ext cx="2485789" cy="4764895"/>
            <a:chOff x="6069499" y="3289977"/>
            <a:chExt cx="2259609" cy="4331341"/>
          </a:xfrm>
        </p:grpSpPr>
        <p:grpSp>
          <p:nvGrpSpPr>
            <p:cNvPr id="143" name="Group 142">
              <a:extLst>
                <a:ext uri="{FF2B5EF4-FFF2-40B4-BE49-F238E27FC236}">
                  <a16:creationId xmlns:a16="http://schemas.microsoft.com/office/drawing/2014/main" id="{C9E5F62A-E43F-496A-A299-CA266FD40EBF}"/>
                </a:ext>
              </a:extLst>
            </p:cNvPr>
            <p:cNvGrpSpPr/>
            <p:nvPr/>
          </p:nvGrpSpPr>
          <p:grpSpPr>
            <a:xfrm>
              <a:off x="6069499" y="3289977"/>
              <a:ext cx="2259609" cy="4331341"/>
              <a:chOff x="441280" y="1479635"/>
              <a:chExt cx="1894514" cy="3193761"/>
            </a:xfrm>
          </p:grpSpPr>
          <p:sp>
            <p:nvSpPr>
              <p:cNvPr id="157" name="Freeform: Shape 156">
                <a:extLst>
                  <a:ext uri="{FF2B5EF4-FFF2-40B4-BE49-F238E27FC236}">
                    <a16:creationId xmlns:a16="http://schemas.microsoft.com/office/drawing/2014/main" id="{22E8BDF5-4AE0-4561-B133-690B0E937F6D}"/>
                  </a:ext>
                </a:extLst>
              </p:cNvPr>
              <p:cNvSpPr/>
              <p:nvPr/>
            </p:nvSpPr>
            <p:spPr bwMode="auto">
              <a:xfrm flipV="1">
                <a:off x="441280" y="1479635"/>
                <a:ext cx="1894514" cy="3193761"/>
              </a:xfrm>
              <a:custGeom>
                <a:avLst/>
                <a:gdLst>
                  <a:gd name="connsiteX0" fmla="*/ 3276600 w 3543300"/>
                  <a:gd name="connsiteY0" fmla="*/ 0 h 5899200"/>
                  <a:gd name="connsiteX1" fmla="*/ 3543300 w 3543300"/>
                  <a:gd name="connsiteY1" fmla="*/ 1270000 h 5899200"/>
                  <a:gd name="connsiteX2" fmla="*/ 2049973 w 3543300"/>
                  <a:gd name="connsiteY2" fmla="*/ 2453649 h 5899200"/>
                  <a:gd name="connsiteX3" fmla="*/ 2052473 w 3543300"/>
                  <a:gd name="connsiteY3" fmla="*/ 2508366 h 5899200"/>
                  <a:gd name="connsiteX4" fmla="*/ 3433015 w 3543300"/>
                  <a:gd name="connsiteY4" fmla="*/ 2508366 h 5899200"/>
                  <a:gd name="connsiteX5" fmla="*/ 3433015 w 3543300"/>
                  <a:gd name="connsiteY5" fmla="*/ 5899200 h 5899200"/>
                  <a:gd name="connsiteX6" fmla="*/ 2371 w 3543300"/>
                  <a:gd name="connsiteY6" fmla="*/ 5899200 h 5899200"/>
                  <a:gd name="connsiteX7" fmla="*/ 2371 w 3543300"/>
                  <a:gd name="connsiteY7" fmla="*/ 2603530 h 5899200"/>
                  <a:gd name="connsiteX8" fmla="*/ 0 w 3543300"/>
                  <a:gd name="connsiteY8" fmla="*/ 2603500 h 5899200"/>
                  <a:gd name="connsiteX9" fmla="*/ 2371 w 3543300"/>
                  <a:gd name="connsiteY9" fmla="*/ 2589348 h 5899200"/>
                  <a:gd name="connsiteX10" fmla="*/ 2371 w 3543300"/>
                  <a:gd name="connsiteY10" fmla="*/ 2508366 h 5899200"/>
                  <a:gd name="connsiteX11" fmla="*/ 15939 w 3543300"/>
                  <a:gd name="connsiteY11" fmla="*/ 2508366 h 5899200"/>
                  <a:gd name="connsiteX12" fmla="*/ 47542 w 3543300"/>
                  <a:gd name="connsiteY12" fmla="*/ 2319742 h 5899200"/>
                  <a:gd name="connsiteX13" fmla="*/ 3276600 w 3543300"/>
                  <a:gd name="connsiteY13" fmla="*/ 0 h 589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43300" h="5899200">
                    <a:moveTo>
                      <a:pt x="3276600" y="0"/>
                    </a:moveTo>
                    <a:lnTo>
                      <a:pt x="3543300" y="1270000"/>
                    </a:lnTo>
                    <a:cubicBezTo>
                      <a:pt x="3033316" y="1160859"/>
                      <a:pt x="2076847" y="1660054"/>
                      <a:pt x="2049973" y="2453649"/>
                    </a:cubicBezTo>
                    <a:lnTo>
                      <a:pt x="2052473" y="2508366"/>
                    </a:lnTo>
                    <a:lnTo>
                      <a:pt x="3433015" y="2508366"/>
                    </a:lnTo>
                    <a:lnTo>
                      <a:pt x="3433015" y="5899200"/>
                    </a:lnTo>
                    <a:lnTo>
                      <a:pt x="2371" y="5899200"/>
                    </a:lnTo>
                    <a:lnTo>
                      <a:pt x="2371" y="2603530"/>
                    </a:lnTo>
                    <a:lnTo>
                      <a:pt x="0" y="2603500"/>
                    </a:lnTo>
                    <a:lnTo>
                      <a:pt x="2371" y="2589348"/>
                    </a:lnTo>
                    <a:lnTo>
                      <a:pt x="2371" y="2508366"/>
                    </a:lnTo>
                    <a:lnTo>
                      <a:pt x="15939" y="2508366"/>
                    </a:lnTo>
                    <a:lnTo>
                      <a:pt x="47542" y="2319742"/>
                    </a:lnTo>
                    <a:cubicBezTo>
                      <a:pt x="321618" y="938858"/>
                      <a:pt x="1157288" y="128984"/>
                      <a:pt x="3276600" y="0"/>
                    </a:cubicBezTo>
                    <a:close/>
                  </a:path>
                </a:pathLst>
              </a:custGeom>
              <a:solidFill>
                <a:schemeClr val="bg1">
                  <a:alpha val="25000"/>
                </a:schemeClr>
              </a:solidFill>
              <a:ln>
                <a:solidFill>
                  <a:schemeClr val="tx1">
                    <a:alpha val="56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59" name="Rectangle 158">
                <a:extLst>
                  <a:ext uri="{FF2B5EF4-FFF2-40B4-BE49-F238E27FC236}">
                    <a16:creationId xmlns:a16="http://schemas.microsoft.com/office/drawing/2014/main" id="{BAFE47EC-2979-4594-BFFB-013F737AFF20}"/>
                  </a:ext>
                </a:extLst>
              </p:cNvPr>
              <p:cNvSpPr/>
              <p:nvPr/>
            </p:nvSpPr>
            <p:spPr bwMode="auto">
              <a:xfrm>
                <a:off x="476785" y="1933414"/>
                <a:ext cx="1820098" cy="11613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91414" rIns="91414" bIns="91414" numCol="1" spcCol="0" rtlCol="0" fromWordArt="0" anchor="b" anchorCtr="0" forceAA="0" compatLnSpc="1">
                <a:prstTxWarp prst="textNoShape">
                  <a:avLst/>
                </a:prstTxWarp>
                <a:noAutofit/>
              </a:bodyPr>
              <a:lstStyle/>
              <a:p>
                <a:pPr marL="0" marR="0" lvl="0" indent="0" algn="l" defTabSz="932114" rtl="0" eaLnBrk="1" fontAlgn="base" latinLnBrk="0" hangingPunct="1">
                  <a:lnSpc>
                    <a:spcPct val="90000"/>
                  </a:lnSpc>
                  <a:spcBef>
                    <a:spcPct val="0"/>
                  </a:spcBef>
                  <a:spcAft>
                    <a:spcPct val="0"/>
                  </a:spcAft>
                  <a:buClrTx/>
                  <a:buSzTx/>
                  <a:buFontTx/>
                  <a:buNone/>
                  <a:tabLst/>
                  <a:defRPr/>
                </a:pPr>
                <a:r>
                  <a:rPr kumimoji="0" lang="en-US" sz="1098" b="0" i="0" u="none" strike="noStrike" kern="1200" cap="none" spc="0" normalizeH="0" baseline="0" noProof="0">
                    <a:ln>
                      <a:noFill/>
                    </a:ln>
                    <a:solidFill>
                      <a:srgbClr val="505050"/>
                    </a:solidFill>
                    <a:effectLst/>
                    <a:uLnTx/>
                    <a:uFillTx/>
                    <a:latin typeface="Segoe UI"/>
                    <a:ea typeface="+mn-ea"/>
                    <a:cs typeface="+mn-cs"/>
                  </a:rPr>
                  <a:t>By telling farmers such things as when to irrigate, how to control diseases and where to fight pests, </a:t>
                </a:r>
                <a:r>
                  <a:rPr kumimoji="0" lang="en-US" sz="1098" b="0" i="0" u="none" strike="noStrike" kern="1200" cap="none" spc="0" normalizeH="0" baseline="0" noProof="0" err="1">
                    <a:ln>
                      <a:noFill/>
                    </a:ln>
                    <a:solidFill>
                      <a:srgbClr val="505050"/>
                    </a:solidFill>
                    <a:effectLst/>
                    <a:uLnTx/>
                    <a:uFillTx/>
                    <a:latin typeface="Segoe UI"/>
                    <a:ea typeface="+mn-ea"/>
                    <a:cs typeface="+mn-cs"/>
                  </a:rPr>
                  <a:t>agroNET</a:t>
                </a:r>
                <a:r>
                  <a:rPr kumimoji="0" lang="en-US" sz="1098" b="0" i="0" u="none" strike="noStrike" kern="1200" cap="none" spc="0" normalizeH="0" baseline="0" noProof="0">
                    <a:ln>
                      <a:noFill/>
                    </a:ln>
                    <a:solidFill>
                      <a:srgbClr val="505050"/>
                    </a:solidFill>
                    <a:effectLst/>
                    <a:uLnTx/>
                    <a:uFillTx/>
                    <a:latin typeface="Segoe UI"/>
                    <a:ea typeface="+mn-ea"/>
                    <a:cs typeface="+mn-cs"/>
                  </a:rPr>
                  <a:t> provides an action plan to maximize efficiency. This solution has seen yield increases of 30% due to data &amp; machine learning informed irrigation decisions and reductions in water use by 20%.”</a:t>
                </a:r>
                <a:endParaRPr kumimoji="0" lang="en-US" sz="1098" b="1" i="0" u="none" strike="noStrike" kern="1200" cap="none" spc="0" normalizeH="0" baseline="0" noProof="0">
                  <a:ln>
                    <a:noFill/>
                  </a:ln>
                  <a:solidFill>
                    <a:srgbClr val="505050"/>
                  </a:solidFill>
                  <a:effectLst/>
                  <a:uLnTx/>
                  <a:uFillTx/>
                  <a:latin typeface="Segoe UI"/>
                  <a:ea typeface="+mn-ea"/>
                  <a:cs typeface="+mn-cs"/>
                </a:endParaRPr>
              </a:p>
            </p:txBody>
          </p:sp>
        </p:grpSp>
        <p:pic>
          <p:nvPicPr>
            <p:cNvPr id="100354" name="Picture 100353">
              <a:extLst>
                <a:ext uri="{FF2B5EF4-FFF2-40B4-BE49-F238E27FC236}">
                  <a16:creationId xmlns:a16="http://schemas.microsoft.com/office/drawing/2014/main" id="{55DF8C60-F807-448C-B65C-92B6B348A092}"/>
                </a:ext>
              </a:extLst>
            </p:cNvPr>
            <p:cNvPicPr>
              <a:picLocks noChangeAspect="1"/>
            </p:cNvPicPr>
            <p:nvPr/>
          </p:nvPicPr>
          <p:blipFill>
            <a:blip r:embed="rId14"/>
            <a:stretch>
              <a:fillRect/>
            </a:stretch>
          </p:blipFill>
          <p:spPr>
            <a:xfrm>
              <a:off x="6745715" y="3715406"/>
              <a:ext cx="977288" cy="312732"/>
            </a:xfrm>
            <a:prstGeom prst="rect">
              <a:avLst/>
            </a:prstGeom>
          </p:spPr>
        </p:pic>
      </p:grpSp>
      <p:cxnSp>
        <p:nvCxnSpPr>
          <p:cNvPr id="100366" name="Straight Connector 100365">
            <a:extLst>
              <a:ext uri="{FF2B5EF4-FFF2-40B4-BE49-F238E27FC236}">
                <a16:creationId xmlns:a16="http://schemas.microsoft.com/office/drawing/2014/main" id="{BB7B2A0C-0AC5-4055-86DE-D2CB20DE9EA6}"/>
              </a:ext>
            </a:extLst>
          </p:cNvPr>
          <p:cNvCxnSpPr/>
          <p:nvPr/>
        </p:nvCxnSpPr>
        <p:spPr>
          <a:xfrm>
            <a:off x="5176185" y="4708458"/>
            <a:ext cx="1834526" cy="0"/>
          </a:xfrm>
          <a:prstGeom prst="line">
            <a:avLst/>
          </a:prstGeom>
          <a:ln w="31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3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Discover</a:t>
            </a:r>
            <a:br>
              <a:rPr lang="en-US"/>
            </a:br>
            <a:endParaRPr lang="en-US"/>
          </a:p>
        </p:txBody>
      </p:sp>
      <p:sp>
        <p:nvSpPr>
          <p:cNvPr id="3" name="Text Placeholder 2"/>
          <p:cNvSpPr>
            <a:spLocks noGrp="1"/>
          </p:cNvSpPr>
          <p:nvPr>
            <p:ph type="body" sz="quarter" idx="10"/>
          </p:nvPr>
        </p:nvSpPr>
        <p:spPr>
          <a:xfrm>
            <a:off x="274638" y="1212850"/>
            <a:ext cx="4572000" cy="4062651"/>
          </a:xfrm>
        </p:spPr>
        <p:txBody>
          <a:bodyPr/>
          <a:lstStyle/>
          <a:p>
            <a:r>
              <a:rPr lang="en-US"/>
              <a:t>Mine historical data</a:t>
            </a:r>
          </a:p>
          <a:p>
            <a:r>
              <a:rPr lang="en-US"/>
              <a:t>Discover trends and patterns</a:t>
            </a:r>
          </a:p>
          <a:p>
            <a:r>
              <a:rPr lang="en-US"/>
              <a:t>Find key insights</a:t>
            </a:r>
          </a:p>
          <a:p>
            <a:endParaRPr lang="en-US"/>
          </a:p>
          <a:p>
            <a:pPr lvl="1"/>
            <a:endParaRPr lang="en-US"/>
          </a:p>
          <a:p>
            <a:pPr lvl="1"/>
            <a:endParaRPr lang="en-US"/>
          </a:p>
          <a:p>
            <a:endParaRPr lang="en-US"/>
          </a:p>
          <a:p>
            <a:pPr lvl="1"/>
            <a:endParaRPr lang="en-US"/>
          </a:p>
        </p:txBody>
      </p:sp>
      <p:cxnSp>
        <p:nvCxnSpPr>
          <p:cNvPr id="1025" name="Straight Connector 1024">
            <a:extLst>
              <a:ext uri="{FF2B5EF4-FFF2-40B4-BE49-F238E27FC236}">
                <a16:creationId xmlns:a16="http://schemas.microsoft.com/office/drawing/2014/main" id="{ECA5721E-DFAC-42C3-9306-F610884EE606}"/>
              </a:ext>
            </a:extLst>
          </p:cNvPr>
          <p:cNvCxnSpPr/>
          <p:nvPr/>
        </p:nvCxnSpPr>
        <p:spPr>
          <a:xfrm>
            <a:off x="6289611" y="3612932"/>
            <a:ext cx="4844536" cy="0"/>
          </a:xfrm>
          <a:prstGeom prst="line">
            <a:avLst/>
          </a:prstGeom>
          <a:ln w="31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38F94194-FDD2-4548-A3E7-7403B671270D}"/>
              </a:ext>
            </a:extLst>
          </p:cNvPr>
          <p:cNvSpPr/>
          <p:nvPr/>
        </p:nvSpPr>
        <p:spPr bwMode="auto">
          <a:xfrm>
            <a:off x="5576111" y="1347980"/>
            <a:ext cx="6403164" cy="3927521"/>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27" name="Group 26">
            <a:extLst>
              <a:ext uri="{FF2B5EF4-FFF2-40B4-BE49-F238E27FC236}">
                <a16:creationId xmlns:a16="http://schemas.microsoft.com/office/drawing/2014/main" id="{43BED91C-E228-4CF9-BF54-5AA41EA612EA}"/>
              </a:ext>
            </a:extLst>
          </p:cNvPr>
          <p:cNvGrpSpPr/>
          <p:nvPr/>
        </p:nvGrpSpPr>
        <p:grpSpPr>
          <a:xfrm>
            <a:off x="5699351" y="2264991"/>
            <a:ext cx="2480166" cy="1194906"/>
            <a:chOff x="2831213" y="2343476"/>
            <a:chExt cx="2480166" cy="1194906"/>
          </a:xfrm>
        </p:grpSpPr>
        <p:sp>
          <p:nvSpPr>
            <p:cNvPr id="29" name="Rectangle 28">
              <a:extLst>
                <a:ext uri="{FF2B5EF4-FFF2-40B4-BE49-F238E27FC236}">
                  <a16:creationId xmlns:a16="http://schemas.microsoft.com/office/drawing/2014/main" id="{0E770A8F-9CA0-46E1-B8D0-87CA8D1C1FAF}"/>
                </a:ext>
              </a:extLst>
            </p:cNvPr>
            <p:cNvSpPr/>
            <p:nvPr/>
          </p:nvSpPr>
          <p:spPr>
            <a:xfrm>
              <a:off x="2831213" y="3230605"/>
              <a:ext cx="2480166"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MACHINE LEARNING</a:t>
              </a:r>
            </a:p>
          </p:txBody>
        </p:sp>
        <p:pic>
          <p:nvPicPr>
            <p:cNvPr id="31" name="Picture 30">
              <a:extLst>
                <a:ext uri="{FF2B5EF4-FFF2-40B4-BE49-F238E27FC236}">
                  <a16:creationId xmlns:a16="http://schemas.microsoft.com/office/drawing/2014/main" id="{37EEEB38-BA89-4B70-9691-5B2D1301CB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91279" y="2343476"/>
              <a:ext cx="760034" cy="760034"/>
            </a:xfrm>
            <a:prstGeom prst="rect">
              <a:avLst/>
            </a:prstGeom>
          </p:spPr>
        </p:pic>
      </p:grpSp>
      <p:grpSp>
        <p:nvGrpSpPr>
          <p:cNvPr id="32" name="Group 31">
            <a:extLst>
              <a:ext uri="{FF2B5EF4-FFF2-40B4-BE49-F238E27FC236}">
                <a16:creationId xmlns:a16="http://schemas.microsoft.com/office/drawing/2014/main" id="{FE025CDE-23D8-41AA-B494-E16BA420A7B5}"/>
              </a:ext>
            </a:extLst>
          </p:cNvPr>
          <p:cNvGrpSpPr/>
          <p:nvPr/>
        </p:nvGrpSpPr>
        <p:grpSpPr>
          <a:xfrm>
            <a:off x="9011435" y="2202065"/>
            <a:ext cx="2749471" cy="1257832"/>
            <a:chOff x="9097219" y="2280550"/>
            <a:chExt cx="2749471" cy="1257832"/>
          </a:xfrm>
        </p:grpSpPr>
        <p:sp>
          <p:nvSpPr>
            <p:cNvPr id="33" name="Rectangle 32">
              <a:extLst>
                <a:ext uri="{FF2B5EF4-FFF2-40B4-BE49-F238E27FC236}">
                  <a16:creationId xmlns:a16="http://schemas.microsoft.com/office/drawing/2014/main" id="{6B5AADE5-240E-4C8E-BD22-E57C1D60FDF2}"/>
                </a:ext>
              </a:extLst>
            </p:cNvPr>
            <p:cNvSpPr/>
            <p:nvPr/>
          </p:nvSpPr>
          <p:spPr>
            <a:xfrm>
              <a:off x="9097219" y="3230605"/>
              <a:ext cx="2749471"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TIME SERIES INSIGHTS</a:t>
              </a:r>
            </a:p>
          </p:txBody>
        </p:sp>
        <p:sp>
          <p:nvSpPr>
            <p:cNvPr id="34" name="Freeform: Shape 33">
              <a:extLst>
                <a:ext uri="{FF2B5EF4-FFF2-40B4-BE49-F238E27FC236}">
                  <a16:creationId xmlns:a16="http://schemas.microsoft.com/office/drawing/2014/main" id="{645F7B16-532B-4F0F-9FA4-384584423386}"/>
                </a:ext>
              </a:extLst>
            </p:cNvPr>
            <p:cNvSpPr/>
            <p:nvPr/>
          </p:nvSpPr>
          <p:spPr bwMode="auto">
            <a:xfrm rot="16200000">
              <a:off x="10060474" y="2291868"/>
              <a:ext cx="822960" cy="800324"/>
            </a:xfrm>
            <a:custGeom>
              <a:avLst/>
              <a:gdLst>
                <a:gd name="connsiteX0" fmla="*/ 892333 w 2308475"/>
                <a:gd name="connsiteY0" fmla="*/ 0 h 2278542"/>
                <a:gd name="connsiteX1" fmla="*/ 892333 w 2308475"/>
                <a:gd name="connsiteY1" fmla="*/ 236579 h 2278542"/>
                <a:gd name="connsiteX2" fmla="*/ 792728 w 2308475"/>
                <a:gd name="connsiteY2" fmla="*/ 267498 h 2278542"/>
                <a:gd name="connsiteX3" fmla="*/ 225492 w 2308475"/>
                <a:gd name="connsiteY3" fmla="*/ 1123258 h 2278542"/>
                <a:gd name="connsiteX4" fmla="*/ 792728 w 2308475"/>
                <a:gd name="connsiteY4" fmla="*/ 1979018 h 2278542"/>
                <a:gd name="connsiteX5" fmla="*/ 892332 w 2308475"/>
                <a:gd name="connsiteY5" fmla="*/ 2009937 h 2278542"/>
                <a:gd name="connsiteX6" fmla="*/ 892332 w 2308475"/>
                <a:gd name="connsiteY6" fmla="*/ 2246515 h 2278542"/>
                <a:gd name="connsiteX7" fmla="*/ 811002 w 2308475"/>
                <a:gd name="connsiteY7" fmla="*/ 2225603 h 2278542"/>
                <a:gd name="connsiteX8" fmla="*/ 0 w 2308475"/>
                <a:gd name="connsiteY8" fmla="*/ 1123258 h 2278542"/>
                <a:gd name="connsiteX9" fmla="*/ 811003 w 2308475"/>
                <a:gd name="connsiteY9" fmla="*/ 20913 h 2278542"/>
                <a:gd name="connsiteX10" fmla="*/ 1737628 w 2308475"/>
                <a:gd name="connsiteY10" fmla="*/ 1032384 h 2278542"/>
                <a:gd name="connsiteX11" fmla="*/ 1035175 w 2308475"/>
                <a:gd name="connsiteY11" fmla="*/ 1268554 h 2278542"/>
                <a:gd name="connsiteX12" fmla="*/ 1225924 w 2308475"/>
                <a:gd name="connsiteY12" fmla="*/ 1347276 h 2278542"/>
                <a:gd name="connsiteX13" fmla="*/ 1230153 w 2308475"/>
                <a:gd name="connsiteY13" fmla="*/ 1347276 h 2278542"/>
                <a:gd name="connsiteX14" fmla="*/ 1230152 w 2308475"/>
                <a:gd name="connsiteY14" fmla="*/ 2181598 h 2278542"/>
                <a:gd name="connsiteX15" fmla="*/ 1133207 w 2308475"/>
                <a:gd name="connsiteY15" fmla="*/ 2278542 h 2278542"/>
                <a:gd name="connsiteX16" fmla="*/ 1036262 w 2308475"/>
                <a:gd name="connsiteY16" fmla="*/ 2181598 h 2278542"/>
                <a:gd name="connsiteX17" fmla="*/ 1036263 w 2308475"/>
                <a:gd name="connsiteY17" fmla="*/ 1477926 h 2278542"/>
                <a:gd name="connsiteX18" fmla="*/ 490168 w 2308475"/>
                <a:gd name="connsiteY18" fmla="*/ 1250386 h 2278542"/>
                <a:gd name="connsiteX19" fmla="*/ 1283456 w 2308475"/>
                <a:gd name="connsiteY19" fmla="*/ 1002106 h 2278542"/>
                <a:gd name="connsiteX20" fmla="*/ 1023067 w 2308475"/>
                <a:gd name="connsiteY20" fmla="*/ 829524 h 2278542"/>
                <a:gd name="connsiteX21" fmla="*/ 1013004 w 2308475"/>
                <a:gd name="connsiteY21" fmla="*/ 829524 h 2278542"/>
                <a:gd name="connsiteX22" fmla="*/ 1013004 w 2308475"/>
                <a:gd name="connsiteY22" fmla="*/ 96948 h 2278542"/>
                <a:gd name="connsiteX23" fmla="*/ 1109949 w 2308475"/>
                <a:gd name="connsiteY23" fmla="*/ 2 h 2278542"/>
                <a:gd name="connsiteX24" fmla="*/ 1206894 w 2308475"/>
                <a:gd name="connsiteY24" fmla="*/ 96948 h 2278542"/>
                <a:gd name="connsiteX25" fmla="*/ 1206894 w 2308475"/>
                <a:gd name="connsiteY25" fmla="*/ 734188 h 2278542"/>
                <a:gd name="connsiteX26" fmla="*/ 2308475 w 2308475"/>
                <a:gd name="connsiteY26" fmla="*/ 1123258 h 2278542"/>
                <a:gd name="connsiteX27" fmla="*/ 1497472 w 2308475"/>
                <a:gd name="connsiteY27" fmla="*/ 2225603 h 2278542"/>
                <a:gd name="connsiteX28" fmla="*/ 1416144 w 2308475"/>
                <a:gd name="connsiteY28" fmla="*/ 2246514 h 2278542"/>
                <a:gd name="connsiteX29" fmla="*/ 1416144 w 2308475"/>
                <a:gd name="connsiteY29" fmla="*/ 2009936 h 2278542"/>
                <a:gd name="connsiteX30" fmla="*/ 1515746 w 2308475"/>
                <a:gd name="connsiteY30" fmla="*/ 1979018 h 2278542"/>
                <a:gd name="connsiteX31" fmla="*/ 2082983 w 2308475"/>
                <a:gd name="connsiteY31" fmla="*/ 1123258 h 2278542"/>
                <a:gd name="connsiteX32" fmla="*/ 1515747 w 2308475"/>
                <a:gd name="connsiteY32" fmla="*/ 267498 h 2278542"/>
                <a:gd name="connsiteX33" fmla="*/ 1416145 w 2308475"/>
                <a:gd name="connsiteY33" fmla="*/ 236580 h 2278542"/>
                <a:gd name="connsiteX34" fmla="*/ 1416145 w 2308475"/>
                <a:gd name="connsiteY34" fmla="*/ 2 h 2278542"/>
                <a:gd name="connsiteX35" fmla="*/ 1497473 w 2308475"/>
                <a:gd name="connsiteY35" fmla="*/ 20913 h 2278542"/>
                <a:gd name="connsiteX36" fmla="*/ 2308475 w 2308475"/>
                <a:gd name="connsiteY36" fmla="*/ 1123258 h 227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08475" h="2278542">
                  <a:moveTo>
                    <a:pt x="892333" y="0"/>
                  </a:moveTo>
                  <a:lnTo>
                    <a:pt x="892333" y="236579"/>
                  </a:lnTo>
                  <a:lnTo>
                    <a:pt x="792728" y="267498"/>
                  </a:lnTo>
                  <a:cubicBezTo>
                    <a:pt x="459387" y="408489"/>
                    <a:pt x="225492" y="738559"/>
                    <a:pt x="225492" y="1123258"/>
                  </a:cubicBezTo>
                  <a:cubicBezTo>
                    <a:pt x="225492" y="1507957"/>
                    <a:pt x="459387" y="1838027"/>
                    <a:pt x="792728" y="1979018"/>
                  </a:cubicBezTo>
                  <a:lnTo>
                    <a:pt x="892332" y="2009937"/>
                  </a:lnTo>
                  <a:lnTo>
                    <a:pt x="892332" y="2246515"/>
                  </a:lnTo>
                  <a:lnTo>
                    <a:pt x="811002" y="2225603"/>
                  </a:lnTo>
                  <a:cubicBezTo>
                    <a:pt x="341149" y="2079463"/>
                    <a:pt x="0" y="1641200"/>
                    <a:pt x="0" y="1123258"/>
                  </a:cubicBezTo>
                  <a:cubicBezTo>
                    <a:pt x="0" y="605316"/>
                    <a:pt x="341149" y="167053"/>
                    <a:pt x="811003" y="20913"/>
                  </a:cubicBezTo>
                  <a:close/>
                  <a:moveTo>
                    <a:pt x="1737628" y="1032384"/>
                  </a:moveTo>
                  <a:lnTo>
                    <a:pt x="1035175" y="1268554"/>
                  </a:lnTo>
                  <a:lnTo>
                    <a:pt x="1225924" y="1347276"/>
                  </a:lnTo>
                  <a:lnTo>
                    <a:pt x="1230153" y="1347276"/>
                  </a:lnTo>
                  <a:lnTo>
                    <a:pt x="1230152" y="2181598"/>
                  </a:lnTo>
                  <a:cubicBezTo>
                    <a:pt x="1230152" y="2235138"/>
                    <a:pt x="1186748" y="2278542"/>
                    <a:pt x="1133207" y="2278542"/>
                  </a:cubicBezTo>
                  <a:cubicBezTo>
                    <a:pt x="1079666" y="2278542"/>
                    <a:pt x="1036262" y="2235138"/>
                    <a:pt x="1036262" y="2181598"/>
                  </a:cubicBezTo>
                  <a:lnTo>
                    <a:pt x="1036263" y="1477926"/>
                  </a:lnTo>
                  <a:lnTo>
                    <a:pt x="490168" y="1250386"/>
                  </a:lnTo>
                  <a:lnTo>
                    <a:pt x="1283456" y="1002106"/>
                  </a:lnTo>
                  <a:lnTo>
                    <a:pt x="1023067" y="829524"/>
                  </a:lnTo>
                  <a:lnTo>
                    <a:pt x="1013004" y="829524"/>
                  </a:lnTo>
                  <a:lnTo>
                    <a:pt x="1013004" y="96948"/>
                  </a:lnTo>
                  <a:cubicBezTo>
                    <a:pt x="1013004" y="43406"/>
                    <a:pt x="1056408" y="2"/>
                    <a:pt x="1109949" y="2"/>
                  </a:cubicBezTo>
                  <a:cubicBezTo>
                    <a:pt x="1163490" y="2"/>
                    <a:pt x="1206894" y="43406"/>
                    <a:pt x="1206894" y="96948"/>
                  </a:cubicBezTo>
                  <a:lnTo>
                    <a:pt x="1206894" y="734188"/>
                  </a:lnTo>
                  <a:close/>
                  <a:moveTo>
                    <a:pt x="2308475" y="1123258"/>
                  </a:moveTo>
                  <a:cubicBezTo>
                    <a:pt x="2308474" y="1641200"/>
                    <a:pt x="1967325" y="2079463"/>
                    <a:pt x="1497472" y="2225603"/>
                  </a:cubicBezTo>
                  <a:lnTo>
                    <a:pt x="1416144" y="2246514"/>
                  </a:lnTo>
                  <a:lnTo>
                    <a:pt x="1416144" y="2009936"/>
                  </a:lnTo>
                  <a:lnTo>
                    <a:pt x="1515746" y="1979018"/>
                  </a:lnTo>
                  <a:cubicBezTo>
                    <a:pt x="1849087" y="1838027"/>
                    <a:pt x="2082982" y="1507957"/>
                    <a:pt x="2082983" y="1123258"/>
                  </a:cubicBezTo>
                  <a:cubicBezTo>
                    <a:pt x="2082983" y="738559"/>
                    <a:pt x="1849088" y="408489"/>
                    <a:pt x="1515747" y="267498"/>
                  </a:cubicBezTo>
                  <a:lnTo>
                    <a:pt x="1416145" y="236580"/>
                  </a:lnTo>
                  <a:lnTo>
                    <a:pt x="1416145" y="2"/>
                  </a:lnTo>
                  <a:lnTo>
                    <a:pt x="1497473" y="20913"/>
                  </a:lnTo>
                  <a:cubicBezTo>
                    <a:pt x="1967326" y="167053"/>
                    <a:pt x="2308475" y="605316"/>
                    <a:pt x="2308475" y="1123258"/>
                  </a:cubicBezTo>
                  <a:close/>
                </a:path>
              </a:pathLst>
            </a:custGeom>
            <a:solidFill>
              <a:srgbClr val="4FAB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5" name="Group 34">
            <a:extLst>
              <a:ext uri="{FF2B5EF4-FFF2-40B4-BE49-F238E27FC236}">
                <a16:creationId xmlns:a16="http://schemas.microsoft.com/office/drawing/2014/main" id="{687BBBF1-1E73-4B9A-B3C0-E701D1E23026}"/>
              </a:ext>
            </a:extLst>
          </p:cNvPr>
          <p:cNvGrpSpPr/>
          <p:nvPr/>
        </p:nvGrpSpPr>
        <p:grpSpPr>
          <a:xfrm>
            <a:off x="6382621" y="3908481"/>
            <a:ext cx="1593706" cy="1093560"/>
            <a:chOff x="1288499" y="5144238"/>
            <a:chExt cx="1593706" cy="1093560"/>
          </a:xfrm>
        </p:grpSpPr>
        <p:grpSp>
          <p:nvGrpSpPr>
            <p:cNvPr id="36" name="Group 35">
              <a:extLst>
                <a:ext uri="{FF2B5EF4-FFF2-40B4-BE49-F238E27FC236}">
                  <a16:creationId xmlns:a16="http://schemas.microsoft.com/office/drawing/2014/main" id="{18A9A7E2-B2EE-4235-BECB-03C48DADADCB}"/>
                </a:ext>
              </a:extLst>
            </p:cNvPr>
            <p:cNvGrpSpPr/>
            <p:nvPr/>
          </p:nvGrpSpPr>
          <p:grpSpPr>
            <a:xfrm>
              <a:off x="1612974" y="5144238"/>
              <a:ext cx="944757" cy="696406"/>
              <a:chOff x="18159927" y="2134236"/>
              <a:chExt cx="585788" cy="431800"/>
            </a:xfrm>
          </p:grpSpPr>
          <p:sp>
            <p:nvSpPr>
              <p:cNvPr id="38" name="Freeform 162">
                <a:extLst>
                  <a:ext uri="{FF2B5EF4-FFF2-40B4-BE49-F238E27FC236}">
                    <a16:creationId xmlns:a16="http://schemas.microsoft.com/office/drawing/2014/main" id="{E0C10CBD-69F1-4211-8DDB-6B90E8B7C427}"/>
                  </a:ext>
                </a:extLst>
              </p:cNvPr>
              <p:cNvSpPr>
                <a:spLocks/>
              </p:cNvSpPr>
              <p:nvPr/>
            </p:nvSpPr>
            <p:spPr bwMode="auto">
              <a:xfrm>
                <a:off x="18466315" y="2459673"/>
                <a:ext cx="66675" cy="85725"/>
              </a:xfrm>
              <a:custGeom>
                <a:avLst/>
                <a:gdLst>
                  <a:gd name="T0" fmla="*/ 83 w 92"/>
                  <a:gd name="T1" fmla="*/ 35 h 119"/>
                  <a:gd name="T2" fmla="*/ 65 w 92"/>
                  <a:gd name="T3" fmla="*/ 0 h 119"/>
                  <a:gd name="T4" fmla="*/ 39 w 92"/>
                  <a:gd name="T5" fmla="*/ 68 h 119"/>
                  <a:gd name="T6" fmla="*/ 1 w 92"/>
                  <a:gd name="T7" fmla="*/ 107 h 119"/>
                  <a:gd name="T8" fmla="*/ 12 w 92"/>
                  <a:gd name="T9" fmla="*/ 119 h 119"/>
                  <a:gd name="T10" fmla="*/ 76 w 92"/>
                  <a:gd name="T11" fmla="*/ 119 h 119"/>
                  <a:gd name="T12" fmla="*/ 92 w 92"/>
                  <a:gd name="T13" fmla="*/ 102 h 119"/>
                  <a:gd name="T14" fmla="*/ 84 w 92"/>
                  <a:gd name="T15" fmla="*/ 81 h 119"/>
                  <a:gd name="T16" fmla="*/ 83 w 92"/>
                  <a:gd name="T17" fmla="*/ 3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19">
                    <a:moveTo>
                      <a:pt x="83" y="35"/>
                    </a:moveTo>
                    <a:cubicBezTo>
                      <a:pt x="79" y="23"/>
                      <a:pt x="65" y="0"/>
                      <a:pt x="65" y="0"/>
                    </a:cubicBezTo>
                    <a:cubicBezTo>
                      <a:pt x="65" y="0"/>
                      <a:pt x="62" y="34"/>
                      <a:pt x="39" y="68"/>
                    </a:cubicBezTo>
                    <a:cubicBezTo>
                      <a:pt x="16" y="102"/>
                      <a:pt x="1" y="107"/>
                      <a:pt x="1" y="107"/>
                    </a:cubicBezTo>
                    <a:cubicBezTo>
                      <a:pt x="1" y="107"/>
                      <a:pt x="0" y="118"/>
                      <a:pt x="12" y="119"/>
                    </a:cubicBezTo>
                    <a:cubicBezTo>
                      <a:pt x="16" y="119"/>
                      <a:pt x="68" y="119"/>
                      <a:pt x="76" y="119"/>
                    </a:cubicBezTo>
                    <a:cubicBezTo>
                      <a:pt x="86" y="119"/>
                      <a:pt x="92" y="111"/>
                      <a:pt x="92" y="102"/>
                    </a:cubicBezTo>
                    <a:cubicBezTo>
                      <a:pt x="92" y="92"/>
                      <a:pt x="84" y="81"/>
                      <a:pt x="84" y="81"/>
                    </a:cubicBezTo>
                    <a:cubicBezTo>
                      <a:pt x="84" y="81"/>
                      <a:pt x="86" y="46"/>
                      <a:pt x="83" y="3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9" name="Freeform 163">
                <a:extLst>
                  <a:ext uri="{FF2B5EF4-FFF2-40B4-BE49-F238E27FC236}">
                    <a16:creationId xmlns:a16="http://schemas.microsoft.com/office/drawing/2014/main" id="{B3FB9D7B-B987-481F-BCA6-F4516309B0C7}"/>
                  </a:ext>
                </a:extLst>
              </p:cNvPr>
              <p:cNvSpPr>
                <a:spLocks/>
              </p:cNvSpPr>
              <p:nvPr/>
            </p:nvSpPr>
            <p:spPr bwMode="auto">
              <a:xfrm>
                <a:off x="18166277" y="2427923"/>
                <a:ext cx="63500" cy="87313"/>
              </a:xfrm>
              <a:custGeom>
                <a:avLst/>
                <a:gdLst>
                  <a:gd name="T0" fmla="*/ 44 w 89"/>
                  <a:gd name="T1" fmla="*/ 0 h 121"/>
                  <a:gd name="T2" fmla="*/ 44 w 89"/>
                  <a:gd name="T3" fmla="*/ 0 h 121"/>
                  <a:gd name="T4" fmla="*/ 13 w 89"/>
                  <a:gd name="T5" fmla="*/ 38 h 121"/>
                  <a:gd name="T6" fmla="*/ 8 w 89"/>
                  <a:gd name="T7" fmla="*/ 66 h 121"/>
                  <a:gd name="T8" fmla="*/ 71 w 89"/>
                  <a:gd name="T9" fmla="*/ 113 h 121"/>
                  <a:gd name="T10" fmla="*/ 89 w 89"/>
                  <a:gd name="T11" fmla="*/ 95 h 121"/>
                  <a:gd name="T12" fmla="*/ 67 w 89"/>
                  <a:gd name="T13" fmla="*/ 59 h 121"/>
                  <a:gd name="T14" fmla="*/ 44 w 8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21">
                    <a:moveTo>
                      <a:pt x="44" y="0"/>
                    </a:moveTo>
                    <a:cubicBezTo>
                      <a:pt x="44" y="0"/>
                      <a:pt x="44" y="0"/>
                      <a:pt x="44" y="0"/>
                    </a:cubicBezTo>
                    <a:cubicBezTo>
                      <a:pt x="44" y="0"/>
                      <a:pt x="25" y="22"/>
                      <a:pt x="13" y="38"/>
                    </a:cubicBezTo>
                    <a:cubicBezTo>
                      <a:pt x="0" y="55"/>
                      <a:pt x="8" y="66"/>
                      <a:pt x="8" y="66"/>
                    </a:cubicBezTo>
                    <a:cubicBezTo>
                      <a:pt x="8" y="66"/>
                      <a:pt x="42" y="121"/>
                      <a:pt x="71" y="113"/>
                    </a:cubicBezTo>
                    <a:cubicBezTo>
                      <a:pt x="81" y="110"/>
                      <a:pt x="89" y="95"/>
                      <a:pt x="89" y="95"/>
                    </a:cubicBezTo>
                    <a:cubicBezTo>
                      <a:pt x="89" y="95"/>
                      <a:pt x="76" y="79"/>
                      <a:pt x="67" y="59"/>
                    </a:cubicBezTo>
                    <a:cubicBezTo>
                      <a:pt x="56" y="37"/>
                      <a:pt x="47" y="4"/>
                      <a:pt x="44"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1" name="Freeform 164">
                <a:extLst>
                  <a:ext uri="{FF2B5EF4-FFF2-40B4-BE49-F238E27FC236}">
                    <a16:creationId xmlns:a16="http://schemas.microsoft.com/office/drawing/2014/main" id="{20086AC2-5777-48CB-91F0-1DA2C0B960A8}"/>
                  </a:ext>
                </a:extLst>
              </p:cNvPr>
              <p:cNvSpPr>
                <a:spLocks noEditPoints="1"/>
              </p:cNvSpPr>
              <p:nvPr/>
            </p:nvSpPr>
            <p:spPr bwMode="auto">
              <a:xfrm>
                <a:off x="18159927" y="2134236"/>
                <a:ext cx="585788" cy="431800"/>
              </a:xfrm>
              <a:custGeom>
                <a:avLst/>
                <a:gdLst>
                  <a:gd name="T0" fmla="*/ 767 w 814"/>
                  <a:gd name="T1" fmla="*/ 27 h 599"/>
                  <a:gd name="T2" fmla="*/ 703 w 814"/>
                  <a:gd name="T3" fmla="*/ 74 h 599"/>
                  <a:gd name="T4" fmla="*/ 669 w 814"/>
                  <a:gd name="T5" fmla="*/ 252 h 599"/>
                  <a:gd name="T6" fmla="*/ 678 w 814"/>
                  <a:gd name="T7" fmla="*/ 188 h 599"/>
                  <a:gd name="T8" fmla="*/ 659 w 814"/>
                  <a:gd name="T9" fmla="*/ 174 h 599"/>
                  <a:gd name="T10" fmla="*/ 634 w 814"/>
                  <a:gd name="T11" fmla="*/ 153 h 599"/>
                  <a:gd name="T12" fmla="*/ 642 w 814"/>
                  <a:gd name="T13" fmla="*/ 132 h 599"/>
                  <a:gd name="T14" fmla="*/ 613 w 814"/>
                  <a:gd name="T15" fmla="*/ 87 h 599"/>
                  <a:gd name="T16" fmla="*/ 604 w 814"/>
                  <a:gd name="T17" fmla="*/ 78 h 599"/>
                  <a:gd name="T18" fmla="*/ 352 w 814"/>
                  <a:gd name="T19" fmla="*/ 72 h 599"/>
                  <a:gd name="T20" fmla="*/ 357 w 814"/>
                  <a:gd name="T21" fmla="*/ 82 h 599"/>
                  <a:gd name="T22" fmla="*/ 253 w 814"/>
                  <a:gd name="T23" fmla="*/ 161 h 599"/>
                  <a:gd name="T24" fmla="*/ 220 w 814"/>
                  <a:gd name="T25" fmla="*/ 291 h 599"/>
                  <a:gd name="T26" fmla="*/ 272 w 814"/>
                  <a:gd name="T27" fmla="*/ 265 h 599"/>
                  <a:gd name="T28" fmla="*/ 270 w 814"/>
                  <a:gd name="T29" fmla="*/ 386 h 599"/>
                  <a:gd name="T30" fmla="*/ 389 w 814"/>
                  <a:gd name="T31" fmla="*/ 347 h 599"/>
                  <a:gd name="T32" fmla="*/ 406 w 814"/>
                  <a:gd name="T33" fmla="*/ 159 h 599"/>
                  <a:gd name="T34" fmla="*/ 408 w 814"/>
                  <a:gd name="T35" fmla="*/ 372 h 599"/>
                  <a:gd name="T36" fmla="*/ 262 w 814"/>
                  <a:gd name="T37" fmla="*/ 410 h 599"/>
                  <a:gd name="T38" fmla="*/ 216 w 814"/>
                  <a:gd name="T39" fmla="*/ 331 h 599"/>
                  <a:gd name="T40" fmla="*/ 171 w 814"/>
                  <a:gd name="T41" fmla="*/ 257 h 599"/>
                  <a:gd name="T42" fmla="*/ 254 w 814"/>
                  <a:gd name="T43" fmla="*/ 134 h 599"/>
                  <a:gd name="T44" fmla="*/ 47 w 814"/>
                  <a:gd name="T45" fmla="*/ 270 h 599"/>
                  <a:gd name="T46" fmla="*/ 35 w 814"/>
                  <a:gd name="T47" fmla="*/ 236 h 599"/>
                  <a:gd name="T48" fmla="*/ 5 w 814"/>
                  <a:gd name="T49" fmla="*/ 230 h 599"/>
                  <a:gd name="T50" fmla="*/ 31 w 814"/>
                  <a:gd name="T51" fmla="*/ 293 h 599"/>
                  <a:gd name="T52" fmla="*/ 69 w 814"/>
                  <a:gd name="T53" fmla="*/ 397 h 599"/>
                  <a:gd name="T54" fmla="*/ 111 w 814"/>
                  <a:gd name="T55" fmla="*/ 529 h 599"/>
                  <a:gd name="T56" fmla="*/ 193 w 814"/>
                  <a:gd name="T57" fmla="*/ 582 h 599"/>
                  <a:gd name="T58" fmla="*/ 221 w 814"/>
                  <a:gd name="T59" fmla="*/ 509 h 599"/>
                  <a:gd name="T60" fmla="*/ 280 w 814"/>
                  <a:gd name="T61" fmla="*/ 486 h 599"/>
                  <a:gd name="T62" fmla="*/ 333 w 814"/>
                  <a:gd name="T63" fmla="*/ 493 h 599"/>
                  <a:gd name="T64" fmla="*/ 303 w 814"/>
                  <a:gd name="T65" fmla="*/ 558 h 599"/>
                  <a:gd name="T66" fmla="*/ 436 w 814"/>
                  <a:gd name="T67" fmla="*/ 514 h 599"/>
                  <a:gd name="T68" fmla="*/ 455 w 814"/>
                  <a:gd name="T69" fmla="*/ 369 h 599"/>
                  <a:gd name="T70" fmla="*/ 499 w 814"/>
                  <a:gd name="T71" fmla="*/ 381 h 599"/>
                  <a:gd name="T72" fmla="*/ 616 w 814"/>
                  <a:gd name="T73" fmla="*/ 370 h 599"/>
                  <a:gd name="T74" fmla="*/ 568 w 814"/>
                  <a:gd name="T75" fmla="*/ 401 h 599"/>
                  <a:gd name="T76" fmla="*/ 683 w 814"/>
                  <a:gd name="T77" fmla="*/ 363 h 599"/>
                  <a:gd name="T78" fmla="*/ 464 w 814"/>
                  <a:gd name="T79" fmla="*/ 159 h 599"/>
                  <a:gd name="T80" fmla="*/ 522 w 814"/>
                  <a:gd name="T81" fmla="*/ 109 h 599"/>
                  <a:gd name="T82" fmla="*/ 464 w 814"/>
                  <a:gd name="T83" fmla="*/ 159 h 599"/>
                  <a:gd name="T84" fmla="*/ 514 w 814"/>
                  <a:gd name="T85" fmla="*/ 227 h 599"/>
                  <a:gd name="T86" fmla="*/ 526 w 814"/>
                  <a:gd name="T87" fmla="*/ 206 h 599"/>
                  <a:gd name="T88" fmla="*/ 507 w 814"/>
                  <a:gd name="T89" fmla="*/ 187 h 599"/>
                  <a:gd name="T90" fmla="*/ 491 w 814"/>
                  <a:gd name="T91" fmla="*/ 202 h 599"/>
                  <a:gd name="T92" fmla="*/ 564 w 814"/>
                  <a:gd name="T93" fmla="*/ 148 h 599"/>
                  <a:gd name="T94" fmla="*/ 548 w 814"/>
                  <a:gd name="T95" fmla="*/ 157 h 599"/>
                  <a:gd name="T96" fmla="*/ 567 w 814"/>
                  <a:gd name="T97" fmla="*/ 180 h 599"/>
                  <a:gd name="T98" fmla="*/ 589 w 814"/>
                  <a:gd name="T99" fmla="*/ 174 h 599"/>
                  <a:gd name="T100" fmla="*/ 748 w 814"/>
                  <a:gd name="T101" fmla="*/ 78 h 599"/>
                  <a:gd name="T102" fmla="*/ 714 w 814"/>
                  <a:gd name="T103" fmla="*/ 80 h 599"/>
                  <a:gd name="T104" fmla="*/ 768 w 814"/>
                  <a:gd name="T105" fmla="*/ 41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4" h="599">
                    <a:moveTo>
                      <a:pt x="809" y="163"/>
                    </a:moveTo>
                    <a:cubicBezTo>
                      <a:pt x="805" y="56"/>
                      <a:pt x="775" y="27"/>
                      <a:pt x="767" y="27"/>
                    </a:cubicBezTo>
                    <a:cubicBezTo>
                      <a:pt x="756" y="29"/>
                      <a:pt x="752" y="46"/>
                      <a:pt x="740" y="55"/>
                    </a:cubicBezTo>
                    <a:cubicBezTo>
                      <a:pt x="723" y="67"/>
                      <a:pt x="712" y="64"/>
                      <a:pt x="703" y="74"/>
                    </a:cubicBezTo>
                    <a:cubicBezTo>
                      <a:pt x="693" y="83"/>
                      <a:pt x="712" y="108"/>
                      <a:pt x="710" y="172"/>
                    </a:cubicBezTo>
                    <a:cubicBezTo>
                      <a:pt x="707" y="230"/>
                      <a:pt x="669" y="252"/>
                      <a:pt x="669" y="252"/>
                    </a:cubicBezTo>
                    <a:cubicBezTo>
                      <a:pt x="669" y="252"/>
                      <a:pt x="687" y="226"/>
                      <a:pt x="689" y="208"/>
                    </a:cubicBezTo>
                    <a:cubicBezTo>
                      <a:pt x="692" y="195"/>
                      <a:pt x="684" y="192"/>
                      <a:pt x="678" y="188"/>
                    </a:cubicBezTo>
                    <a:cubicBezTo>
                      <a:pt x="668" y="178"/>
                      <a:pt x="646" y="203"/>
                      <a:pt x="640" y="208"/>
                    </a:cubicBezTo>
                    <a:cubicBezTo>
                      <a:pt x="650" y="197"/>
                      <a:pt x="665" y="185"/>
                      <a:pt x="659" y="174"/>
                    </a:cubicBezTo>
                    <a:cubicBezTo>
                      <a:pt x="649" y="157"/>
                      <a:pt x="625" y="169"/>
                      <a:pt x="620" y="170"/>
                    </a:cubicBezTo>
                    <a:cubicBezTo>
                      <a:pt x="625" y="168"/>
                      <a:pt x="636" y="163"/>
                      <a:pt x="634" y="153"/>
                    </a:cubicBezTo>
                    <a:cubicBezTo>
                      <a:pt x="629" y="134"/>
                      <a:pt x="610" y="138"/>
                      <a:pt x="608" y="139"/>
                    </a:cubicBezTo>
                    <a:cubicBezTo>
                      <a:pt x="616" y="135"/>
                      <a:pt x="620" y="131"/>
                      <a:pt x="642" y="132"/>
                    </a:cubicBezTo>
                    <a:cubicBezTo>
                      <a:pt x="654" y="132"/>
                      <a:pt x="651" y="120"/>
                      <a:pt x="643" y="110"/>
                    </a:cubicBezTo>
                    <a:cubicBezTo>
                      <a:pt x="631" y="95"/>
                      <a:pt x="623" y="90"/>
                      <a:pt x="613" y="87"/>
                    </a:cubicBezTo>
                    <a:cubicBezTo>
                      <a:pt x="602" y="83"/>
                      <a:pt x="581" y="86"/>
                      <a:pt x="581" y="86"/>
                    </a:cubicBezTo>
                    <a:cubicBezTo>
                      <a:pt x="581" y="86"/>
                      <a:pt x="595" y="76"/>
                      <a:pt x="604" y="78"/>
                    </a:cubicBezTo>
                    <a:cubicBezTo>
                      <a:pt x="593" y="63"/>
                      <a:pt x="557" y="8"/>
                      <a:pt x="496" y="6"/>
                    </a:cubicBezTo>
                    <a:cubicBezTo>
                      <a:pt x="385" y="0"/>
                      <a:pt x="352" y="72"/>
                      <a:pt x="352" y="72"/>
                    </a:cubicBezTo>
                    <a:lnTo>
                      <a:pt x="406" y="70"/>
                    </a:lnTo>
                    <a:cubicBezTo>
                      <a:pt x="406" y="70"/>
                      <a:pt x="390" y="76"/>
                      <a:pt x="357" y="82"/>
                    </a:cubicBezTo>
                    <a:cubicBezTo>
                      <a:pt x="332" y="86"/>
                      <a:pt x="333" y="86"/>
                      <a:pt x="325" y="87"/>
                    </a:cubicBezTo>
                    <a:cubicBezTo>
                      <a:pt x="313" y="90"/>
                      <a:pt x="281" y="128"/>
                      <a:pt x="253" y="161"/>
                    </a:cubicBezTo>
                    <a:cubicBezTo>
                      <a:pt x="224" y="193"/>
                      <a:pt x="194" y="234"/>
                      <a:pt x="194" y="250"/>
                    </a:cubicBezTo>
                    <a:cubicBezTo>
                      <a:pt x="194" y="267"/>
                      <a:pt x="211" y="278"/>
                      <a:pt x="220" y="291"/>
                    </a:cubicBezTo>
                    <a:cubicBezTo>
                      <a:pt x="230" y="305"/>
                      <a:pt x="232" y="312"/>
                      <a:pt x="232" y="312"/>
                    </a:cubicBezTo>
                    <a:lnTo>
                      <a:pt x="272" y="265"/>
                    </a:lnTo>
                    <a:lnTo>
                      <a:pt x="226" y="361"/>
                    </a:lnTo>
                    <a:cubicBezTo>
                      <a:pt x="226" y="361"/>
                      <a:pt x="247" y="389"/>
                      <a:pt x="270" y="386"/>
                    </a:cubicBezTo>
                    <a:cubicBezTo>
                      <a:pt x="288" y="384"/>
                      <a:pt x="328" y="352"/>
                      <a:pt x="352" y="348"/>
                    </a:cubicBezTo>
                    <a:cubicBezTo>
                      <a:pt x="378" y="343"/>
                      <a:pt x="389" y="347"/>
                      <a:pt x="389" y="347"/>
                    </a:cubicBezTo>
                    <a:cubicBezTo>
                      <a:pt x="389" y="347"/>
                      <a:pt x="406" y="301"/>
                      <a:pt x="398" y="268"/>
                    </a:cubicBezTo>
                    <a:cubicBezTo>
                      <a:pt x="383" y="210"/>
                      <a:pt x="394" y="178"/>
                      <a:pt x="406" y="159"/>
                    </a:cubicBezTo>
                    <a:cubicBezTo>
                      <a:pt x="397" y="237"/>
                      <a:pt x="423" y="242"/>
                      <a:pt x="421" y="293"/>
                    </a:cubicBezTo>
                    <a:cubicBezTo>
                      <a:pt x="420" y="331"/>
                      <a:pt x="408" y="372"/>
                      <a:pt x="408" y="372"/>
                    </a:cubicBezTo>
                    <a:cubicBezTo>
                      <a:pt x="408" y="372"/>
                      <a:pt x="371" y="359"/>
                      <a:pt x="343" y="374"/>
                    </a:cubicBezTo>
                    <a:cubicBezTo>
                      <a:pt x="314" y="389"/>
                      <a:pt x="289" y="410"/>
                      <a:pt x="262" y="410"/>
                    </a:cubicBezTo>
                    <a:cubicBezTo>
                      <a:pt x="234" y="410"/>
                      <a:pt x="196" y="361"/>
                      <a:pt x="196" y="361"/>
                    </a:cubicBezTo>
                    <a:lnTo>
                      <a:pt x="216" y="331"/>
                    </a:lnTo>
                    <a:cubicBezTo>
                      <a:pt x="216" y="331"/>
                      <a:pt x="213" y="321"/>
                      <a:pt x="205" y="312"/>
                    </a:cubicBezTo>
                    <a:cubicBezTo>
                      <a:pt x="193" y="297"/>
                      <a:pt x="173" y="275"/>
                      <a:pt x="171" y="257"/>
                    </a:cubicBezTo>
                    <a:cubicBezTo>
                      <a:pt x="170" y="227"/>
                      <a:pt x="200" y="195"/>
                      <a:pt x="211" y="182"/>
                    </a:cubicBezTo>
                    <a:cubicBezTo>
                      <a:pt x="221" y="169"/>
                      <a:pt x="254" y="134"/>
                      <a:pt x="254" y="134"/>
                    </a:cubicBezTo>
                    <a:cubicBezTo>
                      <a:pt x="254" y="134"/>
                      <a:pt x="159" y="147"/>
                      <a:pt x="119" y="193"/>
                    </a:cubicBezTo>
                    <a:cubicBezTo>
                      <a:pt x="72" y="250"/>
                      <a:pt x="65" y="267"/>
                      <a:pt x="47" y="270"/>
                    </a:cubicBezTo>
                    <a:cubicBezTo>
                      <a:pt x="30" y="272"/>
                      <a:pt x="23" y="253"/>
                      <a:pt x="23" y="253"/>
                    </a:cubicBezTo>
                    <a:cubicBezTo>
                      <a:pt x="23" y="253"/>
                      <a:pt x="37" y="252"/>
                      <a:pt x="35" y="236"/>
                    </a:cubicBezTo>
                    <a:cubicBezTo>
                      <a:pt x="32" y="210"/>
                      <a:pt x="39" y="195"/>
                      <a:pt x="39" y="195"/>
                    </a:cubicBezTo>
                    <a:cubicBezTo>
                      <a:pt x="39" y="195"/>
                      <a:pt x="11" y="212"/>
                      <a:pt x="5" y="230"/>
                    </a:cubicBezTo>
                    <a:cubicBezTo>
                      <a:pt x="0" y="248"/>
                      <a:pt x="12" y="253"/>
                      <a:pt x="12" y="253"/>
                    </a:cubicBezTo>
                    <a:cubicBezTo>
                      <a:pt x="12" y="253"/>
                      <a:pt x="12" y="286"/>
                      <a:pt x="31" y="293"/>
                    </a:cubicBezTo>
                    <a:cubicBezTo>
                      <a:pt x="50" y="301"/>
                      <a:pt x="65" y="294"/>
                      <a:pt x="65" y="294"/>
                    </a:cubicBezTo>
                    <a:cubicBezTo>
                      <a:pt x="65" y="294"/>
                      <a:pt x="53" y="354"/>
                      <a:pt x="69" y="397"/>
                    </a:cubicBezTo>
                    <a:cubicBezTo>
                      <a:pt x="85" y="441"/>
                      <a:pt x="118" y="488"/>
                      <a:pt x="118" y="488"/>
                    </a:cubicBezTo>
                    <a:cubicBezTo>
                      <a:pt x="118" y="488"/>
                      <a:pt x="115" y="521"/>
                      <a:pt x="111" y="529"/>
                    </a:cubicBezTo>
                    <a:cubicBezTo>
                      <a:pt x="109" y="537"/>
                      <a:pt x="96" y="556"/>
                      <a:pt x="115" y="570"/>
                    </a:cubicBezTo>
                    <a:cubicBezTo>
                      <a:pt x="134" y="584"/>
                      <a:pt x="182" y="589"/>
                      <a:pt x="193" y="582"/>
                    </a:cubicBezTo>
                    <a:cubicBezTo>
                      <a:pt x="204" y="576"/>
                      <a:pt x="201" y="556"/>
                      <a:pt x="202" y="550"/>
                    </a:cubicBezTo>
                    <a:cubicBezTo>
                      <a:pt x="204" y="543"/>
                      <a:pt x="219" y="516"/>
                      <a:pt x="221" y="509"/>
                    </a:cubicBezTo>
                    <a:cubicBezTo>
                      <a:pt x="223" y="501"/>
                      <a:pt x="223" y="460"/>
                      <a:pt x="220" y="446"/>
                    </a:cubicBezTo>
                    <a:cubicBezTo>
                      <a:pt x="223" y="453"/>
                      <a:pt x="235" y="484"/>
                      <a:pt x="280" y="486"/>
                    </a:cubicBezTo>
                    <a:cubicBezTo>
                      <a:pt x="321" y="487"/>
                      <a:pt x="334" y="465"/>
                      <a:pt x="334" y="450"/>
                    </a:cubicBezTo>
                    <a:cubicBezTo>
                      <a:pt x="334" y="457"/>
                      <a:pt x="337" y="487"/>
                      <a:pt x="333" y="493"/>
                    </a:cubicBezTo>
                    <a:cubicBezTo>
                      <a:pt x="329" y="498"/>
                      <a:pt x="317" y="502"/>
                      <a:pt x="304" y="509"/>
                    </a:cubicBezTo>
                    <a:cubicBezTo>
                      <a:pt x="292" y="517"/>
                      <a:pt x="276" y="525"/>
                      <a:pt x="303" y="558"/>
                    </a:cubicBezTo>
                    <a:cubicBezTo>
                      <a:pt x="333" y="596"/>
                      <a:pt x="338" y="599"/>
                      <a:pt x="364" y="578"/>
                    </a:cubicBezTo>
                    <a:cubicBezTo>
                      <a:pt x="390" y="558"/>
                      <a:pt x="417" y="539"/>
                      <a:pt x="436" y="514"/>
                    </a:cubicBezTo>
                    <a:cubicBezTo>
                      <a:pt x="455" y="490"/>
                      <a:pt x="489" y="400"/>
                      <a:pt x="489" y="400"/>
                    </a:cubicBezTo>
                    <a:cubicBezTo>
                      <a:pt x="489" y="400"/>
                      <a:pt x="469" y="386"/>
                      <a:pt x="455" y="369"/>
                    </a:cubicBezTo>
                    <a:cubicBezTo>
                      <a:pt x="446" y="355"/>
                      <a:pt x="443" y="347"/>
                      <a:pt x="443" y="347"/>
                    </a:cubicBezTo>
                    <a:cubicBezTo>
                      <a:pt x="443" y="347"/>
                      <a:pt x="470" y="374"/>
                      <a:pt x="499" y="381"/>
                    </a:cubicBezTo>
                    <a:cubicBezTo>
                      <a:pt x="510" y="393"/>
                      <a:pt x="527" y="411"/>
                      <a:pt x="542" y="416"/>
                    </a:cubicBezTo>
                    <a:cubicBezTo>
                      <a:pt x="598" y="440"/>
                      <a:pt x="616" y="370"/>
                      <a:pt x="616" y="370"/>
                    </a:cubicBezTo>
                    <a:lnTo>
                      <a:pt x="608" y="369"/>
                    </a:lnTo>
                    <a:cubicBezTo>
                      <a:pt x="608" y="369"/>
                      <a:pt x="593" y="404"/>
                      <a:pt x="568" y="401"/>
                    </a:cubicBezTo>
                    <a:cubicBezTo>
                      <a:pt x="519" y="396"/>
                      <a:pt x="534" y="295"/>
                      <a:pt x="534" y="295"/>
                    </a:cubicBezTo>
                    <a:cubicBezTo>
                      <a:pt x="534" y="295"/>
                      <a:pt x="583" y="366"/>
                      <a:pt x="683" y="363"/>
                    </a:cubicBezTo>
                    <a:cubicBezTo>
                      <a:pt x="744" y="365"/>
                      <a:pt x="814" y="294"/>
                      <a:pt x="809" y="163"/>
                    </a:cubicBezTo>
                    <a:close/>
                    <a:moveTo>
                      <a:pt x="464" y="159"/>
                    </a:moveTo>
                    <a:cubicBezTo>
                      <a:pt x="464" y="159"/>
                      <a:pt x="468" y="113"/>
                      <a:pt x="477" y="106"/>
                    </a:cubicBezTo>
                    <a:cubicBezTo>
                      <a:pt x="489" y="98"/>
                      <a:pt x="522" y="109"/>
                      <a:pt x="522" y="109"/>
                    </a:cubicBezTo>
                    <a:cubicBezTo>
                      <a:pt x="522" y="109"/>
                      <a:pt x="502" y="109"/>
                      <a:pt x="489" y="120"/>
                    </a:cubicBezTo>
                    <a:cubicBezTo>
                      <a:pt x="479" y="129"/>
                      <a:pt x="464" y="159"/>
                      <a:pt x="464" y="159"/>
                    </a:cubicBezTo>
                    <a:close/>
                    <a:moveTo>
                      <a:pt x="542" y="200"/>
                    </a:moveTo>
                    <a:cubicBezTo>
                      <a:pt x="527" y="212"/>
                      <a:pt x="514" y="227"/>
                      <a:pt x="514" y="227"/>
                    </a:cubicBezTo>
                    <a:cubicBezTo>
                      <a:pt x="514" y="227"/>
                      <a:pt x="517" y="221"/>
                      <a:pt x="519" y="216"/>
                    </a:cubicBezTo>
                    <a:cubicBezTo>
                      <a:pt x="522" y="211"/>
                      <a:pt x="526" y="206"/>
                      <a:pt x="526" y="206"/>
                    </a:cubicBezTo>
                    <a:cubicBezTo>
                      <a:pt x="526" y="206"/>
                      <a:pt x="521" y="204"/>
                      <a:pt x="514" y="197"/>
                    </a:cubicBezTo>
                    <a:cubicBezTo>
                      <a:pt x="510" y="193"/>
                      <a:pt x="508" y="189"/>
                      <a:pt x="507" y="187"/>
                    </a:cubicBezTo>
                    <a:cubicBezTo>
                      <a:pt x="507" y="187"/>
                      <a:pt x="504" y="188"/>
                      <a:pt x="500" y="192"/>
                    </a:cubicBezTo>
                    <a:cubicBezTo>
                      <a:pt x="496" y="195"/>
                      <a:pt x="491" y="202"/>
                      <a:pt x="491" y="202"/>
                    </a:cubicBezTo>
                    <a:cubicBezTo>
                      <a:pt x="491" y="202"/>
                      <a:pt x="504" y="176"/>
                      <a:pt x="523" y="162"/>
                    </a:cubicBezTo>
                    <a:cubicBezTo>
                      <a:pt x="544" y="148"/>
                      <a:pt x="564" y="148"/>
                      <a:pt x="564" y="148"/>
                    </a:cubicBezTo>
                    <a:cubicBezTo>
                      <a:pt x="564" y="148"/>
                      <a:pt x="561" y="148"/>
                      <a:pt x="555" y="153"/>
                    </a:cubicBezTo>
                    <a:cubicBezTo>
                      <a:pt x="548" y="157"/>
                      <a:pt x="548" y="157"/>
                      <a:pt x="548" y="157"/>
                    </a:cubicBezTo>
                    <a:cubicBezTo>
                      <a:pt x="548" y="157"/>
                      <a:pt x="555" y="159"/>
                      <a:pt x="560" y="165"/>
                    </a:cubicBezTo>
                    <a:cubicBezTo>
                      <a:pt x="566" y="172"/>
                      <a:pt x="567" y="180"/>
                      <a:pt x="567" y="180"/>
                    </a:cubicBezTo>
                    <a:cubicBezTo>
                      <a:pt x="567" y="180"/>
                      <a:pt x="568" y="180"/>
                      <a:pt x="575" y="177"/>
                    </a:cubicBezTo>
                    <a:cubicBezTo>
                      <a:pt x="582" y="174"/>
                      <a:pt x="589" y="174"/>
                      <a:pt x="589" y="174"/>
                    </a:cubicBezTo>
                    <a:cubicBezTo>
                      <a:pt x="589" y="174"/>
                      <a:pt x="564" y="182"/>
                      <a:pt x="542" y="200"/>
                    </a:cubicBezTo>
                    <a:close/>
                    <a:moveTo>
                      <a:pt x="748" y="78"/>
                    </a:moveTo>
                    <a:cubicBezTo>
                      <a:pt x="731" y="90"/>
                      <a:pt x="714" y="91"/>
                      <a:pt x="712" y="86"/>
                    </a:cubicBezTo>
                    <a:cubicBezTo>
                      <a:pt x="710" y="80"/>
                      <a:pt x="714" y="80"/>
                      <a:pt x="714" y="80"/>
                    </a:cubicBezTo>
                    <a:cubicBezTo>
                      <a:pt x="714" y="80"/>
                      <a:pt x="731" y="74"/>
                      <a:pt x="741" y="67"/>
                    </a:cubicBezTo>
                    <a:cubicBezTo>
                      <a:pt x="753" y="57"/>
                      <a:pt x="764" y="36"/>
                      <a:pt x="768" y="41"/>
                    </a:cubicBezTo>
                    <a:cubicBezTo>
                      <a:pt x="772" y="48"/>
                      <a:pt x="761" y="68"/>
                      <a:pt x="748" y="7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37" name="Rectangle 36">
              <a:extLst>
                <a:ext uri="{FF2B5EF4-FFF2-40B4-BE49-F238E27FC236}">
                  <a16:creationId xmlns:a16="http://schemas.microsoft.com/office/drawing/2014/main" id="{1951B3C8-0C3C-4DFA-831D-1884245CD10B}"/>
                </a:ext>
              </a:extLst>
            </p:cNvPr>
            <p:cNvSpPr/>
            <p:nvPr/>
          </p:nvSpPr>
          <p:spPr>
            <a:xfrm>
              <a:off x="1288499" y="5930021"/>
              <a:ext cx="1593706"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err="1">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HDINSIGHTS</a:t>
              </a:r>
              <a:endPar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endParaRPr>
            </a:p>
          </p:txBody>
        </p:sp>
      </p:grpSp>
      <p:grpSp>
        <p:nvGrpSpPr>
          <p:cNvPr id="42" name="Group 41">
            <a:extLst>
              <a:ext uri="{FF2B5EF4-FFF2-40B4-BE49-F238E27FC236}">
                <a16:creationId xmlns:a16="http://schemas.microsoft.com/office/drawing/2014/main" id="{9A4756B5-A52A-4640-B19E-DDAB034E258E}"/>
              </a:ext>
            </a:extLst>
          </p:cNvPr>
          <p:cNvGrpSpPr/>
          <p:nvPr/>
        </p:nvGrpSpPr>
        <p:grpSpPr>
          <a:xfrm>
            <a:off x="9708327" y="3908481"/>
            <a:ext cx="1255473" cy="1263552"/>
            <a:chOff x="4340040" y="4974246"/>
            <a:chExt cx="1255473" cy="1263552"/>
          </a:xfrm>
        </p:grpSpPr>
        <p:pic>
          <p:nvPicPr>
            <p:cNvPr id="43" name="Picture 42">
              <a:extLst>
                <a:ext uri="{FF2B5EF4-FFF2-40B4-BE49-F238E27FC236}">
                  <a16:creationId xmlns:a16="http://schemas.microsoft.com/office/drawing/2014/main" id="{5E70C5BD-1E9E-409B-B3C4-A0D989CA08F4}"/>
                </a:ext>
              </a:extLst>
            </p:cNvPr>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444704" y="4974246"/>
              <a:ext cx="1046144" cy="917121"/>
            </a:xfrm>
            <a:prstGeom prst="rect">
              <a:avLst/>
            </a:prstGeom>
          </p:spPr>
        </p:pic>
        <p:sp>
          <p:nvSpPr>
            <p:cNvPr id="44" name="Rectangle 43">
              <a:extLst>
                <a:ext uri="{FF2B5EF4-FFF2-40B4-BE49-F238E27FC236}">
                  <a16:creationId xmlns:a16="http://schemas.microsoft.com/office/drawing/2014/main" id="{BDE2BF96-C450-4ADB-963D-4355EDF6A12C}"/>
                </a:ext>
              </a:extLst>
            </p:cNvPr>
            <p:cNvSpPr/>
            <p:nvPr/>
          </p:nvSpPr>
          <p:spPr>
            <a:xfrm>
              <a:off x="4340040" y="5930021"/>
              <a:ext cx="1255473"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R SERVER</a:t>
              </a:r>
            </a:p>
          </p:txBody>
        </p:sp>
      </p:grpSp>
    </p:spTree>
    <p:extLst>
      <p:ext uri="{BB962C8B-B14F-4D97-AF65-F5344CB8AC3E}">
        <p14:creationId xmlns:p14="http://schemas.microsoft.com/office/powerpoint/2010/main" val="113255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Time Series Insights</a:t>
            </a:r>
            <a:br>
              <a:rPr lang="en-US"/>
            </a:br>
            <a:endParaRPr lang="en-US"/>
          </a:p>
        </p:txBody>
      </p:sp>
      <p:sp>
        <p:nvSpPr>
          <p:cNvPr id="3" name="Text Placeholder 2"/>
          <p:cNvSpPr>
            <a:spLocks noGrp="1"/>
          </p:cNvSpPr>
          <p:nvPr>
            <p:ph type="body" sz="quarter" idx="10"/>
          </p:nvPr>
        </p:nvSpPr>
        <p:spPr>
          <a:xfrm>
            <a:off x="274639" y="982031"/>
            <a:ext cx="5231013" cy="4210383"/>
          </a:xfrm>
        </p:spPr>
        <p:txBody>
          <a:bodyPr/>
          <a:lstStyle/>
          <a:p>
            <a:r>
              <a:rPr lang="en-US" dirty="0"/>
              <a:t>IoT scale time-series data store</a:t>
            </a:r>
          </a:p>
          <a:p>
            <a:endParaRPr lang="en-US" dirty="0"/>
          </a:p>
          <a:p>
            <a:r>
              <a:rPr lang="en-US" dirty="0"/>
              <a:t>Schema-less store, just send data</a:t>
            </a:r>
          </a:p>
          <a:p>
            <a:r>
              <a:rPr lang="en-US" dirty="0"/>
              <a:t>Easy IoT Hub connection</a:t>
            </a:r>
          </a:p>
          <a:p>
            <a:r>
              <a:rPr lang="en-US" dirty="0"/>
              <a:t>Store, query and visualize billions of events</a:t>
            </a:r>
          </a:p>
          <a:p>
            <a:r>
              <a:rPr lang="en-US" dirty="0"/>
              <a:t>Simple and fast navigation</a:t>
            </a:r>
          </a:p>
        </p:txBody>
      </p:sp>
      <p:pic>
        <p:nvPicPr>
          <p:cNvPr id="12" name="Picture 11">
            <a:extLst>
              <a:ext uri="{FF2B5EF4-FFF2-40B4-BE49-F238E27FC236}">
                <a16:creationId xmlns:a16="http://schemas.microsoft.com/office/drawing/2014/main" id="{AF97402C-B0C3-4408-85DE-18BA6034BE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80084" y="2235303"/>
            <a:ext cx="6636202" cy="4319159"/>
          </a:xfrm>
          <a:prstGeom prst="rect">
            <a:avLst/>
          </a:prstGeom>
        </p:spPr>
      </p:pic>
    </p:spTree>
    <p:extLst>
      <p:ext uri="{BB962C8B-B14F-4D97-AF65-F5344CB8AC3E}">
        <p14:creationId xmlns:p14="http://schemas.microsoft.com/office/powerpoint/2010/main" val="275607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Operationalize</a:t>
            </a:r>
            <a:br>
              <a:rPr lang="en-US"/>
            </a:br>
            <a:endParaRPr lang="en-US"/>
          </a:p>
        </p:txBody>
      </p:sp>
      <p:sp>
        <p:nvSpPr>
          <p:cNvPr id="3" name="Text Placeholder 2"/>
          <p:cNvSpPr>
            <a:spLocks noGrp="1"/>
          </p:cNvSpPr>
          <p:nvPr>
            <p:ph type="body" sz="quarter" idx="10"/>
          </p:nvPr>
        </p:nvSpPr>
        <p:spPr/>
        <p:txBody>
          <a:bodyPr/>
          <a:lstStyle/>
          <a:p>
            <a:r>
              <a:rPr lang="en-US"/>
              <a:t>Implement rules/thresholds</a:t>
            </a:r>
          </a:p>
          <a:p>
            <a:r>
              <a:rPr lang="en-US"/>
              <a:t>Process real time data</a:t>
            </a:r>
          </a:p>
          <a:p>
            <a:r>
              <a:rPr lang="en-US"/>
              <a:t>Mission critical reporting</a:t>
            </a:r>
          </a:p>
          <a:p>
            <a:endParaRPr lang="en-US"/>
          </a:p>
          <a:p>
            <a:endParaRPr lang="en-US"/>
          </a:p>
        </p:txBody>
      </p:sp>
      <p:cxnSp>
        <p:nvCxnSpPr>
          <p:cNvPr id="40" name="Straight Connector 39">
            <a:extLst>
              <a:ext uri="{FF2B5EF4-FFF2-40B4-BE49-F238E27FC236}">
                <a16:creationId xmlns:a16="http://schemas.microsoft.com/office/drawing/2014/main" id="{526420D2-6DB3-45F6-B4E7-56A578F9EB3F}"/>
              </a:ext>
            </a:extLst>
          </p:cNvPr>
          <p:cNvCxnSpPr>
            <a:cxnSpLocks/>
          </p:cNvCxnSpPr>
          <p:nvPr/>
        </p:nvCxnSpPr>
        <p:spPr>
          <a:xfrm>
            <a:off x="5868185" y="3534741"/>
            <a:ext cx="5819016" cy="0"/>
          </a:xfrm>
          <a:prstGeom prst="line">
            <a:avLst/>
          </a:prstGeom>
          <a:ln w="31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4844668-2C37-403A-9DE5-F17238BF0B26}"/>
              </a:ext>
            </a:extLst>
          </p:cNvPr>
          <p:cNvSpPr/>
          <p:nvPr/>
        </p:nvSpPr>
        <p:spPr bwMode="auto">
          <a:xfrm>
            <a:off x="5576111" y="421804"/>
            <a:ext cx="6403164" cy="5872024"/>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CBF39859-82A6-4D5B-B345-5710B2FF82FD}"/>
              </a:ext>
            </a:extLst>
          </p:cNvPr>
          <p:cNvGrpSpPr/>
          <p:nvPr/>
        </p:nvGrpSpPr>
        <p:grpSpPr>
          <a:xfrm>
            <a:off x="9626545" y="2163862"/>
            <a:ext cx="1495922" cy="1215162"/>
            <a:chOff x="9723995" y="1422459"/>
            <a:chExt cx="1495922" cy="1215162"/>
          </a:xfrm>
        </p:grpSpPr>
        <p:pic>
          <p:nvPicPr>
            <p:cNvPr id="50" name="Picture 49">
              <a:extLst>
                <a:ext uri="{FF2B5EF4-FFF2-40B4-BE49-F238E27FC236}">
                  <a16:creationId xmlns:a16="http://schemas.microsoft.com/office/drawing/2014/main" id="{0E3E9C5E-31B2-4E1D-BCA6-44D5BA6E81A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81811" y="1422459"/>
              <a:ext cx="780290" cy="780290"/>
            </a:xfrm>
            <a:prstGeom prst="rect">
              <a:avLst/>
            </a:prstGeom>
          </p:spPr>
        </p:pic>
        <p:sp>
          <p:nvSpPr>
            <p:cNvPr id="51" name="Rectangle 50">
              <a:extLst>
                <a:ext uri="{FF2B5EF4-FFF2-40B4-BE49-F238E27FC236}">
                  <a16:creationId xmlns:a16="http://schemas.microsoft.com/office/drawing/2014/main" id="{89DD59DC-DE1F-4E28-9BB5-D2E6B104FDC1}"/>
                </a:ext>
              </a:extLst>
            </p:cNvPr>
            <p:cNvSpPr/>
            <p:nvPr/>
          </p:nvSpPr>
          <p:spPr>
            <a:xfrm>
              <a:off x="9723995" y="2329844"/>
              <a:ext cx="1495922"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FUNCTIONS</a:t>
              </a:r>
            </a:p>
          </p:txBody>
        </p:sp>
      </p:grpSp>
      <p:grpSp>
        <p:nvGrpSpPr>
          <p:cNvPr id="52" name="Group 51">
            <a:extLst>
              <a:ext uri="{FF2B5EF4-FFF2-40B4-BE49-F238E27FC236}">
                <a16:creationId xmlns:a16="http://schemas.microsoft.com/office/drawing/2014/main" id="{59AF615C-8FEE-4D38-9CAB-FAA386AD2788}"/>
              </a:ext>
            </a:extLst>
          </p:cNvPr>
          <p:cNvGrpSpPr/>
          <p:nvPr/>
        </p:nvGrpSpPr>
        <p:grpSpPr>
          <a:xfrm>
            <a:off x="5890499" y="530757"/>
            <a:ext cx="2577950" cy="1430933"/>
            <a:chOff x="941759" y="1206688"/>
            <a:chExt cx="2577950" cy="1430933"/>
          </a:xfrm>
        </p:grpSpPr>
        <p:sp>
          <p:nvSpPr>
            <p:cNvPr id="53" name="Rectangle 52">
              <a:extLst>
                <a:ext uri="{FF2B5EF4-FFF2-40B4-BE49-F238E27FC236}">
                  <a16:creationId xmlns:a16="http://schemas.microsoft.com/office/drawing/2014/main" id="{5A49C62E-8714-42D7-B4DA-05F065ABD436}"/>
                </a:ext>
              </a:extLst>
            </p:cNvPr>
            <p:cNvSpPr/>
            <p:nvPr/>
          </p:nvSpPr>
          <p:spPr>
            <a:xfrm>
              <a:off x="941759" y="2329844"/>
              <a:ext cx="2577950"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COGNITIVE SERVICES</a:t>
              </a:r>
            </a:p>
          </p:txBody>
        </p:sp>
        <p:pic>
          <p:nvPicPr>
            <p:cNvPr id="54" name="Picture 53">
              <a:extLst>
                <a:ext uri="{FF2B5EF4-FFF2-40B4-BE49-F238E27FC236}">
                  <a16:creationId xmlns:a16="http://schemas.microsoft.com/office/drawing/2014/main" id="{81846ECB-DFDA-49B7-951E-B2D15C8616A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46153" y="1206688"/>
              <a:ext cx="1169162" cy="1169162"/>
            </a:xfrm>
            <a:prstGeom prst="rect">
              <a:avLst/>
            </a:prstGeom>
          </p:spPr>
        </p:pic>
      </p:grpSp>
      <p:grpSp>
        <p:nvGrpSpPr>
          <p:cNvPr id="36" name="Group 35">
            <a:extLst>
              <a:ext uri="{FF2B5EF4-FFF2-40B4-BE49-F238E27FC236}">
                <a16:creationId xmlns:a16="http://schemas.microsoft.com/office/drawing/2014/main" id="{1B5F2E9D-0DD9-4E2F-839E-74CDFAC850C4}"/>
              </a:ext>
            </a:extLst>
          </p:cNvPr>
          <p:cNvGrpSpPr/>
          <p:nvPr/>
        </p:nvGrpSpPr>
        <p:grpSpPr>
          <a:xfrm>
            <a:off x="6382621" y="3791074"/>
            <a:ext cx="1593706" cy="1093560"/>
            <a:chOff x="1288499" y="5144238"/>
            <a:chExt cx="1593706" cy="1093560"/>
          </a:xfrm>
        </p:grpSpPr>
        <p:grpSp>
          <p:nvGrpSpPr>
            <p:cNvPr id="56" name="Group 55">
              <a:extLst>
                <a:ext uri="{FF2B5EF4-FFF2-40B4-BE49-F238E27FC236}">
                  <a16:creationId xmlns:a16="http://schemas.microsoft.com/office/drawing/2014/main" id="{074723E9-9337-45E6-B25B-EBB14EB6D3DD}"/>
                </a:ext>
              </a:extLst>
            </p:cNvPr>
            <p:cNvGrpSpPr/>
            <p:nvPr/>
          </p:nvGrpSpPr>
          <p:grpSpPr>
            <a:xfrm>
              <a:off x="1612974" y="5144238"/>
              <a:ext cx="944757" cy="696406"/>
              <a:chOff x="18159927" y="2134236"/>
              <a:chExt cx="585788" cy="431800"/>
            </a:xfrm>
          </p:grpSpPr>
          <p:sp>
            <p:nvSpPr>
              <p:cNvPr id="65" name="Freeform 162">
                <a:extLst>
                  <a:ext uri="{FF2B5EF4-FFF2-40B4-BE49-F238E27FC236}">
                    <a16:creationId xmlns:a16="http://schemas.microsoft.com/office/drawing/2014/main" id="{754CA853-24FA-4E79-B048-CDFD5CD649C3}"/>
                  </a:ext>
                </a:extLst>
              </p:cNvPr>
              <p:cNvSpPr>
                <a:spLocks/>
              </p:cNvSpPr>
              <p:nvPr/>
            </p:nvSpPr>
            <p:spPr bwMode="auto">
              <a:xfrm>
                <a:off x="18466315" y="2459673"/>
                <a:ext cx="66675" cy="85725"/>
              </a:xfrm>
              <a:custGeom>
                <a:avLst/>
                <a:gdLst>
                  <a:gd name="T0" fmla="*/ 83 w 92"/>
                  <a:gd name="T1" fmla="*/ 35 h 119"/>
                  <a:gd name="T2" fmla="*/ 65 w 92"/>
                  <a:gd name="T3" fmla="*/ 0 h 119"/>
                  <a:gd name="T4" fmla="*/ 39 w 92"/>
                  <a:gd name="T5" fmla="*/ 68 h 119"/>
                  <a:gd name="T6" fmla="*/ 1 w 92"/>
                  <a:gd name="T7" fmla="*/ 107 h 119"/>
                  <a:gd name="T8" fmla="*/ 12 w 92"/>
                  <a:gd name="T9" fmla="*/ 119 h 119"/>
                  <a:gd name="T10" fmla="*/ 76 w 92"/>
                  <a:gd name="T11" fmla="*/ 119 h 119"/>
                  <a:gd name="T12" fmla="*/ 92 w 92"/>
                  <a:gd name="T13" fmla="*/ 102 h 119"/>
                  <a:gd name="T14" fmla="*/ 84 w 92"/>
                  <a:gd name="T15" fmla="*/ 81 h 119"/>
                  <a:gd name="T16" fmla="*/ 83 w 92"/>
                  <a:gd name="T17" fmla="*/ 3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119">
                    <a:moveTo>
                      <a:pt x="83" y="35"/>
                    </a:moveTo>
                    <a:cubicBezTo>
                      <a:pt x="79" y="23"/>
                      <a:pt x="65" y="0"/>
                      <a:pt x="65" y="0"/>
                    </a:cubicBezTo>
                    <a:cubicBezTo>
                      <a:pt x="65" y="0"/>
                      <a:pt x="62" y="34"/>
                      <a:pt x="39" y="68"/>
                    </a:cubicBezTo>
                    <a:cubicBezTo>
                      <a:pt x="16" y="102"/>
                      <a:pt x="1" y="107"/>
                      <a:pt x="1" y="107"/>
                    </a:cubicBezTo>
                    <a:cubicBezTo>
                      <a:pt x="1" y="107"/>
                      <a:pt x="0" y="118"/>
                      <a:pt x="12" y="119"/>
                    </a:cubicBezTo>
                    <a:cubicBezTo>
                      <a:pt x="16" y="119"/>
                      <a:pt x="68" y="119"/>
                      <a:pt x="76" y="119"/>
                    </a:cubicBezTo>
                    <a:cubicBezTo>
                      <a:pt x="86" y="119"/>
                      <a:pt x="92" y="111"/>
                      <a:pt x="92" y="102"/>
                    </a:cubicBezTo>
                    <a:cubicBezTo>
                      <a:pt x="92" y="92"/>
                      <a:pt x="84" y="81"/>
                      <a:pt x="84" y="81"/>
                    </a:cubicBezTo>
                    <a:cubicBezTo>
                      <a:pt x="84" y="81"/>
                      <a:pt x="86" y="46"/>
                      <a:pt x="83" y="35"/>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Freeform 163">
                <a:extLst>
                  <a:ext uri="{FF2B5EF4-FFF2-40B4-BE49-F238E27FC236}">
                    <a16:creationId xmlns:a16="http://schemas.microsoft.com/office/drawing/2014/main" id="{041E7DC7-DD10-4A2F-8FE8-929CA6DA24AE}"/>
                  </a:ext>
                </a:extLst>
              </p:cNvPr>
              <p:cNvSpPr>
                <a:spLocks/>
              </p:cNvSpPr>
              <p:nvPr/>
            </p:nvSpPr>
            <p:spPr bwMode="auto">
              <a:xfrm>
                <a:off x="18166277" y="2427923"/>
                <a:ext cx="63500" cy="87313"/>
              </a:xfrm>
              <a:custGeom>
                <a:avLst/>
                <a:gdLst>
                  <a:gd name="T0" fmla="*/ 44 w 89"/>
                  <a:gd name="T1" fmla="*/ 0 h 121"/>
                  <a:gd name="T2" fmla="*/ 44 w 89"/>
                  <a:gd name="T3" fmla="*/ 0 h 121"/>
                  <a:gd name="T4" fmla="*/ 13 w 89"/>
                  <a:gd name="T5" fmla="*/ 38 h 121"/>
                  <a:gd name="T6" fmla="*/ 8 w 89"/>
                  <a:gd name="T7" fmla="*/ 66 h 121"/>
                  <a:gd name="T8" fmla="*/ 71 w 89"/>
                  <a:gd name="T9" fmla="*/ 113 h 121"/>
                  <a:gd name="T10" fmla="*/ 89 w 89"/>
                  <a:gd name="T11" fmla="*/ 95 h 121"/>
                  <a:gd name="T12" fmla="*/ 67 w 89"/>
                  <a:gd name="T13" fmla="*/ 59 h 121"/>
                  <a:gd name="T14" fmla="*/ 44 w 89"/>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21">
                    <a:moveTo>
                      <a:pt x="44" y="0"/>
                    </a:moveTo>
                    <a:cubicBezTo>
                      <a:pt x="44" y="0"/>
                      <a:pt x="44" y="0"/>
                      <a:pt x="44" y="0"/>
                    </a:cubicBezTo>
                    <a:cubicBezTo>
                      <a:pt x="44" y="0"/>
                      <a:pt x="25" y="22"/>
                      <a:pt x="13" y="38"/>
                    </a:cubicBezTo>
                    <a:cubicBezTo>
                      <a:pt x="0" y="55"/>
                      <a:pt x="8" y="66"/>
                      <a:pt x="8" y="66"/>
                    </a:cubicBezTo>
                    <a:cubicBezTo>
                      <a:pt x="8" y="66"/>
                      <a:pt x="42" y="121"/>
                      <a:pt x="71" y="113"/>
                    </a:cubicBezTo>
                    <a:cubicBezTo>
                      <a:pt x="81" y="110"/>
                      <a:pt x="89" y="95"/>
                      <a:pt x="89" y="95"/>
                    </a:cubicBezTo>
                    <a:cubicBezTo>
                      <a:pt x="89" y="95"/>
                      <a:pt x="76" y="79"/>
                      <a:pt x="67" y="59"/>
                    </a:cubicBezTo>
                    <a:cubicBezTo>
                      <a:pt x="56" y="37"/>
                      <a:pt x="47" y="4"/>
                      <a:pt x="44" y="0"/>
                    </a:cubicBezTo>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7" name="Freeform 164">
                <a:extLst>
                  <a:ext uri="{FF2B5EF4-FFF2-40B4-BE49-F238E27FC236}">
                    <a16:creationId xmlns:a16="http://schemas.microsoft.com/office/drawing/2014/main" id="{83AF39F0-88C1-456E-A220-ADAF048764AC}"/>
                  </a:ext>
                </a:extLst>
              </p:cNvPr>
              <p:cNvSpPr>
                <a:spLocks noEditPoints="1"/>
              </p:cNvSpPr>
              <p:nvPr/>
            </p:nvSpPr>
            <p:spPr bwMode="auto">
              <a:xfrm>
                <a:off x="18159927" y="2134236"/>
                <a:ext cx="585788" cy="431800"/>
              </a:xfrm>
              <a:custGeom>
                <a:avLst/>
                <a:gdLst>
                  <a:gd name="T0" fmla="*/ 767 w 814"/>
                  <a:gd name="T1" fmla="*/ 27 h 599"/>
                  <a:gd name="T2" fmla="*/ 703 w 814"/>
                  <a:gd name="T3" fmla="*/ 74 h 599"/>
                  <a:gd name="T4" fmla="*/ 669 w 814"/>
                  <a:gd name="T5" fmla="*/ 252 h 599"/>
                  <a:gd name="T6" fmla="*/ 678 w 814"/>
                  <a:gd name="T7" fmla="*/ 188 h 599"/>
                  <a:gd name="T8" fmla="*/ 659 w 814"/>
                  <a:gd name="T9" fmla="*/ 174 h 599"/>
                  <a:gd name="T10" fmla="*/ 634 w 814"/>
                  <a:gd name="T11" fmla="*/ 153 h 599"/>
                  <a:gd name="T12" fmla="*/ 642 w 814"/>
                  <a:gd name="T13" fmla="*/ 132 h 599"/>
                  <a:gd name="T14" fmla="*/ 613 w 814"/>
                  <a:gd name="T15" fmla="*/ 87 h 599"/>
                  <a:gd name="T16" fmla="*/ 604 w 814"/>
                  <a:gd name="T17" fmla="*/ 78 h 599"/>
                  <a:gd name="T18" fmla="*/ 352 w 814"/>
                  <a:gd name="T19" fmla="*/ 72 h 599"/>
                  <a:gd name="T20" fmla="*/ 357 w 814"/>
                  <a:gd name="T21" fmla="*/ 82 h 599"/>
                  <a:gd name="T22" fmla="*/ 253 w 814"/>
                  <a:gd name="T23" fmla="*/ 161 h 599"/>
                  <a:gd name="T24" fmla="*/ 220 w 814"/>
                  <a:gd name="T25" fmla="*/ 291 h 599"/>
                  <a:gd name="T26" fmla="*/ 272 w 814"/>
                  <a:gd name="T27" fmla="*/ 265 h 599"/>
                  <a:gd name="T28" fmla="*/ 270 w 814"/>
                  <a:gd name="T29" fmla="*/ 386 h 599"/>
                  <a:gd name="T30" fmla="*/ 389 w 814"/>
                  <a:gd name="T31" fmla="*/ 347 h 599"/>
                  <a:gd name="T32" fmla="*/ 406 w 814"/>
                  <a:gd name="T33" fmla="*/ 159 h 599"/>
                  <a:gd name="T34" fmla="*/ 408 w 814"/>
                  <a:gd name="T35" fmla="*/ 372 h 599"/>
                  <a:gd name="T36" fmla="*/ 262 w 814"/>
                  <a:gd name="T37" fmla="*/ 410 h 599"/>
                  <a:gd name="T38" fmla="*/ 216 w 814"/>
                  <a:gd name="T39" fmla="*/ 331 h 599"/>
                  <a:gd name="T40" fmla="*/ 171 w 814"/>
                  <a:gd name="T41" fmla="*/ 257 h 599"/>
                  <a:gd name="T42" fmla="*/ 254 w 814"/>
                  <a:gd name="T43" fmla="*/ 134 h 599"/>
                  <a:gd name="T44" fmla="*/ 47 w 814"/>
                  <a:gd name="T45" fmla="*/ 270 h 599"/>
                  <a:gd name="T46" fmla="*/ 35 w 814"/>
                  <a:gd name="T47" fmla="*/ 236 h 599"/>
                  <a:gd name="T48" fmla="*/ 5 w 814"/>
                  <a:gd name="T49" fmla="*/ 230 h 599"/>
                  <a:gd name="T50" fmla="*/ 31 w 814"/>
                  <a:gd name="T51" fmla="*/ 293 h 599"/>
                  <a:gd name="T52" fmla="*/ 69 w 814"/>
                  <a:gd name="T53" fmla="*/ 397 h 599"/>
                  <a:gd name="T54" fmla="*/ 111 w 814"/>
                  <a:gd name="T55" fmla="*/ 529 h 599"/>
                  <a:gd name="T56" fmla="*/ 193 w 814"/>
                  <a:gd name="T57" fmla="*/ 582 h 599"/>
                  <a:gd name="T58" fmla="*/ 221 w 814"/>
                  <a:gd name="T59" fmla="*/ 509 h 599"/>
                  <a:gd name="T60" fmla="*/ 280 w 814"/>
                  <a:gd name="T61" fmla="*/ 486 h 599"/>
                  <a:gd name="T62" fmla="*/ 333 w 814"/>
                  <a:gd name="T63" fmla="*/ 493 h 599"/>
                  <a:gd name="T64" fmla="*/ 303 w 814"/>
                  <a:gd name="T65" fmla="*/ 558 h 599"/>
                  <a:gd name="T66" fmla="*/ 436 w 814"/>
                  <a:gd name="T67" fmla="*/ 514 h 599"/>
                  <a:gd name="T68" fmla="*/ 455 w 814"/>
                  <a:gd name="T69" fmla="*/ 369 h 599"/>
                  <a:gd name="T70" fmla="*/ 499 w 814"/>
                  <a:gd name="T71" fmla="*/ 381 h 599"/>
                  <a:gd name="T72" fmla="*/ 616 w 814"/>
                  <a:gd name="T73" fmla="*/ 370 h 599"/>
                  <a:gd name="T74" fmla="*/ 568 w 814"/>
                  <a:gd name="T75" fmla="*/ 401 h 599"/>
                  <a:gd name="T76" fmla="*/ 683 w 814"/>
                  <a:gd name="T77" fmla="*/ 363 h 599"/>
                  <a:gd name="T78" fmla="*/ 464 w 814"/>
                  <a:gd name="T79" fmla="*/ 159 h 599"/>
                  <a:gd name="T80" fmla="*/ 522 w 814"/>
                  <a:gd name="T81" fmla="*/ 109 h 599"/>
                  <a:gd name="T82" fmla="*/ 464 w 814"/>
                  <a:gd name="T83" fmla="*/ 159 h 599"/>
                  <a:gd name="T84" fmla="*/ 514 w 814"/>
                  <a:gd name="T85" fmla="*/ 227 h 599"/>
                  <a:gd name="T86" fmla="*/ 526 w 814"/>
                  <a:gd name="T87" fmla="*/ 206 h 599"/>
                  <a:gd name="T88" fmla="*/ 507 w 814"/>
                  <a:gd name="T89" fmla="*/ 187 h 599"/>
                  <a:gd name="T90" fmla="*/ 491 w 814"/>
                  <a:gd name="T91" fmla="*/ 202 h 599"/>
                  <a:gd name="T92" fmla="*/ 564 w 814"/>
                  <a:gd name="T93" fmla="*/ 148 h 599"/>
                  <a:gd name="T94" fmla="*/ 548 w 814"/>
                  <a:gd name="T95" fmla="*/ 157 h 599"/>
                  <a:gd name="T96" fmla="*/ 567 w 814"/>
                  <a:gd name="T97" fmla="*/ 180 h 599"/>
                  <a:gd name="T98" fmla="*/ 589 w 814"/>
                  <a:gd name="T99" fmla="*/ 174 h 599"/>
                  <a:gd name="T100" fmla="*/ 748 w 814"/>
                  <a:gd name="T101" fmla="*/ 78 h 599"/>
                  <a:gd name="T102" fmla="*/ 714 w 814"/>
                  <a:gd name="T103" fmla="*/ 80 h 599"/>
                  <a:gd name="T104" fmla="*/ 768 w 814"/>
                  <a:gd name="T105" fmla="*/ 41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14" h="599">
                    <a:moveTo>
                      <a:pt x="809" y="163"/>
                    </a:moveTo>
                    <a:cubicBezTo>
                      <a:pt x="805" y="56"/>
                      <a:pt x="775" y="27"/>
                      <a:pt x="767" y="27"/>
                    </a:cubicBezTo>
                    <a:cubicBezTo>
                      <a:pt x="756" y="29"/>
                      <a:pt x="752" y="46"/>
                      <a:pt x="740" y="55"/>
                    </a:cubicBezTo>
                    <a:cubicBezTo>
                      <a:pt x="723" y="67"/>
                      <a:pt x="712" y="64"/>
                      <a:pt x="703" y="74"/>
                    </a:cubicBezTo>
                    <a:cubicBezTo>
                      <a:pt x="693" y="83"/>
                      <a:pt x="712" y="108"/>
                      <a:pt x="710" y="172"/>
                    </a:cubicBezTo>
                    <a:cubicBezTo>
                      <a:pt x="707" y="230"/>
                      <a:pt x="669" y="252"/>
                      <a:pt x="669" y="252"/>
                    </a:cubicBezTo>
                    <a:cubicBezTo>
                      <a:pt x="669" y="252"/>
                      <a:pt x="687" y="226"/>
                      <a:pt x="689" y="208"/>
                    </a:cubicBezTo>
                    <a:cubicBezTo>
                      <a:pt x="692" y="195"/>
                      <a:pt x="684" y="192"/>
                      <a:pt x="678" y="188"/>
                    </a:cubicBezTo>
                    <a:cubicBezTo>
                      <a:pt x="668" y="178"/>
                      <a:pt x="646" y="203"/>
                      <a:pt x="640" y="208"/>
                    </a:cubicBezTo>
                    <a:cubicBezTo>
                      <a:pt x="650" y="197"/>
                      <a:pt x="665" y="185"/>
                      <a:pt x="659" y="174"/>
                    </a:cubicBezTo>
                    <a:cubicBezTo>
                      <a:pt x="649" y="157"/>
                      <a:pt x="625" y="169"/>
                      <a:pt x="620" y="170"/>
                    </a:cubicBezTo>
                    <a:cubicBezTo>
                      <a:pt x="625" y="168"/>
                      <a:pt x="636" y="163"/>
                      <a:pt x="634" y="153"/>
                    </a:cubicBezTo>
                    <a:cubicBezTo>
                      <a:pt x="629" y="134"/>
                      <a:pt x="610" y="138"/>
                      <a:pt x="608" y="139"/>
                    </a:cubicBezTo>
                    <a:cubicBezTo>
                      <a:pt x="616" y="135"/>
                      <a:pt x="620" y="131"/>
                      <a:pt x="642" y="132"/>
                    </a:cubicBezTo>
                    <a:cubicBezTo>
                      <a:pt x="654" y="132"/>
                      <a:pt x="651" y="120"/>
                      <a:pt x="643" y="110"/>
                    </a:cubicBezTo>
                    <a:cubicBezTo>
                      <a:pt x="631" y="95"/>
                      <a:pt x="623" y="90"/>
                      <a:pt x="613" y="87"/>
                    </a:cubicBezTo>
                    <a:cubicBezTo>
                      <a:pt x="602" y="83"/>
                      <a:pt x="581" y="86"/>
                      <a:pt x="581" y="86"/>
                    </a:cubicBezTo>
                    <a:cubicBezTo>
                      <a:pt x="581" y="86"/>
                      <a:pt x="595" y="76"/>
                      <a:pt x="604" y="78"/>
                    </a:cubicBezTo>
                    <a:cubicBezTo>
                      <a:pt x="593" y="63"/>
                      <a:pt x="557" y="8"/>
                      <a:pt x="496" y="6"/>
                    </a:cubicBezTo>
                    <a:cubicBezTo>
                      <a:pt x="385" y="0"/>
                      <a:pt x="352" y="72"/>
                      <a:pt x="352" y="72"/>
                    </a:cubicBezTo>
                    <a:lnTo>
                      <a:pt x="406" y="70"/>
                    </a:lnTo>
                    <a:cubicBezTo>
                      <a:pt x="406" y="70"/>
                      <a:pt x="390" y="76"/>
                      <a:pt x="357" y="82"/>
                    </a:cubicBezTo>
                    <a:cubicBezTo>
                      <a:pt x="332" y="86"/>
                      <a:pt x="333" y="86"/>
                      <a:pt x="325" y="87"/>
                    </a:cubicBezTo>
                    <a:cubicBezTo>
                      <a:pt x="313" y="90"/>
                      <a:pt x="281" y="128"/>
                      <a:pt x="253" y="161"/>
                    </a:cubicBezTo>
                    <a:cubicBezTo>
                      <a:pt x="224" y="193"/>
                      <a:pt x="194" y="234"/>
                      <a:pt x="194" y="250"/>
                    </a:cubicBezTo>
                    <a:cubicBezTo>
                      <a:pt x="194" y="267"/>
                      <a:pt x="211" y="278"/>
                      <a:pt x="220" y="291"/>
                    </a:cubicBezTo>
                    <a:cubicBezTo>
                      <a:pt x="230" y="305"/>
                      <a:pt x="232" y="312"/>
                      <a:pt x="232" y="312"/>
                    </a:cubicBezTo>
                    <a:lnTo>
                      <a:pt x="272" y="265"/>
                    </a:lnTo>
                    <a:lnTo>
                      <a:pt x="226" y="361"/>
                    </a:lnTo>
                    <a:cubicBezTo>
                      <a:pt x="226" y="361"/>
                      <a:pt x="247" y="389"/>
                      <a:pt x="270" y="386"/>
                    </a:cubicBezTo>
                    <a:cubicBezTo>
                      <a:pt x="288" y="384"/>
                      <a:pt x="328" y="352"/>
                      <a:pt x="352" y="348"/>
                    </a:cubicBezTo>
                    <a:cubicBezTo>
                      <a:pt x="378" y="343"/>
                      <a:pt x="389" y="347"/>
                      <a:pt x="389" y="347"/>
                    </a:cubicBezTo>
                    <a:cubicBezTo>
                      <a:pt x="389" y="347"/>
                      <a:pt x="406" y="301"/>
                      <a:pt x="398" y="268"/>
                    </a:cubicBezTo>
                    <a:cubicBezTo>
                      <a:pt x="383" y="210"/>
                      <a:pt x="394" y="178"/>
                      <a:pt x="406" y="159"/>
                    </a:cubicBezTo>
                    <a:cubicBezTo>
                      <a:pt x="397" y="237"/>
                      <a:pt x="423" y="242"/>
                      <a:pt x="421" y="293"/>
                    </a:cubicBezTo>
                    <a:cubicBezTo>
                      <a:pt x="420" y="331"/>
                      <a:pt x="408" y="372"/>
                      <a:pt x="408" y="372"/>
                    </a:cubicBezTo>
                    <a:cubicBezTo>
                      <a:pt x="408" y="372"/>
                      <a:pt x="371" y="359"/>
                      <a:pt x="343" y="374"/>
                    </a:cubicBezTo>
                    <a:cubicBezTo>
                      <a:pt x="314" y="389"/>
                      <a:pt x="289" y="410"/>
                      <a:pt x="262" y="410"/>
                    </a:cubicBezTo>
                    <a:cubicBezTo>
                      <a:pt x="234" y="410"/>
                      <a:pt x="196" y="361"/>
                      <a:pt x="196" y="361"/>
                    </a:cubicBezTo>
                    <a:lnTo>
                      <a:pt x="216" y="331"/>
                    </a:lnTo>
                    <a:cubicBezTo>
                      <a:pt x="216" y="331"/>
                      <a:pt x="213" y="321"/>
                      <a:pt x="205" y="312"/>
                    </a:cubicBezTo>
                    <a:cubicBezTo>
                      <a:pt x="193" y="297"/>
                      <a:pt x="173" y="275"/>
                      <a:pt x="171" y="257"/>
                    </a:cubicBezTo>
                    <a:cubicBezTo>
                      <a:pt x="170" y="227"/>
                      <a:pt x="200" y="195"/>
                      <a:pt x="211" y="182"/>
                    </a:cubicBezTo>
                    <a:cubicBezTo>
                      <a:pt x="221" y="169"/>
                      <a:pt x="254" y="134"/>
                      <a:pt x="254" y="134"/>
                    </a:cubicBezTo>
                    <a:cubicBezTo>
                      <a:pt x="254" y="134"/>
                      <a:pt x="159" y="147"/>
                      <a:pt x="119" y="193"/>
                    </a:cubicBezTo>
                    <a:cubicBezTo>
                      <a:pt x="72" y="250"/>
                      <a:pt x="65" y="267"/>
                      <a:pt x="47" y="270"/>
                    </a:cubicBezTo>
                    <a:cubicBezTo>
                      <a:pt x="30" y="272"/>
                      <a:pt x="23" y="253"/>
                      <a:pt x="23" y="253"/>
                    </a:cubicBezTo>
                    <a:cubicBezTo>
                      <a:pt x="23" y="253"/>
                      <a:pt x="37" y="252"/>
                      <a:pt x="35" y="236"/>
                    </a:cubicBezTo>
                    <a:cubicBezTo>
                      <a:pt x="32" y="210"/>
                      <a:pt x="39" y="195"/>
                      <a:pt x="39" y="195"/>
                    </a:cubicBezTo>
                    <a:cubicBezTo>
                      <a:pt x="39" y="195"/>
                      <a:pt x="11" y="212"/>
                      <a:pt x="5" y="230"/>
                    </a:cubicBezTo>
                    <a:cubicBezTo>
                      <a:pt x="0" y="248"/>
                      <a:pt x="12" y="253"/>
                      <a:pt x="12" y="253"/>
                    </a:cubicBezTo>
                    <a:cubicBezTo>
                      <a:pt x="12" y="253"/>
                      <a:pt x="12" y="286"/>
                      <a:pt x="31" y="293"/>
                    </a:cubicBezTo>
                    <a:cubicBezTo>
                      <a:pt x="50" y="301"/>
                      <a:pt x="65" y="294"/>
                      <a:pt x="65" y="294"/>
                    </a:cubicBezTo>
                    <a:cubicBezTo>
                      <a:pt x="65" y="294"/>
                      <a:pt x="53" y="354"/>
                      <a:pt x="69" y="397"/>
                    </a:cubicBezTo>
                    <a:cubicBezTo>
                      <a:pt x="85" y="441"/>
                      <a:pt x="118" y="488"/>
                      <a:pt x="118" y="488"/>
                    </a:cubicBezTo>
                    <a:cubicBezTo>
                      <a:pt x="118" y="488"/>
                      <a:pt x="115" y="521"/>
                      <a:pt x="111" y="529"/>
                    </a:cubicBezTo>
                    <a:cubicBezTo>
                      <a:pt x="109" y="537"/>
                      <a:pt x="96" y="556"/>
                      <a:pt x="115" y="570"/>
                    </a:cubicBezTo>
                    <a:cubicBezTo>
                      <a:pt x="134" y="584"/>
                      <a:pt x="182" y="589"/>
                      <a:pt x="193" y="582"/>
                    </a:cubicBezTo>
                    <a:cubicBezTo>
                      <a:pt x="204" y="576"/>
                      <a:pt x="201" y="556"/>
                      <a:pt x="202" y="550"/>
                    </a:cubicBezTo>
                    <a:cubicBezTo>
                      <a:pt x="204" y="543"/>
                      <a:pt x="219" y="516"/>
                      <a:pt x="221" y="509"/>
                    </a:cubicBezTo>
                    <a:cubicBezTo>
                      <a:pt x="223" y="501"/>
                      <a:pt x="223" y="460"/>
                      <a:pt x="220" y="446"/>
                    </a:cubicBezTo>
                    <a:cubicBezTo>
                      <a:pt x="223" y="453"/>
                      <a:pt x="235" y="484"/>
                      <a:pt x="280" y="486"/>
                    </a:cubicBezTo>
                    <a:cubicBezTo>
                      <a:pt x="321" y="487"/>
                      <a:pt x="334" y="465"/>
                      <a:pt x="334" y="450"/>
                    </a:cubicBezTo>
                    <a:cubicBezTo>
                      <a:pt x="334" y="457"/>
                      <a:pt x="337" y="487"/>
                      <a:pt x="333" y="493"/>
                    </a:cubicBezTo>
                    <a:cubicBezTo>
                      <a:pt x="329" y="498"/>
                      <a:pt x="317" y="502"/>
                      <a:pt x="304" y="509"/>
                    </a:cubicBezTo>
                    <a:cubicBezTo>
                      <a:pt x="292" y="517"/>
                      <a:pt x="276" y="525"/>
                      <a:pt x="303" y="558"/>
                    </a:cubicBezTo>
                    <a:cubicBezTo>
                      <a:pt x="333" y="596"/>
                      <a:pt x="338" y="599"/>
                      <a:pt x="364" y="578"/>
                    </a:cubicBezTo>
                    <a:cubicBezTo>
                      <a:pt x="390" y="558"/>
                      <a:pt x="417" y="539"/>
                      <a:pt x="436" y="514"/>
                    </a:cubicBezTo>
                    <a:cubicBezTo>
                      <a:pt x="455" y="490"/>
                      <a:pt x="489" y="400"/>
                      <a:pt x="489" y="400"/>
                    </a:cubicBezTo>
                    <a:cubicBezTo>
                      <a:pt x="489" y="400"/>
                      <a:pt x="469" y="386"/>
                      <a:pt x="455" y="369"/>
                    </a:cubicBezTo>
                    <a:cubicBezTo>
                      <a:pt x="446" y="355"/>
                      <a:pt x="443" y="347"/>
                      <a:pt x="443" y="347"/>
                    </a:cubicBezTo>
                    <a:cubicBezTo>
                      <a:pt x="443" y="347"/>
                      <a:pt x="470" y="374"/>
                      <a:pt x="499" y="381"/>
                    </a:cubicBezTo>
                    <a:cubicBezTo>
                      <a:pt x="510" y="393"/>
                      <a:pt x="527" y="411"/>
                      <a:pt x="542" y="416"/>
                    </a:cubicBezTo>
                    <a:cubicBezTo>
                      <a:pt x="598" y="440"/>
                      <a:pt x="616" y="370"/>
                      <a:pt x="616" y="370"/>
                    </a:cubicBezTo>
                    <a:lnTo>
                      <a:pt x="608" y="369"/>
                    </a:lnTo>
                    <a:cubicBezTo>
                      <a:pt x="608" y="369"/>
                      <a:pt x="593" y="404"/>
                      <a:pt x="568" y="401"/>
                    </a:cubicBezTo>
                    <a:cubicBezTo>
                      <a:pt x="519" y="396"/>
                      <a:pt x="534" y="295"/>
                      <a:pt x="534" y="295"/>
                    </a:cubicBezTo>
                    <a:cubicBezTo>
                      <a:pt x="534" y="295"/>
                      <a:pt x="583" y="366"/>
                      <a:pt x="683" y="363"/>
                    </a:cubicBezTo>
                    <a:cubicBezTo>
                      <a:pt x="744" y="365"/>
                      <a:pt x="814" y="294"/>
                      <a:pt x="809" y="163"/>
                    </a:cubicBezTo>
                    <a:close/>
                    <a:moveTo>
                      <a:pt x="464" y="159"/>
                    </a:moveTo>
                    <a:cubicBezTo>
                      <a:pt x="464" y="159"/>
                      <a:pt x="468" y="113"/>
                      <a:pt x="477" y="106"/>
                    </a:cubicBezTo>
                    <a:cubicBezTo>
                      <a:pt x="489" y="98"/>
                      <a:pt x="522" y="109"/>
                      <a:pt x="522" y="109"/>
                    </a:cubicBezTo>
                    <a:cubicBezTo>
                      <a:pt x="522" y="109"/>
                      <a:pt x="502" y="109"/>
                      <a:pt x="489" y="120"/>
                    </a:cubicBezTo>
                    <a:cubicBezTo>
                      <a:pt x="479" y="129"/>
                      <a:pt x="464" y="159"/>
                      <a:pt x="464" y="159"/>
                    </a:cubicBezTo>
                    <a:close/>
                    <a:moveTo>
                      <a:pt x="542" y="200"/>
                    </a:moveTo>
                    <a:cubicBezTo>
                      <a:pt x="527" y="212"/>
                      <a:pt x="514" y="227"/>
                      <a:pt x="514" y="227"/>
                    </a:cubicBezTo>
                    <a:cubicBezTo>
                      <a:pt x="514" y="227"/>
                      <a:pt x="517" y="221"/>
                      <a:pt x="519" y="216"/>
                    </a:cubicBezTo>
                    <a:cubicBezTo>
                      <a:pt x="522" y="211"/>
                      <a:pt x="526" y="206"/>
                      <a:pt x="526" y="206"/>
                    </a:cubicBezTo>
                    <a:cubicBezTo>
                      <a:pt x="526" y="206"/>
                      <a:pt x="521" y="204"/>
                      <a:pt x="514" y="197"/>
                    </a:cubicBezTo>
                    <a:cubicBezTo>
                      <a:pt x="510" y="193"/>
                      <a:pt x="508" y="189"/>
                      <a:pt x="507" y="187"/>
                    </a:cubicBezTo>
                    <a:cubicBezTo>
                      <a:pt x="507" y="187"/>
                      <a:pt x="504" y="188"/>
                      <a:pt x="500" y="192"/>
                    </a:cubicBezTo>
                    <a:cubicBezTo>
                      <a:pt x="496" y="195"/>
                      <a:pt x="491" y="202"/>
                      <a:pt x="491" y="202"/>
                    </a:cubicBezTo>
                    <a:cubicBezTo>
                      <a:pt x="491" y="202"/>
                      <a:pt x="504" y="176"/>
                      <a:pt x="523" y="162"/>
                    </a:cubicBezTo>
                    <a:cubicBezTo>
                      <a:pt x="544" y="148"/>
                      <a:pt x="564" y="148"/>
                      <a:pt x="564" y="148"/>
                    </a:cubicBezTo>
                    <a:cubicBezTo>
                      <a:pt x="564" y="148"/>
                      <a:pt x="561" y="148"/>
                      <a:pt x="555" y="153"/>
                    </a:cubicBezTo>
                    <a:cubicBezTo>
                      <a:pt x="548" y="157"/>
                      <a:pt x="548" y="157"/>
                      <a:pt x="548" y="157"/>
                    </a:cubicBezTo>
                    <a:cubicBezTo>
                      <a:pt x="548" y="157"/>
                      <a:pt x="555" y="159"/>
                      <a:pt x="560" y="165"/>
                    </a:cubicBezTo>
                    <a:cubicBezTo>
                      <a:pt x="566" y="172"/>
                      <a:pt x="567" y="180"/>
                      <a:pt x="567" y="180"/>
                    </a:cubicBezTo>
                    <a:cubicBezTo>
                      <a:pt x="567" y="180"/>
                      <a:pt x="568" y="180"/>
                      <a:pt x="575" y="177"/>
                    </a:cubicBezTo>
                    <a:cubicBezTo>
                      <a:pt x="582" y="174"/>
                      <a:pt x="589" y="174"/>
                      <a:pt x="589" y="174"/>
                    </a:cubicBezTo>
                    <a:cubicBezTo>
                      <a:pt x="589" y="174"/>
                      <a:pt x="564" y="182"/>
                      <a:pt x="542" y="200"/>
                    </a:cubicBezTo>
                    <a:close/>
                    <a:moveTo>
                      <a:pt x="748" y="78"/>
                    </a:moveTo>
                    <a:cubicBezTo>
                      <a:pt x="731" y="90"/>
                      <a:pt x="714" y="91"/>
                      <a:pt x="712" y="86"/>
                    </a:cubicBezTo>
                    <a:cubicBezTo>
                      <a:pt x="710" y="80"/>
                      <a:pt x="714" y="80"/>
                      <a:pt x="714" y="80"/>
                    </a:cubicBezTo>
                    <a:cubicBezTo>
                      <a:pt x="714" y="80"/>
                      <a:pt x="731" y="74"/>
                      <a:pt x="741" y="67"/>
                    </a:cubicBezTo>
                    <a:cubicBezTo>
                      <a:pt x="753" y="57"/>
                      <a:pt x="764" y="36"/>
                      <a:pt x="768" y="41"/>
                    </a:cubicBezTo>
                    <a:cubicBezTo>
                      <a:pt x="772" y="48"/>
                      <a:pt x="761" y="68"/>
                      <a:pt x="748" y="78"/>
                    </a:cubicBezTo>
                    <a:close/>
                  </a:path>
                </a:pathLst>
              </a:custGeom>
              <a:solidFill>
                <a:srgbClr val="0078D7"/>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61" name="Rectangle 60">
              <a:extLst>
                <a:ext uri="{FF2B5EF4-FFF2-40B4-BE49-F238E27FC236}">
                  <a16:creationId xmlns:a16="http://schemas.microsoft.com/office/drawing/2014/main" id="{175410F8-FEE6-4E85-B2F8-CF556B5E56C1}"/>
                </a:ext>
              </a:extLst>
            </p:cNvPr>
            <p:cNvSpPr/>
            <p:nvPr/>
          </p:nvSpPr>
          <p:spPr>
            <a:xfrm>
              <a:off x="1288499" y="5930021"/>
              <a:ext cx="1593706"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err="1">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HDINSIGHTS</a:t>
              </a:r>
              <a:endPar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endParaRPr>
            </a:p>
          </p:txBody>
        </p:sp>
      </p:grpSp>
      <p:grpSp>
        <p:nvGrpSpPr>
          <p:cNvPr id="42" name="Group 41">
            <a:extLst>
              <a:ext uri="{FF2B5EF4-FFF2-40B4-BE49-F238E27FC236}">
                <a16:creationId xmlns:a16="http://schemas.microsoft.com/office/drawing/2014/main" id="{886BC80D-10FE-493A-8E31-86BB6C0825CD}"/>
              </a:ext>
            </a:extLst>
          </p:cNvPr>
          <p:cNvGrpSpPr/>
          <p:nvPr/>
        </p:nvGrpSpPr>
        <p:grpSpPr>
          <a:xfrm>
            <a:off x="9708327" y="3581196"/>
            <a:ext cx="1255473" cy="1263552"/>
            <a:chOff x="4340040" y="4974246"/>
            <a:chExt cx="1255473" cy="1263552"/>
          </a:xfrm>
        </p:grpSpPr>
        <p:pic>
          <p:nvPicPr>
            <p:cNvPr id="59" name="Picture 58">
              <a:extLst>
                <a:ext uri="{FF2B5EF4-FFF2-40B4-BE49-F238E27FC236}">
                  <a16:creationId xmlns:a16="http://schemas.microsoft.com/office/drawing/2014/main" id="{CA032E56-03A6-4012-893E-8E1CC6EA5AEE}"/>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444704" y="4974246"/>
              <a:ext cx="1046144" cy="917121"/>
            </a:xfrm>
            <a:prstGeom prst="rect">
              <a:avLst/>
            </a:prstGeom>
          </p:spPr>
        </p:pic>
        <p:sp>
          <p:nvSpPr>
            <p:cNvPr id="62" name="Rectangle 61">
              <a:extLst>
                <a:ext uri="{FF2B5EF4-FFF2-40B4-BE49-F238E27FC236}">
                  <a16:creationId xmlns:a16="http://schemas.microsoft.com/office/drawing/2014/main" id="{D245272C-1FF1-4EC1-B2D9-8C12BB149EC3}"/>
                </a:ext>
              </a:extLst>
            </p:cNvPr>
            <p:cNvSpPr/>
            <p:nvPr/>
          </p:nvSpPr>
          <p:spPr>
            <a:xfrm>
              <a:off x="4340040" y="5930021"/>
              <a:ext cx="1255473"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R SERVER</a:t>
              </a:r>
            </a:p>
          </p:txBody>
        </p:sp>
      </p:grpSp>
      <p:grpSp>
        <p:nvGrpSpPr>
          <p:cNvPr id="45" name="Group 44">
            <a:extLst>
              <a:ext uri="{FF2B5EF4-FFF2-40B4-BE49-F238E27FC236}">
                <a16:creationId xmlns:a16="http://schemas.microsoft.com/office/drawing/2014/main" id="{431D1575-3727-44D7-8D66-C4E68448286F}"/>
              </a:ext>
            </a:extLst>
          </p:cNvPr>
          <p:cNvGrpSpPr/>
          <p:nvPr/>
        </p:nvGrpSpPr>
        <p:grpSpPr>
          <a:xfrm>
            <a:off x="6439230" y="5142663"/>
            <a:ext cx="1631548" cy="1036793"/>
            <a:chOff x="6718847" y="5201005"/>
            <a:chExt cx="1631548" cy="1036793"/>
          </a:xfrm>
        </p:grpSpPr>
        <p:pic>
          <p:nvPicPr>
            <p:cNvPr id="58" name="Picture 57">
              <a:extLst>
                <a:ext uri="{FF2B5EF4-FFF2-40B4-BE49-F238E27FC236}">
                  <a16:creationId xmlns:a16="http://schemas.microsoft.com/office/drawing/2014/main" id="{3D71BDC1-0A6C-47B7-9324-80AF6068BEEA}"/>
                </a:ext>
              </a:extLst>
            </p:cNvPr>
            <p:cNvPicPr>
              <a:picLocks noChangeAspect="1"/>
            </p:cNvPicPr>
            <p:nvPr/>
          </p:nvPicPr>
          <p:blipFill>
            <a:blip r:embed="rId6"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6718847" y="5201005"/>
              <a:ext cx="1631548" cy="595515"/>
            </a:xfrm>
            <a:prstGeom prst="rect">
              <a:avLst/>
            </a:prstGeom>
          </p:spPr>
        </p:pic>
        <p:sp>
          <p:nvSpPr>
            <p:cNvPr id="63" name="Rectangle 62">
              <a:extLst>
                <a:ext uri="{FF2B5EF4-FFF2-40B4-BE49-F238E27FC236}">
                  <a16:creationId xmlns:a16="http://schemas.microsoft.com/office/drawing/2014/main" id="{31FB91E8-E37F-4A88-A1E5-65D289410E5C}"/>
                </a:ext>
              </a:extLst>
            </p:cNvPr>
            <p:cNvSpPr/>
            <p:nvPr/>
          </p:nvSpPr>
          <p:spPr>
            <a:xfrm>
              <a:off x="7048751" y="5930021"/>
              <a:ext cx="971741"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STORM</a:t>
              </a:r>
            </a:p>
          </p:txBody>
        </p:sp>
      </p:grpSp>
      <p:grpSp>
        <p:nvGrpSpPr>
          <p:cNvPr id="74" name="Group 73">
            <a:extLst>
              <a:ext uri="{FF2B5EF4-FFF2-40B4-BE49-F238E27FC236}">
                <a16:creationId xmlns:a16="http://schemas.microsoft.com/office/drawing/2014/main" id="{AE111A62-8FDC-4996-8BFF-E04E2F309474}"/>
              </a:ext>
            </a:extLst>
          </p:cNvPr>
          <p:cNvGrpSpPr/>
          <p:nvPr/>
        </p:nvGrpSpPr>
        <p:grpSpPr>
          <a:xfrm>
            <a:off x="9759307" y="5046919"/>
            <a:ext cx="1230399" cy="1132537"/>
            <a:chOff x="9929732" y="5144238"/>
            <a:chExt cx="1230399" cy="1132537"/>
          </a:xfrm>
        </p:grpSpPr>
        <p:pic>
          <p:nvPicPr>
            <p:cNvPr id="57" name="Picture 56">
              <a:extLst>
                <a:ext uri="{FF2B5EF4-FFF2-40B4-BE49-F238E27FC236}">
                  <a16:creationId xmlns:a16="http://schemas.microsoft.com/office/drawing/2014/main" id="{32E2CCA8-4C0D-446D-A8D8-EC16EDE58906}"/>
                </a:ext>
              </a:extLst>
            </p:cNvPr>
            <p:cNvPicPr>
              <a:picLocks noChangeAspect="1"/>
            </p:cNvPicPr>
            <p:nvPr/>
          </p:nvPicPr>
          <p:blipFill>
            <a:blip r:embed="rId7"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9929732" y="5144238"/>
              <a:ext cx="1230399" cy="654468"/>
            </a:xfrm>
            <a:prstGeom prst="rect">
              <a:avLst/>
            </a:prstGeom>
          </p:spPr>
        </p:pic>
        <p:sp>
          <p:nvSpPr>
            <p:cNvPr id="64" name="Rectangle 63">
              <a:extLst>
                <a:ext uri="{FF2B5EF4-FFF2-40B4-BE49-F238E27FC236}">
                  <a16:creationId xmlns:a16="http://schemas.microsoft.com/office/drawing/2014/main" id="{276F5A02-7D7E-4F33-88D5-BAF850814D03}"/>
                </a:ext>
              </a:extLst>
            </p:cNvPr>
            <p:cNvSpPr/>
            <p:nvPr/>
          </p:nvSpPr>
          <p:spPr>
            <a:xfrm>
              <a:off x="10094327" y="5968998"/>
              <a:ext cx="901209"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SPARK</a:t>
              </a:r>
            </a:p>
          </p:txBody>
        </p:sp>
      </p:grpSp>
      <p:grpSp>
        <p:nvGrpSpPr>
          <p:cNvPr id="68" name="Group 67">
            <a:extLst>
              <a:ext uri="{FF2B5EF4-FFF2-40B4-BE49-F238E27FC236}">
                <a16:creationId xmlns:a16="http://schemas.microsoft.com/office/drawing/2014/main" id="{21D0006A-2B98-4BCB-B1CA-AD4E97571246}"/>
              </a:ext>
            </a:extLst>
          </p:cNvPr>
          <p:cNvGrpSpPr/>
          <p:nvPr/>
        </p:nvGrpSpPr>
        <p:grpSpPr>
          <a:xfrm>
            <a:off x="9134423" y="766784"/>
            <a:ext cx="2480166" cy="1194906"/>
            <a:chOff x="2831213" y="2343476"/>
            <a:chExt cx="2480166" cy="1194906"/>
          </a:xfrm>
        </p:grpSpPr>
        <p:sp>
          <p:nvSpPr>
            <p:cNvPr id="69" name="Rectangle 68">
              <a:extLst>
                <a:ext uri="{FF2B5EF4-FFF2-40B4-BE49-F238E27FC236}">
                  <a16:creationId xmlns:a16="http://schemas.microsoft.com/office/drawing/2014/main" id="{DFE0F62C-81A4-4B55-9E9E-B35CA729B3AC}"/>
                </a:ext>
              </a:extLst>
            </p:cNvPr>
            <p:cNvSpPr/>
            <p:nvPr/>
          </p:nvSpPr>
          <p:spPr>
            <a:xfrm>
              <a:off x="2831213" y="3230605"/>
              <a:ext cx="2480166"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MACHINE LEARNING</a:t>
              </a:r>
            </a:p>
          </p:txBody>
        </p:sp>
        <p:pic>
          <p:nvPicPr>
            <p:cNvPr id="70" name="Picture 69">
              <a:extLst>
                <a:ext uri="{FF2B5EF4-FFF2-40B4-BE49-F238E27FC236}">
                  <a16:creationId xmlns:a16="http://schemas.microsoft.com/office/drawing/2014/main" id="{0BCFC72F-8859-4D37-8362-09CDC2941A2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691279" y="2343476"/>
              <a:ext cx="760034" cy="760034"/>
            </a:xfrm>
            <a:prstGeom prst="rect">
              <a:avLst/>
            </a:prstGeom>
          </p:spPr>
        </p:pic>
      </p:grpSp>
      <p:grpSp>
        <p:nvGrpSpPr>
          <p:cNvPr id="71" name="Group 70">
            <a:extLst>
              <a:ext uri="{FF2B5EF4-FFF2-40B4-BE49-F238E27FC236}">
                <a16:creationId xmlns:a16="http://schemas.microsoft.com/office/drawing/2014/main" id="{1CAF03C7-AC29-4EDD-A259-0DD4A17E3799}"/>
              </a:ext>
            </a:extLst>
          </p:cNvPr>
          <p:cNvGrpSpPr/>
          <p:nvPr/>
        </p:nvGrpSpPr>
        <p:grpSpPr>
          <a:xfrm>
            <a:off x="5971451" y="2219720"/>
            <a:ext cx="2416047" cy="1313324"/>
            <a:chOff x="5996276" y="2225058"/>
            <a:chExt cx="2416047" cy="1313324"/>
          </a:xfrm>
        </p:grpSpPr>
        <p:pic>
          <p:nvPicPr>
            <p:cNvPr id="72" name="Picture 71">
              <a:extLst>
                <a:ext uri="{FF2B5EF4-FFF2-40B4-BE49-F238E27FC236}">
                  <a16:creationId xmlns:a16="http://schemas.microsoft.com/office/drawing/2014/main" id="{969EB7AB-CA2E-4F86-B7A3-7F80460CA97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718213" y="2225058"/>
              <a:ext cx="972172" cy="972172"/>
            </a:xfrm>
            <a:prstGeom prst="rect">
              <a:avLst/>
            </a:prstGeom>
          </p:spPr>
        </p:pic>
        <p:sp>
          <p:nvSpPr>
            <p:cNvPr id="73" name="Rectangle 72">
              <a:extLst>
                <a:ext uri="{FF2B5EF4-FFF2-40B4-BE49-F238E27FC236}">
                  <a16:creationId xmlns:a16="http://schemas.microsoft.com/office/drawing/2014/main" id="{41B6695E-F1D4-452D-A3A7-B1D9EE49E2B7}"/>
                </a:ext>
              </a:extLst>
            </p:cNvPr>
            <p:cNvSpPr/>
            <p:nvPr/>
          </p:nvSpPr>
          <p:spPr>
            <a:xfrm>
              <a:off x="5996276" y="3230605"/>
              <a:ext cx="2416047"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STREAM ANALYTICS</a:t>
              </a:r>
            </a:p>
          </p:txBody>
        </p:sp>
      </p:grpSp>
    </p:spTree>
    <p:extLst>
      <p:ext uri="{BB962C8B-B14F-4D97-AF65-F5344CB8AC3E}">
        <p14:creationId xmlns:p14="http://schemas.microsoft.com/office/powerpoint/2010/main" val="298438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5EA9-046D-4EBC-8FB8-28E7584E0A0D}"/>
              </a:ext>
            </a:extLst>
          </p:cNvPr>
          <p:cNvSpPr>
            <a:spLocks noGrp="1"/>
          </p:cNvSpPr>
          <p:nvPr>
            <p:ph type="title"/>
          </p:nvPr>
        </p:nvSpPr>
        <p:spPr/>
        <p:txBody>
          <a:bodyPr/>
          <a:lstStyle/>
          <a:p>
            <a:r>
              <a:rPr lang="en-US"/>
              <a:t>Azure Machine Learning</a:t>
            </a:r>
          </a:p>
        </p:txBody>
      </p:sp>
      <p:cxnSp>
        <p:nvCxnSpPr>
          <p:cNvPr id="4" name="Straight Connector 3">
            <a:extLst>
              <a:ext uri="{FF2B5EF4-FFF2-40B4-BE49-F238E27FC236}">
                <a16:creationId xmlns:a16="http://schemas.microsoft.com/office/drawing/2014/main" id="{563184D0-A555-4676-B72B-8706789C2328}"/>
              </a:ext>
            </a:extLst>
          </p:cNvPr>
          <p:cNvCxnSpPr>
            <a:cxnSpLocks/>
          </p:cNvCxnSpPr>
          <p:nvPr/>
        </p:nvCxnSpPr>
        <p:spPr>
          <a:xfrm flipH="1">
            <a:off x="3901752" y="4166879"/>
            <a:ext cx="3597886"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 name="Freeform 128">
            <a:extLst>
              <a:ext uri="{FF2B5EF4-FFF2-40B4-BE49-F238E27FC236}">
                <a16:creationId xmlns:a16="http://schemas.microsoft.com/office/drawing/2014/main" id="{BC59F3C3-2F66-4C1B-80EE-7362E04D814E}"/>
              </a:ext>
            </a:extLst>
          </p:cNvPr>
          <p:cNvSpPr>
            <a:spLocks noChangeAspect="1"/>
          </p:cNvSpPr>
          <p:nvPr/>
        </p:nvSpPr>
        <p:spPr bwMode="auto">
          <a:xfrm>
            <a:off x="1639022" y="3081304"/>
            <a:ext cx="1558874" cy="86114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505050"/>
              </a:solidFill>
              <a:effectLst/>
              <a:uLnTx/>
              <a:uFillTx/>
              <a:latin typeface="Segoe UI"/>
              <a:ea typeface="+mn-ea"/>
              <a:cs typeface="+mn-cs"/>
            </a:endParaRPr>
          </a:p>
        </p:txBody>
      </p:sp>
      <p:grpSp>
        <p:nvGrpSpPr>
          <p:cNvPr id="6" name="Group 326">
            <a:extLst>
              <a:ext uri="{FF2B5EF4-FFF2-40B4-BE49-F238E27FC236}">
                <a16:creationId xmlns:a16="http://schemas.microsoft.com/office/drawing/2014/main" id="{A84DCE2B-389B-4529-BA8C-918E25AC4516}"/>
              </a:ext>
            </a:extLst>
          </p:cNvPr>
          <p:cNvGrpSpPr>
            <a:grpSpLocks noChangeAspect="1"/>
          </p:cNvGrpSpPr>
          <p:nvPr/>
        </p:nvGrpSpPr>
        <p:grpSpPr bwMode="auto">
          <a:xfrm>
            <a:off x="2523318" y="3788489"/>
            <a:ext cx="1513672" cy="728355"/>
            <a:chOff x="6816" y="2557"/>
            <a:chExt cx="259" cy="136"/>
          </a:xfrm>
          <a:noFill/>
        </p:grpSpPr>
        <p:sp useBgFill="1">
          <p:nvSpPr>
            <p:cNvPr id="7" name="Freeform 328">
              <a:extLst>
                <a:ext uri="{FF2B5EF4-FFF2-40B4-BE49-F238E27FC236}">
                  <a16:creationId xmlns:a16="http://schemas.microsoft.com/office/drawing/2014/main" id="{95DFA45D-1223-4FB8-87A3-DBDD28B1FF6D}"/>
                </a:ext>
              </a:extLst>
            </p:cNvPr>
            <p:cNvSpPr>
              <a:spLocks/>
            </p:cNvSpPr>
            <p:nvPr/>
          </p:nvSpPr>
          <p:spPr bwMode="auto">
            <a:xfrm>
              <a:off x="6816" y="2664"/>
              <a:ext cx="259" cy="29"/>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ln w="12700" cap="flat">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useBgFill="1">
          <p:nvSpPr>
            <p:cNvPr id="8" name="Rectangle 327">
              <a:extLst>
                <a:ext uri="{FF2B5EF4-FFF2-40B4-BE49-F238E27FC236}">
                  <a16:creationId xmlns:a16="http://schemas.microsoft.com/office/drawing/2014/main" id="{90B09274-53DC-4E7F-9D1B-BB8155AC5172}"/>
                </a:ext>
              </a:extLst>
            </p:cNvPr>
            <p:cNvSpPr>
              <a:spLocks noChangeArrowheads="1"/>
            </p:cNvSpPr>
            <p:nvPr/>
          </p:nvSpPr>
          <p:spPr bwMode="auto">
            <a:xfrm>
              <a:off x="6861" y="2557"/>
              <a:ext cx="169" cy="107"/>
            </a:xfrm>
            <a:prstGeom prst="rect">
              <a:avLst/>
            </a:prstGeom>
            <a:ln w="12700" cap="flat">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9" name="Rectangle 8">
            <a:extLst>
              <a:ext uri="{FF2B5EF4-FFF2-40B4-BE49-F238E27FC236}">
                <a16:creationId xmlns:a16="http://schemas.microsoft.com/office/drawing/2014/main" id="{2A46AA02-EF00-40DA-9EEB-297A438C9D02}"/>
              </a:ext>
            </a:extLst>
          </p:cNvPr>
          <p:cNvSpPr/>
          <p:nvPr/>
        </p:nvSpPr>
        <p:spPr bwMode="auto">
          <a:xfrm>
            <a:off x="8252572" y="2175280"/>
            <a:ext cx="1589883" cy="108219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l" defTabSz="931757" rtl="0" eaLnBrk="1" fontAlgn="auto" latinLnBrk="0" hangingPunct="1">
              <a:lnSpc>
                <a:spcPct val="100000"/>
              </a:lnSpc>
              <a:spcBef>
                <a:spcPts val="0"/>
              </a:spcBef>
              <a:spcAft>
                <a:spcPts val="400"/>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Spark</a:t>
            </a:r>
          </a:p>
          <a:p>
            <a:pPr marL="0" marR="0" lvl="0" indent="0" algn="l" defTabSz="931757" rtl="0" eaLnBrk="1" fontAlgn="auto" latinLnBrk="0" hangingPunct="1">
              <a:lnSpc>
                <a:spcPct val="100000"/>
              </a:lnSpc>
              <a:spcBef>
                <a:spcPts val="0"/>
              </a:spcBef>
              <a:spcAft>
                <a:spcPts val="400"/>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SQL Server </a:t>
            </a:r>
          </a:p>
          <a:p>
            <a:pPr marL="0" marR="0" lvl="0" indent="0" algn="l" defTabSz="931757" rtl="0" eaLnBrk="1" fontAlgn="auto" latinLnBrk="0" hangingPunct="1">
              <a:lnSpc>
                <a:spcPct val="100000"/>
              </a:lnSpc>
              <a:spcBef>
                <a:spcPts val="0"/>
              </a:spcBef>
              <a:spcAft>
                <a:spcPts val="400"/>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Virtual machines </a:t>
            </a:r>
          </a:p>
          <a:p>
            <a:pPr marL="0" marR="0" lvl="0" indent="0" algn="l" defTabSz="931757" rtl="0" eaLnBrk="1" fontAlgn="auto" latinLnBrk="0" hangingPunct="1">
              <a:lnSpc>
                <a:spcPct val="100000"/>
              </a:lnSpc>
              <a:spcBef>
                <a:spcPts val="0"/>
              </a:spcBef>
              <a:spcAft>
                <a:spcPts val="400"/>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GPUs</a:t>
            </a:r>
          </a:p>
          <a:p>
            <a:pPr marL="0" marR="0" lvl="0" indent="0" algn="l" defTabSz="931757" rtl="0" eaLnBrk="1" fontAlgn="auto" latinLnBrk="0" hangingPunct="1">
              <a:lnSpc>
                <a:spcPct val="100000"/>
              </a:lnSpc>
              <a:spcBef>
                <a:spcPts val="0"/>
              </a:spcBef>
              <a:spcAft>
                <a:spcPts val="400"/>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Container services</a:t>
            </a:r>
          </a:p>
        </p:txBody>
      </p:sp>
      <p:sp>
        <p:nvSpPr>
          <p:cNvPr id="10" name="Rectangle 9">
            <a:extLst>
              <a:ext uri="{FF2B5EF4-FFF2-40B4-BE49-F238E27FC236}">
                <a16:creationId xmlns:a16="http://schemas.microsoft.com/office/drawing/2014/main" id="{63C8A432-D14F-4691-A8C8-881C314FF2A2}"/>
              </a:ext>
            </a:extLst>
          </p:cNvPr>
          <p:cNvSpPr/>
          <p:nvPr/>
        </p:nvSpPr>
        <p:spPr bwMode="auto">
          <a:xfrm>
            <a:off x="1933523" y="4560111"/>
            <a:ext cx="2574835" cy="5160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ctr" defTabSz="931757" rtl="0" eaLnBrk="1" fontAlgn="auto" latinLnBrk="0" hangingPunct="1">
              <a:lnSpc>
                <a:spcPct val="90000"/>
              </a:lnSpc>
              <a:spcBef>
                <a:spcPts val="0"/>
              </a:spcBef>
              <a:spcAft>
                <a:spcPts val="0"/>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Notebooks</a:t>
            </a:r>
          </a:p>
          <a:p>
            <a:pPr marL="0" marR="0" lvl="0" indent="0" algn="ctr" defTabSz="931757" rtl="0" eaLnBrk="1" fontAlgn="auto" latinLnBrk="0" hangingPunct="1">
              <a:lnSpc>
                <a:spcPct val="90000"/>
              </a:lnSpc>
              <a:spcBef>
                <a:spcPts val="0"/>
              </a:spcBef>
              <a:spcAft>
                <a:spcPts val="0"/>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IDEs</a:t>
            </a:r>
          </a:p>
          <a:p>
            <a:pPr marL="0" marR="0" lvl="0" indent="0" algn="ctr" defTabSz="931757" rtl="0" eaLnBrk="1" fontAlgn="auto" latinLnBrk="0" hangingPunct="1">
              <a:lnSpc>
                <a:spcPct val="90000"/>
              </a:lnSpc>
              <a:spcBef>
                <a:spcPts val="0"/>
              </a:spcBef>
              <a:spcAft>
                <a:spcPts val="0"/>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Azure Machine Learning Workbench</a:t>
            </a:r>
          </a:p>
        </p:txBody>
      </p:sp>
      <p:sp>
        <p:nvSpPr>
          <p:cNvPr id="11" name="Rectangle 10">
            <a:extLst>
              <a:ext uri="{FF2B5EF4-FFF2-40B4-BE49-F238E27FC236}">
                <a16:creationId xmlns:a16="http://schemas.microsoft.com/office/drawing/2014/main" id="{9C9B9714-C73B-4AB1-BFA9-AFD2512E3714}"/>
              </a:ext>
            </a:extLst>
          </p:cNvPr>
          <p:cNvSpPr/>
          <p:nvPr/>
        </p:nvSpPr>
        <p:spPr bwMode="auto">
          <a:xfrm>
            <a:off x="2787349" y="3808736"/>
            <a:ext cx="921587" cy="5441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l" defTabSz="931757" rtl="0" eaLnBrk="1" fontAlgn="auto"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a:ln>
                  <a:noFill/>
                </a:ln>
                <a:gradFill>
                  <a:gsLst>
                    <a:gs pos="5970">
                      <a:srgbClr val="505050"/>
                    </a:gs>
                    <a:gs pos="21000">
                      <a:srgbClr val="505050"/>
                    </a:gs>
                  </a:gsLst>
                  <a:lin ang="5400000" scaled="1"/>
                </a:gradFill>
                <a:effectLst/>
                <a:uLnTx/>
                <a:uFillTx/>
                <a:latin typeface="Segoe UI"/>
                <a:ea typeface="Segoe UI" pitchFamily="34" charset="0"/>
                <a:cs typeface="Segoe UI Semibold" panose="020B0702040204020203" pitchFamily="34" charset="0"/>
              </a:rPr>
              <a:t>AI dev /</a:t>
            </a:r>
          </a:p>
          <a:p>
            <a:pPr marL="0" marR="0" lvl="0" indent="0" algn="l" defTabSz="931757" rtl="0" eaLnBrk="1" fontAlgn="auto"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a:ln>
                  <a:noFill/>
                </a:ln>
                <a:gradFill>
                  <a:gsLst>
                    <a:gs pos="5970">
                      <a:srgbClr val="505050"/>
                    </a:gs>
                    <a:gs pos="21000">
                      <a:srgbClr val="505050"/>
                    </a:gs>
                  </a:gsLst>
                  <a:lin ang="5400000" scaled="1"/>
                </a:gradFill>
                <a:effectLst/>
                <a:uLnTx/>
                <a:uFillTx/>
                <a:latin typeface="Segoe UI"/>
                <a:ea typeface="Segoe UI" pitchFamily="34" charset="0"/>
                <a:cs typeface="Segoe UI Semibold" panose="020B0702040204020203" pitchFamily="34" charset="0"/>
              </a:rPr>
              <a:t>data scientist </a:t>
            </a:r>
          </a:p>
          <a:p>
            <a:pPr marL="0" marR="0" lvl="0" indent="0" algn="l" defTabSz="931757" rtl="0" eaLnBrk="1" fontAlgn="auto"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a:ln>
                  <a:noFill/>
                </a:ln>
                <a:gradFill>
                  <a:gsLst>
                    <a:gs pos="5970">
                      <a:srgbClr val="505050"/>
                    </a:gs>
                    <a:gs pos="21000">
                      <a:srgbClr val="505050"/>
                    </a:gs>
                  </a:gsLst>
                  <a:lin ang="5400000" scaled="1"/>
                </a:gradFill>
                <a:effectLst/>
                <a:uLnTx/>
                <a:uFillTx/>
                <a:latin typeface="Segoe UI"/>
                <a:ea typeface="Segoe UI" pitchFamily="34" charset="0"/>
                <a:cs typeface="Segoe UI Semibold" panose="020B0702040204020203" pitchFamily="34" charset="0"/>
              </a:rPr>
              <a:t>workstation</a:t>
            </a:r>
          </a:p>
          <a:p>
            <a:pPr marL="0" marR="0" lvl="0" indent="0" algn="l" defTabSz="931757" rtl="0" eaLnBrk="1" fontAlgn="auto" latinLnBrk="0" hangingPunct="1">
              <a:lnSpc>
                <a:spcPct val="90000"/>
              </a:lnSpc>
              <a:spcBef>
                <a:spcPts val="0"/>
              </a:spcBef>
              <a:spcAft>
                <a:spcPts val="0"/>
              </a:spcAft>
              <a:buClrTx/>
              <a:buSzTx/>
              <a:buFontTx/>
              <a:buNone/>
              <a:tabLst/>
              <a:defRPr/>
            </a:pPr>
            <a:r>
              <a:rPr kumimoji="0" lang="en-US" sz="800" b="0" i="0" u="none" strike="noStrike" kern="0" cap="none" spc="0" normalizeH="0" baseline="0" noProof="0">
                <a:ln>
                  <a:noFill/>
                </a:ln>
                <a:gradFill>
                  <a:gsLst>
                    <a:gs pos="5970">
                      <a:srgbClr val="505050"/>
                    </a:gs>
                    <a:gs pos="21000">
                      <a:srgbClr val="505050"/>
                    </a:gs>
                  </a:gsLst>
                  <a:lin ang="5400000" scaled="1"/>
                </a:gradFill>
                <a:effectLst/>
                <a:uLnTx/>
                <a:uFillTx/>
                <a:latin typeface="Segoe UI"/>
                <a:ea typeface="Segoe UI" pitchFamily="34" charset="0"/>
                <a:cs typeface="Segoe UI Semibold" panose="020B0702040204020203" pitchFamily="34" charset="0"/>
              </a:rPr>
              <a:t>CPU/GPU</a:t>
            </a:r>
          </a:p>
        </p:txBody>
      </p:sp>
      <p:sp>
        <p:nvSpPr>
          <p:cNvPr id="12" name="Rectangle 11">
            <a:extLst>
              <a:ext uri="{FF2B5EF4-FFF2-40B4-BE49-F238E27FC236}">
                <a16:creationId xmlns:a16="http://schemas.microsoft.com/office/drawing/2014/main" id="{9F6B83DE-5D63-48BF-AC7A-D770554A9B96}"/>
              </a:ext>
            </a:extLst>
          </p:cNvPr>
          <p:cNvSpPr/>
          <p:nvPr/>
        </p:nvSpPr>
        <p:spPr bwMode="auto">
          <a:xfrm>
            <a:off x="8252573" y="3927561"/>
            <a:ext cx="2047847" cy="4674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l" defTabSz="931757" rtl="0" eaLnBrk="1" fontAlgn="auto" latinLnBrk="0" hangingPunct="1">
              <a:lnSpc>
                <a:spcPct val="95000"/>
              </a:lnSpc>
              <a:spcBef>
                <a:spcPts val="0"/>
              </a:spcBef>
              <a:spcAft>
                <a:spcPts val="588"/>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SQL Server</a:t>
            </a:r>
          </a:p>
          <a:p>
            <a:pPr marL="0" marR="0" lvl="0" indent="0" algn="l" defTabSz="931757" rtl="0" eaLnBrk="1" fontAlgn="auto" latinLnBrk="0" hangingPunct="1">
              <a:lnSpc>
                <a:spcPct val="95000"/>
              </a:lnSpc>
              <a:spcBef>
                <a:spcPts val="0"/>
              </a:spcBef>
              <a:spcAft>
                <a:spcPts val="588"/>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Machine Learning Server</a:t>
            </a:r>
          </a:p>
        </p:txBody>
      </p:sp>
      <p:sp>
        <p:nvSpPr>
          <p:cNvPr id="13" name="Rectangle 12">
            <a:extLst>
              <a:ext uri="{FF2B5EF4-FFF2-40B4-BE49-F238E27FC236}">
                <a16:creationId xmlns:a16="http://schemas.microsoft.com/office/drawing/2014/main" id="{D5214589-2002-4ED9-B718-686CE3402952}"/>
              </a:ext>
            </a:extLst>
          </p:cNvPr>
          <p:cNvSpPr/>
          <p:nvPr/>
        </p:nvSpPr>
        <p:spPr bwMode="auto">
          <a:xfrm>
            <a:off x="5322928" y="3868823"/>
            <a:ext cx="1676392" cy="2477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l" defTabSz="93175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200" normalizeH="0" baseline="0" noProof="0">
                <a:ln>
                  <a:noFill/>
                </a:ln>
                <a:solidFill>
                  <a:srgbClr val="FF0000"/>
                </a:solidFill>
                <a:effectLst/>
                <a:uLnTx/>
                <a:uFillTx/>
                <a:latin typeface="Segoe UI Semilight" charset="0"/>
                <a:ea typeface="+mn-ea"/>
                <a:cs typeface="Segoe UI Semilight" charset="0"/>
              </a:rPr>
              <a:t>ON-PREMISES</a:t>
            </a:r>
          </a:p>
        </p:txBody>
      </p:sp>
      <p:sp>
        <p:nvSpPr>
          <p:cNvPr id="14" name="Rectangle 13">
            <a:extLst>
              <a:ext uri="{FF2B5EF4-FFF2-40B4-BE49-F238E27FC236}">
                <a16:creationId xmlns:a16="http://schemas.microsoft.com/office/drawing/2014/main" id="{C1027894-2243-41E1-9451-3C77045FA8E7}"/>
              </a:ext>
            </a:extLst>
          </p:cNvPr>
          <p:cNvSpPr/>
          <p:nvPr/>
        </p:nvSpPr>
        <p:spPr bwMode="auto">
          <a:xfrm>
            <a:off x="5322928" y="5227236"/>
            <a:ext cx="1705714" cy="2446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l" defTabSz="93175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200" normalizeH="0" baseline="0" noProof="0">
                <a:ln>
                  <a:noFill/>
                </a:ln>
                <a:solidFill>
                  <a:srgbClr val="FF0000"/>
                </a:solidFill>
                <a:effectLst/>
                <a:uLnTx/>
                <a:uFillTx/>
                <a:latin typeface="Segoe UI Semilight" charset="0"/>
                <a:ea typeface="+mn-ea"/>
                <a:cs typeface="Segoe UI Semilight" charset="0"/>
              </a:rPr>
              <a:t>EDGE COMPUTING</a:t>
            </a:r>
          </a:p>
        </p:txBody>
      </p:sp>
      <p:sp>
        <p:nvSpPr>
          <p:cNvPr id="15" name="Rectangle 14">
            <a:extLst>
              <a:ext uri="{FF2B5EF4-FFF2-40B4-BE49-F238E27FC236}">
                <a16:creationId xmlns:a16="http://schemas.microsoft.com/office/drawing/2014/main" id="{80375005-2682-4536-A4B9-6E2FA0C94D15}"/>
              </a:ext>
            </a:extLst>
          </p:cNvPr>
          <p:cNvSpPr/>
          <p:nvPr/>
        </p:nvSpPr>
        <p:spPr bwMode="auto">
          <a:xfrm>
            <a:off x="8252573" y="5406044"/>
            <a:ext cx="1706839" cy="24144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l" defTabSz="931757" rtl="0" eaLnBrk="1" fontAlgn="auto" latinLnBrk="0" hangingPunct="1">
              <a:lnSpc>
                <a:spcPct val="95000"/>
              </a:lnSpc>
              <a:spcBef>
                <a:spcPts val="0"/>
              </a:spcBef>
              <a:spcAft>
                <a:spcPts val="588"/>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Azure IoT Edge</a:t>
            </a:r>
          </a:p>
        </p:txBody>
      </p:sp>
      <p:sp>
        <p:nvSpPr>
          <p:cNvPr id="16" name="Rectangle 15">
            <a:extLst>
              <a:ext uri="{FF2B5EF4-FFF2-40B4-BE49-F238E27FC236}">
                <a16:creationId xmlns:a16="http://schemas.microsoft.com/office/drawing/2014/main" id="{210C4434-97FC-4288-AFB1-609D068F9848}"/>
              </a:ext>
            </a:extLst>
          </p:cNvPr>
          <p:cNvSpPr/>
          <p:nvPr/>
        </p:nvSpPr>
        <p:spPr>
          <a:xfrm>
            <a:off x="1213839" y="3958336"/>
            <a:ext cx="1520995" cy="400081"/>
          </a:xfrm>
          <a:prstGeom prst="rect">
            <a:avLst/>
          </a:prstGeom>
        </p:spPr>
        <p:txBody>
          <a:bodyPr wrap="square" lIns="91427" tIns="45713" rIns="91427" bIns="45713">
            <a:spAutoFit/>
          </a:bodyPr>
          <a:lstStyle/>
          <a:p>
            <a:pPr marL="0" marR="0" lvl="0" indent="0" algn="r" defTabSz="931757" rtl="0" eaLnBrk="1" fontAlgn="auto" latinLnBrk="0" hangingPunct="1">
              <a:lnSpc>
                <a:spcPct val="100000"/>
              </a:lnSpc>
              <a:spcBef>
                <a:spcPts val="0"/>
              </a:spcBef>
              <a:spcAft>
                <a:spcPts val="588"/>
              </a:spcAft>
              <a:buClrTx/>
              <a:buSzTx/>
              <a:buFontTx/>
              <a:buNone/>
              <a:tabLst/>
              <a:defRPr/>
            </a:pPr>
            <a:r>
              <a:rPr kumimoji="0" lang="en-US" sz="1000" b="1" i="0" u="none" strike="noStrike" kern="0" cap="none" spc="49" normalizeH="0" baseline="0" noProof="0">
                <a:ln>
                  <a:noFill/>
                </a:ln>
                <a:solidFill>
                  <a:srgbClr val="505050"/>
                </a:solidFill>
                <a:effectLst/>
                <a:uLnTx/>
                <a:uFillTx/>
                <a:latin typeface="Segoe UI Semibold" charset="0"/>
                <a:ea typeface="+mn-ea"/>
                <a:cs typeface="Segoe UI Semibold" charset="0"/>
              </a:rPr>
              <a:t>Experimentation and Model Management</a:t>
            </a:r>
          </a:p>
        </p:txBody>
      </p:sp>
      <p:sp>
        <p:nvSpPr>
          <p:cNvPr id="17" name="Rectangle 16">
            <a:extLst>
              <a:ext uri="{FF2B5EF4-FFF2-40B4-BE49-F238E27FC236}">
                <a16:creationId xmlns:a16="http://schemas.microsoft.com/office/drawing/2014/main" id="{24D35F0E-5CA1-467F-B0CD-2BAA053467FA}"/>
              </a:ext>
            </a:extLst>
          </p:cNvPr>
          <p:cNvSpPr/>
          <p:nvPr/>
        </p:nvSpPr>
        <p:spPr bwMode="auto">
          <a:xfrm>
            <a:off x="1003860" y="2463277"/>
            <a:ext cx="3564902" cy="258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ctr" defTabSz="931757"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200" normalizeH="0" baseline="0" noProof="0" dirty="0">
                <a:ln>
                  <a:noFill/>
                </a:ln>
                <a:solidFill>
                  <a:srgbClr val="FF0000"/>
                </a:solidFill>
                <a:effectLst/>
                <a:uLnTx/>
                <a:uFillTx/>
                <a:latin typeface="Segoe UI Semilight" charset="0"/>
                <a:ea typeface="+mn-ea"/>
                <a:cs typeface="Segoe UI Semilight" charset="0"/>
              </a:rPr>
              <a:t>AZURE MACHINE LEARNING SERVICES</a:t>
            </a:r>
          </a:p>
        </p:txBody>
      </p:sp>
      <p:sp>
        <p:nvSpPr>
          <p:cNvPr id="18" name="Rectangle 17">
            <a:extLst>
              <a:ext uri="{FF2B5EF4-FFF2-40B4-BE49-F238E27FC236}">
                <a16:creationId xmlns:a16="http://schemas.microsoft.com/office/drawing/2014/main" id="{AF8598EE-E0AE-485D-ADA3-A276DDBDDE13}"/>
              </a:ext>
            </a:extLst>
          </p:cNvPr>
          <p:cNvSpPr/>
          <p:nvPr/>
        </p:nvSpPr>
        <p:spPr bwMode="auto">
          <a:xfrm>
            <a:off x="7422325" y="1633261"/>
            <a:ext cx="2789195" cy="2618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ctr" defTabSz="931757"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200" normalizeH="0" baseline="0" noProof="0">
                <a:ln>
                  <a:noFill/>
                </a:ln>
                <a:solidFill>
                  <a:srgbClr val="FF0000"/>
                </a:solidFill>
                <a:effectLst/>
                <a:uLnTx/>
                <a:uFillTx/>
                <a:latin typeface="Segoe UI Semilight" charset="0"/>
                <a:ea typeface="+mn-ea"/>
                <a:cs typeface="Segoe UI Semilight" charset="0"/>
              </a:rPr>
              <a:t>TRAIN &amp; DEPLOY OPTIONS</a:t>
            </a:r>
          </a:p>
        </p:txBody>
      </p:sp>
      <p:sp>
        <p:nvSpPr>
          <p:cNvPr id="19" name="Rectangle 18">
            <a:extLst>
              <a:ext uri="{FF2B5EF4-FFF2-40B4-BE49-F238E27FC236}">
                <a16:creationId xmlns:a16="http://schemas.microsoft.com/office/drawing/2014/main" id="{51982028-0B26-43D3-A019-7496AB067DEF}"/>
              </a:ext>
            </a:extLst>
          </p:cNvPr>
          <p:cNvSpPr/>
          <p:nvPr/>
        </p:nvSpPr>
        <p:spPr bwMode="auto">
          <a:xfrm>
            <a:off x="5322928" y="2464036"/>
            <a:ext cx="1705714" cy="2477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spAutoFit/>
          </a:bodyPr>
          <a:lstStyle/>
          <a:p>
            <a:pPr marL="0" marR="0" lvl="0" indent="0" algn="l" defTabSz="931757"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200" normalizeH="0" baseline="0" noProof="0">
                <a:ln>
                  <a:noFill/>
                </a:ln>
                <a:solidFill>
                  <a:srgbClr val="FF0000"/>
                </a:solidFill>
                <a:effectLst/>
                <a:uLnTx/>
                <a:uFillTx/>
                <a:latin typeface="Segoe UI Semilight" charset="0"/>
                <a:ea typeface="+mn-ea"/>
                <a:cs typeface="Segoe UI Semilight" charset="0"/>
              </a:rPr>
              <a:t>AZURE</a:t>
            </a:r>
          </a:p>
        </p:txBody>
      </p:sp>
      <p:sp>
        <p:nvSpPr>
          <p:cNvPr id="20" name="Right Bracket 19">
            <a:extLst>
              <a:ext uri="{FF2B5EF4-FFF2-40B4-BE49-F238E27FC236}">
                <a16:creationId xmlns:a16="http://schemas.microsoft.com/office/drawing/2014/main" id="{9ECC5FC0-C4D1-4F9F-9307-3D49A418597C}"/>
              </a:ext>
            </a:extLst>
          </p:cNvPr>
          <p:cNvSpPr/>
          <p:nvPr/>
        </p:nvSpPr>
        <p:spPr>
          <a:xfrm flipH="1">
            <a:off x="5286168" y="2750553"/>
            <a:ext cx="2209859" cy="2774739"/>
          </a:xfrm>
          <a:prstGeom prst="rightBracket">
            <a:avLst>
              <a:gd name="adj" fmla="val 0"/>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505050"/>
              </a:solidFill>
              <a:effectLst/>
              <a:uLnTx/>
              <a:uFillTx/>
              <a:latin typeface="Segoe UI"/>
              <a:ea typeface="+mn-ea"/>
              <a:cs typeface="+mn-cs"/>
            </a:endParaRPr>
          </a:p>
        </p:txBody>
      </p:sp>
      <p:grpSp>
        <p:nvGrpSpPr>
          <p:cNvPr id="21" name="Group 20">
            <a:extLst>
              <a:ext uri="{FF2B5EF4-FFF2-40B4-BE49-F238E27FC236}">
                <a16:creationId xmlns:a16="http://schemas.microsoft.com/office/drawing/2014/main" id="{A50BFBC2-FCAD-4530-A4FF-F41C6BF35F72}"/>
              </a:ext>
            </a:extLst>
          </p:cNvPr>
          <p:cNvGrpSpPr/>
          <p:nvPr/>
        </p:nvGrpSpPr>
        <p:grpSpPr>
          <a:xfrm>
            <a:off x="7792186" y="3927561"/>
            <a:ext cx="242592" cy="461601"/>
            <a:chOff x="8078776" y="2897184"/>
            <a:chExt cx="196535" cy="373965"/>
          </a:xfrm>
          <a:noFill/>
        </p:grpSpPr>
        <p:sp>
          <p:nvSpPr>
            <p:cNvPr id="22" name="Rectangle 21">
              <a:extLst>
                <a:ext uri="{FF2B5EF4-FFF2-40B4-BE49-F238E27FC236}">
                  <a16:creationId xmlns:a16="http://schemas.microsoft.com/office/drawing/2014/main" id="{F21E9267-637E-49C3-A7C2-5ED940397560}"/>
                </a:ext>
              </a:extLst>
            </p:cNvPr>
            <p:cNvSpPr/>
            <p:nvPr/>
          </p:nvSpPr>
          <p:spPr bwMode="auto">
            <a:xfrm>
              <a:off x="8078776" y="2897184"/>
              <a:ext cx="196535" cy="373965"/>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23" name="Straight Connector 22">
              <a:extLst>
                <a:ext uri="{FF2B5EF4-FFF2-40B4-BE49-F238E27FC236}">
                  <a16:creationId xmlns:a16="http://schemas.microsoft.com/office/drawing/2014/main" id="{44D7531D-4CC7-4192-863F-F644C6FAC273}"/>
                </a:ext>
              </a:extLst>
            </p:cNvPr>
            <p:cNvCxnSpPr>
              <a:cxnSpLocks/>
            </p:cNvCxnSpPr>
            <p:nvPr/>
          </p:nvCxnSpPr>
          <p:spPr>
            <a:xfrm>
              <a:off x="8130362" y="2964411"/>
              <a:ext cx="93362"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BA0D765-F6BB-4BD7-9252-145DA47ED9AB}"/>
                </a:ext>
              </a:extLst>
            </p:cNvPr>
            <p:cNvCxnSpPr>
              <a:cxnSpLocks/>
            </p:cNvCxnSpPr>
            <p:nvPr/>
          </p:nvCxnSpPr>
          <p:spPr>
            <a:xfrm>
              <a:off x="8122179" y="3147034"/>
              <a:ext cx="109728"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734584-3404-4DE3-8DD1-680474295B72}"/>
                </a:ext>
              </a:extLst>
            </p:cNvPr>
            <p:cNvCxnSpPr>
              <a:cxnSpLocks/>
            </p:cNvCxnSpPr>
            <p:nvPr/>
          </p:nvCxnSpPr>
          <p:spPr>
            <a:xfrm>
              <a:off x="8122179" y="3198956"/>
              <a:ext cx="109728"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4AF2866D-7972-47F8-B156-E670E48793E2}"/>
              </a:ext>
            </a:extLst>
          </p:cNvPr>
          <p:cNvGrpSpPr/>
          <p:nvPr/>
        </p:nvGrpSpPr>
        <p:grpSpPr>
          <a:xfrm>
            <a:off x="7692354" y="5297046"/>
            <a:ext cx="442257" cy="468925"/>
            <a:chOff x="6985001" y="2809178"/>
            <a:chExt cx="1545156" cy="1486376"/>
          </a:xfrm>
          <a:noFill/>
        </p:grpSpPr>
        <p:sp>
          <p:nvSpPr>
            <p:cNvPr id="27" name="Rectangle 13">
              <a:extLst>
                <a:ext uri="{FF2B5EF4-FFF2-40B4-BE49-F238E27FC236}">
                  <a16:creationId xmlns:a16="http://schemas.microsoft.com/office/drawing/2014/main" id="{97F486A5-F846-482E-AE2D-489EE1BBBDE9}"/>
                </a:ext>
              </a:extLst>
            </p:cNvPr>
            <p:cNvSpPr/>
            <p:nvPr/>
          </p:nvSpPr>
          <p:spPr bwMode="auto">
            <a:xfrm>
              <a:off x="6985001" y="2902857"/>
              <a:ext cx="450552" cy="1146098"/>
            </a:xfrm>
            <a:custGeom>
              <a:avLst/>
              <a:gdLst>
                <a:gd name="connsiteX0" fmla="*/ 0 w 450552"/>
                <a:gd name="connsiteY0" fmla="*/ 0 h 1146098"/>
                <a:gd name="connsiteX1" fmla="*/ 450552 w 450552"/>
                <a:gd name="connsiteY1" fmla="*/ 0 h 1146098"/>
                <a:gd name="connsiteX2" fmla="*/ 450552 w 450552"/>
                <a:gd name="connsiteY2" fmla="*/ 1146098 h 1146098"/>
                <a:gd name="connsiteX3" fmla="*/ 0 w 450552"/>
                <a:gd name="connsiteY3" fmla="*/ 1146098 h 1146098"/>
                <a:gd name="connsiteX4" fmla="*/ 0 w 450552"/>
                <a:gd name="connsiteY4" fmla="*/ 0 h 1146098"/>
                <a:gd name="connsiteX0" fmla="*/ 0 w 450552"/>
                <a:gd name="connsiteY0" fmla="*/ 0 h 1146098"/>
                <a:gd name="connsiteX1" fmla="*/ 450552 w 450552"/>
                <a:gd name="connsiteY1" fmla="*/ 0 h 1146098"/>
                <a:gd name="connsiteX2" fmla="*/ 450552 w 450552"/>
                <a:gd name="connsiteY2" fmla="*/ 1146098 h 1146098"/>
                <a:gd name="connsiteX3" fmla="*/ 210456 w 450552"/>
                <a:gd name="connsiteY3" fmla="*/ 1143000 h 1146098"/>
                <a:gd name="connsiteX4" fmla="*/ 0 w 450552"/>
                <a:gd name="connsiteY4" fmla="*/ 1146098 h 1146098"/>
                <a:gd name="connsiteX5" fmla="*/ 0 w 450552"/>
                <a:gd name="connsiteY5" fmla="*/ 0 h 1146098"/>
                <a:gd name="connsiteX0" fmla="*/ 450552 w 541992"/>
                <a:gd name="connsiteY0" fmla="*/ 1146098 h 1237538"/>
                <a:gd name="connsiteX1" fmla="*/ 210456 w 541992"/>
                <a:gd name="connsiteY1" fmla="*/ 1143000 h 1237538"/>
                <a:gd name="connsiteX2" fmla="*/ 0 w 541992"/>
                <a:gd name="connsiteY2" fmla="*/ 1146098 h 1237538"/>
                <a:gd name="connsiteX3" fmla="*/ 0 w 541992"/>
                <a:gd name="connsiteY3" fmla="*/ 0 h 1237538"/>
                <a:gd name="connsiteX4" fmla="*/ 450552 w 541992"/>
                <a:gd name="connsiteY4" fmla="*/ 0 h 1237538"/>
                <a:gd name="connsiteX5" fmla="*/ 541992 w 541992"/>
                <a:gd name="connsiteY5" fmla="*/ 1237538 h 1237538"/>
                <a:gd name="connsiteX0" fmla="*/ 210456 w 541992"/>
                <a:gd name="connsiteY0" fmla="*/ 1143000 h 1237538"/>
                <a:gd name="connsiteX1" fmla="*/ 0 w 541992"/>
                <a:gd name="connsiteY1" fmla="*/ 1146098 h 1237538"/>
                <a:gd name="connsiteX2" fmla="*/ 0 w 541992"/>
                <a:gd name="connsiteY2" fmla="*/ 0 h 1237538"/>
                <a:gd name="connsiteX3" fmla="*/ 450552 w 541992"/>
                <a:gd name="connsiteY3" fmla="*/ 0 h 1237538"/>
                <a:gd name="connsiteX4" fmla="*/ 541992 w 541992"/>
                <a:gd name="connsiteY4" fmla="*/ 1237538 h 1237538"/>
                <a:gd name="connsiteX0" fmla="*/ 210456 w 450552"/>
                <a:gd name="connsiteY0" fmla="*/ 1143000 h 1146098"/>
                <a:gd name="connsiteX1" fmla="*/ 0 w 450552"/>
                <a:gd name="connsiteY1" fmla="*/ 1146098 h 1146098"/>
                <a:gd name="connsiteX2" fmla="*/ 0 w 450552"/>
                <a:gd name="connsiteY2" fmla="*/ 0 h 1146098"/>
                <a:gd name="connsiteX3" fmla="*/ 450552 w 450552"/>
                <a:gd name="connsiteY3" fmla="*/ 0 h 1146098"/>
              </a:gdLst>
              <a:ahLst/>
              <a:cxnLst>
                <a:cxn ang="0">
                  <a:pos x="connsiteX0" y="connsiteY0"/>
                </a:cxn>
                <a:cxn ang="0">
                  <a:pos x="connsiteX1" y="connsiteY1"/>
                </a:cxn>
                <a:cxn ang="0">
                  <a:pos x="connsiteX2" y="connsiteY2"/>
                </a:cxn>
                <a:cxn ang="0">
                  <a:pos x="connsiteX3" y="connsiteY3"/>
                </a:cxn>
              </a:cxnLst>
              <a:rect l="l" t="t" r="r" b="b"/>
              <a:pathLst>
                <a:path w="450552" h="1146098">
                  <a:moveTo>
                    <a:pt x="210456" y="1143000"/>
                  </a:moveTo>
                  <a:lnTo>
                    <a:pt x="0" y="1146098"/>
                  </a:lnTo>
                  <a:lnTo>
                    <a:pt x="0" y="0"/>
                  </a:lnTo>
                  <a:lnTo>
                    <a:pt x="450552" y="0"/>
                  </a:lnTo>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160">
              <a:extLst>
                <a:ext uri="{FF2B5EF4-FFF2-40B4-BE49-F238E27FC236}">
                  <a16:creationId xmlns:a16="http://schemas.microsoft.com/office/drawing/2014/main" id="{CCE79518-51D6-4555-8ED4-395A9C422D0F}"/>
                </a:ext>
              </a:extLst>
            </p:cNvPr>
            <p:cNvSpPr/>
            <p:nvPr/>
          </p:nvSpPr>
          <p:spPr bwMode="auto">
            <a:xfrm>
              <a:off x="7787492" y="2899229"/>
              <a:ext cx="742665" cy="1149726"/>
            </a:xfrm>
            <a:custGeom>
              <a:avLst/>
              <a:gdLst>
                <a:gd name="connsiteX0" fmla="*/ 0 w 742665"/>
                <a:gd name="connsiteY0" fmla="*/ 0 h 1146098"/>
                <a:gd name="connsiteX1" fmla="*/ 742665 w 742665"/>
                <a:gd name="connsiteY1" fmla="*/ 0 h 1146098"/>
                <a:gd name="connsiteX2" fmla="*/ 742665 w 742665"/>
                <a:gd name="connsiteY2" fmla="*/ 1146098 h 1146098"/>
                <a:gd name="connsiteX3" fmla="*/ 0 w 742665"/>
                <a:gd name="connsiteY3" fmla="*/ 1146098 h 1146098"/>
                <a:gd name="connsiteX4" fmla="*/ 0 w 742665"/>
                <a:gd name="connsiteY4" fmla="*/ 0 h 1146098"/>
                <a:gd name="connsiteX0" fmla="*/ 0 w 742665"/>
                <a:gd name="connsiteY0" fmla="*/ 3628 h 1149726"/>
                <a:gd name="connsiteX1" fmla="*/ 427594 w 742665"/>
                <a:gd name="connsiteY1" fmla="*/ 0 h 1149726"/>
                <a:gd name="connsiteX2" fmla="*/ 742665 w 742665"/>
                <a:gd name="connsiteY2" fmla="*/ 3628 h 1149726"/>
                <a:gd name="connsiteX3" fmla="*/ 742665 w 742665"/>
                <a:gd name="connsiteY3" fmla="*/ 1149726 h 1149726"/>
                <a:gd name="connsiteX4" fmla="*/ 0 w 742665"/>
                <a:gd name="connsiteY4" fmla="*/ 1149726 h 1149726"/>
                <a:gd name="connsiteX5" fmla="*/ 0 w 742665"/>
                <a:gd name="connsiteY5" fmla="*/ 3628 h 1149726"/>
                <a:gd name="connsiteX0" fmla="*/ 0 w 742665"/>
                <a:gd name="connsiteY0" fmla="*/ 3628 h 1149726"/>
                <a:gd name="connsiteX1" fmla="*/ 427594 w 742665"/>
                <a:gd name="connsiteY1" fmla="*/ 0 h 1149726"/>
                <a:gd name="connsiteX2" fmla="*/ 742665 w 742665"/>
                <a:gd name="connsiteY2" fmla="*/ 3628 h 1149726"/>
                <a:gd name="connsiteX3" fmla="*/ 742665 w 742665"/>
                <a:gd name="connsiteY3" fmla="*/ 1149726 h 1149726"/>
                <a:gd name="connsiteX4" fmla="*/ 0 w 742665"/>
                <a:gd name="connsiteY4" fmla="*/ 1149726 h 1149726"/>
                <a:gd name="connsiteX5" fmla="*/ 91440 w 742665"/>
                <a:gd name="connsiteY5" fmla="*/ 95068 h 1149726"/>
                <a:gd name="connsiteX0" fmla="*/ 0 w 742665"/>
                <a:gd name="connsiteY0" fmla="*/ 3628 h 1149726"/>
                <a:gd name="connsiteX1" fmla="*/ 427594 w 742665"/>
                <a:gd name="connsiteY1" fmla="*/ 0 h 1149726"/>
                <a:gd name="connsiteX2" fmla="*/ 742665 w 742665"/>
                <a:gd name="connsiteY2" fmla="*/ 3628 h 1149726"/>
                <a:gd name="connsiteX3" fmla="*/ 742665 w 742665"/>
                <a:gd name="connsiteY3" fmla="*/ 1149726 h 1149726"/>
                <a:gd name="connsiteX4" fmla="*/ 0 w 742665"/>
                <a:gd name="connsiteY4" fmla="*/ 1149726 h 1149726"/>
                <a:gd name="connsiteX0" fmla="*/ 427594 w 742665"/>
                <a:gd name="connsiteY0" fmla="*/ 0 h 1149726"/>
                <a:gd name="connsiteX1" fmla="*/ 742665 w 742665"/>
                <a:gd name="connsiteY1" fmla="*/ 3628 h 1149726"/>
                <a:gd name="connsiteX2" fmla="*/ 742665 w 742665"/>
                <a:gd name="connsiteY2" fmla="*/ 1149726 h 1149726"/>
                <a:gd name="connsiteX3" fmla="*/ 0 w 742665"/>
                <a:gd name="connsiteY3" fmla="*/ 1149726 h 1149726"/>
              </a:gdLst>
              <a:ahLst/>
              <a:cxnLst>
                <a:cxn ang="0">
                  <a:pos x="connsiteX0" y="connsiteY0"/>
                </a:cxn>
                <a:cxn ang="0">
                  <a:pos x="connsiteX1" y="connsiteY1"/>
                </a:cxn>
                <a:cxn ang="0">
                  <a:pos x="connsiteX2" y="connsiteY2"/>
                </a:cxn>
                <a:cxn ang="0">
                  <a:pos x="connsiteX3" y="connsiteY3"/>
                </a:cxn>
              </a:cxnLst>
              <a:rect l="l" t="t" r="r" b="b"/>
              <a:pathLst>
                <a:path w="742665" h="1149726">
                  <a:moveTo>
                    <a:pt x="427594" y="0"/>
                  </a:moveTo>
                  <a:lnTo>
                    <a:pt x="742665" y="3628"/>
                  </a:lnTo>
                  <a:lnTo>
                    <a:pt x="742665" y="1149726"/>
                  </a:lnTo>
                  <a:lnTo>
                    <a:pt x="0" y="1149726"/>
                  </a:lnTo>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Freeform: Shape 28">
              <a:extLst>
                <a:ext uri="{FF2B5EF4-FFF2-40B4-BE49-F238E27FC236}">
                  <a16:creationId xmlns:a16="http://schemas.microsoft.com/office/drawing/2014/main" id="{8794F89B-AC17-4D8D-990A-6DFBC796538F}"/>
                </a:ext>
              </a:extLst>
            </p:cNvPr>
            <p:cNvSpPr/>
            <p:nvPr/>
          </p:nvSpPr>
          <p:spPr bwMode="auto">
            <a:xfrm flipH="1">
              <a:off x="7200583" y="2809178"/>
              <a:ext cx="1126006" cy="1486376"/>
            </a:xfrm>
            <a:custGeom>
              <a:avLst/>
              <a:gdLst>
                <a:gd name="connsiteX0" fmla="*/ 109362 w 183891"/>
                <a:gd name="connsiteY0" fmla="*/ 0 h 242744"/>
                <a:gd name="connsiteX1" fmla="*/ 33578 w 183891"/>
                <a:gd name="connsiteY1" fmla="*/ 0 h 242744"/>
                <a:gd name="connsiteX2" fmla="*/ 82156 w 183891"/>
                <a:gd name="connsiteY2" fmla="*/ 95787 h 242744"/>
                <a:gd name="connsiteX3" fmla="*/ 0 w 183891"/>
                <a:gd name="connsiteY3" fmla="*/ 95787 h 242744"/>
                <a:gd name="connsiteX4" fmla="*/ 147085 w 183891"/>
                <a:gd name="connsiteY4" fmla="*/ 242744 h 242744"/>
                <a:gd name="connsiteX5" fmla="*/ 179893 w 183891"/>
                <a:gd name="connsiteY5" fmla="*/ 242744 h 242744"/>
                <a:gd name="connsiteX6" fmla="*/ 131315 w 183891"/>
                <a:gd name="connsiteY6" fmla="*/ 146957 h 242744"/>
                <a:gd name="connsiteX7" fmla="*/ 183891 w 183891"/>
                <a:gd name="connsiteY7" fmla="*/ 146957 h 242744"/>
                <a:gd name="connsiteX0" fmla="*/ 109362 w 183891"/>
                <a:gd name="connsiteY0" fmla="*/ 0 h 242744"/>
                <a:gd name="connsiteX1" fmla="*/ 33578 w 183891"/>
                <a:gd name="connsiteY1" fmla="*/ 0 h 242744"/>
                <a:gd name="connsiteX2" fmla="*/ 82156 w 183891"/>
                <a:gd name="connsiteY2" fmla="*/ 95787 h 242744"/>
                <a:gd name="connsiteX3" fmla="*/ 0 w 183891"/>
                <a:gd name="connsiteY3" fmla="*/ 95787 h 242744"/>
                <a:gd name="connsiteX4" fmla="*/ 179893 w 183891"/>
                <a:gd name="connsiteY4" fmla="*/ 242744 h 242744"/>
                <a:gd name="connsiteX5" fmla="*/ 131315 w 183891"/>
                <a:gd name="connsiteY5" fmla="*/ 146957 h 242744"/>
                <a:gd name="connsiteX6" fmla="*/ 183891 w 183891"/>
                <a:gd name="connsiteY6" fmla="*/ 146957 h 242744"/>
                <a:gd name="connsiteX7" fmla="*/ 109362 w 183891"/>
                <a:gd name="connsiteY7" fmla="*/ 0 h 24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91" h="242744">
                  <a:moveTo>
                    <a:pt x="109362" y="0"/>
                  </a:moveTo>
                  <a:lnTo>
                    <a:pt x="33578" y="0"/>
                  </a:lnTo>
                  <a:lnTo>
                    <a:pt x="82156" y="95787"/>
                  </a:lnTo>
                  <a:lnTo>
                    <a:pt x="0" y="95787"/>
                  </a:lnTo>
                  <a:lnTo>
                    <a:pt x="179893" y="242744"/>
                  </a:lnTo>
                  <a:lnTo>
                    <a:pt x="131315" y="146957"/>
                  </a:lnTo>
                  <a:lnTo>
                    <a:pt x="183891" y="146957"/>
                  </a:lnTo>
                  <a:lnTo>
                    <a:pt x="109362" y="0"/>
                  </a:lnTo>
                  <a:close/>
                </a:path>
              </a:pathLst>
            </a:cu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0" name="Freeform 146">
            <a:extLst>
              <a:ext uri="{FF2B5EF4-FFF2-40B4-BE49-F238E27FC236}">
                <a16:creationId xmlns:a16="http://schemas.microsoft.com/office/drawing/2014/main" id="{C81ABA97-C2FE-4CA1-9782-8C40F69FD538}"/>
              </a:ext>
            </a:extLst>
          </p:cNvPr>
          <p:cNvSpPr>
            <a:spLocks noChangeAspect="1"/>
          </p:cNvSpPr>
          <p:nvPr/>
        </p:nvSpPr>
        <p:spPr bwMode="auto">
          <a:xfrm>
            <a:off x="7655527" y="2525402"/>
            <a:ext cx="515907" cy="32672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000" b="0" i="0" u="none" strike="noStrike" kern="1200" cap="none" spc="0" normalizeH="0" baseline="0" noProof="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247650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A0FF6-E285-4FBD-9790-A65C37684108}"/>
              </a:ext>
            </a:extLst>
          </p:cNvPr>
          <p:cNvSpPr>
            <a:spLocks noGrp="1"/>
          </p:cNvSpPr>
          <p:nvPr>
            <p:ph type="title"/>
          </p:nvPr>
        </p:nvSpPr>
        <p:spPr>
          <a:xfrm>
            <a:off x="274638" y="2125662"/>
            <a:ext cx="11887200" cy="1181862"/>
          </a:xfrm>
        </p:spPr>
        <p:txBody>
          <a:bodyPr/>
          <a:lstStyle/>
          <a:p>
            <a:r>
              <a:rPr lang="en-US"/>
              <a:t>Microsoft IoT</a:t>
            </a:r>
          </a:p>
        </p:txBody>
      </p:sp>
      <p:sp>
        <p:nvSpPr>
          <p:cNvPr id="17" name="Rectangle 16">
            <a:extLst>
              <a:ext uri="{FF2B5EF4-FFF2-40B4-BE49-F238E27FC236}">
                <a16:creationId xmlns:a16="http://schemas.microsoft.com/office/drawing/2014/main" id="{C375A297-2C82-4B44-ACBD-62724215DC7A}"/>
              </a:ext>
            </a:extLst>
          </p:cNvPr>
          <p:cNvSpPr/>
          <p:nvPr/>
        </p:nvSpPr>
        <p:spPr bwMode="auto">
          <a:xfrm>
            <a:off x="8428037" y="3892326"/>
            <a:ext cx="3997324" cy="50102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5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Respond</a:t>
            </a:r>
          </a:p>
        </p:txBody>
      </p:sp>
      <p:sp>
        <p:nvSpPr>
          <p:cNvPr id="19" name="Rectangle 18">
            <a:extLst>
              <a:ext uri="{FF2B5EF4-FFF2-40B4-BE49-F238E27FC236}">
                <a16:creationId xmlns:a16="http://schemas.microsoft.com/office/drawing/2014/main" id="{A6B4D3B0-9552-4572-A778-691CDC307477}"/>
              </a:ext>
            </a:extLst>
          </p:cNvPr>
          <p:cNvSpPr/>
          <p:nvPr/>
        </p:nvSpPr>
        <p:spPr bwMode="auto">
          <a:xfrm>
            <a:off x="8428037" y="4465441"/>
            <a:ext cx="3997324" cy="50102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5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Integrate</a:t>
            </a:r>
          </a:p>
        </p:txBody>
      </p:sp>
      <p:sp>
        <p:nvSpPr>
          <p:cNvPr id="20" name="Rectangle 19">
            <a:extLst>
              <a:ext uri="{FF2B5EF4-FFF2-40B4-BE49-F238E27FC236}">
                <a16:creationId xmlns:a16="http://schemas.microsoft.com/office/drawing/2014/main" id="{AB87B473-ABA9-41F7-8A6C-3EEB1AA5EE0E}"/>
              </a:ext>
            </a:extLst>
          </p:cNvPr>
          <p:cNvSpPr/>
          <p:nvPr/>
        </p:nvSpPr>
        <p:spPr bwMode="auto">
          <a:xfrm>
            <a:off x="8428037" y="5038556"/>
            <a:ext cx="3997324" cy="501026"/>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50" normalizeH="0" baseline="0" noProof="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Improve</a:t>
            </a:r>
          </a:p>
        </p:txBody>
      </p:sp>
      <p:sp>
        <p:nvSpPr>
          <p:cNvPr id="27" name="Rectangle 26">
            <a:extLst>
              <a:ext uri="{FF2B5EF4-FFF2-40B4-BE49-F238E27FC236}">
                <a16:creationId xmlns:a16="http://schemas.microsoft.com/office/drawing/2014/main" id="{48D39709-06E4-4515-863E-F1B9055991F1}"/>
              </a:ext>
            </a:extLst>
          </p:cNvPr>
          <p:cNvSpPr/>
          <p:nvPr/>
        </p:nvSpPr>
        <p:spPr bwMode="auto">
          <a:xfrm>
            <a:off x="8428037" y="1194480"/>
            <a:ext cx="3997324" cy="914400"/>
          </a:xfrm>
          <a:prstGeom prst="rect">
            <a:avLst/>
          </a:prstGeom>
          <a:noFill/>
          <a:ln w="12700">
            <a:noFill/>
            <a:headEnd type="none"/>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6195">
                      <a:srgbClr val="FFFFFF">
                        <a:alpha val="30000"/>
                      </a:srgbClr>
                    </a:gs>
                    <a:gs pos="65000">
                      <a:srgbClr val="FFFFFF">
                        <a:alpha val="30000"/>
                      </a:srgbClr>
                    </a:gs>
                  </a:gsLst>
                  <a:lin ang="5400000" scaled="0"/>
                </a:gradFill>
                <a:effectLst/>
                <a:uLnTx/>
                <a:uFillTx/>
                <a:latin typeface="Segoe UI Semibold" panose="020B0702040204020203" pitchFamily="34" charset="0"/>
                <a:ea typeface="+mn-ea"/>
                <a:cs typeface="Segoe UI Semibold" panose="020B0702040204020203" pitchFamily="34" charset="0"/>
              </a:rPr>
              <a:t>THINGS</a:t>
            </a:r>
          </a:p>
        </p:txBody>
      </p:sp>
      <p:sp>
        <p:nvSpPr>
          <p:cNvPr id="28" name="Rectangle 27">
            <a:extLst>
              <a:ext uri="{FF2B5EF4-FFF2-40B4-BE49-F238E27FC236}">
                <a16:creationId xmlns:a16="http://schemas.microsoft.com/office/drawing/2014/main" id="{8BD4C504-CA65-4118-AF73-B5F44CD60DDB}"/>
              </a:ext>
            </a:extLst>
          </p:cNvPr>
          <p:cNvSpPr/>
          <p:nvPr/>
        </p:nvSpPr>
        <p:spPr bwMode="auto">
          <a:xfrm>
            <a:off x="8428453" y="2118631"/>
            <a:ext cx="4008455" cy="914400"/>
          </a:xfrm>
          <a:prstGeom prst="rect">
            <a:avLst/>
          </a:prstGeom>
          <a:noFill/>
          <a:ln w="12700">
            <a:noFill/>
            <a:headEnd type="none"/>
            <a:tailEnd type="oval"/>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6195">
                      <a:srgbClr val="FFFFFF">
                        <a:alpha val="30000"/>
                      </a:srgbClr>
                    </a:gs>
                    <a:gs pos="65000">
                      <a:srgbClr val="FFFFFF">
                        <a:alpha val="30000"/>
                      </a:srgbClr>
                    </a:gs>
                  </a:gsLst>
                  <a:lin ang="5400000" scaled="0"/>
                </a:gradFill>
                <a:effectLst/>
                <a:uLnTx/>
                <a:uFillTx/>
                <a:latin typeface="Segoe UI Semibold" panose="020B0702040204020203" pitchFamily="34" charset="0"/>
                <a:ea typeface="+mn-ea"/>
                <a:cs typeface="Segoe UI Semibold" panose="020B0702040204020203" pitchFamily="34" charset="0"/>
              </a:rPr>
              <a:t>INSIGHTS</a:t>
            </a:r>
          </a:p>
        </p:txBody>
      </p:sp>
      <p:sp>
        <p:nvSpPr>
          <p:cNvPr id="39" name="Rectangle 38">
            <a:extLst>
              <a:ext uri="{FF2B5EF4-FFF2-40B4-BE49-F238E27FC236}">
                <a16:creationId xmlns:a16="http://schemas.microsoft.com/office/drawing/2014/main" id="{C5B1EB69-EA25-4CD9-B777-B5C09712A625}"/>
              </a:ext>
            </a:extLst>
          </p:cNvPr>
          <p:cNvSpPr/>
          <p:nvPr/>
        </p:nvSpPr>
        <p:spPr bwMode="auto">
          <a:xfrm>
            <a:off x="8428037" y="3068182"/>
            <a:ext cx="3997324" cy="914400"/>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ACTIONS</a:t>
            </a:r>
          </a:p>
        </p:txBody>
      </p:sp>
      <p:cxnSp>
        <p:nvCxnSpPr>
          <p:cNvPr id="40" name="Straight Connector 39">
            <a:extLst>
              <a:ext uri="{FF2B5EF4-FFF2-40B4-BE49-F238E27FC236}">
                <a16:creationId xmlns:a16="http://schemas.microsoft.com/office/drawing/2014/main" id="{B4386CDD-0770-4B47-B4ED-5F827B187FF7}"/>
              </a:ext>
            </a:extLst>
          </p:cNvPr>
          <p:cNvCxnSpPr/>
          <p:nvPr/>
        </p:nvCxnSpPr>
        <p:spPr>
          <a:xfrm>
            <a:off x="7589838" y="2118631"/>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525DF-48EC-4706-9162-5C97FE407A91}"/>
              </a:ext>
            </a:extLst>
          </p:cNvPr>
          <p:cNvCxnSpPr/>
          <p:nvPr/>
        </p:nvCxnSpPr>
        <p:spPr>
          <a:xfrm>
            <a:off x="7589838" y="3068182"/>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C6C0FC5-2891-41A3-96D7-9D66F20EFD5E}"/>
              </a:ext>
            </a:extLst>
          </p:cNvPr>
          <p:cNvCxnSpPr/>
          <p:nvPr/>
        </p:nvCxnSpPr>
        <p:spPr>
          <a:xfrm>
            <a:off x="7589838" y="1194480"/>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B713F8-F640-4CA3-AD8E-C807AFE883DF}"/>
              </a:ext>
            </a:extLst>
          </p:cNvPr>
          <p:cNvCxnSpPr/>
          <p:nvPr/>
        </p:nvCxnSpPr>
        <p:spPr>
          <a:xfrm>
            <a:off x="7589838" y="5849482"/>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magnify">
            <a:extLst>
              <a:ext uri="{FF2B5EF4-FFF2-40B4-BE49-F238E27FC236}">
                <a16:creationId xmlns:a16="http://schemas.microsoft.com/office/drawing/2014/main" id="{2EC601F4-867D-410F-94D8-BD6A89F29E67}"/>
              </a:ext>
            </a:extLst>
          </p:cNvPr>
          <p:cNvSpPr>
            <a:spLocks noChangeAspect="1" noEditPoints="1"/>
          </p:cNvSpPr>
          <p:nvPr/>
        </p:nvSpPr>
        <p:spPr bwMode="auto">
          <a:xfrm rot="786292" flipH="1">
            <a:off x="7637044" y="2352856"/>
            <a:ext cx="483698" cy="47445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1">
                <a:alpha val="3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6" name="arrow">
            <a:extLst>
              <a:ext uri="{FF2B5EF4-FFF2-40B4-BE49-F238E27FC236}">
                <a16:creationId xmlns:a16="http://schemas.microsoft.com/office/drawing/2014/main" id="{DE4D58A0-E08D-4B64-A654-D3F42393CF20}"/>
              </a:ext>
            </a:extLst>
          </p:cNvPr>
          <p:cNvSpPr>
            <a:spLocks noChangeAspect="1" noEditPoints="1"/>
          </p:cNvSpPr>
          <p:nvPr/>
        </p:nvSpPr>
        <p:spPr bwMode="auto">
          <a:xfrm>
            <a:off x="7637044" y="3337371"/>
            <a:ext cx="445598" cy="411181"/>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16" name="Group 15">
            <a:extLst>
              <a:ext uri="{FF2B5EF4-FFF2-40B4-BE49-F238E27FC236}">
                <a16:creationId xmlns:a16="http://schemas.microsoft.com/office/drawing/2014/main" id="{79F07121-AB49-4832-8176-D6EE343996B5}"/>
              </a:ext>
            </a:extLst>
          </p:cNvPr>
          <p:cNvGrpSpPr/>
          <p:nvPr/>
        </p:nvGrpSpPr>
        <p:grpSpPr>
          <a:xfrm>
            <a:off x="7637044" y="1366673"/>
            <a:ext cx="682748" cy="514643"/>
            <a:chOff x="14466548" y="3803109"/>
            <a:chExt cx="499020" cy="376151"/>
          </a:xfrm>
          <a:noFill/>
        </p:grpSpPr>
        <p:sp>
          <p:nvSpPr>
            <p:cNvPr id="18" name="Freeform 39">
              <a:extLst>
                <a:ext uri="{FF2B5EF4-FFF2-40B4-BE49-F238E27FC236}">
                  <a16:creationId xmlns:a16="http://schemas.microsoft.com/office/drawing/2014/main" id="{8870D846-A860-4E44-AF70-217E420AE902}"/>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noFill/>
            <a:ln w="19050" cap="sq">
              <a:solidFill>
                <a:schemeClr val="tx1">
                  <a:alpha val="3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1" name="Freeform 40">
              <a:extLst>
                <a:ext uri="{FF2B5EF4-FFF2-40B4-BE49-F238E27FC236}">
                  <a16:creationId xmlns:a16="http://schemas.microsoft.com/office/drawing/2014/main" id="{5F3A891C-B959-4C93-8923-DC6AB62E841C}"/>
                </a:ext>
              </a:extLst>
            </p:cNvPr>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noFill/>
            <a:ln w="19050" cap="sq">
              <a:solidFill>
                <a:schemeClr val="tx1">
                  <a:alpha val="3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22" name="Rectangle 21">
            <a:extLst>
              <a:ext uri="{FF2B5EF4-FFF2-40B4-BE49-F238E27FC236}">
                <a16:creationId xmlns:a16="http://schemas.microsoft.com/office/drawing/2014/main" id="{B5307A7A-6FB3-4E07-8AD8-5AA64F42FC56}"/>
              </a:ext>
            </a:extLst>
          </p:cNvPr>
          <p:cNvSpPr/>
          <p:nvPr/>
        </p:nvSpPr>
        <p:spPr>
          <a:xfrm>
            <a:off x="7589554" y="586823"/>
            <a:ext cx="3548985" cy="58477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00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SOLUTIONS</a:t>
            </a:r>
          </a:p>
        </p:txBody>
      </p:sp>
    </p:spTree>
    <p:extLst>
      <p:ext uri="{BB962C8B-B14F-4D97-AF65-F5344CB8AC3E}">
        <p14:creationId xmlns:p14="http://schemas.microsoft.com/office/powerpoint/2010/main" val="1238543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42" presetClass="path" presetSubtype="0" decel="100000" fill="hold" grpId="1" nodeType="withEffect">
                                  <p:stCondLst>
                                    <p:cond delay="0"/>
                                  </p:stCondLst>
                                  <p:childTnLst>
                                    <p:animMotion origin="layout" path="M 3.26781E-6 2.92783E-6 L 3.26781E-6 0.07058 " pathEditMode="relative" rAng="0" ptsTypes="AA">
                                      <p:cBhvr>
                                        <p:cTn id="9" dur="500" spd="-100000" fill="hold"/>
                                        <p:tgtEl>
                                          <p:spTgt spid="17"/>
                                        </p:tgtEl>
                                        <p:attrNameLst>
                                          <p:attrName>ppt_x</p:attrName>
                                          <p:attrName>ppt_y</p:attrName>
                                        </p:attrNameLst>
                                      </p:cBhvr>
                                      <p:rCtr x="0" y="3518"/>
                                    </p:animMotion>
                                  </p:childTnLst>
                                </p:cTn>
                              </p:par>
                              <p:par>
                                <p:cTn id="10" presetID="10" presetClass="entr" presetSubtype="0" fill="hold" grpId="0" nodeType="withEffect">
                                  <p:stCondLst>
                                    <p:cond delay="15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50"/>
                                        <p:tgtEl>
                                          <p:spTgt spid="19"/>
                                        </p:tgtEl>
                                      </p:cBhvr>
                                    </p:animEffect>
                                  </p:childTnLst>
                                </p:cTn>
                              </p:par>
                              <p:par>
                                <p:cTn id="13" presetID="42" presetClass="path" presetSubtype="0" decel="100000" fill="hold" grpId="1" nodeType="withEffect">
                                  <p:stCondLst>
                                    <p:cond delay="150"/>
                                  </p:stCondLst>
                                  <p:childTnLst>
                                    <p:animMotion origin="layout" path="M 3.26781E-6 -7.98911E-7 L 3.26781E-6 0.07059 " pathEditMode="relative" rAng="0" ptsTypes="AA">
                                      <p:cBhvr>
                                        <p:cTn id="14" dur="500" spd="-100000" fill="hold"/>
                                        <p:tgtEl>
                                          <p:spTgt spid="19"/>
                                        </p:tgtEl>
                                        <p:attrNameLst>
                                          <p:attrName>ppt_x</p:attrName>
                                          <p:attrName>ppt_y</p:attrName>
                                        </p:attrNameLst>
                                      </p:cBhvr>
                                      <p:rCtr x="0" y="3518"/>
                                    </p:animMotion>
                                  </p:childTnLst>
                                </p:cTn>
                              </p:par>
                              <p:par>
                                <p:cTn id="15" presetID="10" presetClass="entr" presetSubtype="0" fill="hold" grpId="0" nodeType="withEffect">
                                  <p:stCondLst>
                                    <p:cond delay="30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50"/>
                                        <p:tgtEl>
                                          <p:spTgt spid="20"/>
                                        </p:tgtEl>
                                      </p:cBhvr>
                                    </p:animEffect>
                                  </p:childTnLst>
                                </p:cTn>
                              </p:par>
                              <p:par>
                                <p:cTn id="18" presetID="42" presetClass="path" presetSubtype="0" decel="100000" fill="hold" grpId="1" nodeType="withEffect">
                                  <p:stCondLst>
                                    <p:cond delay="300"/>
                                  </p:stCondLst>
                                  <p:childTnLst>
                                    <p:animMotion origin="layout" path="M 3.26781E-6 -1.48888E-6 L 3.26781E-6 0.07059 " pathEditMode="relative" rAng="0" ptsTypes="AA">
                                      <p:cBhvr>
                                        <p:cTn id="19" dur="500" spd="-100000" fill="hold"/>
                                        <p:tgtEl>
                                          <p:spTgt spid="20"/>
                                        </p:tgtEl>
                                        <p:attrNameLst>
                                          <p:attrName>ppt_x</p:attrName>
                                          <p:attrName>ppt_y</p:attrName>
                                        </p:attrNameLst>
                                      </p:cBhvr>
                                      <p:rCtr x="0" y="35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9" grpId="0"/>
      <p:bldP spid="19" grpId="1"/>
      <p:bldP spid="20" grpId="0"/>
      <p:bldP spid="20"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39B499-37E0-4E87-975F-D98B40A57A22}"/>
              </a:ext>
            </a:extLst>
          </p:cNvPr>
          <p:cNvSpPr>
            <a:spLocks noGrp="1"/>
          </p:cNvSpPr>
          <p:nvPr>
            <p:ph type="title"/>
          </p:nvPr>
        </p:nvSpPr>
        <p:spPr/>
        <p:txBody>
          <a:bodyPr/>
          <a:lstStyle/>
          <a:p>
            <a:r>
              <a:rPr lang="en-US"/>
              <a:t>Taking action, enabled digital transformation</a:t>
            </a:r>
          </a:p>
        </p:txBody>
      </p:sp>
      <p:sp>
        <p:nvSpPr>
          <p:cNvPr id="4" name="Oval 3">
            <a:extLst>
              <a:ext uri="{FF2B5EF4-FFF2-40B4-BE49-F238E27FC236}">
                <a16:creationId xmlns:a16="http://schemas.microsoft.com/office/drawing/2014/main" id="{44FBFEF9-2E18-4EF5-94AA-787BFEF268AD}"/>
              </a:ext>
            </a:extLst>
          </p:cNvPr>
          <p:cNvSpPr>
            <a:spLocks noChangeAspect="1"/>
          </p:cNvSpPr>
          <p:nvPr/>
        </p:nvSpPr>
        <p:spPr bwMode="auto">
          <a:xfrm>
            <a:off x="2442722" y="2387382"/>
            <a:ext cx="1005697" cy="1005697"/>
          </a:xfrm>
          <a:prstGeom prst="ellipse">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5" name="Oval 4">
            <a:extLst>
              <a:ext uri="{FF2B5EF4-FFF2-40B4-BE49-F238E27FC236}">
                <a16:creationId xmlns:a16="http://schemas.microsoft.com/office/drawing/2014/main" id="{153C3F5B-BAA1-4396-BADB-ADF37106F3FD}"/>
              </a:ext>
            </a:extLst>
          </p:cNvPr>
          <p:cNvSpPr>
            <a:spLocks noChangeAspect="1"/>
          </p:cNvSpPr>
          <p:nvPr/>
        </p:nvSpPr>
        <p:spPr bwMode="auto">
          <a:xfrm>
            <a:off x="4625672" y="2387382"/>
            <a:ext cx="1005697" cy="1005697"/>
          </a:xfrm>
          <a:prstGeom prst="ellipse">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6" name="Oval 5">
            <a:extLst>
              <a:ext uri="{FF2B5EF4-FFF2-40B4-BE49-F238E27FC236}">
                <a16:creationId xmlns:a16="http://schemas.microsoft.com/office/drawing/2014/main" id="{B77B65EA-E2A2-4BEE-9974-17343B67AC26}"/>
              </a:ext>
            </a:extLst>
          </p:cNvPr>
          <p:cNvSpPr>
            <a:spLocks noChangeAspect="1"/>
          </p:cNvSpPr>
          <p:nvPr/>
        </p:nvSpPr>
        <p:spPr bwMode="auto">
          <a:xfrm>
            <a:off x="6808622" y="2387382"/>
            <a:ext cx="1005697" cy="1005697"/>
          </a:xfrm>
          <a:prstGeom prst="ellipse">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sp>
        <p:nvSpPr>
          <p:cNvPr id="7" name="Oval 6">
            <a:extLst>
              <a:ext uri="{FF2B5EF4-FFF2-40B4-BE49-F238E27FC236}">
                <a16:creationId xmlns:a16="http://schemas.microsoft.com/office/drawing/2014/main" id="{16F847A9-6CF2-4371-8812-F9156E6C6235}"/>
              </a:ext>
            </a:extLst>
          </p:cNvPr>
          <p:cNvSpPr>
            <a:spLocks noChangeAspect="1"/>
          </p:cNvSpPr>
          <p:nvPr/>
        </p:nvSpPr>
        <p:spPr bwMode="auto">
          <a:xfrm>
            <a:off x="8991569" y="2387382"/>
            <a:ext cx="1005697" cy="1005697"/>
          </a:xfrm>
          <a:prstGeom prst="ellipse">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5439">
                    <a:srgbClr val="F8F8F8"/>
                  </a:gs>
                  <a:gs pos="10000">
                    <a:srgbClr val="F8F8F8"/>
                  </a:gs>
                </a:gsLst>
                <a:lin ang="5400000" scaled="0"/>
              </a:gradFill>
              <a:effectLst/>
              <a:uLnTx/>
              <a:uFillTx/>
              <a:latin typeface="Segoe UI"/>
              <a:ea typeface="+mn-ea"/>
              <a:cs typeface="+mn-cs"/>
            </a:endParaRPr>
          </a:p>
        </p:txBody>
      </p:sp>
      <p:grpSp>
        <p:nvGrpSpPr>
          <p:cNvPr id="8" name="Empower circle">
            <a:extLst>
              <a:ext uri="{FF2B5EF4-FFF2-40B4-BE49-F238E27FC236}">
                <a16:creationId xmlns:a16="http://schemas.microsoft.com/office/drawing/2014/main" id="{9ED00E40-82BF-4BDF-929E-A0CE19C39449}"/>
              </a:ext>
            </a:extLst>
          </p:cNvPr>
          <p:cNvGrpSpPr/>
          <p:nvPr/>
        </p:nvGrpSpPr>
        <p:grpSpPr>
          <a:xfrm>
            <a:off x="4625672" y="2387382"/>
            <a:ext cx="1005697" cy="1005697"/>
            <a:chOff x="4623689" y="2814817"/>
            <a:chExt cx="1005840" cy="1005840"/>
          </a:xfrm>
        </p:grpSpPr>
        <p:sp>
          <p:nvSpPr>
            <p:cNvPr id="32" name="Oval 31">
              <a:extLst>
                <a:ext uri="{FF2B5EF4-FFF2-40B4-BE49-F238E27FC236}">
                  <a16:creationId xmlns:a16="http://schemas.microsoft.com/office/drawing/2014/main" id="{A6A6A5C1-7008-4AF5-BFCF-6CA8C160EF16}"/>
                </a:ext>
              </a:extLst>
            </p:cNvPr>
            <p:cNvSpPr/>
            <p:nvPr/>
          </p:nvSpPr>
          <p:spPr bwMode="auto">
            <a:xfrm>
              <a:off x="4623689" y="2814817"/>
              <a:ext cx="1005840" cy="1005840"/>
            </a:xfrm>
            <a:prstGeom prst="ellipse">
              <a:avLst/>
            </a:prstGeom>
            <a:solidFill>
              <a:srgbClr val="D83B01"/>
            </a:solidFill>
            <a:ln w="12700" cap="flat" cmpd="sng" algn="ctr">
              <a:noFill/>
              <a:prstDash val="solid"/>
              <a:miter lim="800000"/>
            </a:ln>
            <a:effectLst/>
          </p:spPr>
          <p:txBody>
            <a:bodyPr rot="0" spcFirstLastPara="0" vert="horz" wrap="square" lIns="219385" tIns="175508" rIns="219385" bIns="1755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118538" rtl="0" eaLnBrk="1" fontAlgn="base" latinLnBrk="0" hangingPunct="1">
                <a:lnSpc>
                  <a:spcPct val="90000"/>
                </a:lnSpc>
                <a:spcBef>
                  <a:spcPct val="0"/>
                </a:spcBef>
                <a:spcAft>
                  <a:spcPct val="0"/>
                </a:spcAft>
                <a:buClrTx/>
                <a:buSzTx/>
                <a:buFontTx/>
                <a:buNone/>
                <a:tabLst/>
                <a:defRPr/>
              </a:pPr>
              <a:endParaRPr kumimoji="0" lang="en-US" sz="2879"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3" name="Group 32">
              <a:extLst>
                <a:ext uri="{FF2B5EF4-FFF2-40B4-BE49-F238E27FC236}">
                  <a16:creationId xmlns:a16="http://schemas.microsoft.com/office/drawing/2014/main" id="{EDC09CCE-E0C1-4A2D-B279-7BBD3EE5BAFD}"/>
                </a:ext>
              </a:extLst>
            </p:cNvPr>
            <p:cNvGrpSpPr/>
            <p:nvPr/>
          </p:nvGrpSpPr>
          <p:grpSpPr>
            <a:xfrm>
              <a:off x="4973053" y="3099938"/>
              <a:ext cx="307111" cy="435598"/>
              <a:chOff x="6141433" y="2184400"/>
              <a:chExt cx="1838910" cy="2608262"/>
            </a:xfrm>
          </p:grpSpPr>
          <p:sp>
            <p:nvSpPr>
              <p:cNvPr id="34" name="Freeform 95">
                <a:extLst>
                  <a:ext uri="{FF2B5EF4-FFF2-40B4-BE49-F238E27FC236}">
                    <a16:creationId xmlns:a16="http://schemas.microsoft.com/office/drawing/2014/main" id="{3C70B18E-5256-4A5C-A65A-531689408F7A}"/>
                  </a:ext>
                </a:extLst>
              </p:cNvPr>
              <p:cNvSpPr/>
              <p:nvPr/>
            </p:nvSpPr>
            <p:spPr bwMode="auto">
              <a:xfrm>
                <a:off x="7107219" y="2184400"/>
                <a:ext cx="873124" cy="2608262"/>
              </a:xfrm>
              <a:custGeom>
                <a:avLst/>
                <a:gdLst>
                  <a:gd name="connsiteX0" fmla="*/ 436562 w 873124"/>
                  <a:gd name="connsiteY0" fmla="*/ 0 h 2608262"/>
                  <a:gd name="connsiteX1" fmla="*/ 873124 w 873124"/>
                  <a:gd name="connsiteY1" fmla="*/ 436562 h 2608262"/>
                  <a:gd name="connsiteX2" fmla="*/ 680648 w 873124"/>
                  <a:gd name="connsiteY2" fmla="*/ 798566 h 2608262"/>
                  <a:gd name="connsiteX3" fmla="*/ 627062 w 873124"/>
                  <a:gd name="connsiteY3" fmla="*/ 827652 h 2608262"/>
                  <a:gd name="connsiteX4" fmla="*/ 627062 w 873124"/>
                  <a:gd name="connsiteY4" fmla="*/ 2417762 h 2608262"/>
                  <a:gd name="connsiteX5" fmla="*/ 436562 w 873124"/>
                  <a:gd name="connsiteY5" fmla="*/ 2608262 h 2608262"/>
                  <a:gd name="connsiteX6" fmla="*/ 246062 w 873124"/>
                  <a:gd name="connsiteY6" fmla="*/ 2417762 h 2608262"/>
                  <a:gd name="connsiteX7" fmla="*/ 246062 w 873124"/>
                  <a:gd name="connsiteY7" fmla="*/ 827652 h 2608262"/>
                  <a:gd name="connsiteX8" fmla="*/ 192476 w 873124"/>
                  <a:gd name="connsiteY8" fmla="*/ 798566 h 2608262"/>
                  <a:gd name="connsiteX9" fmla="*/ 0 w 873124"/>
                  <a:gd name="connsiteY9" fmla="*/ 436562 h 2608262"/>
                  <a:gd name="connsiteX10" fmla="*/ 436562 w 873124"/>
                  <a:gd name="connsiteY10" fmla="*/ 0 h 260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3124" h="2608262">
                    <a:moveTo>
                      <a:pt x="436562" y="0"/>
                    </a:moveTo>
                    <a:cubicBezTo>
                      <a:pt x="677669" y="0"/>
                      <a:pt x="873124" y="195455"/>
                      <a:pt x="873124" y="436562"/>
                    </a:cubicBezTo>
                    <a:cubicBezTo>
                      <a:pt x="873124" y="587254"/>
                      <a:pt x="796775" y="720113"/>
                      <a:pt x="680648" y="798566"/>
                    </a:cubicBezTo>
                    <a:lnTo>
                      <a:pt x="627062" y="827652"/>
                    </a:lnTo>
                    <a:lnTo>
                      <a:pt x="627062" y="2417762"/>
                    </a:lnTo>
                    <a:cubicBezTo>
                      <a:pt x="627062" y="2522972"/>
                      <a:pt x="541772" y="2608262"/>
                      <a:pt x="436562" y="2608262"/>
                    </a:cubicBezTo>
                    <a:cubicBezTo>
                      <a:pt x="331352" y="2608262"/>
                      <a:pt x="246062" y="2522972"/>
                      <a:pt x="246062" y="2417762"/>
                    </a:cubicBezTo>
                    <a:lnTo>
                      <a:pt x="246062" y="827652"/>
                    </a:lnTo>
                    <a:lnTo>
                      <a:pt x="192476" y="798566"/>
                    </a:lnTo>
                    <a:cubicBezTo>
                      <a:pt x="76349" y="720113"/>
                      <a:pt x="0" y="587254"/>
                      <a:pt x="0" y="436562"/>
                    </a:cubicBezTo>
                    <a:cubicBezTo>
                      <a:pt x="0" y="195455"/>
                      <a:pt x="195455" y="0"/>
                      <a:pt x="436562" y="0"/>
                    </a:cubicBezTo>
                    <a:close/>
                  </a:path>
                </a:pathLst>
              </a:cu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Freeform 96">
                <a:extLst>
                  <a:ext uri="{FF2B5EF4-FFF2-40B4-BE49-F238E27FC236}">
                    <a16:creationId xmlns:a16="http://schemas.microsoft.com/office/drawing/2014/main" id="{FC167C77-7535-4DE4-B411-E9DF585D9D81}"/>
                  </a:ext>
                </a:extLst>
              </p:cNvPr>
              <p:cNvSpPr/>
              <p:nvPr/>
            </p:nvSpPr>
            <p:spPr bwMode="auto">
              <a:xfrm rot="10800000">
                <a:off x="6141433" y="3573462"/>
                <a:ext cx="381000" cy="1219200"/>
              </a:xfrm>
              <a:custGeom>
                <a:avLst/>
                <a:gdLst>
                  <a:gd name="connsiteX0" fmla="*/ 381000 w 381000"/>
                  <a:gd name="connsiteY0" fmla="*/ 1219200 h 1219200"/>
                  <a:gd name="connsiteX1" fmla="*/ 190500 w 381000"/>
                  <a:gd name="connsiteY1" fmla="*/ 1219200 h 1219200"/>
                  <a:gd name="connsiteX2" fmla="*/ 0 w 381000"/>
                  <a:gd name="connsiteY2" fmla="*/ 1219200 h 1219200"/>
                  <a:gd name="connsiteX3" fmla="*/ 0 w 381000"/>
                  <a:gd name="connsiteY3" fmla="*/ 1028700 h 1219200"/>
                  <a:gd name="connsiteX4" fmla="*/ 0 w 381000"/>
                  <a:gd name="connsiteY4" fmla="*/ 533400 h 1219200"/>
                  <a:gd name="connsiteX5" fmla="*/ 0 w 381000"/>
                  <a:gd name="connsiteY5" fmla="*/ 190500 h 1219200"/>
                  <a:gd name="connsiteX6" fmla="*/ 190500 w 381000"/>
                  <a:gd name="connsiteY6" fmla="*/ 0 h 1219200"/>
                  <a:gd name="connsiteX7" fmla="*/ 381000 w 381000"/>
                  <a:gd name="connsiteY7" fmla="*/ 190500 h 1219200"/>
                  <a:gd name="connsiteX8" fmla="*/ 381000 w 381000"/>
                  <a:gd name="connsiteY8" fmla="*/ 533400 h 1219200"/>
                  <a:gd name="connsiteX9" fmla="*/ 381000 w 381000"/>
                  <a:gd name="connsiteY9" fmla="*/ 102870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0" h="1219200">
                    <a:moveTo>
                      <a:pt x="381000" y="1219200"/>
                    </a:moveTo>
                    <a:lnTo>
                      <a:pt x="190500" y="1219200"/>
                    </a:lnTo>
                    <a:lnTo>
                      <a:pt x="0" y="1219200"/>
                    </a:lnTo>
                    <a:lnTo>
                      <a:pt x="0" y="1028700"/>
                    </a:lnTo>
                    <a:lnTo>
                      <a:pt x="0" y="533400"/>
                    </a:lnTo>
                    <a:lnTo>
                      <a:pt x="0" y="190500"/>
                    </a:lnTo>
                    <a:cubicBezTo>
                      <a:pt x="0" y="85290"/>
                      <a:pt x="85290" y="0"/>
                      <a:pt x="190500" y="0"/>
                    </a:cubicBezTo>
                    <a:cubicBezTo>
                      <a:pt x="295710" y="0"/>
                      <a:pt x="381000" y="85290"/>
                      <a:pt x="381000" y="190500"/>
                    </a:cubicBezTo>
                    <a:lnTo>
                      <a:pt x="381000" y="533400"/>
                    </a:lnTo>
                    <a:lnTo>
                      <a:pt x="381000" y="1028700"/>
                    </a:lnTo>
                    <a:close/>
                  </a:path>
                </a:pathLst>
              </a:cu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Pentagon 97">
                <a:extLst>
                  <a:ext uri="{FF2B5EF4-FFF2-40B4-BE49-F238E27FC236}">
                    <a16:creationId xmlns:a16="http://schemas.microsoft.com/office/drawing/2014/main" id="{AA7B8C25-0943-43D4-9112-E5FE1D2B8E69}"/>
                  </a:ext>
                </a:extLst>
              </p:cNvPr>
              <p:cNvSpPr/>
              <p:nvPr/>
            </p:nvSpPr>
            <p:spPr bwMode="auto">
              <a:xfrm rot="5400000">
                <a:off x="6083488" y="2251077"/>
                <a:ext cx="496889" cy="363539"/>
              </a:xfrm>
              <a:prstGeom prst="homePlate">
                <a:avLst/>
              </a:pr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7" name="Straight Connector 36">
                <a:extLst>
                  <a:ext uri="{FF2B5EF4-FFF2-40B4-BE49-F238E27FC236}">
                    <a16:creationId xmlns:a16="http://schemas.microsoft.com/office/drawing/2014/main" id="{78F5AFB9-D1D5-4A7C-9531-B571DC2C1C8F}"/>
                  </a:ext>
                </a:extLst>
              </p:cNvPr>
              <p:cNvCxnSpPr>
                <a:stCxn id="36" idx="3"/>
                <a:endCxn id="35" idx="1"/>
              </p:cNvCxnSpPr>
              <p:nvPr/>
            </p:nvCxnSpPr>
            <p:spPr>
              <a:xfrm>
                <a:off x="6331932" y="2681291"/>
                <a:ext cx="1" cy="892171"/>
              </a:xfrm>
              <a:prstGeom prst="line">
                <a:avLst/>
              </a:pr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38" name="Straight Connector 37">
                <a:extLst>
                  <a:ext uri="{FF2B5EF4-FFF2-40B4-BE49-F238E27FC236}">
                    <a16:creationId xmlns:a16="http://schemas.microsoft.com/office/drawing/2014/main" id="{BDB1D414-E5F8-4E69-AF75-5B2A0BFB9631}"/>
                  </a:ext>
                </a:extLst>
              </p:cNvPr>
              <p:cNvCxnSpPr>
                <a:stCxn id="34" idx="0"/>
              </p:cNvCxnSpPr>
              <p:nvPr/>
            </p:nvCxnSpPr>
            <p:spPr>
              <a:xfrm>
                <a:off x="7543781" y="2184400"/>
                <a:ext cx="1" cy="418531"/>
              </a:xfrm>
              <a:prstGeom prst="line">
                <a:avLst/>
              </a:pr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grpSp>
        <p:nvGrpSpPr>
          <p:cNvPr id="9" name="Optimize circle">
            <a:extLst>
              <a:ext uri="{FF2B5EF4-FFF2-40B4-BE49-F238E27FC236}">
                <a16:creationId xmlns:a16="http://schemas.microsoft.com/office/drawing/2014/main" id="{B2B72725-6CA6-4C4B-B7C2-CA2B17CFC96D}"/>
              </a:ext>
            </a:extLst>
          </p:cNvPr>
          <p:cNvGrpSpPr/>
          <p:nvPr/>
        </p:nvGrpSpPr>
        <p:grpSpPr>
          <a:xfrm>
            <a:off x="6808622" y="2387382"/>
            <a:ext cx="1005697" cy="1005697"/>
            <a:chOff x="6806949" y="2814817"/>
            <a:chExt cx="1005840" cy="1005840"/>
          </a:xfrm>
        </p:grpSpPr>
        <p:sp>
          <p:nvSpPr>
            <p:cNvPr id="30" name="Oval 29">
              <a:extLst>
                <a:ext uri="{FF2B5EF4-FFF2-40B4-BE49-F238E27FC236}">
                  <a16:creationId xmlns:a16="http://schemas.microsoft.com/office/drawing/2014/main" id="{29A55115-7DCD-4787-A3F7-CB27E78B52E9}"/>
                </a:ext>
              </a:extLst>
            </p:cNvPr>
            <p:cNvSpPr/>
            <p:nvPr/>
          </p:nvSpPr>
          <p:spPr bwMode="auto">
            <a:xfrm>
              <a:off x="6806949" y="2814817"/>
              <a:ext cx="1005840" cy="1005840"/>
            </a:xfrm>
            <a:prstGeom prst="ellipse">
              <a:avLst/>
            </a:prstGeom>
            <a:solidFill>
              <a:srgbClr val="D83B01"/>
            </a:solidFill>
            <a:ln w="12700" cap="flat" cmpd="sng" algn="ctr">
              <a:noFill/>
              <a:prstDash val="solid"/>
              <a:miter lim="800000"/>
            </a:ln>
            <a:effectLst/>
          </p:spPr>
          <p:txBody>
            <a:bodyPr rot="0" spcFirstLastPara="0" vert="horz" wrap="square" lIns="219385" tIns="175508" rIns="219385" bIns="1755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118538" rtl="0" eaLnBrk="1" fontAlgn="base" latinLnBrk="0" hangingPunct="1">
                <a:lnSpc>
                  <a:spcPct val="90000"/>
                </a:lnSpc>
                <a:spcBef>
                  <a:spcPct val="0"/>
                </a:spcBef>
                <a:spcAft>
                  <a:spcPct val="0"/>
                </a:spcAft>
                <a:buClrTx/>
                <a:buSzTx/>
                <a:buFontTx/>
                <a:buNone/>
                <a:tabLst/>
                <a:defRPr/>
              </a:pPr>
              <a:endParaRPr kumimoji="0" lang="en-US" sz="2879"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1" name="Picture 30">
              <a:extLst>
                <a:ext uri="{FF2B5EF4-FFF2-40B4-BE49-F238E27FC236}">
                  <a16:creationId xmlns:a16="http://schemas.microsoft.com/office/drawing/2014/main" id="{3A3226B2-CEFA-4311-8C4C-DB74F1A35FF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46086" y="3053954"/>
              <a:ext cx="527566" cy="527566"/>
            </a:xfrm>
            <a:prstGeom prst="rect">
              <a:avLst/>
            </a:prstGeom>
          </p:spPr>
        </p:pic>
      </p:grpSp>
      <p:grpSp>
        <p:nvGrpSpPr>
          <p:cNvPr id="10" name="Transform circle">
            <a:extLst>
              <a:ext uri="{FF2B5EF4-FFF2-40B4-BE49-F238E27FC236}">
                <a16:creationId xmlns:a16="http://schemas.microsoft.com/office/drawing/2014/main" id="{83AAF560-B8BB-4A4E-9D51-8E1F4DE4E768}"/>
              </a:ext>
            </a:extLst>
          </p:cNvPr>
          <p:cNvGrpSpPr/>
          <p:nvPr/>
        </p:nvGrpSpPr>
        <p:grpSpPr>
          <a:xfrm>
            <a:off x="8991569" y="2387382"/>
            <a:ext cx="1005697" cy="1005697"/>
            <a:chOff x="8990206" y="2814817"/>
            <a:chExt cx="1005840" cy="1005840"/>
          </a:xfrm>
          <a:solidFill>
            <a:srgbClr val="D83B01"/>
          </a:solidFill>
        </p:grpSpPr>
        <p:sp>
          <p:nvSpPr>
            <p:cNvPr id="23" name="Oval 22">
              <a:extLst>
                <a:ext uri="{FF2B5EF4-FFF2-40B4-BE49-F238E27FC236}">
                  <a16:creationId xmlns:a16="http://schemas.microsoft.com/office/drawing/2014/main" id="{267131B8-1FCB-4308-8496-5F93CEC722CD}"/>
                </a:ext>
              </a:extLst>
            </p:cNvPr>
            <p:cNvSpPr/>
            <p:nvPr/>
          </p:nvSpPr>
          <p:spPr bwMode="auto">
            <a:xfrm>
              <a:off x="8990206" y="2814817"/>
              <a:ext cx="1005840" cy="1005840"/>
            </a:xfrm>
            <a:prstGeom prst="ellipse">
              <a:avLst/>
            </a:prstGeom>
            <a:grpFill/>
            <a:ln w="12700" cap="flat" cmpd="sng" algn="ctr">
              <a:noFill/>
              <a:prstDash val="solid"/>
              <a:miter lim="800000"/>
            </a:ln>
            <a:effectLst/>
          </p:spPr>
          <p:txBody>
            <a:bodyPr rot="0" spcFirstLastPara="0" vert="horz" wrap="square" lIns="219385" tIns="175508" rIns="219385" bIns="1755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118538" rtl="0" eaLnBrk="1" fontAlgn="base" latinLnBrk="0" hangingPunct="1">
                <a:lnSpc>
                  <a:spcPct val="90000"/>
                </a:lnSpc>
                <a:spcBef>
                  <a:spcPct val="0"/>
                </a:spcBef>
                <a:spcAft>
                  <a:spcPct val="0"/>
                </a:spcAft>
                <a:buClrTx/>
                <a:buSzTx/>
                <a:buFontTx/>
                <a:buNone/>
                <a:tabLst/>
                <a:defRPr/>
              </a:pPr>
              <a:endParaRPr kumimoji="0" lang="en-US" sz="2879"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4" name="Group 23">
              <a:extLst>
                <a:ext uri="{FF2B5EF4-FFF2-40B4-BE49-F238E27FC236}">
                  <a16:creationId xmlns:a16="http://schemas.microsoft.com/office/drawing/2014/main" id="{923129A4-A27F-4F04-97AB-0FA15EFC9D9F}"/>
                </a:ext>
              </a:extLst>
            </p:cNvPr>
            <p:cNvGrpSpPr/>
            <p:nvPr/>
          </p:nvGrpSpPr>
          <p:grpSpPr>
            <a:xfrm>
              <a:off x="9270212" y="3095143"/>
              <a:ext cx="445828" cy="445189"/>
              <a:chOff x="-2627313" y="-174625"/>
              <a:chExt cx="2216150" cy="2212975"/>
            </a:xfrm>
            <a:grpFill/>
          </p:grpSpPr>
          <p:sp>
            <p:nvSpPr>
              <p:cNvPr id="25" name="Freeform 5">
                <a:extLst>
                  <a:ext uri="{FF2B5EF4-FFF2-40B4-BE49-F238E27FC236}">
                    <a16:creationId xmlns:a16="http://schemas.microsoft.com/office/drawing/2014/main" id="{66AAB553-6300-4A64-9A2E-97CAB7E4D202}"/>
                  </a:ext>
                </a:extLst>
              </p:cNvPr>
              <p:cNvSpPr>
                <a:spLocks/>
              </p:cNvSpPr>
              <p:nvPr/>
            </p:nvSpPr>
            <p:spPr bwMode="auto">
              <a:xfrm>
                <a:off x="-2627313" y="-174625"/>
                <a:ext cx="2216150" cy="2212975"/>
              </a:xfrm>
              <a:custGeom>
                <a:avLst/>
                <a:gdLst>
                  <a:gd name="T0" fmla="*/ 1396 w 1396"/>
                  <a:gd name="T1" fmla="*/ 468 h 1394"/>
                  <a:gd name="T2" fmla="*/ 927 w 1396"/>
                  <a:gd name="T3" fmla="*/ 0 h 1394"/>
                  <a:gd name="T4" fmla="*/ 0 w 1396"/>
                  <a:gd name="T5" fmla="*/ 0 h 1394"/>
                  <a:gd name="T6" fmla="*/ 0 w 1396"/>
                  <a:gd name="T7" fmla="*/ 926 h 1394"/>
                  <a:gd name="T8" fmla="*/ 469 w 1396"/>
                  <a:gd name="T9" fmla="*/ 1394 h 1394"/>
                  <a:gd name="T10" fmla="*/ 1396 w 1396"/>
                  <a:gd name="T11" fmla="*/ 1394 h 1394"/>
                  <a:gd name="T12" fmla="*/ 1396 w 1396"/>
                  <a:gd name="T13" fmla="*/ 468 h 1394"/>
                </a:gdLst>
                <a:ahLst/>
                <a:cxnLst>
                  <a:cxn ang="0">
                    <a:pos x="T0" y="T1"/>
                  </a:cxn>
                  <a:cxn ang="0">
                    <a:pos x="T2" y="T3"/>
                  </a:cxn>
                  <a:cxn ang="0">
                    <a:pos x="T4" y="T5"/>
                  </a:cxn>
                  <a:cxn ang="0">
                    <a:pos x="T6" y="T7"/>
                  </a:cxn>
                  <a:cxn ang="0">
                    <a:pos x="T8" y="T9"/>
                  </a:cxn>
                  <a:cxn ang="0">
                    <a:pos x="T10" y="T11"/>
                  </a:cxn>
                  <a:cxn ang="0">
                    <a:pos x="T12" y="T13"/>
                  </a:cxn>
                </a:cxnLst>
                <a:rect l="0" t="0" r="r" b="b"/>
                <a:pathLst>
                  <a:path w="1396" h="1394">
                    <a:moveTo>
                      <a:pt x="1396" y="468"/>
                    </a:moveTo>
                    <a:lnTo>
                      <a:pt x="927" y="0"/>
                    </a:lnTo>
                    <a:lnTo>
                      <a:pt x="0" y="0"/>
                    </a:lnTo>
                    <a:lnTo>
                      <a:pt x="0" y="926"/>
                    </a:lnTo>
                    <a:lnTo>
                      <a:pt x="469" y="1394"/>
                    </a:lnTo>
                    <a:lnTo>
                      <a:pt x="1396" y="1394"/>
                    </a:lnTo>
                    <a:lnTo>
                      <a:pt x="1396" y="468"/>
                    </a:lnTo>
                    <a:close/>
                  </a:path>
                </a:pathLst>
              </a:custGeom>
              <a:grpFill/>
              <a:ln w="19050" cap="flat">
                <a:solidFill>
                  <a:srgbClr val="F2F2F2"/>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6" name="Freeform 6">
                <a:extLst>
                  <a:ext uri="{FF2B5EF4-FFF2-40B4-BE49-F238E27FC236}">
                    <a16:creationId xmlns:a16="http://schemas.microsoft.com/office/drawing/2014/main" id="{85F63F7E-42A2-4252-B31E-EC854101FC01}"/>
                  </a:ext>
                </a:extLst>
              </p:cNvPr>
              <p:cNvSpPr>
                <a:spLocks/>
              </p:cNvSpPr>
              <p:nvPr/>
            </p:nvSpPr>
            <p:spPr bwMode="auto">
              <a:xfrm>
                <a:off x="-2627313" y="-174625"/>
                <a:ext cx="2216150" cy="742950"/>
              </a:xfrm>
              <a:custGeom>
                <a:avLst/>
                <a:gdLst>
                  <a:gd name="T0" fmla="*/ 1396 w 1396"/>
                  <a:gd name="T1" fmla="*/ 468 h 468"/>
                  <a:gd name="T2" fmla="*/ 469 w 1396"/>
                  <a:gd name="T3" fmla="*/ 468 h 468"/>
                  <a:gd name="T4" fmla="*/ 0 w 1396"/>
                  <a:gd name="T5" fmla="*/ 0 h 468"/>
                </a:gdLst>
                <a:ahLst/>
                <a:cxnLst>
                  <a:cxn ang="0">
                    <a:pos x="T0" y="T1"/>
                  </a:cxn>
                  <a:cxn ang="0">
                    <a:pos x="T2" y="T3"/>
                  </a:cxn>
                  <a:cxn ang="0">
                    <a:pos x="T4" y="T5"/>
                  </a:cxn>
                </a:cxnLst>
                <a:rect l="0" t="0" r="r" b="b"/>
                <a:pathLst>
                  <a:path w="1396" h="468">
                    <a:moveTo>
                      <a:pt x="1396" y="468"/>
                    </a:moveTo>
                    <a:lnTo>
                      <a:pt x="469" y="468"/>
                    </a:lnTo>
                    <a:lnTo>
                      <a:pt x="0" y="0"/>
                    </a:lnTo>
                  </a:path>
                </a:pathLst>
              </a:custGeom>
              <a:grpFill/>
              <a:ln w="19050" cap="flat">
                <a:solidFill>
                  <a:srgbClr val="F2F2F2"/>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7" name="Line 7">
                <a:extLst>
                  <a:ext uri="{FF2B5EF4-FFF2-40B4-BE49-F238E27FC236}">
                    <a16:creationId xmlns:a16="http://schemas.microsoft.com/office/drawing/2014/main" id="{4D14B21A-3E97-41DB-A1CF-872065C81625}"/>
                  </a:ext>
                </a:extLst>
              </p:cNvPr>
              <p:cNvSpPr>
                <a:spLocks noChangeShapeType="1"/>
              </p:cNvSpPr>
              <p:nvPr/>
            </p:nvSpPr>
            <p:spPr bwMode="auto">
              <a:xfrm>
                <a:off x="-1882775" y="568325"/>
                <a:ext cx="0" cy="1470025"/>
              </a:xfrm>
              <a:prstGeom prst="line">
                <a:avLst/>
              </a:prstGeom>
              <a:grpFill/>
              <a:ln w="19050" cap="flat">
                <a:solidFill>
                  <a:srgbClr val="F2F2F2"/>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8" name="Line 8">
                <a:extLst>
                  <a:ext uri="{FF2B5EF4-FFF2-40B4-BE49-F238E27FC236}">
                    <a16:creationId xmlns:a16="http://schemas.microsoft.com/office/drawing/2014/main" id="{FCF63E87-B4F8-4C94-9121-DC75A06C7320}"/>
                  </a:ext>
                </a:extLst>
              </p:cNvPr>
              <p:cNvSpPr>
                <a:spLocks noChangeShapeType="1"/>
              </p:cNvSpPr>
              <p:nvPr/>
            </p:nvSpPr>
            <p:spPr bwMode="auto">
              <a:xfrm>
                <a:off x="-1900238" y="-174625"/>
                <a:ext cx="762000" cy="742950"/>
              </a:xfrm>
              <a:prstGeom prst="line">
                <a:avLst/>
              </a:prstGeom>
              <a:grpFill/>
              <a:ln w="19050" cap="flat">
                <a:solidFill>
                  <a:srgbClr val="F2F2F2"/>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sp>
            <p:nvSpPr>
              <p:cNvPr id="29" name="Line 9">
                <a:extLst>
                  <a:ext uri="{FF2B5EF4-FFF2-40B4-BE49-F238E27FC236}">
                    <a16:creationId xmlns:a16="http://schemas.microsoft.com/office/drawing/2014/main" id="{1E0B31C9-E074-4A5E-98A7-BE53BBA6B59A}"/>
                  </a:ext>
                </a:extLst>
              </p:cNvPr>
              <p:cNvSpPr>
                <a:spLocks noChangeShapeType="1"/>
              </p:cNvSpPr>
              <p:nvPr/>
            </p:nvSpPr>
            <p:spPr bwMode="auto">
              <a:xfrm>
                <a:off x="-1536700" y="188912"/>
                <a:ext cx="744537" cy="0"/>
              </a:xfrm>
              <a:prstGeom prst="line">
                <a:avLst/>
              </a:prstGeom>
              <a:grpFill/>
              <a:ln w="19050" cap="flat">
                <a:solidFill>
                  <a:srgbClr val="F2F2F2"/>
                </a:solidFill>
                <a:prstDash val="solid"/>
                <a:miter lim="800000"/>
                <a:headEnd/>
                <a:tailEnd/>
              </a:ln>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a:ea typeface="+mn-ea"/>
                  <a:cs typeface="+mn-cs"/>
                </a:endParaRPr>
              </a:p>
            </p:txBody>
          </p:sp>
        </p:grpSp>
      </p:grpSp>
      <p:sp>
        <p:nvSpPr>
          <p:cNvPr id="11" name="transform">
            <a:extLst>
              <a:ext uri="{FF2B5EF4-FFF2-40B4-BE49-F238E27FC236}">
                <a16:creationId xmlns:a16="http://schemas.microsoft.com/office/drawing/2014/main" id="{EDC39DC9-48EE-401A-BFF7-8B08D0621B21}"/>
              </a:ext>
            </a:extLst>
          </p:cNvPr>
          <p:cNvSpPr/>
          <p:nvPr/>
        </p:nvSpPr>
        <p:spPr bwMode="auto">
          <a:xfrm>
            <a:off x="8393781" y="3596020"/>
            <a:ext cx="2194249" cy="1011124"/>
          </a:xfrm>
          <a:prstGeom prst="rect">
            <a:avLst/>
          </a:prstGeom>
          <a:no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ctr"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5000"/>
              </a:lnSpc>
              <a:spcBef>
                <a:spcPct val="0"/>
              </a:spcBef>
              <a:spcAft>
                <a:spcPct val="0"/>
              </a:spcAft>
              <a:buClrTx/>
              <a:buSzTx/>
              <a:buFontTx/>
              <a:buNone/>
              <a:tabLst/>
              <a:defRPr/>
            </a:pPr>
            <a:r>
              <a:rPr kumimoji="0" lang="en-US" sz="2400" b="0" i="0" u="none" strike="noStrike" kern="0" cap="none" spc="50" normalizeH="0" baseline="0" noProof="0">
                <a:ln>
                  <a:noFill/>
                </a:ln>
                <a:gradFill>
                  <a:gsLst>
                    <a:gs pos="0">
                      <a:srgbClr val="353535"/>
                    </a:gs>
                    <a:gs pos="100000">
                      <a:srgbClr val="353535"/>
                    </a:gs>
                  </a:gsLst>
                  <a:lin ang="5400000" scaled="1"/>
                </a:gradFill>
                <a:effectLst/>
                <a:uLnTx/>
                <a:uFillTx/>
                <a:latin typeface="Segoe UI Light"/>
                <a:ea typeface="+mn-ea"/>
                <a:cs typeface="Segoe UI" panose="020B0502040204020203" pitchFamily="34" charset="0"/>
              </a:rPr>
              <a:t>Transform products</a:t>
            </a:r>
          </a:p>
        </p:txBody>
      </p:sp>
      <p:sp>
        <p:nvSpPr>
          <p:cNvPr id="12" name="engage">
            <a:extLst>
              <a:ext uri="{FF2B5EF4-FFF2-40B4-BE49-F238E27FC236}">
                <a16:creationId xmlns:a16="http://schemas.microsoft.com/office/drawing/2014/main" id="{53DC54C0-AB3F-4940-9558-C1F2F54CAACB}"/>
              </a:ext>
            </a:extLst>
          </p:cNvPr>
          <p:cNvSpPr/>
          <p:nvPr/>
        </p:nvSpPr>
        <p:spPr bwMode="auto">
          <a:xfrm>
            <a:off x="1848445" y="3596020"/>
            <a:ext cx="2194249" cy="1011124"/>
          </a:xfrm>
          <a:prstGeom prst="rect">
            <a:avLst/>
          </a:prstGeom>
          <a:no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ctr"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5000"/>
              </a:lnSpc>
              <a:spcBef>
                <a:spcPct val="0"/>
              </a:spcBef>
              <a:spcAft>
                <a:spcPct val="0"/>
              </a:spcAft>
              <a:buClrTx/>
              <a:buSzTx/>
              <a:buFontTx/>
              <a:buNone/>
              <a:tabLst/>
              <a:defRPr/>
            </a:pPr>
            <a:r>
              <a:rPr kumimoji="0" lang="en-US" sz="2400" b="0" i="0" u="none" strike="noStrike" kern="0" cap="none" spc="50" normalizeH="0" baseline="0" noProof="0">
                <a:ln>
                  <a:noFill/>
                </a:ln>
                <a:gradFill>
                  <a:gsLst>
                    <a:gs pos="0">
                      <a:srgbClr val="353535"/>
                    </a:gs>
                    <a:gs pos="100000">
                      <a:srgbClr val="353535"/>
                    </a:gs>
                  </a:gsLst>
                  <a:lin ang="5400000" scaled="1"/>
                </a:gradFill>
                <a:effectLst/>
                <a:uLnTx/>
                <a:uFillTx/>
                <a:latin typeface="Segoe UI Light"/>
                <a:ea typeface="+mn-ea"/>
                <a:cs typeface="Segoe UI" panose="020B0502040204020203" pitchFamily="34" charset="0"/>
              </a:rPr>
              <a:t>Engage customers</a:t>
            </a:r>
          </a:p>
        </p:txBody>
      </p:sp>
      <p:sp>
        <p:nvSpPr>
          <p:cNvPr id="13" name="optimize">
            <a:extLst>
              <a:ext uri="{FF2B5EF4-FFF2-40B4-BE49-F238E27FC236}">
                <a16:creationId xmlns:a16="http://schemas.microsoft.com/office/drawing/2014/main" id="{5F266DD0-FF74-4492-BAAA-60DA2B8EE0C4}"/>
              </a:ext>
            </a:extLst>
          </p:cNvPr>
          <p:cNvSpPr/>
          <p:nvPr/>
        </p:nvSpPr>
        <p:spPr bwMode="auto">
          <a:xfrm>
            <a:off x="6212002" y="3596020"/>
            <a:ext cx="2194249" cy="1011124"/>
          </a:xfrm>
          <a:prstGeom prst="rect">
            <a:avLst/>
          </a:prstGeom>
          <a:no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ctr"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5000"/>
              </a:lnSpc>
              <a:spcBef>
                <a:spcPct val="0"/>
              </a:spcBef>
              <a:spcAft>
                <a:spcPct val="0"/>
              </a:spcAft>
              <a:buClrTx/>
              <a:buSzTx/>
              <a:buFontTx/>
              <a:buNone/>
              <a:tabLst/>
              <a:defRPr/>
            </a:pPr>
            <a:r>
              <a:rPr kumimoji="0" lang="en-US" sz="2400" b="0" i="0" u="none" strike="noStrike" kern="0" cap="none" spc="50" normalizeH="0" baseline="0" noProof="0">
                <a:ln>
                  <a:noFill/>
                </a:ln>
                <a:gradFill>
                  <a:gsLst>
                    <a:gs pos="0">
                      <a:srgbClr val="353535"/>
                    </a:gs>
                    <a:gs pos="100000">
                      <a:srgbClr val="353535"/>
                    </a:gs>
                  </a:gsLst>
                  <a:lin ang="5400000" scaled="1"/>
                </a:gradFill>
                <a:effectLst/>
                <a:uLnTx/>
                <a:uFillTx/>
                <a:latin typeface="Segoe UI Light"/>
                <a:ea typeface="+mn-ea"/>
                <a:cs typeface="Segoe UI" panose="020B0502040204020203" pitchFamily="34" charset="0"/>
              </a:rPr>
              <a:t>Optimize operations</a:t>
            </a:r>
          </a:p>
        </p:txBody>
      </p:sp>
      <p:sp>
        <p:nvSpPr>
          <p:cNvPr id="14" name="empower">
            <a:extLst>
              <a:ext uri="{FF2B5EF4-FFF2-40B4-BE49-F238E27FC236}">
                <a16:creationId xmlns:a16="http://schemas.microsoft.com/office/drawing/2014/main" id="{1D821BB0-1D5F-4931-8C92-3033A1EA5EF8}"/>
              </a:ext>
            </a:extLst>
          </p:cNvPr>
          <p:cNvSpPr/>
          <p:nvPr/>
        </p:nvSpPr>
        <p:spPr bwMode="auto">
          <a:xfrm>
            <a:off x="4030223" y="3596020"/>
            <a:ext cx="2194249" cy="1011124"/>
          </a:xfrm>
          <a:prstGeom prst="rect">
            <a:avLst/>
          </a:prstGeom>
          <a:noFill/>
          <a:ln w="9525" cap="flat" cmpd="sng" algn="ctr">
            <a:noFill/>
            <a:prstDash val="solid"/>
            <a:headEnd type="none" w="med" len="med"/>
            <a:tailEnd type="none" w="med" len="med"/>
          </a:ln>
          <a:effectLst/>
        </p:spPr>
        <p:txBody>
          <a:bodyPr rot="0" spcFirstLastPara="0" vert="horz" wrap="square" lIns="182854" tIns="146283" rIns="182854" bIns="146283" numCol="1" spcCol="0" rtlCol="0" fromWordArt="0" anchor="ctr"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293" rtl="0" eaLnBrk="1" fontAlgn="base" latinLnBrk="0" hangingPunct="1">
              <a:lnSpc>
                <a:spcPct val="95000"/>
              </a:lnSpc>
              <a:spcBef>
                <a:spcPct val="0"/>
              </a:spcBef>
              <a:spcAft>
                <a:spcPct val="0"/>
              </a:spcAft>
              <a:buClrTx/>
              <a:buSzTx/>
              <a:buFontTx/>
              <a:buNone/>
              <a:tabLst/>
              <a:defRPr/>
            </a:pPr>
            <a:r>
              <a:rPr kumimoji="0" lang="en-US" sz="2400" b="0" i="0" u="none" strike="noStrike" kern="0" cap="none" spc="50" normalizeH="0" baseline="0" noProof="0">
                <a:ln>
                  <a:noFill/>
                </a:ln>
                <a:gradFill>
                  <a:gsLst>
                    <a:gs pos="0">
                      <a:srgbClr val="353535"/>
                    </a:gs>
                    <a:gs pos="100000">
                      <a:srgbClr val="353535"/>
                    </a:gs>
                  </a:gsLst>
                  <a:lin ang="5400000" scaled="1"/>
                </a:gradFill>
                <a:effectLst/>
                <a:uLnTx/>
                <a:uFillTx/>
                <a:latin typeface="Segoe UI Light"/>
                <a:ea typeface="+mn-ea"/>
                <a:cs typeface="Segoe UI" panose="020B0502040204020203" pitchFamily="34" charset="0"/>
              </a:rPr>
              <a:t>Empower employees</a:t>
            </a:r>
          </a:p>
        </p:txBody>
      </p:sp>
      <p:grpSp>
        <p:nvGrpSpPr>
          <p:cNvPr id="15" name="Engage circel">
            <a:extLst>
              <a:ext uri="{FF2B5EF4-FFF2-40B4-BE49-F238E27FC236}">
                <a16:creationId xmlns:a16="http://schemas.microsoft.com/office/drawing/2014/main" id="{CF79273D-0A6C-438B-939B-98096E0CB32C}"/>
              </a:ext>
            </a:extLst>
          </p:cNvPr>
          <p:cNvGrpSpPr/>
          <p:nvPr/>
        </p:nvGrpSpPr>
        <p:grpSpPr>
          <a:xfrm>
            <a:off x="2442722" y="2387382"/>
            <a:ext cx="1005697" cy="1005697"/>
            <a:chOff x="2440429" y="2814817"/>
            <a:chExt cx="1005840" cy="1005840"/>
          </a:xfrm>
        </p:grpSpPr>
        <p:sp>
          <p:nvSpPr>
            <p:cNvPr id="16" name="circle1">
              <a:extLst>
                <a:ext uri="{FF2B5EF4-FFF2-40B4-BE49-F238E27FC236}">
                  <a16:creationId xmlns:a16="http://schemas.microsoft.com/office/drawing/2014/main" id="{12F1932D-DF29-4F0B-B5E7-CD1A07BDA888}"/>
                </a:ext>
              </a:extLst>
            </p:cNvPr>
            <p:cNvSpPr/>
            <p:nvPr/>
          </p:nvSpPr>
          <p:spPr bwMode="auto">
            <a:xfrm>
              <a:off x="2440429" y="2814817"/>
              <a:ext cx="1005840" cy="1005840"/>
            </a:xfrm>
            <a:prstGeom prst="ellipse">
              <a:avLst/>
            </a:prstGeom>
            <a:solidFill>
              <a:srgbClr val="D83B01"/>
            </a:solidFill>
            <a:ln w="12700" cap="flat" cmpd="sng" algn="ctr">
              <a:noFill/>
              <a:prstDash val="solid"/>
              <a:miter lim="800000"/>
            </a:ln>
            <a:effectLst/>
          </p:spPr>
          <p:txBody>
            <a:bodyPr rot="0" spcFirstLastPara="0" vert="horz" wrap="square" lIns="219385" tIns="175508" rIns="219385" bIns="17550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1118538" rtl="0" eaLnBrk="1" fontAlgn="base" latinLnBrk="0" hangingPunct="1">
                <a:lnSpc>
                  <a:spcPct val="90000"/>
                </a:lnSpc>
                <a:spcBef>
                  <a:spcPct val="0"/>
                </a:spcBef>
                <a:spcAft>
                  <a:spcPct val="0"/>
                </a:spcAft>
                <a:buClrTx/>
                <a:buSzTx/>
                <a:buFontTx/>
                <a:buNone/>
                <a:tabLst/>
                <a:defRPr/>
              </a:pPr>
              <a:endParaRPr kumimoji="0" lang="en-US" sz="2879"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a:extLst>
                <a:ext uri="{FF2B5EF4-FFF2-40B4-BE49-F238E27FC236}">
                  <a16:creationId xmlns:a16="http://schemas.microsoft.com/office/drawing/2014/main" id="{E4DD380F-25EE-4F7C-B3D8-8FE3DB230EFE}"/>
                </a:ext>
              </a:extLst>
            </p:cNvPr>
            <p:cNvGrpSpPr/>
            <p:nvPr/>
          </p:nvGrpSpPr>
          <p:grpSpPr>
            <a:xfrm>
              <a:off x="2725583" y="3110996"/>
              <a:ext cx="435534" cy="413480"/>
              <a:chOff x="4356100" y="2398714"/>
              <a:chExt cx="2075497" cy="1970404"/>
            </a:xfrm>
          </p:grpSpPr>
          <p:sp>
            <p:nvSpPr>
              <p:cNvPr id="18" name="Oval 17">
                <a:extLst>
                  <a:ext uri="{FF2B5EF4-FFF2-40B4-BE49-F238E27FC236}">
                    <a16:creationId xmlns:a16="http://schemas.microsoft.com/office/drawing/2014/main" id="{7CE4F273-ACE9-48A9-BB9A-AD5367556F48}"/>
                  </a:ext>
                </a:extLst>
              </p:cNvPr>
              <p:cNvSpPr>
                <a:spLocks noChangeArrowheads="1"/>
              </p:cNvSpPr>
              <p:nvPr/>
            </p:nvSpPr>
            <p:spPr bwMode="auto">
              <a:xfrm>
                <a:off x="5700077" y="2586038"/>
                <a:ext cx="640080" cy="640080"/>
              </a:xfrm>
              <a:prstGeom prst="ellipse">
                <a:avLst/>
              </a:pr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0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9" name="Freeform 6">
                <a:extLst>
                  <a:ext uri="{FF2B5EF4-FFF2-40B4-BE49-F238E27FC236}">
                    <a16:creationId xmlns:a16="http://schemas.microsoft.com/office/drawing/2014/main" id="{7B2E6E42-CEA1-4F31-912B-D4F5B66D242A}"/>
                  </a:ext>
                </a:extLst>
              </p:cNvPr>
              <p:cNvSpPr>
                <a:spLocks/>
              </p:cNvSpPr>
              <p:nvPr/>
            </p:nvSpPr>
            <p:spPr bwMode="auto">
              <a:xfrm>
                <a:off x="5608637" y="3226118"/>
                <a:ext cx="822960" cy="411480"/>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8"/>
                      <a:pt x="31" y="0"/>
                      <a:pt x="20" y="0"/>
                    </a:cubicBezTo>
                    <a:cubicBezTo>
                      <a:pt x="9" y="0"/>
                      <a:pt x="0" y="8"/>
                      <a:pt x="0" y="20"/>
                    </a:cubicBezTo>
                  </a:path>
                </a:pathLst>
              </a:cu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0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0" name="Oval 19">
                <a:extLst>
                  <a:ext uri="{FF2B5EF4-FFF2-40B4-BE49-F238E27FC236}">
                    <a16:creationId xmlns:a16="http://schemas.microsoft.com/office/drawing/2014/main" id="{63B8F467-E69A-4D63-B762-E6A17FBBC2FF}"/>
                  </a:ext>
                </a:extLst>
              </p:cNvPr>
              <p:cNvSpPr>
                <a:spLocks noChangeArrowheads="1"/>
              </p:cNvSpPr>
              <p:nvPr/>
            </p:nvSpPr>
            <p:spPr bwMode="auto">
              <a:xfrm>
                <a:off x="4968557" y="3317558"/>
                <a:ext cx="640080" cy="640080"/>
              </a:xfrm>
              <a:prstGeom prst="ellipse">
                <a:avLst/>
              </a:pr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0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1" name="Freeform 6">
                <a:extLst>
                  <a:ext uri="{FF2B5EF4-FFF2-40B4-BE49-F238E27FC236}">
                    <a16:creationId xmlns:a16="http://schemas.microsoft.com/office/drawing/2014/main" id="{3B8F618E-8426-40D5-BCD2-0DCD281BA2E8}"/>
                  </a:ext>
                </a:extLst>
              </p:cNvPr>
              <p:cNvSpPr>
                <a:spLocks/>
              </p:cNvSpPr>
              <p:nvPr/>
            </p:nvSpPr>
            <p:spPr bwMode="auto">
              <a:xfrm>
                <a:off x="4877117" y="3957638"/>
                <a:ext cx="822960" cy="411480"/>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8"/>
                      <a:pt x="31" y="0"/>
                      <a:pt x="20" y="0"/>
                    </a:cubicBezTo>
                    <a:cubicBezTo>
                      <a:pt x="9" y="0"/>
                      <a:pt x="0" y="8"/>
                      <a:pt x="0" y="20"/>
                    </a:cubicBezTo>
                  </a:path>
                </a:pathLst>
              </a:cu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0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22" name="Freeform 105">
                <a:extLst>
                  <a:ext uri="{FF2B5EF4-FFF2-40B4-BE49-F238E27FC236}">
                    <a16:creationId xmlns:a16="http://schemas.microsoft.com/office/drawing/2014/main" id="{FE7C6705-9E11-4380-8E9C-663B0705DCA1}"/>
                  </a:ext>
                </a:extLst>
              </p:cNvPr>
              <p:cNvSpPr/>
              <p:nvPr/>
            </p:nvSpPr>
            <p:spPr bwMode="auto">
              <a:xfrm>
                <a:off x="4356100" y="2398714"/>
                <a:ext cx="1105377" cy="685800"/>
              </a:xfrm>
              <a:custGeom>
                <a:avLst/>
                <a:gdLst>
                  <a:gd name="connsiteX0" fmla="*/ 247649 w 1105377"/>
                  <a:gd name="connsiteY0" fmla="*/ 0 h 685800"/>
                  <a:gd name="connsiteX1" fmla="*/ 666751 w 1105377"/>
                  <a:gd name="connsiteY1" fmla="*/ 0 h 685800"/>
                  <a:gd name="connsiteX2" fmla="*/ 914400 w 1105377"/>
                  <a:gd name="connsiteY2" fmla="*/ 247649 h 685800"/>
                  <a:gd name="connsiteX3" fmla="*/ 914400 w 1105377"/>
                  <a:gd name="connsiteY3" fmla="*/ 336548 h 685800"/>
                  <a:gd name="connsiteX4" fmla="*/ 914400 w 1105377"/>
                  <a:gd name="connsiteY4" fmla="*/ 438151 h 685800"/>
                  <a:gd name="connsiteX5" fmla="*/ 914400 w 1105377"/>
                  <a:gd name="connsiteY5" fmla="*/ 494823 h 685800"/>
                  <a:gd name="connsiteX6" fmla="*/ 1105377 w 1105377"/>
                  <a:gd name="connsiteY6" fmla="*/ 685800 h 685800"/>
                  <a:gd name="connsiteX7" fmla="*/ 914400 w 1105377"/>
                  <a:gd name="connsiteY7" fmla="*/ 685800 h 685800"/>
                  <a:gd name="connsiteX8" fmla="*/ 693897 w 1105377"/>
                  <a:gd name="connsiteY8" fmla="*/ 685800 h 685800"/>
                  <a:gd name="connsiteX9" fmla="*/ 666751 w 1105377"/>
                  <a:gd name="connsiteY9" fmla="*/ 685800 h 685800"/>
                  <a:gd name="connsiteX10" fmla="*/ 457200 w 1105377"/>
                  <a:gd name="connsiteY10" fmla="*/ 685800 h 685800"/>
                  <a:gd name="connsiteX11" fmla="*/ 247649 w 1105377"/>
                  <a:gd name="connsiteY11" fmla="*/ 685800 h 685800"/>
                  <a:gd name="connsiteX12" fmla="*/ 0 w 1105377"/>
                  <a:gd name="connsiteY12" fmla="*/ 438151 h 685800"/>
                  <a:gd name="connsiteX13" fmla="*/ 0 w 1105377"/>
                  <a:gd name="connsiteY13" fmla="*/ 247649 h 685800"/>
                  <a:gd name="connsiteX14" fmla="*/ 247649 w 1105377"/>
                  <a:gd name="connsiteY14" fmla="*/ 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5377" h="685800">
                    <a:moveTo>
                      <a:pt x="247649" y="0"/>
                    </a:moveTo>
                    <a:lnTo>
                      <a:pt x="666751" y="0"/>
                    </a:lnTo>
                    <a:cubicBezTo>
                      <a:pt x="803524" y="0"/>
                      <a:pt x="914400" y="110876"/>
                      <a:pt x="914400" y="247649"/>
                    </a:cubicBezTo>
                    <a:lnTo>
                      <a:pt x="914400" y="336548"/>
                    </a:lnTo>
                    <a:lnTo>
                      <a:pt x="914400" y="438151"/>
                    </a:lnTo>
                    <a:lnTo>
                      <a:pt x="914400" y="494823"/>
                    </a:lnTo>
                    <a:lnTo>
                      <a:pt x="1105377" y="685800"/>
                    </a:lnTo>
                    <a:lnTo>
                      <a:pt x="914400" y="685800"/>
                    </a:lnTo>
                    <a:lnTo>
                      <a:pt x="693897" y="685800"/>
                    </a:lnTo>
                    <a:lnTo>
                      <a:pt x="666751" y="685800"/>
                    </a:lnTo>
                    <a:lnTo>
                      <a:pt x="457200" y="685800"/>
                    </a:lnTo>
                    <a:lnTo>
                      <a:pt x="247649" y="685800"/>
                    </a:lnTo>
                    <a:cubicBezTo>
                      <a:pt x="110876" y="685800"/>
                      <a:pt x="0" y="574924"/>
                      <a:pt x="0" y="438151"/>
                    </a:cubicBezTo>
                    <a:lnTo>
                      <a:pt x="0" y="247649"/>
                    </a:lnTo>
                    <a:cubicBezTo>
                      <a:pt x="0" y="110876"/>
                      <a:pt x="110876" y="0"/>
                      <a:pt x="247649" y="0"/>
                    </a:cubicBezTo>
                    <a:close/>
                  </a:path>
                </a:pathLst>
              </a:custGeom>
              <a:noFill/>
              <a:ln w="19050">
                <a:solidFill>
                  <a:srgbClr val="F2F2F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3250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353535"/>
                  </a:solidFill>
                  <a:effectLst/>
                  <a:uLnTx/>
                  <a:uFillTx/>
                  <a:latin typeface="Segoe UI"/>
                  <a:ea typeface="+mn-ea"/>
                  <a:cs typeface="+mn-cs"/>
                </a:endParaRPr>
              </a:p>
            </p:txBody>
          </p:sp>
        </p:grpSp>
      </p:grpSp>
    </p:spTree>
    <p:extLst>
      <p:ext uri="{BB962C8B-B14F-4D97-AF65-F5344CB8AC3E}">
        <p14:creationId xmlns:p14="http://schemas.microsoft.com/office/powerpoint/2010/main" val="228567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1263"/>
            <a:ext cx="5486400" cy="2019014"/>
          </a:xfrm>
        </p:spPr>
        <p:txBody>
          <a:bodyPr/>
          <a:lstStyle/>
          <a:p>
            <a:r>
              <a:rPr lang="en-US"/>
              <a:t>Manage devices</a:t>
            </a:r>
          </a:p>
          <a:p>
            <a:r>
              <a:rPr lang="en-US"/>
              <a:t>Send notifications and alerts</a:t>
            </a:r>
          </a:p>
          <a:p>
            <a:r>
              <a:rPr lang="en-US"/>
              <a:t>Execute workflows</a:t>
            </a:r>
          </a:p>
          <a:p>
            <a:endParaRPr lang="en-US"/>
          </a:p>
          <a:p>
            <a:pPr lvl="1"/>
            <a:endParaRPr lang="en-US"/>
          </a:p>
        </p:txBody>
      </p:sp>
      <p:sp>
        <p:nvSpPr>
          <p:cNvPr id="2" name="Title 1"/>
          <p:cNvSpPr>
            <a:spLocks noGrp="1"/>
          </p:cNvSpPr>
          <p:nvPr>
            <p:ph type="title"/>
          </p:nvPr>
        </p:nvSpPr>
        <p:spPr/>
        <p:txBody>
          <a:bodyPr/>
          <a:lstStyle/>
          <a:p>
            <a:r>
              <a:rPr lang="en-US"/>
              <a:t>Respond</a:t>
            </a:r>
            <a:br>
              <a:rPr lang="en-US"/>
            </a:br>
            <a:endParaRPr lang="en-US"/>
          </a:p>
        </p:txBody>
      </p:sp>
      <p:pic>
        <p:nvPicPr>
          <p:cNvPr id="14" name="Picture 13">
            <a:extLst>
              <a:ext uri="{FF2B5EF4-FFF2-40B4-BE49-F238E27FC236}">
                <a16:creationId xmlns:a16="http://schemas.microsoft.com/office/drawing/2014/main" id="{2BEA0C70-4515-411B-ACDD-831B22DEF7F0}"/>
              </a:ext>
            </a:extLst>
          </p:cNvPr>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4041702" y="3355598"/>
            <a:ext cx="4654591" cy="1623070"/>
          </a:xfrm>
          <a:prstGeom prst="rect">
            <a:avLst/>
          </a:prstGeom>
        </p:spPr>
      </p:pic>
      <p:cxnSp>
        <p:nvCxnSpPr>
          <p:cNvPr id="15" name="Straight Connector 14">
            <a:extLst>
              <a:ext uri="{FF2B5EF4-FFF2-40B4-BE49-F238E27FC236}">
                <a16:creationId xmlns:a16="http://schemas.microsoft.com/office/drawing/2014/main" id="{9470D5F7-4910-426D-8BFC-483C966E4657}"/>
              </a:ext>
            </a:extLst>
          </p:cNvPr>
          <p:cNvCxnSpPr>
            <a:cxnSpLocks/>
          </p:cNvCxnSpPr>
          <p:nvPr/>
        </p:nvCxnSpPr>
        <p:spPr>
          <a:xfrm>
            <a:off x="5868185" y="3397453"/>
            <a:ext cx="5819016" cy="0"/>
          </a:xfrm>
          <a:prstGeom prst="line">
            <a:avLst/>
          </a:prstGeom>
          <a:ln w="31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4B452A2-717A-4230-A8DA-C4507F408F28}"/>
              </a:ext>
            </a:extLst>
          </p:cNvPr>
          <p:cNvSpPr/>
          <p:nvPr/>
        </p:nvSpPr>
        <p:spPr bwMode="auto">
          <a:xfrm>
            <a:off x="5576111" y="1347980"/>
            <a:ext cx="6403164" cy="3927521"/>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36" name="Group 35">
            <a:extLst>
              <a:ext uri="{FF2B5EF4-FFF2-40B4-BE49-F238E27FC236}">
                <a16:creationId xmlns:a16="http://schemas.microsoft.com/office/drawing/2014/main" id="{B2742D91-FD08-436C-807A-77CFB3A0B314}"/>
              </a:ext>
            </a:extLst>
          </p:cNvPr>
          <p:cNvGrpSpPr/>
          <p:nvPr/>
        </p:nvGrpSpPr>
        <p:grpSpPr>
          <a:xfrm>
            <a:off x="9221170" y="1633029"/>
            <a:ext cx="2390398" cy="1347846"/>
            <a:chOff x="2876098" y="2190536"/>
            <a:chExt cx="2390398" cy="1347846"/>
          </a:xfrm>
        </p:grpSpPr>
        <p:pic>
          <p:nvPicPr>
            <p:cNvPr id="39" name="Picture 38">
              <a:extLst>
                <a:ext uri="{FF2B5EF4-FFF2-40B4-BE49-F238E27FC236}">
                  <a16:creationId xmlns:a16="http://schemas.microsoft.com/office/drawing/2014/main" id="{6506A4EA-1D41-47C5-8EFB-635D6226A49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681152" y="2190536"/>
              <a:ext cx="780290" cy="780290"/>
            </a:xfrm>
            <a:prstGeom prst="rect">
              <a:avLst/>
            </a:prstGeom>
          </p:spPr>
        </p:pic>
        <p:sp>
          <p:nvSpPr>
            <p:cNvPr id="40" name="Rectangle 39">
              <a:extLst>
                <a:ext uri="{FF2B5EF4-FFF2-40B4-BE49-F238E27FC236}">
                  <a16:creationId xmlns:a16="http://schemas.microsoft.com/office/drawing/2014/main" id="{3C7FA1FF-6E4A-43A6-9B7F-F4F1F56C1E9B}"/>
                </a:ext>
              </a:extLst>
            </p:cNvPr>
            <p:cNvSpPr/>
            <p:nvPr/>
          </p:nvSpPr>
          <p:spPr>
            <a:xfrm>
              <a:off x="2876098" y="3230605"/>
              <a:ext cx="2390398"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NOTIFICATION HUB</a:t>
              </a:r>
            </a:p>
          </p:txBody>
        </p:sp>
      </p:grpSp>
      <p:grpSp>
        <p:nvGrpSpPr>
          <p:cNvPr id="41" name="Group 40">
            <a:extLst>
              <a:ext uri="{FF2B5EF4-FFF2-40B4-BE49-F238E27FC236}">
                <a16:creationId xmlns:a16="http://schemas.microsoft.com/office/drawing/2014/main" id="{C936E393-EE7D-4458-A8D7-741C6E1F083A}"/>
              </a:ext>
            </a:extLst>
          </p:cNvPr>
          <p:cNvGrpSpPr/>
          <p:nvPr/>
        </p:nvGrpSpPr>
        <p:grpSpPr>
          <a:xfrm>
            <a:off x="6415721" y="3669891"/>
            <a:ext cx="1544655" cy="1436959"/>
            <a:chOff x="10619768" y="2181926"/>
            <a:chExt cx="1544655" cy="1436959"/>
          </a:xfrm>
        </p:grpSpPr>
        <p:sp>
          <p:nvSpPr>
            <p:cNvPr id="42" name="Rectangle 41">
              <a:extLst>
                <a:ext uri="{FF2B5EF4-FFF2-40B4-BE49-F238E27FC236}">
                  <a16:creationId xmlns:a16="http://schemas.microsoft.com/office/drawing/2014/main" id="{C5EE1139-1651-42B4-A29D-F83BD21FAA48}"/>
                </a:ext>
              </a:extLst>
            </p:cNvPr>
            <p:cNvSpPr/>
            <p:nvPr/>
          </p:nvSpPr>
          <p:spPr>
            <a:xfrm>
              <a:off x="10619768" y="3311108"/>
              <a:ext cx="1544655" cy="307777"/>
            </a:xfrm>
            <a:prstGeom prst="rect">
              <a:avLst/>
            </a:prstGeom>
            <a:ln w="19050" cap="rnd">
              <a:no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wrap="none" lIns="45720" r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SERVICE BUS</a:t>
              </a:r>
            </a:p>
          </p:txBody>
        </p:sp>
        <p:grpSp>
          <p:nvGrpSpPr>
            <p:cNvPr id="43" name="Graphic 78">
              <a:extLst>
                <a:ext uri="{FF2B5EF4-FFF2-40B4-BE49-F238E27FC236}">
                  <a16:creationId xmlns:a16="http://schemas.microsoft.com/office/drawing/2014/main" id="{4F6973F5-7A88-4EDA-806B-A0CD68FB5FDB}"/>
                </a:ext>
              </a:extLst>
            </p:cNvPr>
            <p:cNvGrpSpPr/>
            <p:nvPr/>
          </p:nvGrpSpPr>
          <p:grpSpPr>
            <a:xfrm>
              <a:off x="10972881" y="2181926"/>
              <a:ext cx="838428" cy="838428"/>
              <a:chOff x="5980112" y="3259137"/>
              <a:chExt cx="476250" cy="476250"/>
            </a:xfrm>
          </p:grpSpPr>
          <p:sp>
            <p:nvSpPr>
              <p:cNvPr id="46" name="Freeform: Shape 45">
                <a:extLst>
                  <a:ext uri="{FF2B5EF4-FFF2-40B4-BE49-F238E27FC236}">
                    <a16:creationId xmlns:a16="http://schemas.microsoft.com/office/drawing/2014/main" id="{04A4B2BD-FBF9-4F97-80A1-2E003EA4FE79}"/>
                  </a:ext>
                </a:extLst>
              </p:cNvPr>
              <p:cNvSpPr/>
              <p:nvPr/>
            </p:nvSpPr>
            <p:spPr>
              <a:xfrm>
                <a:off x="5980112" y="3259137"/>
                <a:ext cx="466725" cy="104775"/>
              </a:xfrm>
              <a:custGeom>
                <a:avLst/>
                <a:gdLst/>
                <a:ahLst/>
                <a:cxnLst/>
                <a:rect l="0" t="0" r="0" b="0"/>
                <a:pathLst>
                  <a:path w="466725" h="104775">
                    <a:moveTo>
                      <a:pt x="7934" y="0"/>
                    </a:moveTo>
                    <a:cubicBezTo>
                      <a:pt x="3172" y="0"/>
                      <a:pt x="0" y="3172"/>
                      <a:pt x="0" y="7934"/>
                    </a:cubicBezTo>
                    <a:lnTo>
                      <a:pt x="0" y="103184"/>
                    </a:lnTo>
                    <a:cubicBezTo>
                      <a:pt x="0" y="107947"/>
                      <a:pt x="3172" y="111119"/>
                      <a:pt x="7934" y="111119"/>
                    </a:cubicBezTo>
                    <a:lnTo>
                      <a:pt x="55559" y="111119"/>
                    </a:lnTo>
                    <a:cubicBezTo>
                      <a:pt x="60322" y="111119"/>
                      <a:pt x="63494" y="107947"/>
                      <a:pt x="63494" y="103184"/>
                    </a:cubicBezTo>
                    <a:lnTo>
                      <a:pt x="63494" y="63503"/>
                    </a:lnTo>
                    <a:lnTo>
                      <a:pt x="412747" y="63503"/>
                    </a:lnTo>
                    <a:lnTo>
                      <a:pt x="412747" y="103194"/>
                    </a:lnTo>
                    <a:cubicBezTo>
                      <a:pt x="412747" y="107956"/>
                      <a:pt x="415919" y="111128"/>
                      <a:pt x="422272" y="111128"/>
                    </a:cubicBezTo>
                    <a:lnTo>
                      <a:pt x="468306" y="111128"/>
                    </a:lnTo>
                    <a:cubicBezTo>
                      <a:pt x="473069" y="111128"/>
                      <a:pt x="476240" y="107956"/>
                      <a:pt x="476240" y="103194"/>
                    </a:cubicBezTo>
                    <a:lnTo>
                      <a:pt x="476240" y="55569"/>
                    </a:lnTo>
                    <a:lnTo>
                      <a:pt x="476240" y="7944"/>
                    </a:lnTo>
                    <a:cubicBezTo>
                      <a:pt x="476250" y="3172"/>
                      <a:pt x="473078" y="0"/>
                      <a:pt x="468316" y="0"/>
                    </a:cubicBezTo>
                    <a:lnTo>
                      <a:pt x="468316" y="0"/>
                    </a:lnTo>
                    <a:lnTo>
                      <a:pt x="7934" y="0"/>
                    </a:lnTo>
                    <a:close/>
                  </a:path>
                </a:pathLst>
              </a:custGeom>
              <a:solidFill>
                <a:srgbClr val="0072C6"/>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7" name="Freeform: Shape 46">
                <a:extLst>
                  <a:ext uri="{FF2B5EF4-FFF2-40B4-BE49-F238E27FC236}">
                    <a16:creationId xmlns:a16="http://schemas.microsoft.com/office/drawing/2014/main" id="{A612E35A-4F95-488F-AA5E-47143E071537}"/>
                  </a:ext>
                </a:extLst>
              </p:cNvPr>
              <p:cNvSpPr/>
              <p:nvPr/>
            </p:nvSpPr>
            <p:spPr>
              <a:xfrm>
                <a:off x="5980112" y="3624268"/>
                <a:ext cx="476250" cy="104775"/>
              </a:xfrm>
              <a:custGeom>
                <a:avLst/>
                <a:gdLst/>
                <a:ahLst/>
                <a:cxnLst/>
                <a:rect l="0" t="0" r="0" b="0"/>
                <a:pathLst>
                  <a:path w="476250" h="104775">
                    <a:moveTo>
                      <a:pt x="468316" y="111119"/>
                    </a:moveTo>
                    <a:cubicBezTo>
                      <a:pt x="473078" y="111119"/>
                      <a:pt x="476250" y="107947"/>
                      <a:pt x="476250" y="103184"/>
                    </a:cubicBezTo>
                    <a:lnTo>
                      <a:pt x="476250" y="9525"/>
                    </a:lnTo>
                    <a:cubicBezTo>
                      <a:pt x="476250" y="4763"/>
                      <a:pt x="473078" y="1591"/>
                      <a:pt x="468316" y="1591"/>
                    </a:cubicBezTo>
                    <a:lnTo>
                      <a:pt x="422281" y="1591"/>
                    </a:lnTo>
                    <a:cubicBezTo>
                      <a:pt x="417519" y="1591"/>
                      <a:pt x="414347" y="4763"/>
                      <a:pt x="414347" y="9525"/>
                    </a:cubicBezTo>
                    <a:lnTo>
                      <a:pt x="414347" y="47625"/>
                    </a:lnTo>
                    <a:lnTo>
                      <a:pt x="63503" y="47625"/>
                    </a:lnTo>
                    <a:lnTo>
                      <a:pt x="63503" y="7934"/>
                    </a:lnTo>
                    <a:cubicBezTo>
                      <a:pt x="63503" y="3172"/>
                      <a:pt x="60331" y="0"/>
                      <a:pt x="53978" y="0"/>
                    </a:cubicBezTo>
                    <a:lnTo>
                      <a:pt x="7934" y="0"/>
                    </a:lnTo>
                    <a:cubicBezTo>
                      <a:pt x="3172" y="0"/>
                      <a:pt x="0" y="3172"/>
                      <a:pt x="0" y="9525"/>
                    </a:cubicBezTo>
                    <a:lnTo>
                      <a:pt x="0" y="103184"/>
                    </a:lnTo>
                    <a:cubicBezTo>
                      <a:pt x="0" y="107947"/>
                      <a:pt x="3172" y="111119"/>
                      <a:pt x="7934" y="111119"/>
                    </a:cubicBezTo>
                    <a:lnTo>
                      <a:pt x="468316" y="111119"/>
                    </a:lnTo>
                    <a:close/>
                  </a:path>
                </a:pathLst>
              </a:custGeom>
              <a:solidFill>
                <a:srgbClr val="0072C6"/>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3" name="Freeform: Shape 52">
                <a:extLst>
                  <a:ext uri="{FF2B5EF4-FFF2-40B4-BE49-F238E27FC236}">
                    <a16:creationId xmlns:a16="http://schemas.microsoft.com/office/drawing/2014/main" id="{FE048EAC-33F1-44AB-A442-78044D304E8C}"/>
                  </a:ext>
                </a:extLst>
              </p:cNvPr>
              <p:cNvSpPr/>
              <p:nvPr/>
            </p:nvSpPr>
            <p:spPr>
              <a:xfrm>
                <a:off x="6083296" y="3419043"/>
                <a:ext cx="266700" cy="171450"/>
              </a:xfrm>
              <a:custGeom>
                <a:avLst/>
                <a:gdLst/>
                <a:ahLst/>
                <a:cxnLst/>
                <a:rect l="0" t="0" r="0" b="0"/>
                <a:pathLst>
                  <a:path w="266700" h="171450">
                    <a:moveTo>
                      <a:pt x="181204" y="88678"/>
                    </a:moveTo>
                    <a:cubicBezTo>
                      <a:pt x="168850" y="101032"/>
                      <a:pt x="152419" y="107842"/>
                      <a:pt x="134941" y="107842"/>
                    </a:cubicBezTo>
                    <a:cubicBezTo>
                      <a:pt x="117462" y="107842"/>
                      <a:pt x="101032" y="101041"/>
                      <a:pt x="88668" y="88678"/>
                    </a:cubicBezTo>
                    <a:lnTo>
                      <a:pt x="0" y="10"/>
                    </a:lnTo>
                    <a:lnTo>
                      <a:pt x="0" y="180251"/>
                    </a:lnTo>
                    <a:lnTo>
                      <a:pt x="269872" y="180251"/>
                    </a:lnTo>
                    <a:lnTo>
                      <a:pt x="269872" y="0"/>
                    </a:lnTo>
                    <a:lnTo>
                      <a:pt x="181204" y="88678"/>
                    </a:lnTo>
                    <a:close/>
                  </a:path>
                </a:pathLst>
              </a:custGeom>
              <a:solidFill>
                <a:srgbClr val="59B4D9"/>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4" name="Freeform: Shape 53">
                <a:extLst>
                  <a:ext uri="{FF2B5EF4-FFF2-40B4-BE49-F238E27FC236}">
                    <a16:creationId xmlns:a16="http://schemas.microsoft.com/office/drawing/2014/main" id="{D8B9E903-9450-438D-9D41-B65F7CF4A2E0}"/>
                  </a:ext>
                </a:extLst>
              </p:cNvPr>
              <p:cNvSpPr/>
              <p:nvPr/>
            </p:nvSpPr>
            <p:spPr>
              <a:xfrm>
                <a:off x="6083296" y="3395249"/>
                <a:ext cx="266700" cy="114300"/>
              </a:xfrm>
              <a:custGeom>
                <a:avLst/>
                <a:gdLst/>
                <a:ahLst/>
                <a:cxnLst/>
                <a:rect l="0" t="0" r="0" b="0"/>
                <a:pathLst>
                  <a:path w="266700" h="114300">
                    <a:moveTo>
                      <a:pt x="134941" y="118472"/>
                    </a:moveTo>
                    <a:cubicBezTo>
                      <a:pt x="148904" y="118472"/>
                      <a:pt x="162030" y="113033"/>
                      <a:pt x="171898" y="103165"/>
                    </a:cubicBezTo>
                    <a:lnTo>
                      <a:pt x="269872" y="5191"/>
                    </a:lnTo>
                    <a:lnTo>
                      <a:pt x="269872" y="0"/>
                    </a:lnTo>
                    <a:lnTo>
                      <a:pt x="0" y="0"/>
                    </a:lnTo>
                    <a:lnTo>
                      <a:pt x="0" y="5201"/>
                    </a:lnTo>
                    <a:lnTo>
                      <a:pt x="97974" y="103156"/>
                    </a:lnTo>
                    <a:cubicBezTo>
                      <a:pt x="107852" y="113033"/>
                      <a:pt x="120977" y="118472"/>
                      <a:pt x="134941" y="118472"/>
                    </a:cubicBezTo>
                    <a:close/>
                  </a:path>
                </a:pathLst>
              </a:custGeom>
              <a:solidFill>
                <a:srgbClr val="59B4D9"/>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nvGrpSpPr>
          <p:cNvPr id="55" name="Group 54">
            <a:extLst>
              <a:ext uri="{FF2B5EF4-FFF2-40B4-BE49-F238E27FC236}">
                <a16:creationId xmlns:a16="http://schemas.microsoft.com/office/drawing/2014/main" id="{2C5A67E6-4049-4B1D-9F63-E08460B05C9F}"/>
              </a:ext>
            </a:extLst>
          </p:cNvPr>
          <p:cNvGrpSpPr/>
          <p:nvPr/>
        </p:nvGrpSpPr>
        <p:grpSpPr>
          <a:xfrm>
            <a:off x="9641958" y="3669891"/>
            <a:ext cx="1548822" cy="1393048"/>
            <a:chOff x="8654900" y="2145334"/>
            <a:chExt cx="1548822" cy="1393048"/>
          </a:xfrm>
        </p:grpSpPr>
        <p:sp>
          <p:nvSpPr>
            <p:cNvPr id="56" name="Rectangle 55">
              <a:extLst>
                <a:ext uri="{FF2B5EF4-FFF2-40B4-BE49-F238E27FC236}">
                  <a16:creationId xmlns:a16="http://schemas.microsoft.com/office/drawing/2014/main" id="{5336064D-AFC9-49DF-9D19-8CBAA8FA1F62}"/>
                </a:ext>
              </a:extLst>
            </p:cNvPr>
            <p:cNvSpPr/>
            <p:nvPr/>
          </p:nvSpPr>
          <p:spPr>
            <a:xfrm>
              <a:off x="8654900" y="3230605"/>
              <a:ext cx="1548822"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EVENT GRID</a:t>
              </a:r>
            </a:p>
          </p:txBody>
        </p:sp>
        <p:grpSp>
          <p:nvGrpSpPr>
            <p:cNvPr id="57" name="Group 56">
              <a:extLst>
                <a:ext uri="{FF2B5EF4-FFF2-40B4-BE49-F238E27FC236}">
                  <a16:creationId xmlns:a16="http://schemas.microsoft.com/office/drawing/2014/main" id="{00490937-D4E6-416C-8DA8-A8FFCAEAA2E5}"/>
                </a:ext>
              </a:extLst>
            </p:cNvPr>
            <p:cNvGrpSpPr/>
            <p:nvPr/>
          </p:nvGrpSpPr>
          <p:grpSpPr>
            <a:xfrm>
              <a:off x="9010097" y="2145334"/>
              <a:ext cx="838428" cy="827260"/>
              <a:chOff x="6335965" y="1946934"/>
              <a:chExt cx="838428" cy="827260"/>
            </a:xfrm>
          </p:grpSpPr>
          <p:grpSp>
            <p:nvGrpSpPr>
              <p:cNvPr id="58" name="Group 57">
                <a:extLst>
                  <a:ext uri="{FF2B5EF4-FFF2-40B4-BE49-F238E27FC236}">
                    <a16:creationId xmlns:a16="http://schemas.microsoft.com/office/drawing/2014/main" id="{59C2730E-A05E-44EC-A91E-93B2E16684D0}"/>
                  </a:ext>
                </a:extLst>
              </p:cNvPr>
              <p:cNvGrpSpPr/>
              <p:nvPr/>
            </p:nvGrpSpPr>
            <p:grpSpPr>
              <a:xfrm>
                <a:off x="6493844" y="2101007"/>
                <a:ext cx="522671" cy="519114"/>
                <a:chOff x="9148187" y="2182900"/>
                <a:chExt cx="617686" cy="613482"/>
              </a:xfrm>
            </p:grpSpPr>
            <p:sp>
              <p:nvSpPr>
                <p:cNvPr id="62" name="Freeform: Shape 61">
                  <a:extLst>
                    <a:ext uri="{FF2B5EF4-FFF2-40B4-BE49-F238E27FC236}">
                      <a16:creationId xmlns:a16="http://schemas.microsoft.com/office/drawing/2014/main" id="{1DF8501D-C962-4C25-B0BA-92C7D26EAEC0}"/>
                    </a:ext>
                  </a:extLst>
                </p:cNvPr>
                <p:cNvSpPr/>
                <p:nvPr/>
              </p:nvSpPr>
              <p:spPr bwMode="auto">
                <a:xfrm rot="18892303">
                  <a:off x="9146036" y="2236380"/>
                  <a:ext cx="562153" cy="557851"/>
                </a:xfrm>
                <a:custGeom>
                  <a:avLst/>
                  <a:gdLst>
                    <a:gd name="connsiteX0" fmla="*/ 723632 w 1012878"/>
                    <a:gd name="connsiteY0" fmla="*/ 272208 h 1005126"/>
                    <a:gd name="connsiteX1" fmla="*/ 1007522 w 1012878"/>
                    <a:gd name="connsiteY1" fmla="*/ 557373 h 1005126"/>
                    <a:gd name="connsiteX2" fmla="*/ 1007464 w 1012878"/>
                    <a:gd name="connsiteY2" fmla="*/ 583373 h 1005126"/>
                    <a:gd name="connsiteX3" fmla="*/ 955347 w 1012878"/>
                    <a:gd name="connsiteY3" fmla="*/ 635256 h 1005126"/>
                    <a:gd name="connsiteX4" fmla="*/ 929347 w 1012878"/>
                    <a:gd name="connsiteY4" fmla="*/ 635198 h 1005126"/>
                    <a:gd name="connsiteX5" fmla="*/ 672346 w 1012878"/>
                    <a:gd name="connsiteY5" fmla="*/ 377043 h 1005126"/>
                    <a:gd name="connsiteX6" fmla="*/ 453499 w 1012878"/>
                    <a:gd name="connsiteY6" fmla="*/ 377043 h 1005126"/>
                    <a:gd name="connsiteX7" fmla="*/ 589537 w 1012878"/>
                    <a:gd name="connsiteY7" fmla="*/ 513691 h 1005126"/>
                    <a:gd name="connsiteX8" fmla="*/ 589479 w 1012878"/>
                    <a:gd name="connsiteY8" fmla="*/ 539691 h 1005126"/>
                    <a:gd name="connsiteX9" fmla="*/ 537362 w 1012878"/>
                    <a:gd name="connsiteY9" fmla="*/ 591575 h 1005126"/>
                    <a:gd name="connsiteX10" fmla="*/ 511362 w 1012878"/>
                    <a:gd name="connsiteY10" fmla="*/ 591517 h 1005126"/>
                    <a:gd name="connsiteX11" fmla="*/ 293438 w 1012878"/>
                    <a:gd name="connsiteY11" fmla="*/ 372614 h 1005126"/>
                    <a:gd name="connsiteX12" fmla="*/ 291132 w 1012878"/>
                    <a:gd name="connsiteY12" fmla="*/ 371659 h 1005126"/>
                    <a:gd name="connsiteX13" fmla="*/ 290166 w 1012878"/>
                    <a:gd name="connsiteY13" fmla="*/ 369328 h 1005126"/>
                    <a:gd name="connsiteX14" fmla="*/ 257333 w 1012878"/>
                    <a:gd name="connsiteY14" fmla="*/ 336347 h 1005126"/>
                    <a:gd name="connsiteX15" fmla="*/ 256389 w 1012878"/>
                    <a:gd name="connsiteY15" fmla="*/ 547064 h 1005126"/>
                    <a:gd name="connsiteX16" fmla="*/ 629537 w 1012878"/>
                    <a:gd name="connsiteY16" fmla="*/ 921886 h 1005126"/>
                    <a:gd name="connsiteX17" fmla="*/ 629479 w 1012878"/>
                    <a:gd name="connsiteY17" fmla="*/ 947887 h 1005126"/>
                    <a:gd name="connsiteX18" fmla="*/ 577362 w 1012878"/>
                    <a:gd name="connsiteY18" fmla="*/ 999770 h 1005126"/>
                    <a:gd name="connsiteX19" fmla="*/ 551362 w 1012878"/>
                    <a:gd name="connsiteY19" fmla="*/ 999712 h 1005126"/>
                    <a:gd name="connsiteX20" fmla="*/ 147982 w 1012878"/>
                    <a:gd name="connsiteY20" fmla="*/ 594521 h 1005126"/>
                    <a:gd name="connsiteX21" fmla="*/ 142627 w 1012878"/>
                    <a:gd name="connsiteY21" fmla="*/ 581509 h 1005126"/>
                    <a:gd name="connsiteX22" fmla="*/ 145961 w 1012878"/>
                    <a:gd name="connsiteY22" fmla="*/ 573510 h 1005126"/>
                    <a:gd name="connsiteX23" fmla="*/ 147516 w 1012878"/>
                    <a:gd name="connsiteY23" fmla="*/ 226038 h 1005126"/>
                    <a:gd name="connsiteX24" fmla="*/ 5356 w 1012878"/>
                    <a:gd name="connsiteY24" fmla="*/ 83239 h 1005126"/>
                    <a:gd name="connsiteX25" fmla="*/ 5414 w 1012878"/>
                    <a:gd name="connsiteY25" fmla="*/ 57239 h 1005126"/>
                    <a:gd name="connsiteX26" fmla="*/ 57530 w 1012878"/>
                    <a:gd name="connsiteY26" fmla="*/ 5355 h 1005126"/>
                    <a:gd name="connsiteX27" fmla="*/ 83530 w 1012878"/>
                    <a:gd name="connsiteY27" fmla="*/ 5414 h 1005126"/>
                    <a:gd name="connsiteX28" fmla="*/ 125762 w 1012878"/>
                    <a:gd name="connsiteY28" fmla="*/ 47835 h 1005126"/>
                    <a:gd name="connsiteX29" fmla="*/ 467919 w 1012878"/>
                    <a:gd name="connsiteY29" fmla="*/ 47835 h 1005126"/>
                    <a:gd name="connsiteX30" fmla="*/ 478859 w 1012878"/>
                    <a:gd name="connsiteY30" fmla="*/ 58775 h 1005126"/>
                    <a:gd name="connsiteX31" fmla="*/ 478859 w 1012878"/>
                    <a:gd name="connsiteY31" fmla="*/ 102535 h 1005126"/>
                    <a:gd name="connsiteX32" fmla="*/ 467919 w 1012878"/>
                    <a:gd name="connsiteY32" fmla="*/ 113475 h 1005126"/>
                    <a:gd name="connsiteX33" fmla="*/ 191109 w 1012878"/>
                    <a:gd name="connsiteY33" fmla="*/ 113475 h 1005126"/>
                    <a:gd name="connsiteX34" fmla="*/ 343684 w 1012878"/>
                    <a:gd name="connsiteY34" fmla="*/ 266735 h 1005126"/>
                    <a:gd name="connsiteX35" fmla="*/ 706515 w 1012878"/>
                    <a:gd name="connsiteY35" fmla="*/ 266734 h 1005126"/>
                    <a:gd name="connsiteX36" fmla="*/ 708646 w 1012878"/>
                    <a:gd name="connsiteY36" fmla="*/ 267617 h 1005126"/>
                    <a:gd name="connsiteX37" fmla="*/ 710644 w 1012878"/>
                    <a:gd name="connsiteY37" fmla="*/ 266795 h 1005126"/>
                    <a:gd name="connsiteX38" fmla="*/ 723632 w 1012878"/>
                    <a:gd name="connsiteY38" fmla="*/ 272208 h 100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12878" h="1005126">
                      <a:moveTo>
                        <a:pt x="723632" y="272208"/>
                      </a:moveTo>
                      <a:lnTo>
                        <a:pt x="1007522" y="557373"/>
                      </a:lnTo>
                      <a:cubicBezTo>
                        <a:pt x="1014686" y="564569"/>
                        <a:pt x="1014660" y="576209"/>
                        <a:pt x="1007464" y="583373"/>
                      </a:cubicBezTo>
                      <a:lnTo>
                        <a:pt x="955347" y="635256"/>
                      </a:lnTo>
                      <a:cubicBezTo>
                        <a:pt x="948151" y="642420"/>
                        <a:pt x="936511" y="642394"/>
                        <a:pt x="929347" y="635198"/>
                      </a:cubicBezTo>
                      <a:lnTo>
                        <a:pt x="672346" y="377043"/>
                      </a:lnTo>
                      <a:lnTo>
                        <a:pt x="453499" y="377043"/>
                      </a:lnTo>
                      <a:lnTo>
                        <a:pt x="589537" y="513691"/>
                      </a:lnTo>
                      <a:cubicBezTo>
                        <a:pt x="596701" y="520887"/>
                        <a:pt x="596675" y="532528"/>
                        <a:pt x="589479" y="539691"/>
                      </a:cubicBezTo>
                      <a:lnTo>
                        <a:pt x="537362" y="591575"/>
                      </a:lnTo>
                      <a:cubicBezTo>
                        <a:pt x="530166" y="598739"/>
                        <a:pt x="518526" y="598713"/>
                        <a:pt x="511362" y="591517"/>
                      </a:cubicBezTo>
                      <a:lnTo>
                        <a:pt x="293438" y="372614"/>
                      </a:lnTo>
                      <a:lnTo>
                        <a:pt x="291132" y="371659"/>
                      </a:lnTo>
                      <a:lnTo>
                        <a:pt x="290166" y="369328"/>
                      </a:lnTo>
                      <a:lnTo>
                        <a:pt x="257333" y="336347"/>
                      </a:lnTo>
                      <a:lnTo>
                        <a:pt x="256389" y="547064"/>
                      </a:lnTo>
                      <a:lnTo>
                        <a:pt x="629537" y="921886"/>
                      </a:lnTo>
                      <a:cubicBezTo>
                        <a:pt x="636701" y="929082"/>
                        <a:pt x="636675" y="940723"/>
                        <a:pt x="629479" y="947887"/>
                      </a:cubicBezTo>
                      <a:lnTo>
                        <a:pt x="577362" y="999770"/>
                      </a:lnTo>
                      <a:cubicBezTo>
                        <a:pt x="570166" y="1006934"/>
                        <a:pt x="558526" y="1006908"/>
                        <a:pt x="551362" y="999712"/>
                      </a:cubicBezTo>
                      <a:lnTo>
                        <a:pt x="147982" y="594521"/>
                      </a:lnTo>
                      <a:cubicBezTo>
                        <a:pt x="144400" y="590923"/>
                        <a:pt x="142616" y="586215"/>
                        <a:pt x="142627" y="581509"/>
                      </a:cubicBezTo>
                      <a:lnTo>
                        <a:pt x="145961" y="573510"/>
                      </a:lnTo>
                      <a:lnTo>
                        <a:pt x="147516" y="226038"/>
                      </a:lnTo>
                      <a:lnTo>
                        <a:pt x="5356" y="83239"/>
                      </a:lnTo>
                      <a:cubicBezTo>
                        <a:pt x="-1808" y="76043"/>
                        <a:pt x="-1782" y="64403"/>
                        <a:pt x="5414" y="57239"/>
                      </a:cubicBezTo>
                      <a:lnTo>
                        <a:pt x="57530" y="5355"/>
                      </a:lnTo>
                      <a:cubicBezTo>
                        <a:pt x="64726" y="-1808"/>
                        <a:pt x="76366" y="-1782"/>
                        <a:pt x="83530" y="5414"/>
                      </a:cubicBezTo>
                      <a:lnTo>
                        <a:pt x="125762" y="47835"/>
                      </a:lnTo>
                      <a:lnTo>
                        <a:pt x="467919" y="47835"/>
                      </a:lnTo>
                      <a:cubicBezTo>
                        <a:pt x="473961" y="47835"/>
                        <a:pt x="478859" y="52733"/>
                        <a:pt x="478859" y="58775"/>
                      </a:cubicBezTo>
                      <a:lnTo>
                        <a:pt x="478859" y="102535"/>
                      </a:lnTo>
                      <a:cubicBezTo>
                        <a:pt x="478859" y="108577"/>
                        <a:pt x="473961" y="113475"/>
                        <a:pt x="467919" y="113475"/>
                      </a:cubicBezTo>
                      <a:lnTo>
                        <a:pt x="191109" y="113475"/>
                      </a:lnTo>
                      <a:lnTo>
                        <a:pt x="343684" y="266735"/>
                      </a:lnTo>
                      <a:lnTo>
                        <a:pt x="706515" y="266734"/>
                      </a:lnTo>
                      <a:lnTo>
                        <a:pt x="708646" y="267617"/>
                      </a:lnTo>
                      <a:lnTo>
                        <a:pt x="710644" y="266795"/>
                      </a:lnTo>
                      <a:cubicBezTo>
                        <a:pt x="715349" y="266805"/>
                        <a:pt x="720050" y="268610"/>
                        <a:pt x="723632" y="272208"/>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 name="Oval 62">
                  <a:extLst>
                    <a:ext uri="{FF2B5EF4-FFF2-40B4-BE49-F238E27FC236}">
                      <a16:creationId xmlns:a16="http://schemas.microsoft.com/office/drawing/2014/main" id="{10CB1A46-C201-4315-8E3A-AA7FDC7F3916}"/>
                    </a:ext>
                  </a:extLst>
                </p:cNvPr>
                <p:cNvSpPr/>
                <p:nvPr/>
              </p:nvSpPr>
              <p:spPr bwMode="auto">
                <a:xfrm>
                  <a:off x="9625166" y="2301076"/>
                  <a:ext cx="140707" cy="140707"/>
                </a:xfrm>
                <a:prstGeom prst="ellipse">
                  <a:avLst/>
                </a:prstGeom>
                <a:solidFill>
                  <a:srgbClr val="89C4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 name="Oval 63">
                  <a:extLst>
                    <a:ext uri="{FF2B5EF4-FFF2-40B4-BE49-F238E27FC236}">
                      <a16:creationId xmlns:a16="http://schemas.microsoft.com/office/drawing/2014/main" id="{B15336DA-BCD1-4412-A1F9-C899AEE414DE}"/>
                    </a:ext>
                  </a:extLst>
                </p:cNvPr>
                <p:cNvSpPr/>
                <p:nvPr/>
              </p:nvSpPr>
              <p:spPr bwMode="auto">
                <a:xfrm>
                  <a:off x="9452369" y="2447745"/>
                  <a:ext cx="140707" cy="140707"/>
                </a:xfrm>
                <a:prstGeom prst="ellipse">
                  <a:avLst/>
                </a:prstGeom>
                <a:solidFill>
                  <a:srgbClr val="4FAB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 name="Oval 64">
                  <a:extLst>
                    <a:ext uri="{FF2B5EF4-FFF2-40B4-BE49-F238E27FC236}">
                      <a16:creationId xmlns:a16="http://schemas.microsoft.com/office/drawing/2014/main" id="{123183AB-4597-47F3-B08B-A23B0F327EC0}"/>
                    </a:ext>
                  </a:extLst>
                </p:cNvPr>
                <p:cNvSpPr/>
                <p:nvPr/>
              </p:nvSpPr>
              <p:spPr bwMode="auto">
                <a:xfrm>
                  <a:off x="9569163" y="2588639"/>
                  <a:ext cx="140707" cy="140707"/>
                </a:xfrm>
                <a:prstGeom prst="ellipse">
                  <a:avLst/>
                </a:prstGeom>
                <a:solidFill>
                  <a:srgbClr val="89C4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05446690-EBAB-4A62-AB4B-F3B1D43413CE}"/>
                    </a:ext>
                  </a:extLst>
                </p:cNvPr>
                <p:cNvSpPr/>
                <p:nvPr/>
              </p:nvSpPr>
              <p:spPr bwMode="auto">
                <a:xfrm rot="5400000">
                  <a:off x="9409536" y="2097339"/>
                  <a:ext cx="120164" cy="291285"/>
                </a:xfrm>
                <a:custGeom>
                  <a:avLst/>
                  <a:gdLst>
                    <a:gd name="connsiteX0" fmla="*/ 0 w 216509"/>
                    <a:gd name="connsiteY0" fmla="*/ 186646 h 524832"/>
                    <a:gd name="connsiteX1" fmla="*/ 108255 w 216509"/>
                    <a:gd name="connsiteY1" fmla="*/ 0 h 524832"/>
                    <a:gd name="connsiteX2" fmla="*/ 216509 w 216509"/>
                    <a:gd name="connsiteY2" fmla="*/ 186646 h 524832"/>
                    <a:gd name="connsiteX3" fmla="*/ 136237 w 216509"/>
                    <a:gd name="connsiteY3" fmla="*/ 186646 h 524832"/>
                    <a:gd name="connsiteX4" fmla="*/ 136237 w 216509"/>
                    <a:gd name="connsiteY4" fmla="*/ 418093 h 524832"/>
                    <a:gd name="connsiteX5" fmla="*/ 193527 w 216509"/>
                    <a:gd name="connsiteY5" fmla="*/ 475128 h 524832"/>
                    <a:gd name="connsiteX6" fmla="*/ 193562 w 216509"/>
                    <a:gd name="connsiteY6" fmla="*/ 490599 h 524832"/>
                    <a:gd name="connsiteX7" fmla="*/ 162688 w 216509"/>
                    <a:gd name="connsiteY7" fmla="*/ 521611 h 524832"/>
                    <a:gd name="connsiteX8" fmla="*/ 147217 w 216509"/>
                    <a:gd name="connsiteY8" fmla="*/ 521646 h 524832"/>
                    <a:gd name="connsiteX9" fmla="*/ 78268 w 216509"/>
                    <a:gd name="connsiteY9" fmla="*/ 453005 h 524832"/>
                    <a:gd name="connsiteX10" fmla="*/ 78251 w 216509"/>
                    <a:gd name="connsiteY10" fmla="*/ 445281 h 524832"/>
                    <a:gd name="connsiteX11" fmla="*/ 70597 w 216509"/>
                    <a:gd name="connsiteY11" fmla="*/ 437627 h 524832"/>
                    <a:gd name="connsiteX12" fmla="*/ 70597 w 216509"/>
                    <a:gd name="connsiteY12" fmla="*/ 186646 h 52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6509" h="524832">
                      <a:moveTo>
                        <a:pt x="0" y="186646"/>
                      </a:moveTo>
                      <a:lnTo>
                        <a:pt x="108255" y="0"/>
                      </a:lnTo>
                      <a:lnTo>
                        <a:pt x="216509" y="186646"/>
                      </a:lnTo>
                      <a:lnTo>
                        <a:pt x="136237" y="186646"/>
                      </a:lnTo>
                      <a:lnTo>
                        <a:pt x="136237" y="418093"/>
                      </a:lnTo>
                      <a:lnTo>
                        <a:pt x="193527" y="475128"/>
                      </a:lnTo>
                      <a:cubicBezTo>
                        <a:pt x="197809" y="479391"/>
                        <a:pt x="197825" y="486317"/>
                        <a:pt x="193562" y="490599"/>
                      </a:cubicBezTo>
                      <a:lnTo>
                        <a:pt x="162688" y="521611"/>
                      </a:lnTo>
                      <a:cubicBezTo>
                        <a:pt x="158426" y="525893"/>
                        <a:pt x="151499" y="525909"/>
                        <a:pt x="147217" y="521646"/>
                      </a:cubicBezTo>
                      <a:lnTo>
                        <a:pt x="78268" y="453005"/>
                      </a:lnTo>
                      <a:lnTo>
                        <a:pt x="78251" y="445281"/>
                      </a:lnTo>
                      <a:lnTo>
                        <a:pt x="70597" y="437627"/>
                      </a:lnTo>
                      <a:lnTo>
                        <a:pt x="70597" y="186646"/>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 name="Circle: Hollow 66">
                  <a:extLst>
                    <a:ext uri="{FF2B5EF4-FFF2-40B4-BE49-F238E27FC236}">
                      <a16:creationId xmlns:a16="http://schemas.microsoft.com/office/drawing/2014/main" id="{746C12B3-DDC7-4E20-B5CA-CF9AAC2B5F44}"/>
                    </a:ext>
                  </a:extLst>
                </p:cNvPr>
                <p:cNvSpPr/>
                <p:nvPr/>
              </p:nvSpPr>
              <p:spPr bwMode="auto">
                <a:xfrm>
                  <a:off x="9217754" y="2253121"/>
                  <a:ext cx="140707" cy="140707"/>
                </a:xfrm>
                <a:prstGeom prst="donut">
                  <a:avLst/>
                </a:prstGeom>
                <a:solidFill>
                  <a:srgbClr val="4FAB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9" name="Graphic 78">
                <a:extLst>
                  <a:ext uri="{FF2B5EF4-FFF2-40B4-BE49-F238E27FC236}">
                    <a16:creationId xmlns:a16="http://schemas.microsoft.com/office/drawing/2014/main" id="{5109F835-2050-46DC-BA99-F7683DB0A07E}"/>
                  </a:ext>
                </a:extLst>
              </p:cNvPr>
              <p:cNvGrpSpPr/>
              <p:nvPr/>
            </p:nvGrpSpPr>
            <p:grpSpPr>
              <a:xfrm>
                <a:off x="6335965" y="1946934"/>
                <a:ext cx="838428" cy="827260"/>
                <a:chOff x="5980112" y="3259137"/>
                <a:chExt cx="476250" cy="469906"/>
              </a:xfrm>
            </p:grpSpPr>
            <p:sp>
              <p:nvSpPr>
                <p:cNvPr id="60" name="Freeform: Shape 59">
                  <a:extLst>
                    <a:ext uri="{FF2B5EF4-FFF2-40B4-BE49-F238E27FC236}">
                      <a16:creationId xmlns:a16="http://schemas.microsoft.com/office/drawing/2014/main" id="{0B636282-D8A5-4A9A-ABD8-21E5566C53A8}"/>
                    </a:ext>
                  </a:extLst>
                </p:cNvPr>
                <p:cNvSpPr/>
                <p:nvPr/>
              </p:nvSpPr>
              <p:spPr>
                <a:xfrm>
                  <a:off x="5980112" y="3259137"/>
                  <a:ext cx="466725" cy="104775"/>
                </a:xfrm>
                <a:custGeom>
                  <a:avLst/>
                  <a:gdLst/>
                  <a:ahLst/>
                  <a:cxnLst/>
                  <a:rect l="0" t="0" r="0" b="0"/>
                  <a:pathLst>
                    <a:path w="466725" h="104775">
                      <a:moveTo>
                        <a:pt x="7934" y="0"/>
                      </a:moveTo>
                      <a:cubicBezTo>
                        <a:pt x="3172" y="0"/>
                        <a:pt x="0" y="3172"/>
                        <a:pt x="0" y="7934"/>
                      </a:cubicBezTo>
                      <a:lnTo>
                        <a:pt x="0" y="103184"/>
                      </a:lnTo>
                      <a:cubicBezTo>
                        <a:pt x="0" y="107947"/>
                        <a:pt x="3172" y="111119"/>
                        <a:pt x="7934" y="111119"/>
                      </a:cubicBezTo>
                      <a:lnTo>
                        <a:pt x="55559" y="111119"/>
                      </a:lnTo>
                      <a:cubicBezTo>
                        <a:pt x="60322" y="111119"/>
                        <a:pt x="63494" y="107947"/>
                        <a:pt x="63494" y="103184"/>
                      </a:cubicBezTo>
                      <a:lnTo>
                        <a:pt x="63494" y="63503"/>
                      </a:lnTo>
                      <a:lnTo>
                        <a:pt x="412747" y="63503"/>
                      </a:lnTo>
                      <a:lnTo>
                        <a:pt x="412747" y="103194"/>
                      </a:lnTo>
                      <a:cubicBezTo>
                        <a:pt x="412747" y="107956"/>
                        <a:pt x="415919" y="111128"/>
                        <a:pt x="422272" y="111128"/>
                      </a:cubicBezTo>
                      <a:lnTo>
                        <a:pt x="468306" y="111128"/>
                      </a:lnTo>
                      <a:cubicBezTo>
                        <a:pt x="473069" y="111128"/>
                        <a:pt x="476240" y="107956"/>
                        <a:pt x="476240" y="103194"/>
                      </a:cubicBezTo>
                      <a:lnTo>
                        <a:pt x="476240" y="55569"/>
                      </a:lnTo>
                      <a:lnTo>
                        <a:pt x="476240" y="7944"/>
                      </a:lnTo>
                      <a:cubicBezTo>
                        <a:pt x="476250" y="3172"/>
                        <a:pt x="473078" y="0"/>
                        <a:pt x="468316" y="0"/>
                      </a:cubicBezTo>
                      <a:lnTo>
                        <a:pt x="468316" y="0"/>
                      </a:lnTo>
                      <a:lnTo>
                        <a:pt x="7934" y="0"/>
                      </a:lnTo>
                      <a:close/>
                    </a:path>
                  </a:pathLst>
                </a:custGeom>
                <a:solidFill>
                  <a:srgbClr val="0072C6"/>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1" name="Freeform: Shape 60">
                  <a:extLst>
                    <a:ext uri="{FF2B5EF4-FFF2-40B4-BE49-F238E27FC236}">
                      <a16:creationId xmlns:a16="http://schemas.microsoft.com/office/drawing/2014/main" id="{29B3A021-7536-47BF-ACFF-D0CB246B1217}"/>
                    </a:ext>
                  </a:extLst>
                </p:cNvPr>
                <p:cNvSpPr/>
                <p:nvPr/>
              </p:nvSpPr>
              <p:spPr>
                <a:xfrm>
                  <a:off x="5980112" y="3624268"/>
                  <a:ext cx="476250" cy="104775"/>
                </a:xfrm>
                <a:custGeom>
                  <a:avLst/>
                  <a:gdLst/>
                  <a:ahLst/>
                  <a:cxnLst/>
                  <a:rect l="0" t="0" r="0" b="0"/>
                  <a:pathLst>
                    <a:path w="476250" h="104775">
                      <a:moveTo>
                        <a:pt x="468316" y="111119"/>
                      </a:moveTo>
                      <a:cubicBezTo>
                        <a:pt x="473078" y="111119"/>
                        <a:pt x="476250" y="107947"/>
                        <a:pt x="476250" y="103184"/>
                      </a:cubicBezTo>
                      <a:lnTo>
                        <a:pt x="476250" y="9525"/>
                      </a:lnTo>
                      <a:cubicBezTo>
                        <a:pt x="476250" y="4763"/>
                        <a:pt x="473078" y="1591"/>
                        <a:pt x="468316" y="1591"/>
                      </a:cubicBezTo>
                      <a:lnTo>
                        <a:pt x="422281" y="1591"/>
                      </a:lnTo>
                      <a:cubicBezTo>
                        <a:pt x="417519" y="1591"/>
                        <a:pt x="414347" y="4763"/>
                        <a:pt x="414347" y="9525"/>
                      </a:cubicBezTo>
                      <a:lnTo>
                        <a:pt x="414347" y="47625"/>
                      </a:lnTo>
                      <a:lnTo>
                        <a:pt x="63503" y="47625"/>
                      </a:lnTo>
                      <a:lnTo>
                        <a:pt x="63503" y="7934"/>
                      </a:lnTo>
                      <a:cubicBezTo>
                        <a:pt x="63503" y="3172"/>
                        <a:pt x="60331" y="0"/>
                        <a:pt x="53978" y="0"/>
                      </a:cubicBezTo>
                      <a:lnTo>
                        <a:pt x="7934" y="0"/>
                      </a:lnTo>
                      <a:cubicBezTo>
                        <a:pt x="3172" y="0"/>
                        <a:pt x="0" y="3172"/>
                        <a:pt x="0" y="9525"/>
                      </a:cubicBezTo>
                      <a:lnTo>
                        <a:pt x="0" y="103184"/>
                      </a:lnTo>
                      <a:cubicBezTo>
                        <a:pt x="0" y="107947"/>
                        <a:pt x="3172" y="111119"/>
                        <a:pt x="7934" y="111119"/>
                      </a:cubicBezTo>
                      <a:lnTo>
                        <a:pt x="468316" y="111119"/>
                      </a:lnTo>
                      <a:close/>
                    </a:path>
                  </a:pathLst>
                </a:custGeom>
                <a:solidFill>
                  <a:srgbClr val="0072C6"/>
                </a:solidFill>
                <a:ln w="9525" cap="flat">
                  <a:noFill/>
                  <a:prstDash val="solid"/>
                  <a:miter/>
                </a:ln>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grpSp>
        <p:nvGrpSpPr>
          <p:cNvPr id="4" name="Group 3">
            <a:extLst>
              <a:ext uri="{FF2B5EF4-FFF2-40B4-BE49-F238E27FC236}">
                <a16:creationId xmlns:a16="http://schemas.microsoft.com/office/drawing/2014/main" id="{B4E2C491-E356-4BC8-BAAB-4653FE24DE60}"/>
              </a:ext>
            </a:extLst>
          </p:cNvPr>
          <p:cNvGrpSpPr/>
          <p:nvPr/>
        </p:nvGrpSpPr>
        <p:grpSpPr>
          <a:xfrm>
            <a:off x="6634852" y="1761727"/>
            <a:ext cx="1106393" cy="1251414"/>
            <a:chOff x="6634852" y="1761727"/>
            <a:chExt cx="1106393" cy="1251414"/>
          </a:xfrm>
        </p:grpSpPr>
        <p:sp>
          <p:nvSpPr>
            <p:cNvPr id="35" name="Rectangle 34">
              <a:extLst>
                <a:ext uri="{FF2B5EF4-FFF2-40B4-BE49-F238E27FC236}">
                  <a16:creationId xmlns:a16="http://schemas.microsoft.com/office/drawing/2014/main" id="{24596CF6-5AF2-4A6D-8C8E-BBB14773976E}"/>
                </a:ext>
              </a:extLst>
            </p:cNvPr>
            <p:cNvSpPr/>
            <p:nvPr/>
          </p:nvSpPr>
          <p:spPr>
            <a:xfrm>
              <a:off x="6634852" y="2705364"/>
              <a:ext cx="1106393"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IoT HUB</a:t>
              </a:r>
            </a:p>
          </p:txBody>
        </p:sp>
        <p:pic>
          <p:nvPicPr>
            <p:cNvPr id="33" name="Picture 32">
              <a:extLst>
                <a:ext uri="{FF2B5EF4-FFF2-40B4-BE49-F238E27FC236}">
                  <a16:creationId xmlns:a16="http://schemas.microsoft.com/office/drawing/2014/main" id="{FACEECC4-C0E6-4FD6-9F0E-829B1D4AB7F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97903" y="1761727"/>
              <a:ext cx="780290" cy="780290"/>
            </a:xfrm>
            <a:prstGeom prst="rect">
              <a:avLst/>
            </a:prstGeom>
          </p:spPr>
        </p:pic>
      </p:grpSp>
    </p:spTree>
    <p:extLst>
      <p:ext uri="{BB962C8B-B14F-4D97-AF65-F5344CB8AC3E}">
        <p14:creationId xmlns:p14="http://schemas.microsoft.com/office/powerpoint/2010/main" val="49620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Update and order inventory</a:t>
            </a:r>
          </a:p>
          <a:p>
            <a:r>
              <a:rPr lang="en-US"/>
              <a:t>Schedule maintenance</a:t>
            </a:r>
          </a:p>
          <a:p>
            <a:r>
              <a:rPr lang="en-US"/>
              <a:t>Empower employees (AR/VR)</a:t>
            </a:r>
          </a:p>
        </p:txBody>
      </p:sp>
      <p:sp>
        <p:nvSpPr>
          <p:cNvPr id="2" name="Title 1"/>
          <p:cNvSpPr>
            <a:spLocks noGrp="1"/>
          </p:cNvSpPr>
          <p:nvPr>
            <p:ph type="title"/>
          </p:nvPr>
        </p:nvSpPr>
        <p:spPr/>
        <p:txBody>
          <a:bodyPr/>
          <a:lstStyle/>
          <a:p>
            <a:r>
              <a:rPr lang="en-US"/>
              <a:t>Integrate</a:t>
            </a:r>
            <a:br>
              <a:rPr lang="en-US"/>
            </a:br>
            <a:endParaRPr lang="en-US"/>
          </a:p>
        </p:txBody>
      </p:sp>
      <p:cxnSp>
        <p:nvCxnSpPr>
          <p:cNvPr id="14" name="Straight Connector 13">
            <a:extLst>
              <a:ext uri="{FF2B5EF4-FFF2-40B4-BE49-F238E27FC236}">
                <a16:creationId xmlns:a16="http://schemas.microsoft.com/office/drawing/2014/main" id="{E3052D3A-BCD9-4B0C-8D9A-5110919C15DE}"/>
              </a:ext>
            </a:extLst>
          </p:cNvPr>
          <p:cNvCxnSpPr>
            <a:cxnSpLocks/>
          </p:cNvCxnSpPr>
          <p:nvPr/>
        </p:nvCxnSpPr>
        <p:spPr>
          <a:xfrm>
            <a:off x="5868185" y="3468016"/>
            <a:ext cx="5819016" cy="0"/>
          </a:xfrm>
          <a:prstGeom prst="line">
            <a:avLst/>
          </a:prstGeom>
          <a:ln w="31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4C62956-69CD-4A5B-9780-50485CB2B58A}"/>
              </a:ext>
            </a:extLst>
          </p:cNvPr>
          <p:cNvSpPr/>
          <p:nvPr/>
        </p:nvSpPr>
        <p:spPr bwMode="auto">
          <a:xfrm>
            <a:off x="5576111" y="1347980"/>
            <a:ext cx="6403164" cy="3927521"/>
          </a:xfrm>
          <a:prstGeom prst="rect">
            <a:avLst/>
          </a:prstGeom>
          <a:no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79633830-71F0-40C9-A069-6C4FAB796E45}"/>
              </a:ext>
            </a:extLst>
          </p:cNvPr>
          <p:cNvGrpSpPr/>
          <p:nvPr/>
        </p:nvGrpSpPr>
        <p:grpSpPr>
          <a:xfrm>
            <a:off x="6594886" y="1781714"/>
            <a:ext cx="1534395" cy="1288246"/>
            <a:chOff x="775427" y="2250136"/>
            <a:chExt cx="1534395" cy="1288246"/>
          </a:xfrm>
        </p:grpSpPr>
        <p:pic>
          <p:nvPicPr>
            <p:cNvPr id="17" name="Picture 16">
              <a:extLst>
                <a:ext uri="{FF2B5EF4-FFF2-40B4-BE49-F238E27FC236}">
                  <a16:creationId xmlns:a16="http://schemas.microsoft.com/office/drawing/2014/main" id="{3C6425FF-FFA4-483C-B9BB-0962649E78E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2479" y="2250136"/>
              <a:ext cx="780290" cy="780290"/>
            </a:xfrm>
            <a:prstGeom prst="rect">
              <a:avLst/>
            </a:prstGeom>
          </p:spPr>
        </p:pic>
        <p:sp>
          <p:nvSpPr>
            <p:cNvPr id="18" name="Rectangle 17">
              <a:extLst>
                <a:ext uri="{FF2B5EF4-FFF2-40B4-BE49-F238E27FC236}">
                  <a16:creationId xmlns:a16="http://schemas.microsoft.com/office/drawing/2014/main" id="{CA948A61-BF0B-4DEF-B594-A02B323A0C1C}"/>
                </a:ext>
              </a:extLst>
            </p:cNvPr>
            <p:cNvSpPr/>
            <p:nvPr/>
          </p:nvSpPr>
          <p:spPr>
            <a:xfrm>
              <a:off x="775427" y="3230605"/>
              <a:ext cx="1534395"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LOGIC APPS</a:t>
              </a:r>
            </a:p>
          </p:txBody>
        </p:sp>
      </p:grpSp>
      <p:grpSp>
        <p:nvGrpSpPr>
          <p:cNvPr id="19" name="Group 18">
            <a:extLst>
              <a:ext uri="{FF2B5EF4-FFF2-40B4-BE49-F238E27FC236}">
                <a16:creationId xmlns:a16="http://schemas.microsoft.com/office/drawing/2014/main" id="{37934915-8A27-46C8-80AE-08585963E660}"/>
              </a:ext>
            </a:extLst>
          </p:cNvPr>
          <p:cNvGrpSpPr/>
          <p:nvPr/>
        </p:nvGrpSpPr>
        <p:grpSpPr>
          <a:xfrm>
            <a:off x="6008988" y="3717580"/>
            <a:ext cx="2706190" cy="1103157"/>
            <a:chOff x="5873816" y="2435225"/>
            <a:chExt cx="2706190" cy="1103157"/>
          </a:xfrm>
        </p:grpSpPr>
        <p:sp>
          <p:nvSpPr>
            <p:cNvPr id="20" name="Rectangle 19">
              <a:extLst>
                <a:ext uri="{FF2B5EF4-FFF2-40B4-BE49-F238E27FC236}">
                  <a16:creationId xmlns:a16="http://schemas.microsoft.com/office/drawing/2014/main" id="{01915366-2E9E-4D44-917C-A2EA516314CB}"/>
                </a:ext>
              </a:extLst>
            </p:cNvPr>
            <p:cNvSpPr/>
            <p:nvPr/>
          </p:nvSpPr>
          <p:spPr>
            <a:xfrm>
              <a:off x="5873816" y="2435225"/>
              <a:ext cx="2706190"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Dynamics 365</a:t>
              </a:r>
            </a:p>
          </p:txBody>
        </p:sp>
        <p:sp>
          <p:nvSpPr>
            <p:cNvPr id="21" name="Rectangle 20">
              <a:extLst>
                <a:ext uri="{FF2B5EF4-FFF2-40B4-BE49-F238E27FC236}">
                  <a16:creationId xmlns:a16="http://schemas.microsoft.com/office/drawing/2014/main" id="{BD5684EA-F74C-43F9-A998-F613F8F17DE7}"/>
                </a:ext>
              </a:extLst>
            </p:cNvPr>
            <p:cNvSpPr/>
            <p:nvPr/>
          </p:nvSpPr>
          <p:spPr>
            <a:xfrm>
              <a:off x="6288192" y="3230605"/>
              <a:ext cx="1877438"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DYNAMICS 365</a:t>
              </a:r>
            </a:p>
          </p:txBody>
        </p:sp>
      </p:grpSp>
      <p:grpSp>
        <p:nvGrpSpPr>
          <p:cNvPr id="22" name="Group 21">
            <a:extLst>
              <a:ext uri="{FF2B5EF4-FFF2-40B4-BE49-F238E27FC236}">
                <a16:creationId xmlns:a16="http://schemas.microsoft.com/office/drawing/2014/main" id="{2BDCC946-F7B4-45D4-9E77-513D5706112F}"/>
              </a:ext>
            </a:extLst>
          </p:cNvPr>
          <p:cNvGrpSpPr/>
          <p:nvPr/>
        </p:nvGrpSpPr>
        <p:grpSpPr>
          <a:xfrm>
            <a:off x="9532119" y="3717580"/>
            <a:ext cx="1780296" cy="1103157"/>
            <a:chOff x="9459483" y="2435225"/>
            <a:chExt cx="1780296" cy="1103157"/>
          </a:xfrm>
        </p:grpSpPr>
        <p:sp>
          <p:nvSpPr>
            <p:cNvPr id="23" name="Rectangle 22">
              <a:extLst>
                <a:ext uri="{FF2B5EF4-FFF2-40B4-BE49-F238E27FC236}">
                  <a16:creationId xmlns:a16="http://schemas.microsoft.com/office/drawing/2014/main" id="{F9A6F92D-CA69-4234-AA56-A398E3F4858A}"/>
                </a:ext>
              </a:extLst>
            </p:cNvPr>
            <p:cNvSpPr/>
            <p:nvPr/>
          </p:nvSpPr>
          <p:spPr>
            <a:xfrm>
              <a:off x="9459483" y="2435225"/>
              <a:ext cx="1780296" cy="584775"/>
            </a:xfrm>
            <a:prstGeom prst="rect">
              <a:avLst/>
            </a:prstGeom>
            <a:ln w="19050" cap="rnd">
              <a:noFill/>
              <a:prstDash val="sysDot"/>
              <a:headEnd type="triangle"/>
              <a:tailEnd type="triangle"/>
            </a:ln>
          </p:spPr>
          <p:style>
            <a:lnRef idx="1">
              <a:schemeClr val="accent1"/>
            </a:lnRef>
            <a:fillRef idx="0">
              <a:schemeClr val="accent1"/>
            </a:fillRef>
            <a:effectRef idx="0">
              <a:schemeClr val="accent1"/>
            </a:effectRef>
            <a:fontRef idx="minor">
              <a:schemeClr val="tx1"/>
            </a:fontRef>
          </p:style>
          <p:txBody>
            <a:bodyPr wrap="none" lIns="45720" rIns="4572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a:ln>
                    <a:noFill/>
                  </a:ln>
                  <a:solidFill>
                    <a:srgbClr val="353535"/>
                  </a:solidFill>
                  <a:effectLst/>
                  <a:uLnTx/>
                  <a:uFillTx/>
                  <a:latin typeface="Segoe UI" panose="020B0502040204020203" pitchFamily="34" charset="0"/>
                  <a:ea typeface="+mn-ea"/>
                  <a:cs typeface="Segoe UI" panose="020B0502040204020203" pitchFamily="34" charset="0"/>
                </a:rPr>
                <a:t>HoloLens</a:t>
              </a:r>
            </a:p>
          </p:txBody>
        </p:sp>
        <p:sp>
          <p:nvSpPr>
            <p:cNvPr id="24" name="Rectangle 23">
              <a:extLst>
                <a:ext uri="{FF2B5EF4-FFF2-40B4-BE49-F238E27FC236}">
                  <a16:creationId xmlns:a16="http://schemas.microsoft.com/office/drawing/2014/main" id="{4E1BAF0D-A30C-4F08-B0B1-EC5BB8034947}"/>
                </a:ext>
              </a:extLst>
            </p:cNvPr>
            <p:cNvSpPr/>
            <p:nvPr/>
          </p:nvSpPr>
          <p:spPr>
            <a:xfrm>
              <a:off x="9658576" y="3230605"/>
              <a:ext cx="1382110"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HOLOLENS</a:t>
              </a:r>
            </a:p>
          </p:txBody>
        </p:sp>
      </p:grpSp>
      <p:grpSp>
        <p:nvGrpSpPr>
          <p:cNvPr id="25" name="Group 24">
            <a:extLst>
              <a:ext uri="{FF2B5EF4-FFF2-40B4-BE49-F238E27FC236}">
                <a16:creationId xmlns:a16="http://schemas.microsoft.com/office/drawing/2014/main" id="{03D20984-00FE-43AC-9760-67C1C2DA8A8C}"/>
              </a:ext>
            </a:extLst>
          </p:cNvPr>
          <p:cNvGrpSpPr/>
          <p:nvPr/>
        </p:nvGrpSpPr>
        <p:grpSpPr>
          <a:xfrm>
            <a:off x="9309623" y="1781714"/>
            <a:ext cx="2225289" cy="1207638"/>
            <a:chOff x="2958653" y="2330744"/>
            <a:chExt cx="2225289" cy="1207638"/>
          </a:xfrm>
        </p:grpSpPr>
        <p:sp>
          <p:nvSpPr>
            <p:cNvPr id="26" name="Rectangle 25">
              <a:extLst>
                <a:ext uri="{FF2B5EF4-FFF2-40B4-BE49-F238E27FC236}">
                  <a16:creationId xmlns:a16="http://schemas.microsoft.com/office/drawing/2014/main" id="{181B427A-24C6-42C2-89C5-E9C0CB21237B}"/>
                </a:ext>
              </a:extLst>
            </p:cNvPr>
            <p:cNvSpPr/>
            <p:nvPr/>
          </p:nvSpPr>
          <p:spPr>
            <a:xfrm>
              <a:off x="2958653" y="3230605"/>
              <a:ext cx="2225289" cy="307777"/>
            </a:xfrm>
            <a:prstGeom prst="rect">
              <a:avLst/>
            </a:prstGeom>
            <a:solidFill>
              <a:schemeClr val="bg2"/>
            </a:solid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300" normalizeH="0" baseline="0" noProof="0">
                  <a:ln>
                    <a:noFill/>
                  </a:ln>
                  <a:solidFill>
                    <a:srgbClr val="FFFFFF">
                      <a:lumMod val="65000"/>
                    </a:srgbClr>
                  </a:solidFill>
                  <a:effectLst/>
                  <a:uLnTx/>
                  <a:uFillTx/>
                  <a:latin typeface="Segoe UI" panose="020B0502040204020203" pitchFamily="34" charset="0"/>
                  <a:ea typeface="+mn-ea"/>
                  <a:cs typeface="Segoe UI" panose="020B0502040204020203" pitchFamily="34" charset="0"/>
                </a:rPr>
                <a:t>MICROSOFT FLOW</a:t>
              </a:r>
            </a:p>
          </p:txBody>
        </p:sp>
        <p:grpSp>
          <p:nvGrpSpPr>
            <p:cNvPr id="27" name="Group 26">
              <a:extLst>
                <a:ext uri="{FF2B5EF4-FFF2-40B4-BE49-F238E27FC236}">
                  <a16:creationId xmlns:a16="http://schemas.microsoft.com/office/drawing/2014/main" id="{DABF1AD3-D44A-4EA8-9723-D715876124E5}"/>
                </a:ext>
              </a:extLst>
            </p:cNvPr>
            <p:cNvGrpSpPr>
              <a:grpSpLocks noChangeAspect="1"/>
            </p:cNvGrpSpPr>
            <p:nvPr/>
          </p:nvGrpSpPr>
          <p:grpSpPr>
            <a:xfrm>
              <a:off x="3668573" y="2330744"/>
              <a:ext cx="805448" cy="619074"/>
              <a:chOff x="-3574471" y="1191860"/>
              <a:chExt cx="6371616" cy="4897280"/>
            </a:xfrm>
          </p:grpSpPr>
          <p:sp>
            <p:nvSpPr>
              <p:cNvPr id="28" name="Freeform: Shape 27">
                <a:extLst>
                  <a:ext uri="{FF2B5EF4-FFF2-40B4-BE49-F238E27FC236}">
                    <a16:creationId xmlns:a16="http://schemas.microsoft.com/office/drawing/2014/main" id="{180E874E-C16D-45FD-96E4-1A1F952EBA3B}"/>
                  </a:ext>
                </a:extLst>
              </p:cNvPr>
              <p:cNvSpPr/>
              <p:nvPr/>
            </p:nvSpPr>
            <p:spPr>
              <a:xfrm>
                <a:off x="-3543633" y="4596882"/>
                <a:ext cx="1550662" cy="1492258"/>
              </a:xfrm>
              <a:custGeom>
                <a:avLst/>
                <a:gdLst>
                  <a:gd name="connsiteX0" fmla="*/ 197325 w 638537"/>
                  <a:gd name="connsiteY0" fmla="*/ 181768 h 614486"/>
                  <a:gd name="connsiteX1" fmla="*/ 197325 w 638537"/>
                  <a:gd name="connsiteY1" fmla="*/ 432719 h 614486"/>
                  <a:gd name="connsiteX2" fmla="*/ 441211 w 638537"/>
                  <a:gd name="connsiteY2" fmla="*/ 432719 h 614486"/>
                  <a:gd name="connsiteX3" fmla="*/ 441211 w 638537"/>
                  <a:gd name="connsiteY3" fmla="*/ 181768 h 614486"/>
                  <a:gd name="connsiteX4" fmla="*/ 102416 w 638537"/>
                  <a:gd name="connsiteY4" fmla="*/ 0 h 614486"/>
                  <a:gd name="connsiteX5" fmla="*/ 536121 w 638537"/>
                  <a:gd name="connsiteY5" fmla="*/ 0 h 614486"/>
                  <a:gd name="connsiteX6" fmla="*/ 638537 w 638537"/>
                  <a:gd name="connsiteY6" fmla="*/ 102416 h 614486"/>
                  <a:gd name="connsiteX7" fmla="*/ 638537 w 638537"/>
                  <a:gd name="connsiteY7" fmla="*/ 512070 h 614486"/>
                  <a:gd name="connsiteX8" fmla="*/ 536121 w 638537"/>
                  <a:gd name="connsiteY8" fmla="*/ 614486 h 614486"/>
                  <a:gd name="connsiteX9" fmla="*/ 102416 w 638537"/>
                  <a:gd name="connsiteY9" fmla="*/ 614486 h 614486"/>
                  <a:gd name="connsiteX10" fmla="*/ 0 w 638537"/>
                  <a:gd name="connsiteY10" fmla="*/ 512070 h 614486"/>
                  <a:gd name="connsiteX11" fmla="*/ 0 w 638537"/>
                  <a:gd name="connsiteY11" fmla="*/ 102416 h 614486"/>
                  <a:gd name="connsiteX12" fmla="*/ 102416 w 638537"/>
                  <a:gd name="connsiteY12" fmla="*/ 0 h 61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537" h="614486">
                    <a:moveTo>
                      <a:pt x="197325" y="181768"/>
                    </a:moveTo>
                    <a:lnTo>
                      <a:pt x="197325" y="432719"/>
                    </a:lnTo>
                    <a:lnTo>
                      <a:pt x="441211" y="432719"/>
                    </a:lnTo>
                    <a:lnTo>
                      <a:pt x="441211" y="181768"/>
                    </a:lnTo>
                    <a:close/>
                    <a:moveTo>
                      <a:pt x="102416" y="0"/>
                    </a:moveTo>
                    <a:lnTo>
                      <a:pt x="536121" y="0"/>
                    </a:lnTo>
                    <a:cubicBezTo>
                      <a:pt x="592684" y="0"/>
                      <a:pt x="638537" y="45853"/>
                      <a:pt x="638537" y="102416"/>
                    </a:cubicBezTo>
                    <a:lnTo>
                      <a:pt x="638537" y="512070"/>
                    </a:lnTo>
                    <a:cubicBezTo>
                      <a:pt x="638537" y="568633"/>
                      <a:pt x="592684" y="614486"/>
                      <a:pt x="536121" y="614486"/>
                    </a:cubicBezTo>
                    <a:lnTo>
                      <a:pt x="102416" y="614486"/>
                    </a:lnTo>
                    <a:cubicBezTo>
                      <a:pt x="45853" y="614486"/>
                      <a:pt x="0" y="568633"/>
                      <a:pt x="0" y="512070"/>
                    </a:cubicBezTo>
                    <a:lnTo>
                      <a:pt x="0" y="102416"/>
                    </a:lnTo>
                    <a:cubicBezTo>
                      <a:pt x="0" y="45853"/>
                      <a:pt x="45853" y="0"/>
                      <a:pt x="10241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9" name="Freeform: Shape 28">
                <a:extLst>
                  <a:ext uri="{FF2B5EF4-FFF2-40B4-BE49-F238E27FC236}">
                    <a16:creationId xmlns:a16="http://schemas.microsoft.com/office/drawing/2014/main" id="{861EF8AD-71CD-4C3D-9360-9B5165F2BB5D}"/>
                  </a:ext>
                </a:extLst>
              </p:cNvPr>
              <p:cNvSpPr/>
              <p:nvPr/>
            </p:nvSpPr>
            <p:spPr bwMode="auto">
              <a:xfrm>
                <a:off x="-2139403" y="2831227"/>
                <a:ext cx="2262348" cy="2733865"/>
              </a:xfrm>
              <a:custGeom>
                <a:avLst/>
                <a:gdLst>
                  <a:gd name="connsiteX0" fmla="*/ 2120793 w 2259106"/>
                  <a:gd name="connsiteY0" fmla="*/ 0 h 2720148"/>
                  <a:gd name="connsiteX1" fmla="*/ 1529122 w 2259106"/>
                  <a:gd name="connsiteY1" fmla="*/ 0 h 2720148"/>
                  <a:gd name="connsiteX2" fmla="*/ 1329337 w 2259106"/>
                  <a:gd name="connsiteY2" fmla="*/ 199785 h 2720148"/>
                  <a:gd name="connsiteX3" fmla="*/ 1329337 w 2259106"/>
                  <a:gd name="connsiteY3" fmla="*/ 2335947 h 2720148"/>
                  <a:gd name="connsiteX4" fmla="*/ 0 w 2259106"/>
                  <a:gd name="connsiteY4" fmla="*/ 2335947 h 2720148"/>
                  <a:gd name="connsiteX5" fmla="*/ 0 w 2259106"/>
                  <a:gd name="connsiteY5" fmla="*/ 2720148 h 2720148"/>
                  <a:gd name="connsiteX6" fmla="*/ 414937 w 2259106"/>
                  <a:gd name="connsiteY6" fmla="*/ 2720148 h 2720148"/>
                  <a:gd name="connsiteX7" fmla="*/ 729982 w 2259106"/>
                  <a:gd name="connsiteY7" fmla="*/ 2405103 h 2720148"/>
                  <a:gd name="connsiteX8" fmla="*/ 729982 w 2259106"/>
                  <a:gd name="connsiteY8" fmla="*/ 391886 h 2720148"/>
                  <a:gd name="connsiteX9" fmla="*/ 2259106 w 2259106"/>
                  <a:gd name="connsiteY9" fmla="*/ 391886 h 2720148"/>
                  <a:gd name="connsiteX10" fmla="*/ 2259106 w 2259106"/>
                  <a:gd name="connsiteY10" fmla="*/ 15369 h 2720148"/>
                  <a:gd name="connsiteX11" fmla="*/ 2067005 w 2259106"/>
                  <a:gd name="connsiteY11" fmla="*/ 15369 h 2720148"/>
                  <a:gd name="connsiteX0" fmla="*/ 2120793 w 2259106"/>
                  <a:gd name="connsiteY0" fmla="*/ 0 h 2720148"/>
                  <a:gd name="connsiteX1" fmla="*/ 1529122 w 2259106"/>
                  <a:gd name="connsiteY1" fmla="*/ 0 h 2720148"/>
                  <a:gd name="connsiteX2" fmla="*/ 1329337 w 2259106"/>
                  <a:gd name="connsiteY2" fmla="*/ 199785 h 2720148"/>
                  <a:gd name="connsiteX3" fmla="*/ 1329337 w 2259106"/>
                  <a:gd name="connsiteY3" fmla="*/ 2335947 h 2720148"/>
                  <a:gd name="connsiteX4" fmla="*/ 0 w 2259106"/>
                  <a:gd name="connsiteY4" fmla="*/ 2335947 h 2720148"/>
                  <a:gd name="connsiteX5" fmla="*/ 0 w 2259106"/>
                  <a:gd name="connsiteY5" fmla="*/ 2720148 h 2720148"/>
                  <a:gd name="connsiteX6" fmla="*/ 414937 w 2259106"/>
                  <a:gd name="connsiteY6" fmla="*/ 2720148 h 2720148"/>
                  <a:gd name="connsiteX7" fmla="*/ 729982 w 2259106"/>
                  <a:gd name="connsiteY7" fmla="*/ 2405103 h 2720148"/>
                  <a:gd name="connsiteX8" fmla="*/ 1698170 w 2259106"/>
                  <a:gd name="connsiteY8" fmla="*/ 783772 h 2720148"/>
                  <a:gd name="connsiteX9" fmla="*/ 2259106 w 2259106"/>
                  <a:gd name="connsiteY9" fmla="*/ 391886 h 2720148"/>
                  <a:gd name="connsiteX10" fmla="*/ 2259106 w 2259106"/>
                  <a:gd name="connsiteY10" fmla="*/ 15369 h 2720148"/>
                  <a:gd name="connsiteX11" fmla="*/ 2067005 w 2259106"/>
                  <a:gd name="connsiteY11" fmla="*/ 15369 h 2720148"/>
                  <a:gd name="connsiteX0" fmla="*/ 2120793 w 2259106"/>
                  <a:gd name="connsiteY0" fmla="*/ 0 h 2720148"/>
                  <a:gd name="connsiteX1" fmla="*/ 1529122 w 2259106"/>
                  <a:gd name="connsiteY1" fmla="*/ 0 h 2720148"/>
                  <a:gd name="connsiteX2" fmla="*/ 1329337 w 2259106"/>
                  <a:gd name="connsiteY2" fmla="*/ 199785 h 2720148"/>
                  <a:gd name="connsiteX3" fmla="*/ 230520 w 2259106"/>
                  <a:gd name="connsiteY3" fmla="*/ 1383127 h 2720148"/>
                  <a:gd name="connsiteX4" fmla="*/ 0 w 2259106"/>
                  <a:gd name="connsiteY4" fmla="*/ 2335947 h 2720148"/>
                  <a:gd name="connsiteX5" fmla="*/ 0 w 2259106"/>
                  <a:gd name="connsiteY5" fmla="*/ 2720148 h 2720148"/>
                  <a:gd name="connsiteX6" fmla="*/ 414937 w 2259106"/>
                  <a:gd name="connsiteY6" fmla="*/ 2720148 h 2720148"/>
                  <a:gd name="connsiteX7" fmla="*/ 729982 w 2259106"/>
                  <a:gd name="connsiteY7" fmla="*/ 2405103 h 2720148"/>
                  <a:gd name="connsiteX8" fmla="*/ 1698170 w 2259106"/>
                  <a:gd name="connsiteY8" fmla="*/ 783772 h 2720148"/>
                  <a:gd name="connsiteX9" fmla="*/ 2259106 w 2259106"/>
                  <a:gd name="connsiteY9" fmla="*/ 391886 h 2720148"/>
                  <a:gd name="connsiteX10" fmla="*/ 2259106 w 2259106"/>
                  <a:gd name="connsiteY10" fmla="*/ 15369 h 2720148"/>
                  <a:gd name="connsiteX11" fmla="*/ 2067005 w 2259106"/>
                  <a:gd name="connsiteY11" fmla="*/ 15369 h 2720148"/>
                  <a:gd name="connsiteX0" fmla="*/ 2120793 w 2259106"/>
                  <a:gd name="connsiteY0" fmla="*/ 0 h 2720148"/>
                  <a:gd name="connsiteX1" fmla="*/ 1529122 w 2259106"/>
                  <a:gd name="connsiteY1" fmla="*/ 0 h 2720148"/>
                  <a:gd name="connsiteX2" fmla="*/ 1329337 w 2259106"/>
                  <a:gd name="connsiteY2" fmla="*/ 199785 h 2720148"/>
                  <a:gd name="connsiteX3" fmla="*/ 414937 w 2259106"/>
                  <a:gd name="connsiteY3" fmla="*/ 2105427 h 2720148"/>
                  <a:gd name="connsiteX4" fmla="*/ 0 w 2259106"/>
                  <a:gd name="connsiteY4" fmla="*/ 2335947 h 2720148"/>
                  <a:gd name="connsiteX5" fmla="*/ 0 w 2259106"/>
                  <a:gd name="connsiteY5" fmla="*/ 2720148 h 2720148"/>
                  <a:gd name="connsiteX6" fmla="*/ 414937 w 2259106"/>
                  <a:gd name="connsiteY6" fmla="*/ 2720148 h 2720148"/>
                  <a:gd name="connsiteX7" fmla="*/ 729982 w 2259106"/>
                  <a:gd name="connsiteY7" fmla="*/ 2405103 h 2720148"/>
                  <a:gd name="connsiteX8" fmla="*/ 1698170 w 2259106"/>
                  <a:gd name="connsiteY8" fmla="*/ 783772 h 2720148"/>
                  <a:gd name="connsiteX9" fmla="*/ 2259106 w 2259106"/>
                  <a:gd name="connsiteY9" fmla="*/ 391886 h 2720148"/>
                  <a:gd name="connsiteX10" fmla="*/ 2259106 w 2259106"/>
                  <a:gd name="connsiteY10" fmla="*/ 15369 h 2720148"/>
                  <a:gd name="connsiteX11" fmla="*/ 2067005 w 2259106"/>
                  <a:gd name="connsiteY11" fmla="*/ 15369 h 2720148"/>
                  <a:gd name="connsiteX0" fmla="*/ 2120793 w 2259106"/>
                  <a:gd name="connsiteY0" fmla="*/ 0 h 2720148"/>
                  <a:gd name="connsiteX1" fmla="*/ 1529122 w 2259106"/>
                  <a:gd name="connsiteY1" fmla="*/ 0 h 2720148"/>
                  <a:gd name="connsiteX2" fmla="*/ 1329337 w 2259106"/>
                  <a:gd name="connsiteY2" fmla="*/ 199785 h 2720148"/>
                  <a:gd name="connsiteX3" fmla="*/ 414937 w 2259106"/>
                  <a:gd name="connsiteY3" fmla="*/ 2105427 h 2720148"/>
                  <a:gd name="connsiteX4" fmla="*/ 0 w 2259106"/>
                  <a:gd name="connsiteY4" fmla="*/ 2335947 h 2720148"/>
                  <a:gd name="connsiteX5" fmla="*/ 0 w 2259106"/>
                  <a:gd name="connsiteY5" fmla="*/ 2720148 h 2720148"/>
                  <a:gd name="connsiteX6" fmla="*/ 414937 w 2259106"/>
                  <a:gd name="connsiteY6" fmla="*/ 2720148 h 2720148"/>
                  <a:gd name="connsiteX7" fmla="*/ 914399 w 2259106"/>
                  <a:gd name="connsiteY7" fmla="*/ 2328263 h 2720148"/>
                  <a:gd name="connsiteX8" fmla="*/ 1698170 w 2259106"/>
                  <a:gd name="connsiteY8" fmla="*/ 783772 h 2720148"/>
                  <a:gd name="connsiteX9" fmla="*/ 2259106 w 2259106"/>
                  <a:gd name="connsiteY9" fmla="*/ 391886 h 2720148"/>
                  <a:gd name="connsiteX10" fmla="*/ 2259106 w 2259106"/>
                  <a:gd name="connsiteY10" fmla="*/ 15369 h 2720148"/>
                  <a:gd name="connsiteX11" fmla="*/ 2067005 w 2259106"/>
                  <a:gd name="connsiteY11" fmla="*/ 15369 h 2720148"/>
                  <a:gd name="connsiteX0" fmla="*/ 2120793 w 2259106"/>
                  <a:gd name="connsiteY0" fmla="*/ 0 h 2720148"/>
                  <a:gd name="connsiteX1" fmla="*/ 1529122 w 2259106"/>
                  <a:gd name="connsiteY1" fmla="*/ 0 h 2720148"/>
                  <a:gd name="connsiteX2" fmla="*/ 1144920 w 2259106"/>
                  <a:gd name="connsiteY2" fmla="*/ 276626 h 2720148"/>
                  <a:gd name="connsiteX3" fmla="*/ 414937 w 2259106"/>
                  <a:gd name="connsiteY3" fmla="*/ 2105427 h 2720148"/>
                  <a:gd name="connsiteX4" fmla="*/ 0 w 2259106"/>
                  <a:gd name="connsiteY4" fmla="*/ 2335947 h 2720148"/>
                  <a:gd name="connsiteX5" fmla="*/ 0 w 2259106"/>
                  <a:gd name="connsiteY5" fmla="*/ 2720148 h 2720148"/>
                  <a:gd name="connsiteX6" fmla="*/ 414937 w 2259106"/>
                  <a:gd name="connsiteY6" fmla="*/ 2720148 h 2720148"/>
                  <a:gd name="connsiteX7" fmla="*/ 914399 w 2259106"/>
                  <a:gd name="connsiteY7" fmla="*/ 2328263 h 2720148"/>
                  <a:gd name="connsiteX8" fmla="*/ 1698170 w 2259106"/>
                  <a:gd name="connsiteY8" fmla="*/ 783772 h 2720148"/>
                  <a:gd name="connsiteX9" fmla="*/ 2259106 w 2259106"/>
                  <a:gd name="connsiteY9" fmla="*/ 391886 h 2720148"/>
                  <a:gd name="connsiteX10" fmla="*/ 2259106 w 2259106"/>
                  <a:gd name="connsiteY10" fmla="*/ 15369 h 2720148"/>
                  <a:gd name="connsiteX11" fmla="*/ 2067005 w 2259106"/>
                  <a:gd name="connsiteY11" fmla="*/ 15369 h 2720148"/>
                  <a:gd name="connsiteX0" fmla="*/ 1529122 w 2259106"/>
                  <a:gd name="connsiteY0" fmla="*/ 0 h 2720148"/>
                  <a:gd name="connsiteX1" fmla="*/ 1144920 w 2259106"/>
                  <a:gd name="connsiteY1" fmla="*/ 276626 h 2720148"/>
                  <a:gd name="connsiteX2" fmla="*/ 414937 w 2259106"/>
                  <a:gd name="connsiteY2" fmla="*/ 2105427 h 2720148"/>
                  <a:gd name="connsiteX3" fmla="*/ 0 w 2259106"/>
                  <a:gd name="connsiteY3" fmla="*/ 2335947 h 2720148"/>
                  <a:gd name="connsiteX4" fmla="*/ 0 w 2259106"/>
                  <a:gd name="connsiteY4" fmla="*/ 2720148 h 2720148"/>
                  <a:gd name="connsiteX5" fmla="*/ 414937 w 2259106"/>
                  <a:gd name="connsiteY5" fmla="*/ 2720148 h 2720148"/>
                  <a:gd name="connsiteX6" fmla="*/ 914399 w 2259106"/>
                  <a:gd name="connsiteY6" fmla="*/ 2328263 h 2720148"/>
                  <a:gd name="connsiteX7" fmla="*/ 1698170 w 2259106"/>
                  <a:gd name="connsiteY7" fmla="*/ 783772 h 2720148"/>
                  <a:gd name="connsiteX8" fmla="*/ 2259106 w 2259106"/>
                  <a:gd name="connsiteY8" fmla="*/ 391886 h 2720148"/>
                  <a:gd name="connsiteX9" fmla="*/ 2259106 w 2259106"/>
                  <a:gd name="connsiteY9" fmla="*/ 15369 h 2720148"/>
                  <a:gd name="connsiteX10" fmla="*/ 2067005 w 2259106"/>
                  <a:gd name="connsiteY10" fmla="*/ 15369 h 2720148"/>
                  <a:gd name="connsiteX0" fmla="*/ 1529122 w 2259106"/>
                  <a:gd name="connsiteY0" fmla="*/ 0 h 2720148"/>
                  <a:gd name="connsiteX1" fmla="*/ 1144920 w 2259106"/>
                  <a:gd name="connsiteY1" fmla="*/ 276626 h 2720148"/>
                  <a:gd name="connsiteX2" fmla="*/ 414937 w 2259106"/>
                  <a:gd name="connsiteY2" fmla="*/ 2105427 h 2720148"/>
                  <a:gd name="connsiteX3" fmla="*/ 0 w 2259106"/>
                  <a:gd name="connsiteY3" fmla="*/ 2335947 h 2720148"/>
                  <a:gd name="connsiteX4" fmla="*/ 0 w 2259106"/>
                  <a:gd name="connsiteY4" fmla="*/ 2720148 h 2720148"/>
                  <a:gd name="connsiteX5" fmla="*/ 414937 w 2259106"/>
                  <a:gd name="connsiteY5" fmla="*/ 2720148 h 2720148"/>
                  <a:gd name="connsiteX6" fmla="*/ 914399 w 2259106"/>
                  <a:gd name="connsiteY6" fmla="*/ 2328263 h 2720148"/>
                  <a:gd name="connsiteX7" fmla="*/ 1698170 w 2259106"/>
                  <a:gd name="connsiteY7" fmla="*/ 783772 h 2720148"/>
                  <a:gd name="connsiteX8" fmla="*/ 2259106 w 2259106"/>
                  <a:gd name="connsiteY8" fmla="*/ 391886 h 2720148"/>
                  <a:gd name="connsiteX9" fmla="*/ 2259106 w 2259106"/>
                  <a:gd name="connsiteY9" fmla="*/ 15369 h 2720148"/>
                  <a:gd name="connsiteX0" fmla="*/ 1529122 w 2259106"/>
                  <a:gd name="connsiteY0" fmla="*/ 0 h 2720148"/>
                  <a:gd name="connsiteX1" fmla="*/ 1144920 w 2259106"/>
                  <a:gd name="connsiteY1" fmla="*/ 276626 h 2720148"/>
                  <a:gd name="connsiteX2" fmla="*/ 414937 w 2259106"/>
                  <a:gd name="connsiteY2" fmla="*/ 2105427 h 2720148"/>
                  <a:gd name="connsiteX3" fmla="*/ 0 w 2259106"/>
                  <a:gd name="connsiteY3" fmla="*/ 2335947 h 2720148"/>
                  <a:gd name="connsiteX4" fmla="*/ 0 w 2259106"/>
                  <a:gd name="connsiteY4" fmla="*/ 2720148 h 2720148"/>
                  <a:gd name="connsiteX5" fmla="*/ 414937 w 2259106"/>
                  <a:gd name="connsiteY5" fmla="*/ 2720148 h 2720148"/>
                  <a:gd name="connsiteX6" fmla="*/ 914399 w 2259106"/>
                  <a:gd name="connsiteY6" fmla="*/ 2328263 h 2720148"/>
                  <a:gd name="connsiteX7" fmla="*/ 1698170 w 2259106"/>
                  <a:gd name="connsiteY7" fmla="*/ 783772 h 2720148"/>
                  <a:gd name="connsiteX8" fmla="*/ 2259106 w 2259106"/>
                  <a:gd name="connsiteY8" fmla="*/ 391886 h 2720148"/>
                  <a:gd name="connsiteX9" fmla="*/ 2259106 w 2259106"/>
                  <a:gd name="connsiteY9" fmla="*/ 15369 h 2720148"/>
                  <a:gd name="connsiteX10" fmla="*/ 1529122 w 2259106"/>
                  <a:gd name="connsiteY10" fmla="*/ 0 h 2720148"/>
                  <a:gd name="connsiteX0" fmla="*/ 1529122 w 2259106"/>
                  <a:gd name="connsiteY0" fmla="*/ 0 h 2720148"/>
                  <a:gd name="connsiteX1" fmla="*/ 1144920 w 2259106"/>
                  <a:gd name="connsiteY1" fmla="*/ 276626 h 2720148"/>
                  <a:gd name="connsiteX2" fmla="*/ 414937 w 2259106"/>
                  <a:gd name="connsiteY2" fmla="*/ 2105427 h 2720148"/>
                  <a:gd name="connsiteX3" fmla="*/ 0 w 2259106"/>
                  <a:gd name="connsiteY3" fmla="*/ 2335947 h 2720148"/>
                  <a:gd name="connsiteX4" fmla="*/ 0 w 2259106"/>
                  <a:gd name="connsiteY4" fmla="*/ 2720148 h 2720148"/>
                  <a:gd name="connsiteX5" fmla="*/ 414937 w 2259106"/>
                  <a:gd name="connsiteY5" fmla="*/ 2720148 h 2720148"/>
                  <a:gd name="connsiteX6" fmla="*/ 914399 w 2259106"/>
                  <a:gd name="connsiteY6" fmla="*/ 2328263 h 2720148"/>
                  <a:gd name="connsiteX7" fmla="*/ 1513753 w 2259106"/>
                  <a:gd name="connsiteY7" fmla="*/ 384202 h 2720148"/>
                  <a:gd name="connsiteX8" fmla="*/ 2259106 w 2259106"/>
                  <a:gd name="connsiteY8" fmla="*/ 391886 h 2720148"/>
                  <a:gd name="connsiteX9" fmla="*/ 2259106 w 2259106"/>
                  <a:gd name="connsiteY9" fmla="*/ 15369 h 2720148"/>
                  <a:gd name="connsiteX10" fmla="*/ 1529122 w 2259106"/>
                  <a:gd name="connsiteY10" fmla="*/ 0 h 2720148"/>
                  <a:gd name="connsiteX0" fmla="*/ 1529122 w 2259106"/>
                  <a:gd name="connsiteY0" fmla="*/ 3173 h 2723321"/>
                  <a:gd name="connsiteX1" fmla="*/ 1144920 w 2259106"/>
                  <a:gd name="connsiteY1" fmla="*/ 279799 h 2723321"/>
                  <a:gd name="connsiteX2" fmla="*/ 414937 w 2259106"/>
                  <a:gd name="connsiteY2" fmla="*/ 2108600 h 2723321"/>
                  <a:gd name="connsiteX3" fmla="*/ 0 w 2259106"/>
                  <a:gd name="connsiteY3" fmla="*/ 2339120 h 2723321"/>
                  <a:gd name="connsiteX4" fmla="*/ 0 w 2259106"/>
                  <a:gd name="connsiteY4" fmla="*/ 2723321 h 2723321"/>
                  <a:gd name="connsiteX5" fmla="*/ 414937 w 2259106"/>
                  <a:gd name="connsiteY5" fmla="*/ 2723321 h 2723321"/>
                  <a:gd name="connsiteX6" fmla="*/ 914399 w 2259106"/>
                  <a:gd name="connsiteY6" fmla="*/ 2331436 h 2723321"/>
                  <a:gd name="connsiteX7" fmla="*/ 1513753 w 2259106"/>
                  <a:gd name="connsiteY7" fmla="*/ 387375 h 2723321"/>
                  <a:gd name="connsiteX8" fmla="*/ 2259106 w 2259106"/>
                  <a:gd name="connsiteY8" fmla="*/ 395059 h 2723321"/>
                  <a:gd name="connsiteX9" fmla="*/ 2259106 w 2259106"/>
                  <a:gd name="connsiteY9" fmla="*/ 18542 h 2723321"/>
                  <a:gd name="connsiteX10" fmla="*/ 1529122 w 2259106"/>
                  <a:gd name="connsiteY10" fmla="*/ 3173 h 2723321"/>
                  <a:gd name="connsiteX0" fmla="*/ 1529122 w 2259106"/>
                  <a:gd name="connsiteY0" fmla="*/ 3173 h 2723321"/>
                  <a:gd name="connsiteX1" fmla="*/ 1144920 w 2259106"/>
                  <a:gd name="connsiteY1" fmla="*/ 279799 h 2723321"/>
                  <a:gd name="connsiteX2" fmla="*/ 414937 w 2259106"/>
                  <a:gd name="connsiteY2" fmla="*/ 2108600 h 2723321"/>
                  <a:gd name="connsiteX3" fmla="*/ 0 w 2259106"/>
                  <a:gd name="connsiteY3" fmla="*/ 2339120 h 2723321"/>
                  <a:gd name="connsiteX4" fmla="*/ 0 w 2259106"/>
                  <a:gd name="connsiteY4" fmla="*/ 2723321 h 2723321"/>
                  <a:gd name="connsiteX5" fmla="*/ 414937 w 2259106"/>
                  <a:gd name="connsiteY5" fmla="*/ 2723321 h 2723321"/>
                  <a:gd name="connsiteX6" fmla="*/ 914399 w 2259106"/>
                  <a:gd name="connsiteY6" fmla="*/ 2331436 h 2723321"/>
                  <a:gd name="connsiteX7" fmla="*/ 1513753 w 2259106"/>
                  <a:gd name="connsiteY7" fmla="*/ 387375 h 2723321"/>
                  <a:gd name="connsiteX8" fmla="*/ 2259106 w 2259106"/>
                  <a:gd name="connsiteY8" fmla="*/ 395059 h 2723321"/>
                  <a:gd name="connsiteX9" fmla="*/ 2259106 w 2259106"/>
                  <a:gd name="connsiteY9" fmla="*/ 18542 h 2723321"/>
                  <a:gd name="connsiteX10" fmla="*/ 1529122 w 2259106"/>
                  <a:gd name="connsiteY10" fmla="*/ 3173 h 2723321"/>
                  <a:gd name="connsiteX0" fmla="*/ 1529122 w 2259106"/>
                  <a:gd name="connsiteY0" fmla="*/ 8849 h 2728997"/>
                  <a:gd name="connsiteX1" fmla="*/ 1144920 w 2259106"/>
                  <a:gd name="connsiteY1" fmla="*/ 285475 h 2728997"/>
                  <a:gd name="connsiteX2" fmla="*/ 492759 w 2259106"/>
                  <a:gd name="connsiteY2" fmla="*/ 2312071 h 2728997"/>
                  <a:gd name="connsiteX3" fmla="*/ 0 w 2259106"/>
                  <a:gd name="connsiteY3" fmla="*/ 2344796 h 2728997"/>
                  <a:gd name="connsiteX4" fmla="*/ 0 w 2259106"/>
                  <a:gd name="connsiteY4" fmla="*/ 2728997 h 2728997"/>
                  <a:gd name="connsiteX5" fmla="*/ 414937 w 2259106"/>
                  <a:gd name="connsiteY5" fmla="*/ 2728997 h 2728997"/>
                  <a:gd name="connsiteX6" fmla="*/ 914399 w 2259106"/>
                  <a:gd name="connsiteY6" fmla="*/ 2337112 h 2728997"/>
                  <a:gd name="connsiteX7" fmla="*/ 1513753 w 2259106"/>
                  <a:gd name="connsiteY7" fmla="*/ 393051 h 2728997"/>
                  <a:gd name="connsiteX8" fmla="*/ 2259106 w 2259106"/>
                  <a:gd name="connsiteY8" fmla="*/ 400735 h 2728997"/>
                  <a:gd name="connsiteX9" fmla="*/ 2259106 w 2259106"/>
                  <a:gd name="connsiteY9" fmla="*/ 24218 h 2728997"/>
                  <a:gd name="connsiteX10" fmla="*/ 1529122 w 2259106"/>
                  <a:gd name="connsiteY10" fmla="*/ 8849 h 2728997"/>
                  <a:gd name="connsiteX0" fmla="*/ 1532364 w 2262348"/>
                  <a:gd name="connsiteY0" fmla="*/ 8849 h 2728997"/>
                  <a:gd name="connsiteX1" fmla="*/ 1148162 w 2262348"/>
                  <a:gd name="connsiteY1" fmla="*/ 285475 h 2728997"/>
                  <a:gd name="connsiteX2" fmla="*/ 496001 w 2262348"/>
                  <a:gd name="connsiteY2" fmla="*/ 2312071 h 2728997"/>
                  <a:gd name="connsiteX3" fmla="*/ 0 w 2262348"/>
                  <a:gd name="connsiteY3" fmla="*/ 2309128 h 2728997"/>
                  <a:gd name="connsiteX4" fmla="*/ 3242 w 2262348"/>
                  <a:gd name="connsiteY4" fmla="*/ 2728997 h 2728997"/>
                  <a:gd name="connsiteX5" fmla="*/ 418179 w 2262348"/>
                  <a:gd name="connsiteY5" fmla="*/ 2728997 h 2728997"/>
                  <a:gd name="connsiteX6" fmla="*/ 917641 w 2262348"/>
                  <a:gd name="connsiteY6" fmla="*/ 2337112 h 2728997"/>
                  <a:gd name="connsiteX7" fmla="*/ 1516995 w 2262348"/>
                  <a:gd name="connsiteY7" fmla="*/ 393051 h 2728997"/>
                  <a:gd name="connsiteX8" fmla="*/ 2262348 w 2262348"/>
                  <a:gd name="connsiteY8" fmla="*/ 400735 h 2728997"/>
                  <a:gd name="connsiteX9" fmla="*/ 2262348 w 2262348"/>
                  <a:gd name="connsiteY9" fmla="*/ 24218 h 2728997"/>
                  <a:gd name="connsiteX10" fmla="*/ 1532364 w 2262348"/>
                  <a:gd name="connsiteY10" fmla="*/ 8849 h 2728997"/>
                  <a:gd name="connsiteX0" fmla="*/ 1532364 w 2262348"/>
                  <a:gd name="connsiteY0" fmla="*/ 8849 h 2728997"/>
                  <a:gd name="connsiteX1" fmla="*/ 1148162 w 2262348"/>
                  <a:gd name="connsiteY1" fmla="*/ 285475 h 2728997"/>
                  <a:gd name="connsiteX2" fmla="*/ 496001 w 2262348"/>
                  <a:gd name="connsiteY2" fmla="*/ 2312071 h 2728997"/>
                  <a:gd name="connsiteX3" fmla="*/ 0 w 2262348"/>
                  <a:gd name="connsiteY3" fmla="*/ 2309128 h 2728997"/>
                  <a:gd name="connsiteX4" fmla="*/ 3242 w 2262348"/>
                  <a:gd name="connsiteY4" fmla="*/ 2728997 h 2728997"/>
                  <a:gd name="connsiteX5" fmla="*/ 418179 w 2262348"/>
                  <a:gd name="connsiteY5" fmla="*/ 2728997 h 2728997"/>
                  <a:gd name="connsiteX6" fmla="*/ 917641 w 2262348"/>
                  <a:gd name="connsiteY6" fmla="*/ 2337112 h 2728997"/>
                  <a:gd name="connsiteX7" fmla="*/ 1516995 w 2262348"/>
                  <a:gd name="connsiteY7" fmla="*/ 393051 h 2728997"/>
                  <a:gd name="connsiteX8" fmla="*/ 2262348 w 2262348"/>
                  <a:gd name="connsiteY8" fmla="*/ 400735 h 2728997"/>
                  <a:gd name="connsiteX9" fmla="*/ 2262348 w 2262348"/>
                  <a:gd name="connsiteY9" fmla="*/ 24218 h 2728997"/>
                  <a:gd name="connsiteX10" fmla="*/ 1532364 w 2262348"/>
                  <a:gd name="connsiteY10" fmla="*/ 8849 h 2728997"/>
                  <a:gd name="connsiteX0" fmla="*/ 1532364 w 2262348"/>
                  <a:gd name="connsiteY0" fmla="*/ 8849 h 2728997"/>
                  <a:gd name="connsiteX1" fmla="*/ 1148162 w 2262348"/>
                  <a:gd name="connsiteY1" fmla="*/ 285475 h 2728997"/>
                  <a:gd name="connsiteX2" fmla="*/ 496001 w 2262348"/>
                  <a:gd name="connsiteY2" fmla="*/ 2312071 h 2728997"/>
                  <a:gd name="connsiteX3" fmla="*/ 0 w 2262348"/>
                  <a:gd name="connsiteY3" fmla="*/ 2309128 h 2728997"/>
                  <a:gd name="connsiteX4" fmla="*/ 3242 w 2262348"/>
                  <a:gd name="connsiteY4" fmla="*/ 2728997 h 2728997"/>
                  <a:gd name="connsiteX5" fmla="*/ 418179 w 2262348"/>
                  <a:gd name="connsiteY5" fmla="*/ 2728997 h 2728997"/>
                  <a:gd name="connsiteX6" fmla="*/ 917641 w 2262348"/>
                  <a:gd name="connsiteY6" fmla="*/ 2337112 h 2728997"/>
                  <a:gd name="connsiteX7" fmla="*/ 1516995 w 2262348"/>
                  <a:gd name="connsiteY7" fmla="*/ 393051 h 2728997"/>
                  <a:gd name="connsiteX8" fmla="*/ 2262348 w 2262348"/>
                  <a:gd name="connsiteY8" fmla="*/ 400735 h 2728997"/>
                  <a:gd name="connsiteX9" fmla="*/ 2262348 w 2262348"/>
                  <a:gd name="connsiteY9" fmla="*/ 24218 h 2728997"/>
                  <a:gd name="connsiteX10" fmla="*/ 1532364 w 2262348"/>
                  <a:gd name="connsiteY10" fmla="*/ 8849 h 2728997"/>
                  <a:gd name="connsiteX0" fmla="*/ 1532364 w 2262348"/>
                  <a:gd name="connsiteY0" fmla="*/ 8849 h 2729776"/>
                  <a:gd name="connsiteX1" fmla="*/ 1148162 w 2262348"/>
                  <a:gd name="connsiteY1" fmla="*/ 285475 h 2729776"/>
                  <a:gd name="connsiteX2" fmla="*/ 496001 w 2262348"/>
                  <a:gd name="connsiteY2" fmla="*/ 2312071 h 2729776"/>
                  <a:gd name="connsiteX3" fmla="*/ 0 w 2262348"/>
                  <a:gd name="connsiteY3" fmla="*/ 2309128 h 2729776"/>
                  <a:gd name="connsiteX4" fmla="*/ 3242 w 2262348"/>
                  <a:gd name="connsiteY4" fmla="*/ 2728997 h 2729776"/>
                  <a:gd name="connsiteX5" fmla="*/ 418179 w 2262348"/>
                  <a:gd name="connsiteY5" fmla="*/ 2728997 h 2729776"/>
                  <a:gd name="connsiteX6" fmla="*/ 917641 w 2262348"/>
                  <a:gd name="connsiteY6" fmla="*/ 2337112 h 2729776"/>
                  <a:gd name="connsiteX7" fmla="*/ 1516995 w 2262348"/>
                  <a:gd name="connsiteY7" fmla="*/ 393051 h 2729776"/>
                  <a:gd name="connsiteX8" fmla="*/ 2262348 w 2262348"/>
                  <a:gd name="connsiteY8" fmla="*/ 400735 h 2729776"/>
                  <a:gd name="connsiteX9" fmla="*/ 2262348 w 2262348"/>
                  <a:gd name="connsiteY9" fmla="*/ 24218 h 2729776"/>
                  <a:gd name="connsiteX10" fmla="*/ 1532364 w 2262348"/>
                  <a:gd name="connsiteY10" fmla="*/ 8849 h 2729776"/>
                  <a:gd name="connsiteX0" fmla="*/ 1532364 w 2262348"/>
                  <a:gd name="connsiteY0" fmla="*/ 8849 h 2730849"/>
                  <a:gd name="connsiteX1" fmla="*/ 1148162 w 2262348"/>
                  <a:gd name="connsiteY1" fmla="*/ 285475 h 2730849"/>
                  <a:gd name="connsiteX2" fmla="*/ 496001 w 2262348"/>
                  <a:gd name="connsiteY2" fmla="*/ 2312071 h 2730849"/>
                  <a:gd name="connsiteX3" fmla="*/ 0 w 2262348"/>
                  <a:gd name="connsiteY3" fmla="*/ 2309128 h 2730849"/>
                  <a:gd name="connsiteX4" fmla="*/ 3242 w 2262348"/>
                  <a:gd name="connsiteY4" fmla="*/ 2728997 h 2730849"/>
                  <a:gd name="connsiteX5" fmla="*/ 418179 w 2262348"/>
                  <a:gd name="connsiteY5" fmla="*/ 2728997 h 2730849"/>
                  <a:gd name="connsiteX6" fmla="*/ 917641 w 2262348"/>
                  <a:gd name="connsiteY6" fmla="*/ 2337112 h 2730849"/>
                  <a:gd name="connsiteX7" fmla="*/ 1516995 w 2262348"/>
                  <a:gd name="connsiteY7" fmla="*/ 393051 h 2730849"/>
                  <a:gd name="connsiteX8" fmla="*/ 2262348 w 2262348"/>
                  <a:gd name="connsiteY8" fmla="*/ 400735 h 2730849"/>
                  <a:gd name="connsiteX9" fmla="*/ 2262348 w 2262348"/>
                  <a:gd name="connsiteY9" fmla="*/ 24218 h 2730849"/>
                  <a:gd name="connsiteX10" fmla="*/ 1532364 w 2262348"/>
                  <a:gd name="connsiteY10" fmla="*/ 8849 h 2730849"/>
                  <a:gd name="connsiteX0" fmla="*/ 1532364 w 2262348"/>
                  <a:gd name="connsiteY0" fmla="*/ 5984 h 2727984"/>
                  <a:gd name="connsiteX1" fmla="*/ 1148162 w 2262348"/>
                  <a:gd name="connsiteY1" fmla="*/ 282610 h 2727984"/>
                  <a:gd name="connsiteX2" fmla="*/ 496001 w 2262348"/>
                  <a:gd name="connsiteY2" fmla="*/ 2309206 h 2727984"/>
                  <a:gd name="connsiteX3" fmla="*/ 0 w 2262348"/>
                  <a:gd name="connsiteY3" fmla="*/ 2306263 h 2727984"/>
                  <a:gd name="connsiteX4" fmla="*/ 3242 w 2262348"/>
                  <a:gd name="connsiteY4" fmla="*/ 2726132 h 2727984"/>
                  <a:gd name="connsiteX5" fmla="*/ 418179 w 2262348"/>
                  <a:gd name="connsiteY5" fmla="*/ 2726132 h 2727984"/>
                  <a:gd name="connsiteX6" fmla="*/ 917641 w 2262348"/>
                  <a:gd name="connsiteY6" fmla="*/ 2334247 h 2727984"/>
                  <a:gd name="connsiteX7" fmla="*/ 1516995 w 2262348"/>
                  <a:gd name="connsiteY7" fmla="*/ 390186 h 2727984"/>
                  <a:gd name="connsiteX8" fmla="*/ 2262348 w 2262348"/>
                  <a:gd name="connsiteY8" fmla="*/ 397870 h 2727984"/>
                  <a:gd name="connsiteX9" fmla="*/ 2262348 w 2262348"/>
                  <a:gd name="connsiteY9" fmla="*/ 21353 h 2727984"/>
                  <a:gd name="connsiteX10" fmla="*/ 1532364 w 2262348"/>
                  <a:gd name="connsiteY10" fmla="*/ 5984 h 2727984"/>
                  <a:gd name="connsiteX0" fmla="*/ 1532364 w 2262348"/>
                  <a:gd name="connsiteY0" fmla="*/ 5776 h 2727776"/>
                  <a:gd name="connsiteX1" fmla="*/ 1148162 w 2262348"/>
                  <a:gd name="connsiteY1" fmla="*/ 282402 h 2727776"/>
                  <a:gd name="connsiteX2" fmla="*/ 496001 w 2262348"/>
                  <a:gd name="connsiteY2" fmla="*/ 2308998 h 2727776"/>
                  <a:gd name="connsiteX3" fmla="*/ 0 w 2262348"/>
                  <a:gd name="connsiteY3" fmla="*/ 2306055 h 2727776"/>
                  <a:gd name="connsiteX4" fmla="*/ 3242 w 2262348"/>
                  <a:gd name="connsiteY4" fmla="*/ 2725924 h 2727776"/>
                  <a:gd name="connsiteX5" fmla="*/ 418179 w 2262348"/>
                  <a:gd name="connsiteY5" fmla="*/ 2725924 h 2727776"/>
                  <a:gd name="connsiteX6" fmla="*/ 917641 w 2262348"/>
                  <a:gd name="connsiteY6" fmla="*/ 2334039 h 2727776"/>
                  <a:gd name="connsiteX7" fmla="*/ 1516995 w 2262348"/>
                  <a:gd name="connsiteY7" fmla="*/ 389978 h 2727776"/>
                  <a:gd name="connsiteX8" fmla="*/ 2262348 w 2262348"/>
                  <a:gd name="connsiteY8" fmla="*/ 397662 h 2727776"/>
                  <a:gd name="connsiteX9" fmla="*/ 2262348 w 2262348"/>
                  <a:gd name="connsiteY9" fmla="*/ 21145 h 2727776"/>
                  <a:gd name="connsiteX10" fmla="*/ 1532364 w 2262348"/>
                  <a:gd name="connsiteY10" fmla="*/ 5776 h 2727776"/>
                  <a:gd name="connsiteX0" fmla="*/ 1532364 w 2262348"/>
                  <a:gd name="connsiteY0" fmla="*/ 5776 h 2727776"/>
                  <a:gd name="connsiteX1" fmla="*/ 1148162 w 2262348"/>
                  <a:gd name="connsiteY1" fmla="*/ 282402 h 2727776"/>
                  <a:gd name="connsiteX2" fmla="*/ 496001 w 2262348"/>
                  <a:gd name="connsiteY2" fmla="*/ 2308998 h 2727776"/>
                  <a:gd name="connsiteX3" fmla="*/ 0 w 2262348"/>
                  <a:gd name="connsiteY3" fmla="*/ 2306055 h 2727776"/>
                  <a:gd name="connsiteX4" fmla="*/ 3242 w 2262348"/>
                  <a:gd name="connsiteY4" fmla="*/ 2725924 h 2727776"/>
                  <a:gd name="connsiteX5" fmla="*/ 418179 w 2262348"/>
                  <a:gd name="connsiteY5" fmla="*/ 2725924 h 2727776"/>
                  <a:gd name="connsiteX6" fmla="*/ 917641 w 2262348"/>
                  <a:gd name="connsiteY6" fmla="*/ 2334039 h 2727776"/>
                  <a:gd name="connsiteX7" fmla="*/ 1529965 w 2262348"/>
                  <a:gd name="connsiteY7" fmla="*/ 396464 h 2727776"/>
                  <a:gd name="connsiteX8" fmla="*/ 2262348 w 2262348"/>
                  <a:gd name="connsiteY8" fmla="*/ 397662 h 2727776"/>
                  <a:gd name="connsiteX9" fmla="*/ 2262348 w 2262348"/>
                  <a:gd name="connsiteY9" fmla="*/ 21145 h 2727776"/>
                  <a:gd name="connsiteX10" fmla="*/ 1532364 w 2262348"/>
                  <a:gd name="connsiteY10" fmla="*/ 5776 h 2727776"/>
                  <a:gd name="connsiteX0" fmla="*/ 1532364 w 2262348"/>
                  <a:gd name="connsiteY0" fmla="*/ 21982 h 2743982"/>
                  <a:gd name="connsiteX1" fmla="*/ 1148162 w 2262348"/>
                  <a:gd name="connsiteY1" fmla="*/ 298608 h 2743982"/>
                  <a:gd name="connsiteX2" fmla="*/ 496001 w 2262348"/>
                  <a:gd name="connsiteY2" fmla="*/ 2325204 h 2743982"/>
                  <a:gd name="connsiteX3" fmla="*/ 0 w 2262348"/>
                  <a:gd name="connsiteY3" fmla="*/ 2322261 h 2743982"/>
                  <a:gd name="connsiteX4" fmla="*/ 3242 w 2262348"/>
                  <a:gd name="connsiteY4" fmla="*/ 2742130 h 2743982"/>
                  <a:gd name="connsiteX5" fmla="*/ 418179 w 2262348"/>
                  <a:gd name="connsiteY5" fmla="*/ 2742130 h 2743982"/>
                  <a:gd name="connsiteX6" fmla="*/ 917641 w 2262348"/>
                  <a:gd name="connsiteY6" fmla="*/ 2350245 h 2743982"/>
                  <a:gd name="connsiteX7" fmla="*/ 1529965 w 2262348"/>
                  <a:gd name="connsiteY7" fmla="*/ 412670 h 2743982"/>
                  <a:gd name="connsiteX8" fmla="*/ 2262348 w 2262348"/>
                  <a:gd name="connsiteY8" fmla="*/ 413868 h 2743982"/>
                  <a:gd name="connsiteX9" fmla="*/ 2259106 w 2262348"/>
                  <a:gd name="connsiteY9" fmla="*/ 21138 h 2743982"/>
                  <a:gd name="connsiteX10" fmla="*/ 1532364 w 2262348"/>
                  <a:gd name="connsiteY10" fmla="*/ 21982 h 2743982"/>
                  <a:gd name="connsiteX0" fmla="*/ 1532364 w 2262348"/>
                  <a:gd name="connsiteY0" fmla="*/ 18481 h 2740481"/>
                  <a:gd name="connsiteX1" fmla="*/ 1148162 w 2262348"/>
                  <a:gd name="connsiteY1" fmla="*/ 295107 h 2740481"/>
                  <a:gd name="connsiteX2" fmla="*/ 496001 w 2262348"/>
                  <a:gd name="connsiteY2" fmla="*/ 2321703 h 2740481"/>
                  <a:gd name="connsiteX3" fmla="*/ 0 w 2262348"/>
                  <a:gd name="connsiteY3" fmla="*/ 2318760 h 2740481"/>
                  <a:gd name="connsiteX4" fmla="*/ 3242 w 2262348"/>
                  <a:gd name="connsiteY4" fmla="*/ 2738629 h 2740481"/>
                  <a:gd name="connsiteX5" fmla="*/ 418179 w 2262348"/>
                  <a:gd name="connsiteY5" fmla="*/ 2738629 h 2740481"/>
                  <a:gd name="connsiteX6" fmla="*/ 917641 w 2262348"/>
                  <a:gd name="connsiteY6" fmla="*/ 2346744 h 2740481"/>
                  <a:gd name="connsiteX7" fmla="*/ 1529965 w 2262348"/>
                  <a:gd name="connsiteY7" fmla="*/ 409169 h 2740481"/>
                  <a:gd name="connsiteX8" fmla="*/ 2262348 w 2262348"/>
                  <a:gd name="connsiteY8" fmla="*/ 410367 h 2740481"/>
                  <a:gd name="connsiteX9" fmla="*/ 2259106 w 2262348"/>
                  <a:gd name="connsiteY9" fmla="*/ 17637 h 2740481"/>
                  <a:gd name="connsiteX10" fmla="*/ 1532364 w 2262348"/>
                  <a:gd name="connsiteY10" fmla="*/ 18481 h 2740481"/>
                  <a:gd name="connsiteX0" fmla="*/ 1529121 w 2262348"/>
                  <a:gd name="connsiteY0" fmla="*/ 15075 h 2756530"/>
                  <a:gd name="connsiteX1" fmla="*/ 1148162 w 2262348"/>
                  <a:gd name="connsiteY1" fmla="*/ 311156 h 2756530"/>
                  <a:gd name="connsiteX2" fmla="*/ 496001 w 2262348"/>
                  <a:gd name="connsiteY2" fmla="*/ 2337752 h 2756530"/>
                  <a:gd name="connsiteX3" fmla="*/ 0 w 2262348"/>
                  <a:gd name="connsiteY3" fmla="*/ 2334809 h 2756530"/>
                  <a:gd name="connsiteX4" fmla="*/ 3242 w 2262348"/>
                  <a:gd name="connsiteY4" fmla="*/ 2754678 h 2756530"/>
                  <a:gd name="connsiteX5" fmla="*/ 418179 w 2262348"/>
                  <a:gd name="connsiteY5" fmla="*/ 2754678 h 2756530"/>
                  <a:gd name="connsiteX6" fmla="*/ 917641 w 2262348"/>
                  <a:gd name="connsiteY6" fmla="*/ 2362793 h 2756530"/>
                  <a:gd name="connsiteX7" fmla="*/ 1529965 w 2262348"/>
                  <a:gd name="connsiteY7" fmla="*/ 425218 h 2756530"/>
                  <a:gd name="connsiteX8" fmla="*/ 2262348 w 2262348"/>
                  <a:gd name="connsiteY8" fmla="*/ 426416 h 2756530"/>
                  <a:gd name="connsiteX9" fmla="*/ 2259106 w 2262348"/>
                  <a:gd name="connsiteY9" fmla="*/ 33686 h 2756530"/>
                  <a:gd name="connsiteX10" fmla="*/ 1529121 w 2262348"/>
                  <a:gd name="connsiteY10" fmla="*/ 15075 h 2756530"/>
                  <a:gd name="connsiteX0" fmla="*/ 1529121 w 2262348"/>
                  <a:gd name="connsiteY0" fmla="*/ 19015 h 2760470"/>
                  <a:gd name="connsiteX1" fmla="*/ 1148162 w 2262348"/>
                  <a:gd name="connsiteY1" fmla="*/ 315096 h 2760470"/>
                  <a:gd name="connsiteX2" fmla="*/ 496001 w 2262348"/>
                  <a:gd name="connsiteY2" fmla="*/ 2341692 h 2760470"/>
                  <a:gd name="connsiteX3" fmla="*/ 0 w 2262348"/>
                  <a:gd name="connsiteY3" fmla="*/ 2338749 h 2760470"/>
                  <a:gd name="connsiteX4" fmla="*/ 3242 w 2262348"/>
                  <a:gd name="connsiteY4" fmla="*/ 2758618 h 2760470"/>
                  <a:gd name="connsiteX5" fmla="*/ 418179 w 2262348"/>
                  <a:gd name="connsiteY5" fmla="*/ 2758618 h 2760470"/>
                  <a:gd name="connsiteX6" fmla="*/ 917641 w 2262348"/>
                  <a:gd name="connsiteY6" fmla="*/ 2366733 h 2760470"/>
                  <a:gd name="connsiteX7" fmla="*/ 1529965 w 2262348"/>
                  <a:gd name="connsiteY7" fmla="*/ 429158 h 2760470"/>
                  <a:gd name="connsiteX8" fmla="*/ 2262348 w 2262348"/>
                  <a:gd name="connsiteY8" fmla="*/ 430356 h 2760470"/>
                  <a:gd name="connsiteX9" fmla="*/ 2259106 w 2262348"/>
                  <a:gd name="connsiteY9" fmla="*/ 37626 h 2760470"/>
                  <a:gd name="connsiteX10" fmla="*/ 1529121 w 2262348"/>
                  <a:gd name="connsiteY10" fmla="*/ 19015 h 2760470"/>
                  <a:gd name="connsiteX0" fmla="*/ 1529121 w 2262348"/>
                  <a:gd name="connsiteY0" fmla="*/ 19015 h 2760470"/>
                  <a:gd name="connsiteX1" fmla="*/ 1148162 w 2262348"/>
                  <a:gd name="connsiteY1" fmla="*/ 315096 h 2760470"/>
                  <a:gd name="connsiteX2" fmla="*/ 496001 w 2262348"/>
                  <a:gd name="connsiteY2" fmla="*/ 2341692 h 2760470"/>
                  <a:gd name="connsiteX3" fmla="*/ 0 w 2262348"/>
                  <a:gd name="connsiteY3" fmla="*/ 2338749 h 2760470"/>
                  <a:gd name="connsiteX4" fmla="*/ 3242 w 2262348"/>
                  <a:gd name="connsiteY4" fmla="*/ 2758618 h 2760470"/>
                  <a:gd name="connsiteX5" fmla="*/ 418179 w 2262348"/>
                  <a:gd name="connsiteY5" fmla="*/ 2758618 h 2760470"/>
                  <a:gd name="connsiteX6" fmla="*/ 917641 w 2262348"/>
                  <a:gd name="connsiteY6" fmla="*/ 2366733 h 2760470"/>
                  <a:gd name="connsiteX7" fmla="*/ 1529965 w 2262348"/>
                  <a:gd name="connsiteY7" fmla="*/ 429158 h 2760470"/>
                  <a:gd name="connsiteX8" fmla="*/ 2262348 w 2262348"/>
                  <a:gd name="connsiteY8" fmla="*/ 430356 h 2760470"/>
                  <a:gd name="connsiteX9" fmla="*/ 2259106 w 2262348"/>
                  <a:gd name="connsiteY9" fmla="*/ 37626 h 2760470"/>
                  <a:gd name="connsiteX10" fmla="*/ 1529121 w 2262348"/>
                  <a:gd name="connsiteY10" fmla="*/ 19015 h 2760470"/>
                  <a:gd name="connsiteX0" fmla="*/ 1529121 w 2262348"/>
                  <a:gd name="connsiteY0" fmla="*/ 1743 h 2743198"/>
                  <a:gd name="connsiteX1" fmla="*/ 1148162 w 2262348"/>
                  <a:gd name="connsiteY1" fmla="*/ 297824 h 2743198"/>
                  <a:gd name="connsiteX2" fmla="*/ 496001 w 2262348"/>
                  <a:gd name="connsiteY2" fmla="*/ 2324420 h 2743198"/>
                  <a:gd name="connsiteX3" fmla="*/ 0 w 2262348"/>
                  <a:gd name="connsiteY3" fmla="*/ 2321477 h 2743198"/>
                  <a:gd name="connsiteX4" fmla="*/ 3242 w 2262348"/>
                  <a:gd name="connsiteY4" fmla="*/ 2741346 h 2743198"/>
                  <a:gd name="connsiteX5" fmla="*/ 418179 w 2262348"/>
                  <a:gd name="connsiteY5" fmla="*/ 2741346 h 2743198"/>
                  <a:gd name="connsiteX6" fmla="*/ 917641 w 2262348"/>
                  <a:gd name="connsiteY6" fmla="*/ 2349461 h 2743198"/>
                  <a:gd name="connsiteX7" fmla="*/ 1529965 w 2262348"/>
                  <a:gd name="connsiteY7" fmla="*/ 411886 h 2743198"/>
                  <a:gd name="connsiteX8" fmla="*/ 2262348 w 2262348"/>
                  <a:gd name="connsiteY8" fmla="*/ 413084 h 2743198"/>
                  <a:gd name="connsiteX9" fmla="*/ 2259106 w 2262348"/>
                  <a:gd name="connsiteY9" fmla="*/ 20354 h 2743198"/>
                  <a:gd name="connsiteX10" fmla="*/ 1529121 w 2262348"/>
                  <a:gd name="connsiteY10" fmla="*/ 1743 h 2743198"/>
                  <a:gd name="connsiteX0" fmla="*/ 1593972 w 2262348"/>
                  <a:gd name="connsiteY0" fmla="*/ 3857 h 2735584"/>
                  <a:gd name="connsiteX1" fmla="*/ 1148162 w 2262348"/>
                  <a:gd name="connsiteY1" fmla="*/ 290210 h 2735584"/>
                  <a:gd name="connsiteX2" fmla="*/ 496001 w 2262348"/>
                  <a:gd name="connsiteY2" fmla="*/ 2316806 h 2735584"/>
                  <a:gd name="connsiteX3" fmla="*/ 0 w 2262348"/>
                  <a:gd name="connsiteY3" fmla="*/ 2313863 h 2735584"/>
                  <a:gd name="connsiteX4" fmla="*/ 3242 w 2262348"/>
                  <a:gd name="connsiteY4" fmla="*/ 2733732 h 2735584"/>
                  <a:gd name="connsiteX5" fmla="*/ 418179 w 2262348"/>
                  <a:gd name="connsiteY5" fmla="*/ 2733732 h 2735584"/>
                  <a:gd name="connsiteX6" fmla="*/ 917641 w 2262348"/>
                  <a:gd name="connsiteY6" fmla="*/ 2341847 h 2735584"/>
                  <a:gd name="connsiteX7" fmla="*/ 1529965 w 2262348"/>
                  <a:gd name="connsiteY7" fmla="*/ 404272 h 2735584"/>
                  <a:gd name="connsiteX8" fmla="*/ 2262348 w 2262348"/>
                  <a:gd name="connsiteY8" fmla="*/ 405470 h 2735584"/>
                  <a:gd name="connsiteX9" fmla="*/ 2259106 w 2262348"/>
                  <a:gd name="connsiteY9" fmla="*/ 12740 h 2735584"/>
                  <a:gd name="connsiteX10" fmla="*/ 1593972 w 2262348"/>
                  <a:gd name="connsiteY10" fmla="*/ 3857 h 2735584"/>
                  <a:gd name="connsiteX0" fmla="*/ 1593972 w 2262348"/>
                  <a:gd name="connsiteY0" fmla="*/ 3857 h 2735584"/>
                  <a:gd name="connsiteX1" fmla="*/ 1148162 w 2262348"/>
                  <a:gd name="connsiteY1" fmla="*/ 290210 h 2735584"/>
                  <a:gd name="connsiteX2" fmla="*/ 496001 w 2262348"/>
                  <a:gd name="connsiteY2" fmla="*/ 2316806 h 2735584"/>
                  <a:gd name="connsiteX3" fmla="*/ 0 w 2262348"/>
                  <a:gd name="connsiteY3" fmla="*/ 2313863 h 2735584"/>
                  <a:gd name="connsiteX4" fmla="*/ 3242 w 2262348"/>
                  <a:gd name="connsiteY4" fmla="*/ 2733732 h 2735584"/>
                  <a:gd name="connsiteX5" fmla="*/ 418179 w 2262348"/>
                  <a:gd name="connsiteY5" fmla="*/ 2733732 h 2735584"/>
                  <a:gd name="connsiteX6" fmla="*/ 917641 w 2262348"/>
                  <a:gd name="connsiteY6" fmla="*/ 2341847 h 2735584"/>
                  <a:gd name="connsiteX7" fmla="*/ 1529965 w 2262348"/>
                  <a:gd name="connsiteY7" fmla="*/ 404272 h 2735584"/>
                  <a:gd name="connsiteX8" fmla="*/ 2262348 w 2262348"/>
                  <a:gd name="connsiteY8" fmla="*/ 405470 h 2735584"/>
                  <a:gd name="connsiteX9" fmla="*/ 2259106 w 2262348"/>
                  <a:gd name="connsiteY9" fmla="*/ 12740 h 2735584"/>
                  <a:gd name="connsiteX10" fmla="*/ 1593972 w 2262348"/>
                  <a:gd name="connsiteY10" fmla="*/ 3857 h 2735584"/>
                  <a:gd name="connsiteX0" fmla="*/ 1593972 w 2262348"/>
                  <a:gd name="connsiteY0" fmla="*/ 0 h 2731727"/>
                  <a:gd name="connsiteX1" fmla="*/ 1148162 w 2262348"/>
                  <a:gd name="connsiteY1" fmla="*/ 286353 h 2731727"/>
                  <a:gd name="connsiteX2" fmla="*/ 496001 w 2262348"/>
                  <a:gd name="connsiteY2" fmla="*/ 2312949 h 2731727"/>
                  <a:gd name="connsiteX3" fmla="*/ 0 w 2262348"/>
                  <a:gd name="connsiteY3" fmla="*/ 2310006 h 2731727"/>
                  <a:gd name="connsiteX4" fmla="*/ 3242 w 2262348"/>
                  <a:gd name="connsiteY4" fmla="*/ 2729875 h 2731727"/>
                  <a:gd name="connsiteX5" fmla="*/ 418179 w 2262348"/>
                  <a:gd name="connsiteY5" fmla="*/ 2729875 h 2731727"/>
                  <a:gd name="connsiteX6" fmla="*/ 917641 w 2262348"/>
                  <a:gd name="connsiteY6" fmla="*/ 2337990 h 2731727"/>
                  <a:gd name="connsiteX7" fmla="*/ 1529965 w 2262348"/>
                  <a:gd name="connsiteY7" fmla="*/ 400415 h 2731727"/>
                  <a:gd name="connsiteX8" fmla="*/ 2262348 w 2262348"/>
                  <a:gd name="connsiteY8" fmla="*/ 401613 h 2731727"/>
                  <a:gd name="connsiteX9" fmla="*/ 2259106 w 2262348"/>
                  <a:gd name="connsiteY9" fmla="*/ 8883 h 2731727"/>
                  <a:gd name="connsiteX10" fmla="*/ 1593972 w 2262348"/>
                  <a:gd name="connsiteY10" fmla="*/ 0 h 2731727"/>
                  <a:gd name="connsiteX0" fmla="*/ 1593972 w 2262348"/>
                  <a:gd name="connsiteY0" fmla="*/ 0 h 2731727"/>
                  <a:gd name="connsiteX1" fmla="*/ 1148162 w 2262348"/>
                  <a:gd name="connsiteY1" fmla="*/ 286353 h 2731727"/>
                  <a:gd name="connsiteX2" fmla="*/ 496001 w 2262348"/>
                  <a:gd name="connsiteY2" fmla="*/ 2312949 h 2731727"/>
                  <a:gd name="connsiteX3" fmla="*/ 0 w 2262348"/>
                  <a:gd name="connsiteY3" fmla="*/ 2310006 h 2731727"/>
                  <a:gd name="connsiteX4" fmla="*/ 3242 w 2262348"/>
                  <a:gd name="connsiteY4" fmla="*/ 2729875 h 2731727"/>
                  <a:gd name="connsiteX5" fmla="*/ 418179 w 2262348"/>
                  <a:gd name="connsiteY5" fmla="*/ 2729875 h 2731727"/>
                  <a:gd name="connsiteX6" fmla="*/ 917641 w 2262348"/>
                  <a:gd name="connsiteY6" fmla="*/ 2337990 h 2731727"/>
                  <a:gd name="connsiteX7" fmla="*/ 1529965 w 2262348"/>
                  <a:gd name="connsiteY7" fmla="*/ 400415 h 2731727"/>
                  <a:gd name="connsiteX8" fmla="*/ 2262348 w 2262348"/>
                  <a:gd name="connsiteY8" fmla="*/ 401613 h 2731727"/>
                  <a:gd name="connsiteX9" fmla="*/ 2259106 w 2262348"/>
                  <a:gd name="connsiteY9" fmla="*/ 8883 h 2731727"/>
                  <a:gd name="connsiteX10" fmla="*/ 1593972 w 2262348"/>
                  <a:gd name="connsiteY10" fmla="*/ 0 h 2731727"/>
                  <a:gd name="connsiteX0" fmla="*/ 1593972 w 2262348"/>
                  <a:gd name="connsiteY0" fmla="*/ 9618 h 2741345"/>
                  <a:gd name="connsiteX1" fmla="*/ 1148162 w 2262348"/>
                  <a:gd name="connsiteY1" fmla="*/ 295971 h 2741345"/>
                  <a:gd name="connsiteX2" fmla="*/ 496001 w 2262348"/>
                  <a:gd name="connsiteY2" fmla="*/ 2322567 h 2741345"/>
                  <a:gd name="connsiteX3" fmla="*/ 0 w 2262348"/>
                  <a:gd name="connsiteY3" fmla="*/ 2319624 h 2741345"/>
                  <a:gd name="connsiteX4" fmla="*/ 3242 w 2262348"/>
                  <a:gd name="connsiteY4" fmla="*/ 2739493 h 2741345"/>
                  <a:gd name="connsiteX5" fmla="*/ 418179 w 2262348"/>
                  <a:gd name="connsiteY5" fmla="*/ 2739493 h 2741345"/>
                  <a:gd name="connsiteX6" fmla="*/ 917641 w 2262348"/>
                  <a:gd name="connsiteY6" fmla="*/ 2347608 h 2741345"/>
                  <a:gd name="connsiteX7" fmla="*/ 1529965 w 2262348"/>
                  <a:gd name="connsiteY7" fmla="*/ 410033 h 2741345"/>
                  <a:gd name="connsiteX8" fmla="*/ 2262348 w 2262348"/>
                  <a:gd name="connsiteY8" fmla="*/ 411231 h 2741345"/>
                  <a:gd name="connsiteX9" fmla="*/ 2259106 w 2262348"/>
                  <a:gd name="connsiteY9" fmla="*/ 18501 h 2741345"/>
                  <a:gd name="connsiteX10" fmla="*/ 1593972 w 2262348"/>
                  <a:gd name="connsiteY10" fmla="*/ 9618 h 2741345"/>
                  <a:gd name="connsiteX0" fmla="*/ 1684763 w 2262348"/>
                  <a:gd name="connsiteY0" fmla="*/ 10377 h 2738861"/>
                  <a:gd name="connsiteX1" fmla="*/ 1148162 w 2262348"/>
                  <a:gd name="connsiteY1" fmla="*/ 293487 h 2738861"/>
                  <a:gd name="connsiteX2" fmla="*/ 496001 w 2262348"/>
                  <a:gd name="connsiteY2" fmla="*/ 2320083 h 2738861"/>
                  <a:gd name="connsiteX3" fmla="*/ 0 w 2262348"/>
                  <a:gd name="connsiteY3" fmla="*/ 2317140 h 2738861"/>
                  <a:gd name="connsiteX4" fmla="*/ 3242 w 2262348"/>
                  <a:gd name="connsiteY4" fmla="*/ 2737009 h 2738861"/>
                  <a:gd name="connsiteX5" fmla="*/ 418179 w 2262348"/>
                  <a:gd name="connsiteY5" fmla="*/ 2737009 h 2738861"/>
                  <a:gd name="connsiteX6" fmla="*/ 917641 w 2262348"/>
                  <a:gd name="connsiteY6" fmla="*/ 2345124 h 2738861"/>
                  <a:gd name="connsiteX7" fmla="*/ 1529965 w 2262348"/>
                  <a:gd name="connsiteY7" fmla="*/ 407549 h 2738861"/>
                  <a:gd name="connsiteX8" fmla="*/ 2262348 w 2262348"/>
                  <a:gd name="connsiteY8" fmla="*/ 408747 h 2738861"/>
                  <a:gd name="connsiteX9" fmla="*/ 2259106 w 2262348"/>
                  <a:gd name="connsiteY9" fmla="*/ 16017 h 2738861"/>
                  <a:gd name="connsiteX10" fmla="*/ 1684763 w 2262348"/>
                  <a:gd name="connsiteY10" fmla="*/ 10377 h 2738861"/>
                  <a:gd name="connsiteX0" fmla="*/ 1684763 w 2262348"/>
                  <a:gd name="connsiteY0" fmla="*/ 11816 h 2740300"/>
                  <a:gd name="connsiteX1" fmla="*/ 1148162 w 2262348"/>
                  <a:gd name="connsiteY1" fmla="*/ 294926 h 2740300"/>
                  <a:gd name="connsiteX2" fmla="*/ 496001 w 2262348"/>
                  <a:gd name="connsiteY2" fmla="*/ 2321522 h 2740300"/>
                  <a:gd name="connsiteX3" fmla="*/ 0 w 2262348"/>
                  <a:gd name="connsiteY3" fmla="*/ 2318579 h 2740300"/>
                  <a:gd name="connsiteX4" fmla="*/ 3242 w 2262348"/>
                  <a:gd name="connsiteY4" fmla="*/ 2738448 h 2740300"/>
                  <a:gd name="connsiteX5" fmla="*/ 418179 w 2262348"/>
                  <a:gd name="connsiteY5" fmla="*/ 2738448 h 2740300"/>
                  <a:gd name="connsiteX6" fmla="*/ 917641 w 2262348"/>
                  <a:gd name="connsiteY6" fmla="*/ 2346563 h 2740300"/>
                  <a:gd name="connsiteX7" fmla="*/ 1529965 w 2262348"/>
                  <a:gd name="connsiteY7" fmla="*/ 408988 h 2740300"/>
                  <a:gd name="connsiteX8" fmla="*/ 2262348 w 2262348"/>
                  <a:gd name="connsiteY8" fmla="*/ 410186 h 2740300"/>
                  <a:gd name="connsiteX9" fmla="*/ 2259106 w 2262348"/>
                  <a:gd name="connsiteY9" fmla="*/ 17456 h 2740300"/>
                  <a:gd name="connsiteX10" fmla="*/ 1684763 w 2262348"/>
                  <a:gd name="connsiteY10" fmla="*/ 11816 h 2740300"/>
                  <a:gd name="connsiteX0" fmla="*/ 1684763 w 2262348"/>
                  <a:gd name="connsiteY0" fmla="*/ 33969 h 2762453"/>
                  <a:gd name="connsiteX1" fmla="*/ 1148162 w 2262348"/>
                  <a:gd name="connsiteY1" fmla="*/ 317079 h 2762453"/>
                  <a:gd name="connsiteX2" fmla="*/ 496001 w 2262348"/>
                  <a:gd name="connsiteY2" fmla="*/ 2343675 h 2762453"/>
                  <a:gd name="connsiteX3" fmla="*/ 0 w 2262348"/>
                  <a:gd name="connsiteY3" fmla="*/ 2340732 h 2762453"/>
                  <a:gd name="connsiteX4" fmla="*/ 3242 w 2262348"/>
                  <a:gd name="connsiteY4" fmla="*/ 2760601 h 2762453"/>
                  <a:gd name="connsiteX5" fmla="*/ 418179 w 2262348"/>
                  <a:gd name="connsiteY5" fmla="*/ 2760601 h 2762453"/>
                  <a:gd name="connsiteX6" fmla="*/ 917641 w 2262348"/>
                  <a:gd name="connsiteY6" fmla="*/ 2368716 h 2762453"/>
                  <a:gd name="connsiteX7" fmla="*/ 1529965 w 2262348"/>
                  <a:gd name="connsiteY7" fmla="*/ 431141 h 2762453"/>
                  <a:gd name="connsiteX8" fmla="*/ 2262348 w 2262348"/>
                  <a:gd name="connsiteY8" fmla="*/ 432339 h 2762453"/>
                  <a:gd name="connsiteX9" fmla="*/ 2259106 w 2262348"/>
                  <a:gd name="connsiteY9" fmla="*/ 39609 h 2762453"/>
                  <a:gd name="connsiteX10" fmla="*/ 1684763 w 2262348"/>
                  <a:gd name="connsiteY10" fmla="*/ 33969 h 2762453"/>
                  <a:gd name="connsiteX0" fmla="*/ 1684763 w 2262348"/>
                  <a:gd name="connsiteY0" fmla="*/ 0 h 2728484"/>
                  <a:gd name="connsiteX1" fmla="*/ 1148162 w 2262348"/>
                  <a:gd name="connsiteY1" fmla="*/ 283110 h 2728484"/>
                  <a:gd name="connsiteX2" fmla="*/ 496001 w 2262348"/>
                  <a:gd name="connsiteY2" fmla="*/ 2309706 h 2728484"/>
                  <a:gd name="connsiteX3" fmla="*/ 0 w 2262348"/>
                  <a:gd name="connsiteY3" fmla="*/ 2306763 h 2728484"/>
                  <a:gd name="connsiteX4" fmla="*/ 3242 w 2262348"/>
                  <a:gd name="connsiteY4" fmla="*/ 2726632 h 2728484"/>
                  <a:gd name="connsiteX5" fmla="*/ 418179 w 2262348"/>
                  <a:gd name="connsiteY5" fmla="*/ 2726632 h 2728484"/>
                  <a:gd name="connsiteX6" fmla="*/ 917641 w 2262348"/>
                  <a:gd name="connsiteY6" fmla="*/ 2334747 h 2728484"/>
                  <a:gd name="connsiteX7" fmla="*/ 1529965 w 2262348"/>
                  <a:gd name="connsiteY7" fmla="*/ 397172 h 2728484"/>
                  <a:gd name="connsiteX8" fmla="*/ 2262348 w 2262348"/>
                  <a:gd name="connsiteY8" fmla="*/ 398370 h 2728484"/>
                  <a:gd name="connsiteX9" fmla="*/ 2259106 w 2262348"/>
                  <a:gd name="connsiteY9" fmla="*/ 5640 h 2728484"/>
                  <a:gd name="connsiteX10" fmla="*/ 1684763 w 2262348"/>
                  <a:gd name="connsiteY10" fmla="*/ 0 h 2728484"/>
                  <a:gd name="connsiteX0" fmla="*/ 1684763 w 2262348"/>
                  <a:gd name="connsiteY0" fmla="*/ 3156 h 2731640"/>
                  <a:gd name="connsiteX1" fmla="*/ 1148162 w 2262348"/>
                  <a:gd name="connsiteY1" fmla="*/ 286266 h 2731640"/>
                  <a:gd name="connsiteX2" fmla="*/ 496001 w 2262348"/>
                  <a:gd name="connsiteY2" fmla="*/ 2312862 h 2731640"/>
                  <a:gd name="connsiteX3" fmla="*/ 0 w 2262348"/>
                  <a:gd name="connsiteY3" fmla="*/ 2309919 h 2731640"/>
                  <a:gd name="connsiteX4" fmla="*/ 3242 w 2262348"/>
                  <a:gd name="connsiteY4" fmla="*/ 2729788 h 2731640"/>
                  <a:gd name="connsiteX5" fmla="*/ 418179 w 2262348"/>
                  <a:gd name="connsiteY5" fmla="*/ 2729788 h 2731640"/>
                  <a:gd name="connsiteX6" fmla="*/ 917641 w 2262348"/>
                  <a:gd name="connsiteY6" fmla="*/ 2337903 h 2731640"/>
                  <a:gd name="connsiteX7" fmla="*/ 1529965 w 2262348"/>
                  <a:gd name="connsiteY7" fmla="*/ 400328 h 2731640"/>
                  <a:gd name="connsiteX8" fmla="*/ 2262348 w 2262348"/>
                  <a:gd name="connsiteY8" fmla="*/ 401526 h 2731640"/>
                  <a:gd name="connsiteX9" fmla="*/ 2259106 w 2262348"/>
                  <a:gd name="connsiteY9" fmla="*/ 8796 h 2731640"/>
                  <a:gd name="connsiteX10" fmla="*/ 1684763 w 2262348"/>
                  <a:gd name="connsiteY10" fmla="*/ 3156 h 2731640"/>
                  <a:gd name="connsiteX0" fmla="*/ 1684763 w 2262348"/>
                  <a:gd name="connsiteY0" fmla="*/ 0 h 2728484"/>
                  <a:gd name="connsiteX1" fmla="*/ 1148162 w 2262348"/>
                  <a:gd name="connsiteY1" fmla="*/ 283110 h 2728484"/>
                  <a:gd name="connsiteX2" fmla="*/ 496001 w 2262348"/>
                  <a:gd name="connsiteY2" fmla="*/ 2309706 h 2728484"/>
                  <a:gd name="connsiteX3" fmla="*/ 0 w 2262348"/>
                  <a:gd name="connsiteY3" fmla="*/ 2306763 h 2728484"/>
                  <a:gd name="connsiteX4" fmla="*/ 3242 w 2262348"/>
                  <a:gd name="connsiteY4" fmla="*/ 2726632 h 2728484"/>
                  <a:gd name="connsiteX5" fmla="*/ 418179 w 2262348"/>
                  <a:gd name="connsiteY5" fmla="*/ 2726632 h 2728484"/>
                  <a:gd name="connsiteX6" fmla="*/ 917641 w 2262348"/>
                  <a:gd name="connsiteY6" fmla="*/ 2334747 h 2728484"/>
                  <a:gd name="connsiteX7" fmla="*/ 1529965 w 2262348"/>
                  <a:gd name="connsiteY7" fmla="*/ 397172 h 2728484"/>
                  <a:gd name="connsiteX8" fmla="*/ 2262348 w 2262348"/>
                  <a:gd name="connsiteY8" fmla="*/ 398370 h 2728484"/>
                  <a:gd name="connsiteX9" fmla="*/ 2259106 w 2262348"/>
                  <a:gd name="connsiteY9" fmla="*/ 5640 h 2728484"/>
                  <a:gd name="connsiteX10" fmla="*/ 1684763 w 2262348"/>
                  <a:gd name="connsiteY10" fmla="*/ 0 h 2728484"/>
                  <a:gd name="connsiteX0" fmla="*/ 1684763 w 2262348"/>
                  <a:gd name="connsiteY0" fmla="*/ 2769 h 2731253"/>
                  <a:gd name="connsiteX1" fmla="*/ 1148162 w 2262348"/>
                  <a:gd name="connsiteY1" fmla="*/ 285879 h 2731253"/>
                  <a:gd name="connsiteX2" fmla="*/ 496001 w 2262348"/>
                  <a:gd name="connsiteY2" fmla="*/ 2312475 h 2731253"/>
                  <a:gd name="connsiteX3" fmla="*/ 0 w 2262348"/>
                  <a:gd name="connsiteY3" fmla="*/ 2309532 h 2731253"/>
                  <a:gd name="connsiteX4" fmla="*/ 3242 w 2262348"/>
                  <a:gd name="connsiteY4" fmla="*/ 2729401 h 2731253"/>
                  <a:gd name="connsiteX5" fmla="*/ 418179 w 2262348"/>
                  <a:gd name="connsiteY5" fmla="*/ 2729401 h 2731253"/>
                  <a:gd name="connsiteX6" fmla="*/ 917641 w 2262348"/>
                  <a:gd name="connsiteY6" fmla="*/ 2337516 h 2731253"/>
                  <a:gd name="connsiteX7" fmla="*/ 1529965 w 2262348"/>
                  <a:gd name="connsiteY7" fmla="*/ 399941 h 2731253"/>
                  <a:gd name="connsiteX8" fmla="*/ 2262348 w 2262348"/>
                  <a:gd name="connsiteY8" fmla="*/ 401139 h 2731253"/>
                  <a:gd name="connsiteX9" fmla="*/ 2259106 w 2262348"/>
                  <a:gd name="connsiteY9" fmla="*/ 8409 h 2731253"/>
                  <a:gd name="connsiteX10" fmla="*/ 1684763 w 2262348"/>
                  <a:gd name="connsiteY10" fmla="*/ 2769 h 2731253"/>
                  <a:gd name="connsiteX0" fmla="*/ 1684763 w 2262348"/>
                  <a:gd name="connsiteY0" fmla="*/ 824 h 2729308"/>
                  <a:gd name="connsiteX1" fmla="*/ 1141677 w 2262348"/>
                  <a:gd name="connsiteY1" fmla="*/ 348785 h 2729308"/>
                  <a:gd name="connsiteX2" fmla="*/ 496001 w 2262348"/>
                  <a:gd name="connsiteY2" fmla="*/ 2310530 h 2729308"/>
                  <a:gd name="connsiteX3" fmla="*/ 0 w 2262348"/>
                  <a:gd name="connsiteY3" fmla="*/ 2307587 h 2729308"/>
                  <a:gd name="connsiteX4" fmla="*/ 3242 w 2262348"/>
                  <a:gd name="connsiteY4" fmla="*/ 2727456 h 2729308"/>
                  <a:gd name="connsiteX5" fmla="*/ 418179 w 2262348"/>
                  <a:gd name="connsiteY5" fmla="*/ 2727456 h 2729308"/>
                  <a:gd name="connsiteX6" fmla="*/ 917641 w 2262348"/>
                  <a:gd name="connsiteY6" fmla="*/ 2335571 h 2729308"/>
                  <a:gd name="connsiteX7" fmla="*/ 1529965 w 2262348"/>
                  <a:gd name="connsiteY7" fmla="*/ 397996 h 2729308"/>
                  <a:gd name="connsiteX8" fmla="*/ 2262348 w 2262348"/>
                  <a:gd name="connsiteY8" fmla="*/ 399194 h 2729308"/>
                  <a:gd name="connsiteX9" fmla="*/ 2259106 w 2262348"/>
                  <a:gd name="connsiteY9" fmla="*/ 6464 h 2729308"/>
                  <a:gd name="connsiteX10" fmla="*/ 1684763 w 2262348"/>
                  <a:gd name="connsiteY10" fmla="*/ 824 h 2729308"/>
                  <a:gd name="connsiteX0" fmla="*/ 1684763 w 2262348"/>
                  <a:gd name="connsiteY0" fmla="*/ 824 h 2729308"/>
                  <a:gd name="connsiteX1" fmla="*/ 1141677 w 2262348"/>
                  <a:gd name="connsiteY1" fmla="*/ 348785 h 2729308"/>
                  <a:gd name="connsiteX2" fmla="*/ 496001 w 2262348"/>
                  <a:gd name="connsiteY2" fmla="*/ 2310530 h 2729308"/>
                  <a:gd name="connsiteX3" fmla="*/ 0 w 2262348"/>
                  <a:gd name="connsiteY3" fmla="*/ 2307587 h 2729308"/>
                  <a:gd name="connsiteX4" fmla="*/ 3242 w 2262348"/>
                  <a:gd name="connsiteY4" fmla="*/ 2727456 h 2729308"/>
                  <a:gd name="connsiteX5" fmla="*/ 418179 w 2262348"/>
                  <a:gd name="connsiteY5" fmla="*/ 2727456 h 2729308"/>
                  <a:gd name="connsiteX6" fmla="*/ 917641 w 2262348"/>
                  <a:gd name="connsiteY6" fmla="*/ 2335571 h 2729308"/>
                  <a:gd name="connsiteX7" fmla="*/ 1529965 w 2262348"/>
                  <a:gd name="connsiteY7" fmla="*/ 397996 h 2729308"/>
                  <a:gd name="connsiteX8" fmla="*/ 2262348 w 2262348"/>
                  <a:gd name="connsiteY8" fmla="*/ 399194 h 2729308"/>
                  <a:gd name="connsiteX9" fmla="*/ 2259106 w 2262348"/>
                  <a:gd name="connsiteY9" fmla="*/ 6464 h 2729308"/>
                  <a:gd name="connsiteX10" fmla="*/ 1684763 w 2262348"/>
                  <a:gd name="connsiteY10" fmla="*/ 824 h 2729308"/>
                  <a:gd name="connsiteX0" fmla="*/ 1684763 w 2262348"/>
                  <a:gd name="connsiteY0" fmla="*/ 5381 h 2733865"/>
                  <a:gd name="connsiteX1" fmla="*/ 1141677 w 2262348"/>
                  <a:gd name="connsiteY1" fmla="*/ 353342 h 2733865"/>
                  <a:gd name="connsiteX2" fmla="*/ 496001 w 2262348"/>
                  <a:gd name="connsiteY2" fmla="*/ 2315087 h 2733865"/>
                  <a:gd name="connsiteX3" fmla="*/ 0 w 2262348"/>
                  <a:gd name="connsiteY3" fmla="*/ 2312144 h 2733865"/>
                  <a:gd name="connsiteX4" fmla="*/ 3242 w 2262348"/>
                  <a:gd name="connsiteY4" fmla="*/ 2732013 h 2733865"/>
                  <a:gd name="connsiteX5" fmla="*/ 418179 w 2262348"/>
                  <a:gd name="connsiteY5" fmla="*/ 2732013 h 2733865"/>
                  <a:gd name="connsiteX6" fmla="*/ 917641 w 2262348"/>
                  <a:gd name="connsiteY6" fmla="*/ 2340128 h 2733865"/>
                  <a:gd name="connsiteX7" fmla="*/ 1529965 w 2262348"/>
                  <a:gd name="connsiteY7" fmla="*/ 402553 h 2733865"/>
                  <a:gd name="connsiteX8" fmla="*/ 2262348 w 2262348"/>
                  <a:gd name="connsiteY8" fmla="*/ 403751 h 2733865"/>
                  <a:gd name="connsiteX9" fmla="*/ 2259106 w 2262348"/>
                  <a:gd name="connsiteY9" fmla="*/ 11021 h 2733865"/>
                  <a:gd name="connsiteX10" fmla="*/ 1684763 w 2262348"/>
                  <a:gd name="connsiteY10" fmla="*/ 5381 h 2733865"/>
                  <a:gd name="connsiteX0" fmla="*/ 1684763 w 2262348"/>
                  <a:gd name="connsiteY0" fmla="*/ 5381 h 2733865"/>
                  <a:gd name="connsiteX1" fmla="*/ 1141677 w 2262348"/>
                  <a:gd name="connsiteY1" fmla="*/ 353342 h 2733865"/>
                  <a:gd name="connsiteX2" fmla="*/ 496001 w 2262348"/>
                  <a:gd name="connsiteY2" fmla="*/ 2315087 h 2733865"/>
                  <a:gd name="connsiteX3" fmla="*/ 0 w 2262348"/>
                  <a:gd name="connsiteY3" fmla="*/ 2312144 h 2733865"/>
                  <a:gd name="connsiteX4" fmla="*/ 3242 w 2262348"/>
                  <a:gd name="connsiteY4" fmla="*/ 2732013 h 2733865"/>
                  <a:gd name="connsiteX5" fmla="*/ 418179 w 2262348"/>
                  <a:gd name="connsiteY5" fmla="*/ 2732013 h 2733865"/>
                  <a:gd name="connsiteX6" fmla="*/ 917641 w 2262348"/>
                  <a:gd name="connsiteY6" fmla="*/ 2340128 h 2733865"/>
                  <a:gd name="connsiteX7" fmla="*/ 1529965 w 2262348"/>
                  <a:gd name="connsiteY7" fmla="*/ 402553 h 2733865"/>
                  <a:gd name="connsiteX8" fmla="*/ 2262348 w 2262348"/>
                  <a:gd name="connsiteY8" fmla="*/ 403751 h 2733865"/>
                  <a:gd name="connsiteX9" fmla="*/ 2259106 w 2262348"/>
                  <a:gd name="connsiteY9" fmla="*/ 11021 h 2733865"/>
                  <a:gd name="connsiteX10" fmla="*/ 1684763 w 2262348"/>
                  <a:gd name="connsiteY10" fmla="*/ 5381 h 2733865"/>
                  <a:gd name="connsiteX0" fmla="*/ 1684763 w 2262348"/>
                  <a:gd name="connsiteY0" fmla="*/ 5381 h 2733865"/>
                  <a:gd name="connsiteX1" fmla="*/ 1141677 w 2262348"/>
                  <a:gd name="connsiteY1" fmla="*/ 353342 h 2733865"/>
                  <a:gd name="connsiteX2" fmla="*/ 496001 w 2262348"/>
                  <a:gd name="connsiteY2" fmla="*/ 2315087 h 2733865"/>
                  <a:gd name="connsiteX3" fmla="*/ 0 w 2262348"/>
                  <a:gd name="connsiteY3" fmla="*/ 2312144 h 2733865"/>
                  <a:gd name="connsiteX4" fmla="*/ 3242 w 2262348"/>
                  <a:gd name="connsiteY4" fmla="*/ 2732013 h 2733865"/>
                  <a:gd name="connsiteX5" fmla="*/ 418179 w 2262348"/>
                  <a:gd name="connsiteY5" fmla="*/ 2732013 h 2733865"/>
                  <a:gd name="connsiteX6" fmla="*/ 917641 w 2262348"/>
                  <a:gd name="connsiteY6" fmla="*/ 2340128 h 2733865"/>
                  <a:gd name="connsiteX7" fmla="*/ 1529965 w 2262348"/>
                  <a:gd name="connsiteY7" fmla="*/ 402553 h 2733865"/>
                  <a:gd name="connsiteX8" fmla="*/ 2262348 w 2262348"/>
                  <a:gd name="connsiteY8" fmla="*/ 403751 h 2733865"/>
                  <a:gd name="connsiteX9" fmla="*/ 2259106 w 2262348"/>
                  <a:gd name="connsiteY9" fmla="*/ 11021 h 2733865"/>
                  <a:gd name="connsiteX10" fmla="*/ 1684763 w 2262348"/>
                  <a:gd name="connsiteY10" fmla="*/ 5381 h 2733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2348" h="2733865">
                    <a:moveTo>
                      <a:pt x="1684763" y="5381"/>
                    </a:moveTo>
                    <a:cubicBezTo>
                      <a:pt x="1318022" y="-22952"/>
                      <a:pt x="1245769" y="55940"/>
                      <a:pt x="1141677" y="353342"/>
                    </a:cubicBezTo>
                    <a:cubicBezTo>
                      <a:pt x="992189" y="816114"/>
                      <a:pt x="739329" y="1705487"/>
                      <a:pt x="496001" y="2315087"/>
                    </a:cubicBezTo>
                    <a:lnTo>
                      <a:pt x="0" y="2312144"/>
                    </a:lnTo>
                    <a:cubicBezTo>
                      <a:pt x="1081" y="2452100"/>
                      <a:pt x="2161" y="2592057"/>
                      <a:pt x="3242" y="2732013"/>
                    </a:cubicBezTo>
                    <a:cubicBezTo>
                      <a:pt x="141554" y="2732013"/>
                      <a:pt x="89566" y="2736182"/>
                      <a:pt x="418179" y="2732013"/>
                    </a:cubicBezTo>
                    <a:cubicBezTo>
                      <a:pt x="746792" y="2727844"/>
                      <a:pt x="806922" y="2595426"/>
                      <a:pt x="917641" y="2340128"/>
                    </a:cubicBezTo>
                    <a:cubicBezTo>
                      <a:pt x="1067271" y="1887034"/>
                      <a:pt x="1325857" y="1048411"/>
                      <a:pt x="1529965" y="402553"/>
                    </a:cubicBezTo>
                    <a:lnTo>
                      <a:pt x="2262348" y="403751"/>
                    </a:lnTo>
                    <a:cubicBezTo>
                      <a:pt x="2261267" y="272841"/>
                      <a:pt x="2260187" y="141931"/>
                      <a:pt x="2259106" y="11021"/>
                    </a:cubicBezTo>
                    <a:cubicBezTo>
                      <a:pt x="2015778" y="22111"/>
                      <a:pt x="1941256" y="7775"/>
                      <a:pt x="1684763" y="5381"/>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0" name="Rectangle: Rounded Corners 29">
                <a:extLst>
                  <a:ext uri="{FF2B5EF4-FFF2-40B4-BE49-F238E27FC236}">
                    <a16:creationId xmlns:a16="http://schemas.microsoft.com/office/drawing/2014/main" id="{DE98DCDF-1D50-4AD2-B6DE-3A25485983AE}"/>
                  </a:ext>
                </a:extLst>
              </p:cNvPr>
              <p:cNvSpPr/>
              <p:nvPr/>
            </p:nvSpPr>
            <p:spPr>
              <a:xfrm>
                <a:off x="-181538" y="2248410"/>
                <a:ext cx="1527198" cy="1551862"/>
              </a:xfrm>
              <a:prstGeom prst="roundRect">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1" name="Freeform: Shape 30">
                <a:extLst>
                  <a:ext uri="{FF2B5EF4-FFF2-40B4-BE49-F238E27FC236}">
                    <a16:creationId xmlns:a16="http://schemas.microsoft.com/office/drawing/2014/main" id="{BA38E5BB-6A87-47C6-910C-3654FA829104}"/>
                  </a:ext>
                </a:extLst>
              </p:cNvPr>
              <p:cNvSpPr/>
              <p:nvPr/>
            </p:nvSpPr>
            <p:spPr bwMode="auto">
              <a:xfrm>
                <a:off x="-3574471" y="1191860"/>
                <a:ext cx="6371616" cy="4314491"/>
              </a:xfrm>
              <a:custGeom>
                <a:avLst/>
                <a:gdLst>
                  <a:gd name="connsiteX0" fmla="*/ 258618 w 6169891"/>
                  <a:gd name="connsiteY0" fmla="*/ 2890982 h 4119419"/>
                  <a:gd name="connsiteX1" fmla="*/ 0 w 6169891"/>
                  <a:gd name="connsiteY1" fmla="*/ 2890982 h 4119419"/>
                  <a:gd name="connsiteX2" fmla="*/ 0 w 6169891"/>
                  <a:gd name="connsiteY2" fmla="*/ 692728 h 4119419"/>
                  <a:gd name="connsiteX3" fmla="*/ 692728 w 6169891"/>
                  <a:gd name="connsiteY3" fmla="*/ 0 h 4119419"/>
                  <a:gd name="connsiteX4" fmla="*/ 5514109 w 6169891"/>
                  <a:gd name="connsiteY4" fmla="*/ 0 h 4119419"/>
                  <a:gd name="connsiteX5" fmla="*/ 6169891 w 6169891"/>
                  <a:gd name="connsiteY5" fmla="*/ 655782 h 4119419"/>
                  <a:gd name="connsiteX6" fmla="*/ 6169891 w 6169891"/>
                  <a:gd name="connsiteY6" fmla="*/ 3611419 h 4119419"/>
                  <a:gd name="connsiteX7" fmla="*/ 5661891 w 6169891"/>
                  <a:gd name="connsiteY7" fmla="*/ 4119419 h 4119419"/>
                  <a:gd name="connsiteX8" fmla="*/ 3417455 w 6169891"/>
                  <a:gd name="connsiteY8" fmla="*/ 4119419 h 4119419"/>
                  <a:gd name="connsiteX9" fmla="*/ 3417455 w 6169891"/>
                  <a:gd name="connsiteY9" fmla="*/ 3999346 h 4119419"/>
                  <a:gd name="connsiteX10" fmla="*/ 5514109 w 6169891"/>
                  <a:gd name="connsiteY10" fmla="*/ 3999346 h 4119419"/>
                  <a:gd name="connsiteX11" fmla="*/ 6142182 w 6169891"/>
                  <a:gd name="connsiteY11" fmla="*/ 3371273 h 4119419"/>
                  <a:gd name="connsiteX12" fmla="*/ 6142182 w 6169891"/>
                  <a:gd name="connsiteY12" fmla="*/ 738909 h 4119419"/>
                  <a:gd name="connsiteX13" fmla="*/ 5652655 w 6169891"/>
                  <a:gd name="connsiteY13" fmla="*/ 249382 h 4119419"/>
                  <a:gd name="connsiteX14" fmla="*/ 831273 w 6169891"/>
                  <a:gd name="connsiteY14" fmla="*/ 249382 h 4119419"/>
                  <a:gd name="connsiteX15" fmla="*/ 341746 w 6169891"/>
                  <a:gd name="connsiteY15" fmla="*/ 738909 h 4119419"/>
                  <a:gd name="connsiteX16" fmla="*/ 258618 w 6169891"/>
                  <a:gd name="connsiteY16" fmla="*/ 2890982 h 4119419"/>
                  <a:gd name="connsiteX0" fmla="*/ 258618 w 6169891"/>
                  <a:gd name="connsiteY0" fmla="*/ 2927558 h 4155995"/>
                  <a:gd name="connsiteX1" fmla="*/ 0 w 6169891"/>
                  <a:gd name="connsiteY1" fmla="*/ 2927558 h 4155995"/>
                  <a:gd name="connsiteX2" fmla="*/ 0 w 6169891"/>
                  <a:gd name="connsiteY2" fmla="*/ 729304 h 4155995"/>
                  <a:gd name="connsiteX3" fmla="*/ 700856 w 6169891"/>
                  <a:gd name="connsiteY3" fmla="*/ 0 h 4155995"/>
                  <a:gd name="connsiteX4" fmla="*/ 5514109 w 6169891"/>
                  <a:gd name="connsiteY4" fmla="*/ 36576 h 4155995"/>
                  <a:gd name="connsiteX5" fmla="*/ 6169891 w 6169891"/>
                  <a:gd name="connsiteY5" fmla="*/ 692358 h 4155995"/>
                  <a:gd name="connsiteX6" fmla="*/ 6169891 w 6169891"/>
                  <a:gd name="connsiteY6" fmla="*/ 3647995 h 4155995"/>
                  <a:gd name="connsiteX7" fmla="*/ 5661891 w 6169891"/>
                  <a:gd name="connsiteY7" fmla="*/ 4155995 h 4155995"/>
                  <a:gd name="connsiteX8" fmla="*/ 3417455 w 6169891"/>
                  <a:gd name="connsiteY8" fmla="*/ 4155995 h 4155995"/>
                  <a:gd name="connsiteX9" fmla="*/ 3417455 w 6169891"/>
                  <a:gd name="connsiteY9" fmla="*/ 4035922 h 4155995"/>
                  <a:gd name="connsiteX10" fmla="*/ 5514109 w 6169891"/>
                  <a:gd name="connsiteY10" fmla="*/ 4035922 h 4155995"/>
                  <a:gd name="connsiteX11" fmla="*/ 6142182 w 6169891"/>
                  <a:gd name="connsiteY11" fmla="*/ 3407849 h 4155995"/>
                  <a:gd name="connsiteX12" fmla="*/ 6142182 w 6169891"/>
                  <a:gd name="connsiteY12" fmla="*/ 775485 h 4155995"/>
                  <a:gd name="connsiteX13" fmla="*/ 5652655 w 6169891"/>
                  <a:gd name="connsiteY13" fmla="*/ 285958 h 4155995"/>
                  <a:gd name="connsiteX14" fmla="*/ 831273 w 6169891"/>
                  <a:gd name="connsiteY14" fmla="*/ 285958 h 4155995"/>
                  <a:gd name="connsiteX15" fmla="*/ 341746 w 6169891"/>
                  <a:gd name="connsiteY15" fmla="*/ 775485 h 4155995"/>
                  <a:gd name="connsiteX16" fmla="*/ 258618 w 6169891"/>
                  <a:gd name="connsiteY16" fmla="*/ 2927558 h 4155995"/>
                  <a:gd name="connsiteX0" fmla="*/ 258618 w 6169891"/>
                  <a:gd name="connsiteY0" fmla="*/ 2927558 h 4155995"/>
                  <a:gd name="connsiteX1" fmla="*/ 0 w 6169891"/>
                  <a:gd name="connsiteY1" fmla="*/ 2927558 h 4155995"/>
                  <a:gd name="connsiteX2" fmla="*/ 0 w 6169891"/>
                  <a:gd name="connsiteY2" fmla="*/ 729304 h 4155995"/>
                  <a:gd name="connsiteX3" fmla="*/ 700856 w 6169891"/>
                  <a:gd name="connsiteY3" fmla="*/ 0 h 4155995"/>
                  <a:gd name="connsiteX4" fmla="*/ 5514109 w 6169891"/>
                  <a:gd name="connsiteY4" fmla="*/ 36576 h 4155995"/>
                  <a:gd name="connsiteX5" fmla="*/ 6169891 w 6169891"/>
                  <a:gd name="connsiteY5" fmla="*/ 692358 h 4155995"/>
                  <a:gd name="connsiteX6" fmla="*/ 6169891 w 6169891"/>
                  <a:gd name="connsiteY6" fmla="*/ 3647995 h 4155995"/>
                  <a:gd name="connsiteX7" fmla="*/ 5661891 w 6169891"/>
                  <a:gd name="connsiteY7" fmla="*/ 4155995 h 4155995"/>
                  <a:gd name="connsiteX8" fmla="*/ 3417455 w 6169891"/>
                  <a:gd name="connsiteY8" fmla="*/ 4155995 h 4155995"/>
                  <a:gd name="connsiteX9" fmla="*/ 3417455 w 6169891"/>
                  <a:gd name="connsiteY9" fmla="*/ 4035922 h 4155995"/>
                  <a:gd name="connsiteX10" fmla="*/ 5514109 w 6169891"/>
                  <a:gd name="connsiteY10" fmla="*/ 4035922 h 4155995"/>
                  <a:gd name="connsiteX11" fmla="*/ 6142182 w 6169891"/>
                  <a:gd name="connsiteY11" fmla="*/ 3407849 h 4155995"/>
                  <a:gd name="connsiteX12" fmla="*/ 6142182 w 6169891"/>
                  <a:gd name="connsiteY12" fmla="*/ 775485 h 4155995"/>
                  <a:gd name="connsiteX13" fmla="*/ 5652655 w 6169891"/>
                  <a:gd name="connsiteY13" fmla="*/ 285958 h 4155995"/>
                  <a:gd name="connsiteX14" fmla="*/ 831273 w 6169891"/>
                  <a:gd name="connsiteY14" fmla="*/ 285958 h 4155995"/>
                  <a:gd name="connsiteX15" fmla="*/ 341746 w 6169891"/>
                  <a:gd name="connsiteY15" fmla="*/ 775485 h 4155995"/>
                  <a:gd name="connsiteX16" fmla="*/ 258618 w 6169891"/>
                  <a:gd name="connsiteY16" fmla="*/ 2927558 h 4155995"/>
                  <a:gd name="connsiteX0" fmla="*/ 258618 w 6169891"/>
                  <a:gd name="connsiteY0" fmla="*/ 2927558 h 4155995"/>
                  <a:gd name="connsiteX1" fmla="*/ 0 w 6169891"/>
                  <a:gd name="connsiteY1" fmla="*/ 2927558 h 4155995"/>
                  <a:gd name="connsiteX2" fmla="*/ 0 w 6169891"/>
                  <a:gd name="connsiteY2" fmla="*/ 729304 h 4155995"/>
                  <a:gd name="connsiteX3" fmla="*/ 700856 w 6169891"/>
                  <a:gd name="connsiteY3" fmla="*/ 0 h 4155995"/>
                  <a:gd name="connsiteX4" fmla="*/ 5514109 w 6169891"/>
                  <a:gd name="connsiteY4" fmla="*/ 36576 h 4155995"/>
                  <a:gd name="connsiteX5" fmla="*/ 6169891 w 6169891"/>
                  <a:gd name="connsiteY5" fmla="*/ 692358 h 4155995"/>
                  <a:gd name="connsiteX6" fmla="*/ 6169891 w 6169891"/>
                  <a:gd name="connsiteY6" fmla="*/ 3647995 h 4155995"/>
                  <a:gd name="connsiteX7" fmla="*/ 5661891 w 6169891"/>
                  <a:gd name="connsiteY7" fmla="*/ 4155995 h 4155995"/>
                  <a:gd name="connsiteX8" fmla="*/ 3417455 w 6169891"/>
                  <a:gd name="connsiteY8" fmla="*/ 4155995 h 4155995"/>
                  <a:gd name="connsiteX9" fmla="*/ 3417455 w 6169891"/>
                  <a:gd name="connsiteY9" fmla="*/ 4035922 h 4155995"/>
                  <a:gd name="connsiteX10" fmla="*/ 5514109 w 6169891"/>
                  <a:gd name="connsiteY10" fmla="*/ 4035922 h 4155995"/>
                  <a:gd name="connsiteX11" fmla="*/ 6142182 w 6169891"/>
                  <a:gd name="connsiteY11" fmla="*/ 3407849 h 4155995"/>
                  <a:gd name="connsiteX12" fmla="*/ 6142182 w 6169891"/>
                  <a:gd name="connsiteY12" fmla="*/ 775485 h 4155995"/>
                  <a:gd name="connsiteX13" fmla="*/ 5652655 w 6169891"/>
                  <a:gd name="connsiteY13" fmla="*/ 285958 h 4155995"/>
                  <a:gd name="connsiteX14" fmla="*/ 831273 w 6169891"/>
                  <a:gd name="connsiteY14" fmla="*/ 285958 h 4155995"/>
                  <a:gd name="connsiteX15" fmla="*/ 341746 w 6169891"/>
                  <a:gd name="connsiteY15" fmla="*/ 775485 h 4155995"/>
                  <a:gd name="connsiteX16" fmla="*/ 258618 w 6169891"/>
                  <a:gd name="connsiteY16" fmla="*/ 2927558 h 4155995"/>
                  <a:gd name="connsiteX0" fmla="*/ 258618 w 6169891"/>
                  <a:gd name="connsiteY0" fmla="*/ 2927558 h 4155995"/>
                  <a:gd name="connsiteX1" fmla="*/ 0 w 6169891"/>
                  <a:gd name="connsiteY1" fmla="*/ 2927558 h 4155995"/>
                  <a:gd name="connsiteX2" fmla="*/ 0 w 6169891"/>
                  <a:gd name="connsiteY2" fmla="*/ 729304 h 4155995"/>
                  <a:gd name="connsiteX3" fmla="*/ 700856 w 6169891"/>
                  <a:gd name="connsiteY3" fmla="*/ 0 h 4155995"/>
                  <a:gd name="connsiteX4" fmla="*/ 5514109 w 6169891"/>
                  <a:gd name="connsiteY4" fmla="*/ 36576 h 4155995"/>
                  <a:gd name="connsiteX5" fmla="*/ 6169891 w 6169891"/>
                  <a:gd name="connsiteY5" fmla="*/ 692358 h 4155995"/>
                  <a:gd name="connsiteX6" fmla="*/ 6169891 w 6169891"/>
                  <a:gd name="connsiteY6" fmla="*/ 3647995 h 4155995"/>
                  <a:gd name="connsiteX7" fmla="*/ 5661891 w 6169891"/>
                  <a:gd name="connsiteY7" fmla="*/ 4155995 h 4155995"/>
                  <a:gd name="connsiteX8" fmla="*/ 3417455 w 6169891"/>
                  <a:gd name="connsiteY8" fmla="*/ 4155995 h 4155995"/>
                  <a:gd name="connsiteX9" fmla="*/ 3417455 w 6169891"/>
                  <a:gd name="connsiteY9" fmla="*/ 4035922 h 4155995"/>
                  <a:gd name="connsiteX10" fmla="*/ 5514109 w 6169891"/>
                  <a:gd name="connsiteY10" fmla="*/ 4035922 h 4155995"/>
                  <a:gd name="connsiteX11" fmla="*/ 6142182 w 6169891"/>
                  <a:gd name="connsiteY11" fmla="*/ 3407849 h 4155995"/>
                  <a:gd name="connsiteX12" fmla="*/ 6142182 w 6169891"/>
                  <a:gd name="connsiteY12" fmla="*/ 775485 h 4155995"/>
                  <a:gd name="connsiteX13" fmla="*/ 5652655 w 6169891"/>
                  <a:gd name="connsiteY13" fmla="*/ 285958 h 4155995"/>
                  <a:gd name="connsiteX14" fmla="*/ 831273 w 6169891"/>
                  <a:gd name="connsiteY14" fmla="*/ 285958 h 4155995"/>
                  <a:gd name="connsiteX15" fmla="*/ 341746 w 6169891"/>
                  <a:gd name="connsiteY15" fmla="*/ 775485 h 4155995"/>
                  <a:gd name="connsiteX16" fmla="*/ 258618 w 6169891"/>
                  <a:gd name="connsiteY16" fmla="*/ 2927558 h 4155995"/>
                  <a:gd name="connsiteX0" fmla="*/ 258618 w 6169891"/>
                  <a:gd name="connsiteY0" fmla="*/ 2927558 h 4155995"/>
                  <a:gd name="connsiteX1" fmla="*/ 0 w 6169891"/>
                  <a:gd name="connsiteY1" fmla="*/ 2927558 h 4155995"/>
                  <a:gd name="connsiteX2" fmla="*/ 0 w 6169891"/>
                  <a:gd name="connsiteY2" fmla="*/ 729304 h 4155995"/>
                  <a:gd name="connsiteX3" fmla="*/ 700856 w 6169891"/>
                  <a:gd name="connsiteY3" fmla="*/ 0 h 4155995"/>
                  <a:gd name="connsiteX4" fmla="*/ 5514109 w 6169891"/>
                  <a:gd name="connsiteY4" fmla="*/ 36576 h 4155995"/>
                  <a:gd name="connsiteX5" fmla="*/ 6169891 w 6169891"/>
                  <a:gd name="connsiteY5" fmla="*/ 692358 h 4155995"/>
                  <a:gd name="connsiteX6" fmla="*/ 6169891 w 6169891"/>
                  <a:gd name="connsiteY6" fmla="*/ 3647995 h 4155995"/>
                  <a:gd name="connsiteX7" fmla="*/ 5661891 w 6169891"/>
                  <a:gd name="connsiteY7" fmla="*/ 4155995 h 4155995"/>
                  <a:gd name="connsiteX8" fmla="*/ 3417455 w 6169891"/>
                  <a:gd name="connsiteY8" fmla="*/ 4155995 h 4155995"/>
                  <a:gd name="connsiteX9" fmla="*/ 3417455 w 6169891"/>
                  <a:gd name="connsiteY9" fmla="*/ 4035922 h 4155995"/>
                  <a:gd name="connsiteX10" fmla="*/ 5514109 w 6169891"/>
                  <a:gd name="connsiteY10" fmla="*/ 4035922 h 4155995"/>
                  <a:gd name="connsiteX11" fmla="*/ 6142182 w 6169891"/>
                  <a:gd name="connsiteY11" fmla="*/ 3407849 h 4155995"/>
                  <a:gd name="connsiteX12" fmla="*/ 6142182 w 6169891"/>
                  <a:gd name="connsiteY12" fmla="*/ 775485 h 4155995"/>
                  <a:gd name="connsiteX13" fmla="*/ 5652655 w 6169891"/>
                  <a:gd name="connsiteY13" fmla="*/ 285958 h 4155995"/>
                  <a:gd name="connsiteX14" fmla="*/ 831273 w 6169891"/>
                  <a:gd name="connsiteY14" fmla="*/ 285958 h 4155995"/>
                  <a:gd name="connsiteX15" fmla="*/ 341746 w 6169891"/>
                  <a:gd name="connsiteY15" fmla="*/ 775485 h 4155995"/>
                  <a:gd name="connsiteX16" fmla="*/ 258618 w 6169891"/>
                  <a:gd name="connsiteY16" fmla="*/ 2927558 h 4155995"/>
                  <a:gd name="connsiteX0" fmla="*/ 258618 w 6169891"/>
                  <a:gd name="connsiteY0" fmla="*/ 2927558 h 4155995"/>
                  <a:gd name="connsiteX1" fmla="*/ 0 w 6169891"/>
                  <a:gd name="connsiteY1" fmla="*/ 2927558 h 4155995"/>
                  <a:gd name="connsiteX2" fmla="*/ 0 w 6169891"/>
                  <a:gd name="connsiteY2" fmla="*/ 729304 h 4155995"/>
                  <a:gd name="connsiteX3" fmla="*/ 700856 w 6169891"/>
                  <a:gd name="connsiteY3" fmla="*/ 0 h 4155995"/>
                  <a:gd name="connsiteX4" fmla="*/ 5514109 w 6169891"/>
                  <a:gd name="connsiteY4" fmla="*/ 12192 h 4155995"/>
                  <a:gd name="connsiteX5" fmla="*/ 6169891 w 6169891"/>
                  <a:gd name="connsiteY5" fmla="*/ 692358 h 4155995"/>
                  <a:gd name="connsiteX6" fmla="*/ 6169891 w 6169891"/>
                  <a:gd name="connsiteY6" fmla="*/ 3647995 h 4155995"/>
                  <a:gd name="connsiteX7" fmla="*/ 5661891 w 6169891"/>
                  <a:gd name="connsiteY7" fmla="*/ 4155995 h 4155995"/>
                  <a:gd name="connsiteX8" fmla="*/ 3417455 w 6169891"/>
                  <a:gd name="connsiteY8" fmla="*/ 4155995 h 4155995"/>
                  <a:gd name="connsiteX9" fmla="*/ 3417455 w 6169891"/>
                  <a:gd name="connsiteY9" fmla="*/ 4035922 h 4155995"/>
                  <a:gd name="connsiteX10" fmla="*/ 5514109 w 6169891"/>
                  <a:gd name="connsiteY10" fmla="*/ 4035922 h 4155995"/>
                  <a:gd name="connsiteX11" fmla="*/ 6142182 w 6169891"/>
                  <a:gd name="connsiteY11" fmla="*/ 3407849 h 4155995"/>
                  <a:gd name="connsiteX12" fmla="*/ 6142182 w 6169891"/>
                  <a:gd name="connsiteY12" fmla="*/ 775485 h 4155995"/>
                  <a:gd name="connsiteX13" fmla="*/ 5652655 w 6169891"/>
                  <a:gd name="connsiteY13" fmla="*/ 285958 h 4155995"/>
                  <a:gd name="connsiteX14" fmla="*/ 831273 w 6169891"/>
                  <a:gd name="connsiteY14" fmla="*/ 285958 h 4155995"/>
                  <a:gd name="connsiteX15" fmla="*/ 341746 w 6169891"/>
                  <a:gd name="connsiteY15" fmla="*/ 775485 h 4155995"/>
                  <a:gd name="connsiteX16" fmla="*/ 258618 w 6169891"/>
                  <a:gd name="connsiteY16" fmla="*/ 2927558 h 4155995"/>
                  <a:gd name="connsiteX0" fmla="*/ 258618 w 6169891"/>
                  <a:gd name="connsiteY0" fmla="*/ 2927558 h 4155995"/>
                  <a:gd name="connsiteX1" fmla="*/ 0 w 6169891"/>
                  <a:gd name="connsiteY1" fmla="*/ 2927558 h 4155995"/>
                  <a:gd name="connsiteX2" fmla="*/ 0 w 6169891"/>
                  <a:gd name="connsiteY2" fmla="*/ 729304 h 4155995"/>
                  <a:gd name="connsiteX3" fmla="*/ 700856 w 6169891"/>
                  <a:gd name="connsiteY3" fmla="*/ 0 h 4155995"/>
                  <a:gd name="connsiteX4" fmla="*/ 5514109 w 6169891"/>
                  <a:gd name="connsiteY4" fmla="*/ 12192 h 4155995"/>
                  <a:gd name="connsiteX5" fmla="*/ 6169891 w 6169891"/>
                  <a:gd name="connsiteY5" fmla="*/ 692358 h 4155995"/>
                  <a:gd name="connsiteX6" fmla="*/ 6169891 w 6169891"/>
                  <a:gd name="connsiteY6" fmla="*/ 3647995 h 4155995"/>
                  <a:gd name="connsiteX7" fmla="*/ 5661891 w 6169891"/>
                  <a:gd name="connsiteY7" fmla="*/ 4155995 h 4155995"/>
                  <a:gd name="connsiteX8" fmla="*/ 3417455 w 6169891"/>
                  <a:gd name="connsiteY8" fmla="*/ 4155995 h 4155995"/>
                  <a:gd name="connsiteX9" fmla="*/ 3417455 w 6169891"/>
                  <a:gd name="connsiteY9" fmla="*/ 4035922 h 4155995"/>
                  <a:gd name="connsiteX10" fmla="*/ 5514109 w 6169891"/>
                  <a:gd name="connsiteY10" fmla="*/ 4035922 h 4155995"/>
                  <a:gd name="connsiteX11" fmla="*/ 6142182 w 6169891"/>
                  <a:gd name="connsiteY11" fmla="*/ 3407849 h 4155995"/>
                  <a:gd name="connsiteX12" fmla="*/ 6142182 w 6169891"/>
                  <a:gd name="connsiteY12" fmla="*/ 775485 h 4155995"/>
                  <a:gd name="connsiteX13" fmla="*/ 5652655 w 6169891"/>
                  <a:gd name="connsiteY13" fmla="*/ 285958 h 4155995"/>
                  <a:gd name="connsiteX14" fmla="*/ 831273 w 6169891"/>
                  <a:gd name="connsiteY14" fmla="*/ 285958 h 4155995"/>
                  <a:gd name="connsiteX15" fmla="*/ 341746 w 6169891"/>
                  <a:gd name="connsiteY15" fmla="*/ 775485 h 4155995"/>
                  <a:gd name="connsiteX16" fmla="*/ 258618 w 6169891"/>
                  <a:gd name="connsiteY16" fmla="*/ 2927558 h 4155995"/>
                  <a:gd name="connsiteX0" fmla="*/ 258618 w 6356835"/>
                  <a:gd name="connsiteY0" fmla="*/ 2927558 h 4155995"/>
                  <a:gd name="connsiteX1" fmla="*/ 0 w 6356835"/>
                  <a:gd name="connsiteY1" fmla="*/ 2927558 h 4155995"/>
                  <a:gd name="connsiteX2" fmla="*/ 0 w 6356835"/>
                  <a:gd name="connsiteY2" fmla="*/ 729304 h 4155995"/>
                  <a:gd name="connsiteX3" fmla="*/ 700856 w 6356835"/>
                  <a:gd name="connsiteY3" fmla="*/ 0 h 4155995"/>
                  <a:gd name="connsiteX4" fmla="*/ 5514109 w 6356835"/>
                  <a:gd name="connsiteY4" fmla="*/ 12192 h 4155995"/>
                  <a:gd name="connsiteX5" fmla="*/ 6356835 w 6356835"/>
                  <a:gd name="connsiteY5" fmla="*/ 692358 h 4155995"/>
                  <a:gd name="connsiteX6" fmla="*/ 6169891 w 6356835"/>
                  <a:gd name="connsiteY6" fmla="*/ 3647995 h 4155995"/>
                  <a:gd name="connsiteX7" fmla="*/ 5661891 w 6356835"/>
                  <a:gd name="connsiteY7" fmla="*/ 4155995 h 4155995"/>
                  <a:gd name="connsiteX8" fmla="*/ 3417455 w 6356835"/>
                  <a:gd name="connsiteY8" fmla="*/ 4155995 h 4155995"/>
                  <a:gd name="connsiteX9" fmla="*/ 3417455 w 6356835"/>
                  <a:gd name="connsiteY9" fmla="*/ 4035922 h 4155995"/>
                  <a:gd name="connsiteX10" fmla="*/ 5514109 w 6356835"/>
                  <a:gd name="connsiteY10" fmla="*/ 4035922 h 4155995"/>
                  <a:gd name="connsiteX11" fmla="*/ 6142182 w 6356835"/>
                  <a:gd name="connsiteY11" fmla="*/ 3407849 h 4155995"/>
                  <a:gd name="connsiteX12" fmla="*/ 6142182 w 6356835"/>
                  <a:gd name="connsiteY12" fmla="*/ 775485 h 4155995"/>
                  <a:gd name="connsiteX13" fmla="*/ 5652655 w 6356835"/>
                  <a:gd name="connsiteY13" fmla="*/ 285958 h 4155995"/>
                  <a:gd name="connsiteX14" fmla="*/ 831273 w 6356835"/>
                  <a:gd name="connsiteY14" fmla="*/ 285958 h 4155995"/>
                  <a:gd name="connsiteX15" fmla="*/ 341746 w 6356835"/>
                  <a:gd name="connsiteY15" fmla="*/ 775485 h 4155995"/>
                  <a:gd name="connsiteX16" fmla="*/ 258618 w 6356835"/>
                  <a:gd name="connsiteY16" fmla="*/ 2927558 h 4155995"/>
                  <a:gd name="connsiteX0" fmla="*/ 258618 w 6356835"/>
                  <a:gd name="connsiteY0" fmla="*/ 2927558 h 4155995"/>
                  <a:gd name="connsiteX1" fmla="*/ 0 w 6356835"/>
                  <a:gd name="connsiteY1" fmla="*/ 2927558 h 4155995"/>
                  <a:gd name="connsiteX2" fmla="*/ 0 w 6356835"/>
                  <a:gd name="connsiteY2" fmla="*/ 729304 h 4155995"/>
                  <a:gd name="connsiteX3" fmla="*/ 700856 w 6356835"/>
                  <a:gd name="connsiteY3" fmla="*/ 0 h 4155995"/>
                  <a:gd name="connsiteX4" fmla="*/ 5514109 w 6356835"/>
                  <a:gd name="connsiteY4" fmla="*/ 12192 h 4155995"/>
                  <a:gd name="connsiteX5" fmla="*/ 6356835 w 6356835"/>
                  <a:gd name="connsiteY5" fmla="*/ 692358 h 4155995"/>
                  <a:gd name="connsiteX6" fmla="*/ 6169891 w 6356835"/>
                  <a:gd name="connsiteY6" fmla="*/ 3647995 h 4155995"/>
                  <a:gd name="connsiteX7" fmla="*/ 5661891 w 6356835"/>
                  <a:gd name="connsiteY7" fmla="*/ 4155995 h 4155995"/>
                  <a:gd name="connsiteX8" fmla="*/ 3417455 w 6356835"/>
                  <a:gd name="connsiteY8" fmla="*/ 4155995 h 4155995"/>
                  <a:gd name="connsiteX9" fmla="*/ 3417455 w 6356835"/>
                  <a:gd name="connsiteY9" fmla="*/ 4035922 h 4155995"/>
                  <a:gd name="connsiteX10" fmla="*/ 5514109 w 6356835"/>
                  <a:gd name="connsiteY10" fmla="*/ 4035922 h 4155995"/>
                  <a:gd name="connsiteX11" fmla="*/ 6142182 w 6356835"/>
                  <a:gd name="connsiteY11" fmla="*/ 3407849 h 4155995"/>
                  <a:gd name="connsiteX12" fmla="*/ 6142182 w 6356835"/>
                  <a:gd name="connsiteY12" fmla="*/ 775485 h 4155995"/>
                  <a:gd name="connsiteX13" fmla="*/ 5652655 w 6356835"/>
                  <a:gd name="connsiteY13" fmla="*/ 285958 h 4155995"/>
                  <a:gd name="connsiteX14" fmla="*/ 831273 w 6356835"/>
                  <a:gd name="connsiteY14" fmla="*/ 285958 h 4155995"/>
                  <a:gd name="connsiteX15" fmla="*/ 341746 w 6356835"/>
                  <a:gd name="connsiteY15" fmla="*/ 775485 h 4155995"/>
                  <a:gd name="connsiteX16" fmla="*/ 258618 w 6356835"/>
                  <a:gd name="connsiteY16" fmla="*/ 2927558 h 4155995"/>
                  <a:gd name="connsiteX0" fmla="*/ 258618 w 6356835"/>
                  <a:gd name="connsiteY0" fmla="*/ 2927558 h 4155995"/>
                  <a:gd name="connsiteX1" fmla="*/ 0 w 6356835"/>
                  <a:gd name="connsiteY1" fmla="*/ 2927558 h 4155995"/>
                  <a:gd name="connsiteX2" fmla="*/ 0 w 6356835"/>
                  <a:gd name="connsiteY2" fmla="*/ 729304 h 4155995"/>
                  <a:gd name="connsiteX3" fmla="*/ 700856 w 6356835"/>
                  <a:gd name="connsiteY3" fmla="*/ 0 h 4155995"/>
                  <a:gd name="connsiteX4" fmla="*/ 5514109 w 6356835"/>
                  <a:gd name="connsiteY4" fmla="*/ 12192 h 4155995"/>
                  <a:gd name="connsiteX5" fmla="*/ 6356835 w 6356835"/>
                  <a:gd name="connsiteY5" fmla="*/ 692358 h 4155995"/>
                  <a:gd name="connsiteX6" fmla="*/ 6169891 w 6356835"/>
                  <a:gd name="connsiteY6" fmla="*/ 3647995 h 4155995"/>
                  <a:gd name="connsiteX7" fmla="*/ 5661891 w 6356835"/>
                  <a:gd name="connsiteY7" fmla="*/ 4155995 h 4155995"/>
                  <a:gd name="connsiteX8" fmla="*/ 3417455 w 6356835"/>
                  <a:gd name="connsiteY8" fmla="*/ 4155995 h 4155995"/>
                  <a:gd name="connsiteX9" fmla="*/ 3417455 w 6356835"/>
                  <a:gd name="connsiteY9" fmla="*/ 4035922 h 4155995"/>
                  <a:gd name="connsiteX10" fmla="*/ 5514109 w 6356835"/>
                  <a:gd name="connsiteY10" fmla="*/ 4035922 h 4155995"/>
                  <a:gd name="connsiteX11" fmla="*/ 6142182 w 6356835"/>
                  <a:gd name="connsiteY11" fmla="*/ 3407849 h 4155995"/>
                  <a:gd name="connsiteX12" fmla="*/ 6142182 w 6356835"/>
                  <a:gd name="connsiteY12" fmla="*/ 775485 h 4155995"/>
                  <a:gd name="connsiteX13" fmla="*/ 5652655 w 6356835"/>
                  <a:gd name="connsiteY13" fmla="*/ 285958 h 4155995"/>
                  <a:gd name="connsiteX14" fmla="*/ 831273 w 6356835"/>
                  <a:gd name="connsiteY14" fmla="*/ 285958 h 4155995"/>
                  <a:gd name="connsiteX15" fmla="*/ 341746 w 6356835"/>
                  <a:gd name="connsiteY15" fmla="*/ 775485 h 4155995"/>
                  <a:gd name="connsiteX16" fmla="*/ 258618 w 6356835"/>
                  <a:gd name="connsiteY16" fmla="*/ 2927558 h 4155995"/>
                  <a:gd name="connsiteX0" fmla="*/ 258618 w 6356835"/>
                  <a:gd name="connsiteY0" fmla="*/ 2927558 h 4155995"/>
                  <a:gd name="connsiteX1" fmla="*/ 0 w 6356835"/>
                  <a:gd name="connsiteY1" fmla="*/ 2927558 h 4155995"/>
                  <a:gd name="connsiteX2" fmla="*/ 0 w 6356835"/>
                  <a:gd name="connsiteY2" fmla="*/ 729304 h 4155995"/>
                  <a:gd name="connsiteX3" fmla="*/ 700856 w 6356835"/>
                  <a:gd name="connsiteY3" fmla="*/ 0 h 4155995"/>
                  <a:gd name="connsiteX4" fmla="*/ 5514109 w 6356835"/>
                  <a:gd name="connsiteY4" fmla="*/ 12192 h 4155995"/>
                  <a:gd name="connsiteX5" fmla="*/ 6356835 w 6356835"/>
                  <a:gd name="connsiteY5" fmla="*/ 692358 h 4155995"/>
                  <a:gd name="connsiteX6" fmla="*/ 6169891 w 6356835"/>
                  <a:gd name="connsiteY6" fmla="*/ 3647995 h 4155995"/>
                  <a:gd name="connsiteX7" fmla="*/ 5661891 w 6356835"/>
                  <a:gd name="connsiteY7" fmla="*/ 4155995 h 4155995"/>
                  <a:gd name="connsiteX8" fmla="*/ 3417455 w 6356835"/>
                  <a:gd name="connsiteY8" fmla="*/ 4155995 h 4155995"/>
                  <a:gd name="connsiteX9" fmla="*/ 3417455 w 6356835"/>
                  <a:gd name="connsiteY9" fmla="*/ 4035922 h 4155995"/>
                  <a:gd name="connsiteX10" fmla="*/ 5514109 w 6356835"/>
                  <a:gd name="connsiteY10" fmla="*/ 4035922 h 4155995"/>
                  <a:gd name="connsiteX11" fmla="*/ 6142182 w 6356835"/>
                  <a:gd name="connsiteY11" fmla="*/ 3407849 h 4155995"/>
                  <a:gd name="connsiteX12" fmla="*/ 6142182 w 6356835"/>
                  <a:gd name="connsiteY12" fmla="*/ 775485 h 4155995"/>
                  <a:gd name="connsiteX13" fmla="*/ 5652655 w 6356835"/>
                  <a:gd name="connsiteY13" fmla="*/ 285958 h 4155995"/>
                  <a:gd name="connsiteX14" fmla="*/ 831273 w 6356835"/>
                  <a:gd name="connsiteY14" fmla="*/ 285958 h 4155995"/>
                  <a:gd name="connsiteX15" fmla="*/ 341746 w 6356835"/>
                  <a:gd name="connsiteY15" fmla="*/ 775485 h 4155995"/>
                  <a:gd name="connsiteX16" fmla="*/ 258618 w 6356835"/>
                  <a:gd name="connsiteY16" fmla="*/ 2927558 h 4155995"/>
                  <a:gd name="connsiteX0" fmla="*/ 258618 w 6356835"/>
                  <a:gd name="connsiteY0" fmla="*/ 2927558 h 4155995"/>
                  <a:gd name="connsiteX1" fmla="*/ 0 w 6356835"/>
                  <a:gd name="connsiteY1" fmla="*/ 2927558 h 4155995"/>
                  <a:gd name="connsiteX2" fmla="*/ 0 w 6356835"/>
                  <a:gd name="connsiteY2" fmla="*/ 729304 h 4155995"/>
                  <a:gd name="connsiteX3" fmla="*/ 700856 w 6356835"/>
                  <a:gd name="connsiteY3" fmla="*/ 0 h 4155995"/>
                  <a:gd name="connsiteX4" fmla="*/ 5660413 w 6356835"/>
                  <a:gd name="connsiteY4" fmla="*/ 20320 h 4155995"/>
                  <a:gd name="connsiteX5" fmla="*/ 6356835 w 6356835"/>
                  <a:gd name="connsiteY5" fmla="*/ 692358 h 4155995"/>
                  <a:gd name="connsiteX6" fmla="*/ 6169891 w 6356835"/>
                  <a:gd name="connsiteY6" fmla="*/ 3647995 h 4155995"/>
                  <a:gd name="connsiteX7" fmla="*/ 5661891 w 6356835"/>
                  <a:gd name="connsiteY7" fmla="*/ 4155995 h 4155995"/>
                  <a:gd name="connsiteX8" fmla="*/ 3417455 w 6356835"/>
                  <a:gd name="connsiteY8" fmla="*/ 4155995 h 4155995"/>
                  <a:gd name="connsiteX9" fmla="*/ 3417455 w 6356835"/>
                  <a:gd name="connsiteY9" fmla="*/ 4035922 h 4155995"/>
                  <a:gd name="connsiteX10" fmla="*/ 5514109 w 6356835"/>
                  <a:gd name="connsiteY10" fmla="*/ 4035922 h 4155995"/>
                  <a:gd name="connsiteX11" fmla="*/ 6142182 w 6356835"/>
                  <a:gd name="connsiteY11" fmla="*/ 3407849 h 4155995"/>
                  <a:gd name="connsiteX12" fmla="*/ 6142182 w 6356835"/>
                  <a:gd name="connsiteY12" fmla="*/ 775485 h 4155995"/>
                  <a:gd name="connsiteX13" fmla="*/ 5652655 w 6356835"/>
                  <a:gd name="connsiteY13" fmla="*/ 285958 h 4155995"/>
                  <a:gd name="connsiteX14" fmla="*/ 831273 w 6356835"/>
                  <a:gd name="connsiteY14" fmla="*/ 285958 h 4155995"/>
                  <a:gd name="connsiteX15" fmla="*/ 341746 w 6356835"/>
                  <a:gd name="connsiteY15" fmla="*/ 775485 h 4155995"/>
                  <a:gd name="connsiteX16" fmla="*/ 258618 w 6356835"/>
                  <a:gd name="connsiteY16" fmla="*/ 2927558 h 4155995"/>
                  <a:gd name="connsiteX0" fmla="*/ 258618 w 6369027"/>
                  <a:gd name="connsiteY0" fmla="*/ 2927558 h 4155995"/>
                  <a:gd name="connsiteX1" fmla="*/ 0 w 6369027"/>
                  <a:gd name="connsiteY1" fmla="*/ 2927558 h 4155995"/>
                  <a:gd name="connsiteX2" fmla="*/ 0 w 6369027"/>
                  <a:gd name="connsiteY2" fmla="*/ 729304 h 4155995"/>
                  <a:gd name="connsiteX3" fmla="*/ 700856 w 6369027"/>
                  <a:gd name="connsiteY3" fmla="*/ 0 h 4155995"/>
                  <a:gd name="connsiteX4" fmla="*/ 5660413 w 6369027"/>
                  <a:gd name="connsiteY4" fmla="*/ 20320 h 4155995"/>
                  <a:gd name="connsiteX5" fmla="*/ 6356835 w 6369027"/>
                  <a:gd name="connsiteY5" fmla="*/ 692358 h 4155995"/>
                  <a:gd name="connsiteX6" fmla="*/ 6369027 w 6369027"/>
                  <a:gd name="connsiteY6" fmla="*/ 3627675 h 4155995"/>
                  <a:gd name="connsiteX7" fmla="*/ 5661891 w 6369027"/>
                  <a:gd name="connsiteY7" fmla="*/ 4155995 h 4155995"/>
                  <a:gd name="connsiteX8" fmla="*/ 3417455 w 6369027"/>
                  <a:gd name="connsiteY8" fmla="*/ 4155995 h 4155995"/>
                  <a:gd name="connsiteX9" fmla="*/ 3417455 w 6369027"/>
                  <a:gd name="connsiteY9" fmla="*/ 4035922 h 4155995"/>
                  <a:gd name="connsiteX10" fmla="*/ 5514109 w 6369027"/>
                  <a:gd name="connsiteY10" fmla="*/ 4035922 h 4155995"/>
                  <a:gd name="connsiteX11" fmla="*/ 6142182 w 6369027"/>
                  <a:gd name="connsiteY11" fmla="*/ 3407849 h 4155995"/>
                  <a:gd name="connsiteX12" fmla="*/ 6142182 w 6369027"/>
                  <a:gd name="connsiteY12" fmla="*/ 775485 h 4155995"/>
                  <a:gd name="connsiteX13" fmla="*/ 5652655 w 6369027"/>
                  <a:gd name="connsiteY13" fmla="*/ 285958 h 4155995"/>
                  <a:gd name="connsiteX14" fmla="*/ 831273 w 6369027"/>
                  <a:gd name="connsiteY14" fmla="*/ 285958 h 4155995"/>
                  <a:gd name="connsiteX15" fmla="*/ 341746 w 6369027"/>
                  <a:gd name="connsiteY15" fmla="*/ 775485 h 4155995"/>
                  <a:gd name="connsiteX16" fmla="*/ 258618 w 6369027"/>
                  <a:gd name="connsiteY16" fmla="*/ 2927558 h 4155995"/>
                  <a:gd name="connsiteX0" fmla="*/ 258618 w 6369027"/>
                  <a:gd name="connsiteY0" fmla="*/ 2927558 h 4314491"/>
                  <a:gd name="connsiteX1" fmla="*/ 0 w 6369027"/>
                  <a:gd name="connsiteY1" fmla="*/ 2927558 h 4314491"/>
                  <a:gd name="connsiteX2" fmla="*/ 0 w 6369027"/>
                  <a:gd name="connsiteY2" fmla="*/ 729304 h 4314491"/>
                  <a:gd name="connsiteX3" fmla="*/ 700856 w 6369027"/>
                  <a:gd name="connsiteY3" fmla="*/ 0 h 4314491"/>
                  <a:gd name="connsiteX4" fmla="*/ 5660413 w 6369027"/>
                  <a:gd name="connsiteY4" fmla="*/ 20320 h 4314491"/>
                  <a:gd name="connsiteX5" fmla="*/ 6356835 w 6369027"/>
                  <a:gd name="connsiteY5" fmla="*/ 692358 h 4314491"/>
                  <a:gd name="connsiteX6" fmla="*/ 6369027 w 6369027"/>
                  <a:gd name="connsiteY6" fmla="*/ 3627675 h 4314491"/>
                  <a:gd name="connsiteX7" fmla="*/ 5617187 w 6369027"/>
                  <a:gd name="connsiteY7" fmla="*/ 4314491 h 4314491"/>
                  <a:gd name="connsiteX8" fmla="*/ 3417455 w 6369027"/>
                  <a:gd name="connsiteY8" fmla="*/ 4155995 h 4314491"/>
                  <a:gd name="connsiteX9" fmla="*/ 3417455 w 6369027"/>
                  <a:gd name="connsiteY9" fmla="*/ 4035922 h 4314491"/>
                  <a:gd name="connsiteX10" fmla="*/ 5514109 w 6369027"/>
                  <a:gd name="connsiteY10" fmla="*/ 4035922 h 4314491"/>
                  <a:gd name="connsiteX11" fmla="*/ 6142182 w 6369027"/>
                  <a:gd name="connsiteY11" fmla="*/ 3407849 h 4314491"/>
                  <a:gd name="connsiteX12" fmla="*/ 6142182 w 6369027"/>
                  <a:gd name="connsiteY12" fmla="*/ 775485 h 4314491"/>
                  <a:gd name="connsiteX13" fmla="*/ 5652655 w 6369027"/>
                  <a:gd name="connsiteY13" fmla="*/ 285958 h 4314491"/>
                  <a:gd name="connsiteX14" fmla="*/ 831273 w 6369027"/>
                  <a:gd name="connsiteY14" fmla="*/ 285958 h 4314491"/>
                  <a:gd name="connsiteX15" fmla="*/ 341746 w 6369027"/>
                  <a:gd name="connsiteY15" fmla="*/ 775485 h 4314491"/>
                  <a:gd name="connsiteX16" fmla="*/ 258618 w 6369027"/>
                  <a:gd name="connsiteY16" fmla="*/ 2927558 h 4314491"/>
                  <a:gd name="connsiteX0" fmla="*/ 258618 w 6369027"/>
                  <a:gd name="connsiteY0" fmla="*/ 2927558 h 4314491"/>
                  <a:gd name="connsiteX1" fmla="*/ 0 w 6369027"/>
                  <a:gd name="connsiteY1" fmla="*/ 2927558 h 4314491"/>
                  <a:gd name="connsiteX2" fmla="*/ 0 w 6369027"/>
                  <a:gd name="connsiteY2" fmla="*/ 729304 h 4314491"/>
                  <a:gd name="connsiteX3" fmla="*/ 700856 w 6369027"/>
                  <a:gd name="connsiteY3" fmla="*/ 0 h 4314491"/>
                  <a:gd name="connsiteX4" fmla="*/ 5660413 w 6369027"/>
                  <a:gd name="connsiteY4" fmla="*/ 20320 h 4314491"/>
                  <a:gd name="connsiteX5" fmla="*/ 6356835 w 6369027"/>
                  <a:gd name="connsiteY5" fmla="*/ 692358 h 4314491"/>
                  <a:gd name="connsiteX6" fmla="*/ 6369027 w 6369027"/>
                  <a:gd name="connsiteY6" fmla="*/ 3627675 h 4314491"/>
                  <a:gd name="connsiteX7" fmla="*/ 5617187 w 6369027"/>
                  <a:gd name="connsiteY7" fmla="*/ 4314491 h 4314491"/>
                  <a:gd name="connsiteX8" fmla="*/ 3417455 w 6369027"/>
                  <a:gd name="connsiteY8" fmla="*/ 4310427 h 4314491"/>
                  <a:gd name="connsiteX9" fmla="*/ 3417455 w 6369027"/>
                  <a:gd name="connsiteY9" fmla="*/ 4035922 h 4314491"/>
                  <a:gd name="connsiteX10" fmla="*/ 5514109 w 6369027"/>
                  <a:gd name="connsiteY10" fmla="*/ 4035922 h 4314491"/>
                  <a:gd name="connsiteX11" fmla="*/ 6142182 w 6369027"/>
                  <a:gd name="connsiteY11" fmla="*/ 3407849 h 4314491"/>
                  <a:gd name="connsiteX12" fmla="*/ 6142182 w 6369027"/>
                  <a:gd name="connsiteY12" fmla="*/ 775485 h 4314491"/>
                  <a:gd name="connsiteX13" fmla="*/ 5652655 w 6369027"/>
                  <a:gd name="connsiteY13" fmla="*/ 285958 h 4314491"/>
                  <a:gd name="connsiteX14" fmla="*/ 831273 w 6369027"/>
                  <a:gd name="connsiteY14" fmla="*/ 285958 h 4314491"/>
                  <a:gd name="connsiteX15" fmla="*/ 341746 w 6369027"/>
                  <a:gd name="connsiteY15" fmla="*/ 775485 h 4314491"/>
                  <a:gd name="connsiteX16" fmla="*/ 258618 w 6369027"/>
                  <a:gd name="connsiteY16" fmla="*/ 2927558 h 4314491"/>
                  <a:gd name="connsiteX0" fmla="*/ 258618 w 6369027"/>
                  <a:gd name="connsiteY0" fmla="*/ 2927558 h 4314491"/>
                  <a:gd name="connsiteX1" fmla="*/ 0 w 6369027"/>
                  <a:gd name="connsiteY1" fmla="*/ 2927558 h 4314491"/>
                  <a:gd name="connsiteX2" fmla="*/ 0 w 6369027"/>
                  <a:gd name="connsiteY2" fmla="*/ 729304 h 4314491"/>
                  <a:gd name="connsiteX3" fmla="*/ 700856 w 6369027"/>
                  <a:gd name="connsiteY3" fmla="*/ 0 h 4314491"/>
                  <a:gd name="connsiteX4" fmla="*/ 5660413 w 6369027"/>
                  <a:gd name="connsiteY4" fmla="*/ 20320 h 4314491"/>
                  <a:gd name="connsiteX5" fmla="*/ 6356835 w 6369027"/>
                  <a:gd name="connsiteY5" fmla="*/ 692358 h 4314491"/>
                  <a:gd name="connsiteX6" fmla="*/ 6369027 w 6369027"/>
                  <a:gd name="connsiteY6" fmla="*/ 3627675 h 4314491"/>
                  <a:gd name="connsiteX7" fmla="*/ 5617187 w 6369027"/>
                  <a:gd name="connsiteY7" fmla="*/ 4314491 h 4314491"/>
                  <a:gd name="connsiteX8" fmla="*/ 3417455 w 6369027"/>
                  <a:gd name="connsiteY8" fmla="*/ 4310427 h 4314491"/>
                  <a:gd name="connsiteX9" fmla="*/ 3417455 w 6369027"/>
                  <a:gd name="connsiteY9" fmla="*/ 4035922 h 4314491"/>
                  <a:gd name="connsiteX10" fmla="*/ 5505981 w 6369027"/>
                  <a:gd name="connsiteY10" fmla="*/ 4031858 h 4314491"/>
                  <a:gd name="connsiteX11" fmla="*/ 6142182 w 6369027"/>
                  <a:gd name="connsiteY11" fmla="*/ 3407849 h 4314491"/>
                  <a:gd name="connsiteX12" fmla="*/ 6142182 w 6369027"/>
                  <a:gd name="connsiteY12" fmla="*/ 775485 h 4314491"/>
                  <a:gd name="connsiteX13" fmla="*/ 5652655 w 6369027"/>
                  <a:gd name="connsiteY13" fmla="*/ 285958 h 4314491"/>
                  <a:gd name="connsiteX14" fmla="*/ 831273 w 6369027"/>
                  <a:gd name="connsiteY14" fmla="*/ 285958 h 4314491"/>
                  <a:gd name="connsiteX15" fmla="*/ 341746 w 6369027"/>
                  <a:gd name="connsiteY15" fmla="*/ 775485 h 4314491"/>
                  <a:gd name="connsiteX16" fmla="*/ 258618 w 6369027"/>
                  <a:gd name="connsiteY16" fmla="*/ 2927558 h 4314491"/>
                  <a:gd name="connsiteX0" fmla="*/ 258618 w 6369027"/>
                  <a:gd name="connsiteY0" fmla="*/ 2927558 h 4314491"/>
                  <a:gd name="connsiteX1" fmla="*/ 0 w 6369027"/>
                  <a:gd name="connsiteY1" fmla="*/ 2927558 h 4314491"/>
                  <a:gd name="connsiteX2" fmla="*/ 0 w 6369027"/>
                  <a:gd name="connsiteY2" fmla="*/ 729304 h 4314491"/>
                  <a:gd name="connsiteX3" fmla="*/ 700856 w 6369027"/>
                  <a:gd name="connsiteY3" fmla="*/ 0 h 4314491"/>
                  <a:gd name="connsiteX4" fmla="*/ 5660413 w 6369027"/>
                  <a:gd name="connsiteY4" fmla="*/ 20320 h 4314491"/>
                  <a:gd name="connsiteX5" fmla="*/ 6356835 w 6369027"/>
                  <a:gd name="connsiteY5" fmla="*/ 692358 h 4314491"/>
                  <a:gd name="connsiteX6" fmla="*/ 6369027 w 6369027"/>
                  <a:gd name="connsiteY6" fmla="*/ 3627675 h 4314491"/>
                  <a:gd name="connsiteX7" fmla="*/ 5617187 w 6369027"/>
                  <a:gd name="connsiteY7" fmla="*/ 4314491 h 4314491"/>
                  <a:gd name="connsiteX8" fmla="*/ 3417455 w 6369027"/>
                  <a:gd name="connsiteY8" fmla="*/ 4310427 h 4314491"/>
                  <a:gd name="connsiteX9" fmla="*/ 3417455 w 6369027"/>
                  <a:gd name="connsiteY9" fmla="*/ 4035922 h 4314491"/>
                  <a:gd name="connsiteX10" fmla="*/ 5505981 w 6369027"/>
                  <a:gd name="connsiteY10" fmla="*/ 4031858 h 4314491"/>
                  <a:gd name="connsiteX11" fmla="*/ 6142182 w 6369027"/>
                  <a:gd name="connsiteY11" fmla="*/ 3407849 h 4314491"/>
                  <a:gd name="connsiteX12" fmla="*/ 6142182 w 6369027"/>
                  <a:gd name="connsiteY12" fmla="*/ 775485 h 4314491"/>
                  <a:gd name="connsiteX13" fmla="*/ 5652655 w 6369027"/>
                  <a:gd name="connsiteY13" fmla="*/ 285958 h 4314491"/>
                  <a:gd name="connsiteX14" fmla="*/ 831273 w 6369027"/>
                  <a:gd name="connsiteY14" fmla="*/ 285958 h 4314491"/>
                  <a:gd name="connsiteX15" fmla="*/ 341746 w 6369027"/>
                  <a:gd name="connsiteY15" fmla="*/ 775485 h 4314491"/>
                  <a:gd name="connsiteX16" fmla="*/ 258618 w 6369027"/>
                  <a:gd name="connsiteY16" fmla="*/ 2927558 h 4314491"/>
                  <a:gd name="connsiteX0" fmla="*/ 258618 w 6369027"/>
                  <a:gd name="connsiteY0" fmla="*/ 2927558 h 4314491"/>
                  <a:gd name="connsiteX1" fmla="*/ 0 w 6369027"/>
                  <a:gd name="connsiteY1" fmla="*/ 2927558 h 4314491"/>
                  <a:gd name="connsiteX2" fmla="*/ 0 w 6369027"/>
                  <a:gd name="connsiteY2" fmla="*/ 729304 h 4314491"/>
                  <a:gd name="connsiteX3" fmla="*/ 700856 w 6369027"/>
                  <a:gd name="connsiteY3" fmla="*/ 0 h 4314491"/>
                  <a:gd name="connsiteX4" fmla="*/ 5660413 w 6369027"/>
                  <a:gd name="connsiteY4" fmla="*/ 20320 h 4314491"/>
                  <a:gd name="connsiteX5" fmla="*/ 6356835 w 6369027"/>
                  <a:gd name="connsiteY5" fmla="*/ 692358 h 4314491"/>
                  <a:gd name="connsiteX6" fmla="*/ 6369027 w 6369027"/>
                  <a:gd name="connsiteY6" fmla="*/ 3627675 h 4314491"/>
                  <a:gd name="connsiteX7" fmla="*/ 5617187 w 6369027"/>
                  <a:gd name="connsiteY7" fmla="*/ 4314491 h 4314491"/>
                  <a:gd name="connsiteX8" fmla="*/ 3417455 w 6369027"/>
                  <a:gd name="connsiteY8" fmla="*/ 4310427 h 4314491"/>
                  <a:gd name="connsiteX9" fmla="*/ 3417455 w 6369027"/>
                  <a:gd name="connsiteY9" fmla="*/ 4035922 h 4314491"/>
                  <a:gd name="connsiteX10" fmla="*/ 5505981 w 6369027"/>
                  <a:gd name="connsiteY10" fmla="*/ 4031858 h 4314491"/>
                  <a:gd name="connsiteX11" fmla="*/ 6142182 w 6369027"/>
                  <a:gd name="connsiteY11" fmla="*/ 3407849 h 4314491"/>
                  <a:gd name="connsiteX12" fmla="*/ 6142182 w 6369027"/>
                  <a:gd name="connsiteY12" fmla="*/ 775485 h 4314491"/>
                  <a:gd name="connsiteX13" fmla="*/ 5652655 w 6369027"/>
                  <a:gd name="connsiteY13" fmla="*/ 285958 h 4314491"/>
                  <a:gd name="connsiteX14" fmla="*/ 831273 w 6369027"/>
                  <a:gd name="connsiteY14" fmla="*/ 285958 h 4314491"/>
                  <a:gd name="connsiteX15" fmla="*/ 341746 w 6369027"/>
                  <a:gd name="connsiteY15" fmla="*/ 775485 h 4314491"/>
                  <a:gd name="connsiteX16" fmla="*/ 258618 w 6369027"/>
                  <a:gd name="connsiteY16" fmla="*/ 2927558 h 4314491"/>
                  <a:gd name="connsiteX0" fmla="*/ 258618 w 6370928"/>
                  <a:gd name="connsiteY0" fmla="*/ 2927558 h 4314491"/>
                  <a:gd name="connsiteX1" fmla="*/ 0 w 6370928"/>
                  <a:gd name="connsiteY1" fmla="*/ 2927558 h 4314491"/>
                  <a:gd name="connsiteX2" fmla="*/ 0 w 6370928"/>
                  <a:gd name="connsiteY2" fmla="*/ 729304 h 4314491"/>
                  <a:gd name="connsiteX3" fmla="*/ 700856 w 6370928"/>
                  <a:gd name="connsiteY3" fmla="*/ 0 h 4314491"/>
                  <a:gd name="connsiteX4" fmla="*/ 5660413 w 6370928"/>
                  <a:gd name="connsiteY4" fmla="*/ 20320 h 4314491"/>
                  <a:gd name="connsiteX5" fmla="*/ 6356835 w 6370928"/>
                  <a:gd name="connsiteY5" fmla="*/ 692358 h 4314491"/>
                  <a:gd name="connsiteX6" fmla="*/ 6369027 w 6370928"/>
                  <a:gd name="connsiteY6" fmla="*/ 3627675 h 4314491"/>
                  <a:gd name="connsiteX7" fmla="*/ 5617187 w 6370928"/>
                  <a:gd name="connsiteY7" fmla="*/ 4314491 h 4314491"/>
                  <a:gd name="connsiteX8" fmla="*/ 3417455 w 6370928"/>
                  <a:gd name="connsiteY8" fmla="*/ 4310427 h 4314491"/>
                  <a:gd name="connsiteX9" fmla="*/ 3417455 w 6370928"/>
                  <a:gd name="connsiteY9" fmla="*/ 4035922 h 4314491"/>
                  <a:gd name="connsiteX10" fmla="*/ 5505981 w 6370928"/>
                  <a:gd name="connsiteY10" fmla="*/ 4031858 h 4314491"/>
                  <a:gd name="connsiteX11" fmla="*/ 6142182 w 6370928"/>
                  <a:gd name="connsiteY11" fmla="*/ 3407849 h 4314491"/>
                  <a:gd name="connsiteX12" fmla="*/ 6142182 w 6370928"/>
                  <a:gd name="connsiteY12" fmla="*/ 775485 h 4314491"/>
                  <a:gd name="connsiteX13" fmla="*/ 5652655 w 6370928"/>
                  <a:gd name="connsiteY13" fmla="*/ 285958 h 4314491"/>
                  <a:gd name="connsiteX14" fmla="*/ 831273 w 6370928"/>
                  <a:gd name="connsiteY14" fmla="*/ 285958 h 4314491"/>
                  <a:gd name="connsiteX15" fmla="*/ 341746 w 6370928"/>
                  <a:gd name="connsiteY15" fmla="*/ 775485 h 4314491"/>
                  <a:gd name="connsiteX16" fmla="*/ 258618 w 6370928"/>
                  <a:gd name="connsiteY16" fmla="*/ 2927558 h 4314491"/>
                  <a:gd name="connsiteX0" fmla="*/ 258618 w 6371169"/>
                  <a:gd name="connsiteY0" fmla="*/ 2927558 h 4314491"/>
                  <a:gd name="connsiteX1" fmla="*/ 0 w 6371169"/>
                  <a:gd name="connsiteY1" fmla="*/ 2927558 h 4314491"/>
                  <a:gd name="connsiteX2" fmla="*/ 0 w 6371169"/>
                  <a:gd name="connsiteY2" fmla="*/ 729304 h 4314491"/>
                  <a:gd name="connsiteX3" fmla="*/ 700856 w 6371169"/>
                  <a:gd name="connsiteY3" fmla="*/ 0 h 4314491"/>
                  <a:gd name="connsiteX4" fmla="*/ 5660413 w 6371169"/>
                  <a:gd name="connsiteY4" fmla="*/ 20320 h 4314491"/>
                  <a:gd name="connsiteX5" fmla="*/ 6356835 w 6371169"/>
                  <a:gd name="connsiteY5" fmla="*/ 692358 h 4314491"/>
                  <a:gd name="connsiteX6" fmla="*/ 6369027 w 6371169"/>
                  <a:gd name="connsiteY6" fmla="*/ 3627675 h 4314491"/>
                  <a:gd name="connsiteX7" fmla="*/ 5617187 w 6371169"/>
                  <a:gd name="connsiteY7" fmla="*/ 4314491 h 4314491"/>
                  <a:gd name="connsiteX8" fmla="*/ 3417455 w 6371169"/>
                  <a:gd name="connsiteY8" fmla="*/ 4310427 h 4314491"/>
                  <a:gd name="connsiteX9" fmla="*/ 3417455 w 6371169"/>
                  <a:gd name="connsiteY9" fmla="*/ 4035922 h 4314491"/>
                  <a:gd name="connsiteX10" fmla="*/ 5505981 w 6371169"/>
                  <a:gd name="connsiteY10" fmla="*/ 4031858 h 4314491"/>
                  <a:gd name="connsiteX11" fmla="*/ 6142182 w 6371169"/>
                  <a:gd name="connsiteY11" fmla="*/ 3407849 h 4314491"/>
                  <a:gd name="connsiteX12" fmla="*/ 6142182 w 6371169"/>
                  <a:gd name="connsiteY12" fmla="*/ 775485 h 4314491"/>
                  <a:gd name="connsiteX13" fmla="*/ 5652655 w 6371169"/>
                  <a:gd name="connsiteY13" fmla="*/ 285958 h 4314491"/>
                  <a:gd name="connsiteX14" fmla="*/ 831273 w 6371169"/>
                  <a:gd name="connsiteY14" fmla="*/ 285958 h 4314491"/>
                  <a:gd name="connsiteX15" fmla="*/ 341746 w 6371169"/>
                  <a:gd name="connsiteY15" fmla="*/ 775485 h 4314491"/>
                  <a:gd name="connsiteX16" fmla="*/ 258618 w 6371169"/>
                  <a:gd name="connsiteY16" fmla="*/ 2927558 h 4314491"/>
                  <a:gd name="connsiteX0" fmla="*/ 258618 w 6371169"/>
                  <a:gd name="connsiteY0" fmla="*/ 2927558 h 4314491"/>
                  <a:gd name="connsiteX1" fmla="*/ 0 w 6371169"/>
                  <a:gd name="connsiteY1" fmla="*/ 2927558 h 4314491"/>
                  <a:gd name="connsiteX2" fmla="*/ 0 w 6371169"/>
                  <a:gd name="connsiteY2" fmla="*/ 729304 h 4314491"/>
                  <a:gd name="connsiteX3" fmla="*/ 700856 w 6371169"/>
                  <a:gd name="connsiteY3" fmla="*/ 0 h 4314491"/>
                  <a:gd name="connsiteX4" fmla="*/ 5660413 w 6371169"/>
                  <a:gd name="connsiteY4" fmla="*/ 20320 h 4314491"/>
                  <a:gd name="connsiteX5" fmla="*/ 6356835 w 6371169"/>
                  <a:gd name="connsiteY5" fmla="*/ 692358 h 4314491"/>
                  <a:gd name="connsiteX6" fmla="*/ 6369027 w 6371169"/>
                  <a:gd name="connsiteY6" fmla="*/ 3627675 h 4314491"/>
                  <a:gd name="connsiteX7" fmla="*/ 5617187 w 6371169"/>
                  <a:gd name="connsiteY7" fmla="*/ 4314491 h 4314491"/>
                  <a:gd name="connsiteX8" fmla="*/ 3417455 w 6371169"/>
                  <a:gd name="connsiteY8" fmla="*/ 4310427 h 4314491"/>
                  <a:gd name="connsiteX9" fmla="*/ 3417455 w 6371169"/>
                  <a:gd name="connsiteY9" fmla="*/ 4035922 h 4314491"/>
                  <a:gd name="connsiteX10" fmla="*/ 5505981 w 6371169"/>
                  <a:gd name="connsiteY10" fmla="*/ 4031858 h 4314491"/>
                  <a:gd name="connsiteX11" fmla="*/ 6142182 w 6371169"/>
                  <a:gd name="connsiteY11" fmla="*/ 3407849 h 4314491"/>
                  <a:gd name="connsiteX12" fmla="*/ 6142182 w 6371169"/>
                  <a:gd name="connsiteY12" fmla="*/ 775485 h 4314491"/>
                  <a:gd name="connsiteX13" fmla="*/ 5652655 w 6371169"/>
                  <a:gd name="connsiteY13" fmla="*/ 285958 h 4314491"/>
                  <a:gd name="connsiteX14" fmla="*/ 831273 w 6371169"/>
                  <a:gd name="connsiteY14" fmla="*/ 285958 h 4314491"/>
                  <a:gd name="connsiteX15" fmla="*/ 341746 w 6371169"/>
                  <a:gd name="connsiteY15" fmla="*/ 775485 h 4314491"/>
                  <a:gd name="connsiteX16" fmla="*/ 258618 w 6371169"/>
                  <a:gd name="connsiteY16" fmla="*/ 2927558 h 4314491"/>
                  <a:gd name="connsiteX0" fmla="*/ 258618 w 6371169"/>
                  <a:gd name="connsiteY0" fmla="*/ 2927558 h 4314491"/>
                  <a:gd name="connsiteX1" fmla="*/ 0 w 6371169"/>
                  <a:gd name="connsiteY1" fmla="*/ 2927558 h 4314491"/>
                  <a:gd name="connsiteX2" fmla="*/ 0 w 6371169"/>
                  <a:gd name="connsiteY2" fmla="*/ 729304 h 4314491"/>
                  <a:gd name="connsiteX3" fmla="*/ 700856 w 6371169"/>
                  <a:gd name="connsiteY3" fmla="*/ 0 h 4314491"/>
                  <a:gd name="connsiteX4" fmla="*/ 5660413 w 6371169"/>
                  <a:gd name="connsiteY4" fmla="*/ 20320 h 4314491"/>
                  <a:gd name="connsiteX5" fmla="*/ 6356835 w 6371169"/>
                  <a:gd name="connsiteY5" fmla="*/ 692358 h 4314491"/>
                  <a:gd name="connsiteX6" fmla="*/ 6369027 w 6371169"/>
                  <a:gd name="connsiteY6" fmla="*/ 3416347 h 4314491"/>
                  <a:gd name="connsiteX7" fmla="*/ 5617187 w 6371169"/>
                  <a:gd name="connsiteY7" fmla="*/ 4314491 h 4314491"/>
                  <a:gd name="connsiteX8" fmla="*/ 3417455 w 6371169"/>
                  <a:gd name="connsiteY8" fmla="*/ 4310427 h 4314491"/>
                  <a:gd name="connsiteX9" fmla="*/ 3417455 w 6371169"/>
                  <a:gd name="connsiteY9" fmla="*/ 4035922 h 4314491"/>
                  <a:gd name="connsiteX10" fmla="*/ 5505981 w 6371169"/>
                  <a:gd name="connsiteY10" fmla="*/ 4031858 h 4314491"/>
                  <a:gd name="connsiteX11" fmla="*/ 6142182 w 6371169"/>
                  <a:gd name="connsiteY11" fmla="*/ 3407849 h 4314491"/>
                  <a:gd name="connsiteX12" fmla="*/ 6142182 w 6371169"/>
                  <a:gd name="connsiteY12" fmla="*/ 775485 h 4314491"/>
                  <a:gd name="connsiteX13" fmla="*/ 5652655 w 6371169"/>
                  <a:gd name="connsiteY13" fmla="*/ 285958 h 4314491"/>
                  <a:gd name="connsiteX14" fmla="*/ 831273 w 6371169"/>
                  <a:gd name="connsiteY14" fmla="*/ 285958 h 4314491"/>
                  <a:gd name="connsiteX15" fmla="*/ 341746 w 6371169"/>
                  <a:gd name="connsiteY15" fmla="*/ 775485 h 4314491"/>
                  <a:gd name="connsiteX16" fmla="*/ 258618 w 6371169"/>
                  <a:gd name="connsiteY16" fmla="*/ 2927558 h 4314491"/>
                  <a:gd name="connsiteX0" fmla="*/ 258618 w 6372615"/>
                  <a:gd name="connsiteY0" fmla="*/ 2927558 h 4314491"/>
                  <a:gd name="connsiteX1" fmla="*/ 0 w 6372615"/>
                  <a:gd name="connsiteY1" fmla="*/ 2927558 h 4314491"/>
                  <a:gd name="connsiteX2" fmla="*/ 0 w 6372615"/>
                  <a:gd name="connsiteY2" fmla="*/ 729304 h 4314491"/>
                  <a:gd name="connsiteX3" fmla="*/ 700856 w 6372615"/>
                  <a:gd name="connsiteY3" fmla="*/ 0 h 4314491"/>
                  <a:gd name="connsiteX4" fmla="*/ 5660413 w 6372615"/>
                  <a:gd name="connsiteY4" fmla="*/ 20320 h 4314491"/>
                  <a:gd name="connsiteX5" fmla="*/ 6356835 w 6372615"/>
                  <a:gd name="connsiteY5" fmla="*/ 692358 h 4314491"/>
                  <a:gd name="connsiteX6" fmla="*/ 6369027 w 6372615"/>
                  <a:gd name="connsiteY6" fmla="*/ 3416347 h 4314491"/>
                  <a:gd name="connsiteX7" fmla="*/ 5617187 w 6372615"/>
                  <a:gd name="connsiteY7" fmla="*/ 4314491 h 4314491"/>
                  <a:gd name="connsiteX8" fmla="*/ 3417455 w 6372615"/>
                  <a:gd name="connsiteY8" fmla="*/ 4310427 h 4314491"/>
                  <a:gd name="connsiteX9" fmla="*/ 3417455 w 6372615"/>
                  <a:gd name="connsiteY9" fmla="*/ 4035922 h 4314491"/>
                  <a:gd name="connsiteX10" fmla="*/ 5505981 w 6372615"/>
                  <a:gd name="connsiteY10" fmla="*/ 4031858 h 4314491"/>
                  <a:gd name="connsiteX11" fmla="*/ 6142182 w 6372615"/>
                  <a:gd name="connsiteY11" fmla="*/ 3407849 h 4314491"/>
                  <a:gd name="connsiteX12" fmla="*/ 6142182 w 6372615"/>
                  <a:gd name="connsiteY12" fmla="*/ 775485 h 4314491"/>
                  <a:gd name="connsiteX13" fmla="*/ 5652655 w 6372615"/>
                  <a:gd name="connsiteY13" fmla="*/ 285958 h 4314491"/>
                  <a:gd name="connsiteX14" fmla="*/ 831273 w 6372615"/>
                  <a:gd name="connsiteY14" fmla="*/ 285958 h 4314491"/>
                  <a:gd name="connsiteX15" fmla="*/ 341746 w 6372615"/>
                  <a:gd name="connsiteY15" fmla="*/ 775485 h 4314491"/>
                  <a:gd name="connsiteX16" fmla="*/ 258618 w 6372615"/>
                  <a:gd name="connsiteY16" fmla="*/ 2927558 h 4314491"/>
                  <a:gd name="connsiteX0" fmla="*/ 258618 w 6369027"/>
                  <a:gd name="connsiteY0" fmla="*/ 2927558 h 4314491"/>
                  <a:gd name="connsiteX1" fmla="*/ 0 w 6369027"/>
                  <a:gd name="connsiteY1" fmla="*/ 2927558 h 4314491"/>
                  <a:gd name="connsiteX2" fmla="*/ 0 w 6369027"/>
                  <a:gd name="connsiteY2" fmla="*/ 729304 h 4314491"/>
                  <a:gd name="connsiteX3" fmla="*/ 700856 w 6369027"/>
                  <a:gd name="connsiteY3" fmla="*/ 0 h 4314491"/>
                  <a:gd name="connsiteX4" fmla="*/ 5660413 w 6369027"/>
                  <a:gd name="connsiteY4" fmla="*/ 20320 h 4314491"/>
                  <a:gd name="connsiteX5" fmla="*/ 6356835 w 6369027"/>
                  <a:gd name="connsiteY5" fmla="*/ 692358 h 4314491"/>
                  <a:gd name="connsiteX6" fmla="*/ 6369027 w 6369027"/>
                  <a:gd name="connsiteY6" fmla="*/ 3416347 h 4314491"/>
                  <a:gd name="connsiteX7" fmla="*/ 5617187 w 6369027"/>
                  <a:gd name="connsiteY7" fmla="*/ 4314491 h 4314491"/>
                  <a:gd name="connsiteX8" fmla="*/ 3417455 w 6369027"/>
                  <a:gd name="connsiteY8" fmla="*/ 4310427 h 4314491"/>
                  <a:gd name="connsiteX9" fmla="*/ 3417455 w 6369027"/>
                  <a:gd name="connsiteY9" fmla="*/ 4035922 h 4314491"/>
                  <a:gd name="connsiteX10" fmla="*/ 5505981 w 6369027"/>
                  <a:gd name="connsiteY10" fmla="*/ 4031858 h 4314491"/>
                  <a:gd name="connsiteX11" fmla="*/ 6142182 w 6369027"/>
                  <a:gd name="connsiteY11" fmla="*/ 3407849 h 4314491"/>
                  <a:gd name="connsiteX12" fmla="*/ 6142182 w 6369027"/>
                  <a:gd name="connsiteY12" fmla="*/ 775485 h 4314491"/>
                  <a:gd name="connsiteX13" fmla="*/ 5652655 w 6369027"/>
                  <a:gd name="connsiteY13" fmla="*/ 285958 h 4314491"/>
                  <a:gd name="connsiteX14" fmla="*/ 831273 w 6369027"/>
                  <a:gd name="connsiteY14" fmla="*/ 285958 h 4314491"/>
                  <a:gd name="connsiteX15" fmla="*/ 341746 w 6369027"/>
                  <a:gd name="connsiteY15" fmla="*/ 775485 h 4314491"/>
                  <a:gd name="connsiteX16" fmla="*/ 258618 w 6369027"/>
                  <a:gd name="connsiteY16" fmla="*/ 2927558 h 4314491"/>
                  <a:gd name="connsiteX0" fmla="*/ 258618 w 6371616"/>
                  <a:gd name="connsiteY0" fmla="*/ 2927558 h 4314491"/>
                  <a:gd name="connsiteX1" fmla="*/ 0 w 6371616"/>
                  <a:gd name="connsiteY1" fmla="*/ 2927558 h 4314491"/>
                  <a:gd name="connsiteX2" fmla="*/ 0 w 6371616"/>
                  <a:gd name="connsiteY2" fmla="*/ 729304 h 4314491"/>
                  <a:gd name="connsiteX3" fmla="*/ 700856 w 6371616"/>
                  <a:gd name="connsiteY3" fmla="*/ 0 h 4314491"/>
                  <a:gd name="connsiteX4" fmla="*/ 5660413 w 6371616"/>
                  <a:gd name="connsiteY4" fmla="*/ 20320 h 4314491"/>
                  <a:gd name="connsiteX5" fmla="*/ 6356835 w 6371616"/>
                  <a:gd name="connsiteY5" fmla="*/ 692358 h 4314491"/>
                  <a:gd name="connsiteX6" fmla="*/ 6369027 w 6371616"/>
                  <a:gd name="connsiteY6" fmla="*/ 3416347 h 4314491"/>
                  <a:gd name="connsiteX7" fmla="*/ 5617187 w 6371616"/>
                  <a:gd name="connsiteY7" fmla="*/ 4314491 h 4314491"/>
                  <a:gd name="connsiteX8" fmla="*/ 3417455 w 6371616"/>
                  <a:gd name="connsiteY8" fmla="*/ 4310427 h 4314491"/>
                  <a:gd name="connsiteX9" fmla="*/ 3417455 w 6371616"/>
                  <a:gd name="connsiteY9" fmla="*/ 4035922 h 4314491"/>
                  <a:gd name="connsiteX10" fmla="*/ 5505981 w 6371616"/>
                  <a:gd name="connsiteY10" fmla="*/ 4031858 h 4314491"/>
                  <a:gd name="connsiteX11" fmla="*/ 6142182 w 6371616"/>
                  <a:gd name="connsiteY11" fmla="*/ 3407849 h 4314491"/>
                  <a:gd name="connsiteX12" fmla="*/ 6142182 w 6371616"/>
                  <a:gd name="connsiteY12" fmla="*/ 775485 h 4314491"/>
                  <a:gd name="connsiteX13" fmla="*/ 5652655 w 6371616"/>
                  <a:gd name="connsiteY13" fmla="*/ 285958 h 4314491"/>
                  <a:gd name="connsiteX14" fmla="*/ 831273 w 6371616"/>
                  <a:gd name="connsiteY14" fmla="*/ 285958 h 4314491"/>
                  <a:gd name="connsiteX15" fmla="*/ 341746 w 6371616"/>
                  <a:gd name="connsiteY15" fmla="*/ 775485 h 4314491"/>
                  <a:gd name="connsiteX16" fmla="*/ 258618 w 6371616"/>
                  <a:gd name="connsiteY16" fmla="*/ 2927558 h 4314491"/>
                  <a:gd name="connsiteX0" fmla="*/ 258618 w 6371616"/>
                  <a:gd name="connsiteY0" fmla="*/ 2927558 h 4314491"/>
                  <a:gd name="connsiteX1" fmla="*/ 0 w 6371616"/>
                  <a:gd name="connsiteY1" fmla="*/ 2927558 h 4314491"/>
                  <a:gd name="connsiteX2" fmla="*/ 0 w 6371616"/>
                  <a:gd name="connsiteY2" fmla="*/ 729304 h 4314491"/>
                  <a:gd name="connsiteX3" fmla="*/ 700856 w 6371616"/>
                  <a:gd name="connsiteY3" fmla="*/ 0 h 4314491"/>
                  <a:gd name="connsiteX4" fmla="*/ 5660413 w 6371616"/>
                  <a:gd name="connsiteY4" fmla="*/ 20320 h 4314491"/>
                  <a:gd name="connsiteX5" fmla="*/ 6356835 w 6371616"/>
                  <a:gd name="connsiteY5" fmla="*/ 692358 h 4314491"/>
                  <a:gd name="connsiteX6" fmla="*/ 6369027 w 6371616"/>
                  <a:gd name="connsiteY6" fmla="*/ 3416347 h 4314491"/>
                  <a:gd name="connsiteX7" fmla="*/ 5617187 w 6371616"/>
                  <a:gd name="connsiteY7" fmla="*/ 4314491 h 4314491"/>
                  <a:gd name="connsiteX8" fmla="*/ 3417455 w 6371616"/>
                  <a:gd name="connsiteY8" fmla="*/ 4310427 h 4314491"/>
                  <a:gd name="connsiteX9" fmla="*/ 3417455 w 6371616"/>
                  <a:gd name="connsiteY9" fmla="*/ 4035922 h 4314491"/>
                  <a:gd name="connsiteX10" fmla="*/ 5505981 w 6371616"/>
                  <a:gd name="connsiteY10" fmla="*/ 4031858 h 4314491"/>
                  <a:gd name="connsiteX11" fmla="*/ 6142182 w 6371616"/>
                  <a:gd name="connsiteY11" fmla="*/ 3407849 h 4314491"/>
                  <a:gd name="connsiteX12" fmla="*/ 6142182 w 6371616"/>
                  <a:gd name="connsiteY12" fmla="*/ 775485 h 4314491"/>
                  <a:gd name="connsiteX13" fmla="*/ 5652655 w 6371616"/>
                  <a:gd name="connsiteY13" fmla="*/ 285958 h 4314491"/>
                  <a:gd name="connsiteX14" fmla="*/ 831273 w 6371616"/>
                  <a:gd name="connsiteY14" fmla="*/ 285958 h 4314491"/>
                  <a:gd name="connsiteX15" fmla="*/ 341746 w 6371616"/>
                  <a:gd name="connsiteY15" fmla="*/ 775485 h 4314491"/>
                  <a:gd name="connsiteX16" fmla="*/ 258618 w 6371616"/>
                  <a:gd name="connsiteY16" fmla="*/ 2927558 h 4314491"/>
                  <a:gd name="connsiteX0" fmla="*/ 258618 w 6371616"/>
                  <a:gd name="connsiteY0" fmla="*/ 2927558 h 4314491"/>
                  <a:gd name="connsiteX1" fmla="*/ 0 w 6371616"/>
                  <a:gd name="connsiteY1" fmla="*/ 2927558 h 4314491"/>
                  <a:gd name="connsiteX2" fmla="*/ 0 w 6371616"/>
                  <a:gd name="connsiteY2" fmla="*/ 729304 h 4314491"/>
                  <a:gd name="connsiteX3" fmla="*/ 700856 w 6371616"/>
                  <a:gd name="connsiteY3" fmla="*/ 0 h 4314491"/>
                  <a:gd name="connsiteX4" fmla="*/ 5660413 w 6371616"/>
                  <a:gd name="connsiteY4" fmla="*/ 20320 h 4314491"/>
                  <a:gd name="connsiteX5" fmla="*/ 6356835 w 6371616"/>
                  <a:gd name="connsiteY5" fmla="*/ 692358 h 4314491"/>
                  <a:gd name="connsiteX6" fmla="*/ 6369027 w 6371616"/>
                  <a:gd name="connsiteY6" fmla="*/ 3416347 h 4314491"/>
                  <a:gd name="connsiteX7" fmla="*/ 5617187 w 6371616"/>
                  <a:gd name="connsiteY7" fmla="*/ 4314491 h 4314491"/>
                  <a:gd name="connsiteX8" fmla="*/ 3417455 w 6371616"/>
                  <a:gd name="connsiteY8" fmla="*/ 4310427 h 4314491"/>
                  <a:gd name="connsiteX9" fmla="*/ 3417455 w 6371616"/>
                  <a:gd name="connsiteY9" fmla="*/ 4035922 h 4314491"/>
                  <a:gd name="connsiteX10" fmla="*/ 5505981 w 6371616"/>
                  <a:gd name="connsiteY10" fmla="*/ 4031858 h 4314491"/>
                  <a:gd name="connsiteX11" fmla="*/ 6142182 w 6371616"/>
                  <a:gd name="connsiteY11" fmla="*/ 3407849 h 4314491"/>
                  <a:gd name="connsiteX12" fmla="*/ 6142182 w 6371616"/>
                  <a:gd name="connsiteY12" fmla="*/ 775485 h 4314491"/>
                  <a:gd name="connsiteX13" fmla="*/ 5652655 w 6371616"/>
                  <a:gd name="connsiteY13" fmla="*/ 285958 h 4314491"/>
                  <a:gd name="connsiteX14" fmla="*/ 831273 w 6371616"/>
                  <a:gd name="connsiteY14" fmla="*/ 285958 h 4314491"/>
                  <a:gd name="connsiteX15" fmla="*/ 301405 w 6371616"/>
                  <a:gd name="connsiteY15" fmla="*/ 815826 h 4314491"/>
                  <a:gd name="connsiteX16" fmla="*/ 258618 w 6371616"/>
                  <a:gd name="connsiteY16" fmla="*/ 2927558 h 4314491"/>
                  <a:gd name="connsiteX0" fmla="*/ 292236 w 6371616"/>
                  <a:gd name="connsiteY0" fmla="*/ 2927558 h 4314491"/>
                  <a:gd name="connsiteX1" fmla="*/ 0 w 6371616"/>
                  <a:gd name="connsiteY1" fmla="*/ 2927558 h 4314491"/>
                  <a:gd name="connsiteX2" fmla="*/ 0 w 6371616"/>
                  <a:gd name="connsiteY2" fmla="*/ 729304 h 4314491"/>
                  <a:gd name="connsiteX3" fmla="*/ 700856 w 6371616"/>
                  <a:gd name="connsiteY3" fmla="*/ 0 h 4314491"/>
                  <a:gd name="connsiteX4" fmla="*/ 5660413 w 6371616"/>
                  <a:gd name="connsiteY4" fmla="*/ 20320 h 4314491"/>
                  <a:gd name="connsiteX5" fmla="*/ 6356835 w 6371616"/>
                  <a:gd name="connsiteY5" fmla="*/ 692358 h 4314491"/>
                  <a:gd name="connsiteX6" fmla="*/ 6369027 w 6371616"/>
                  <a:gd name="connsiteY6" fmla="*/ 3416347 h 4314491"/>
                  <a:gd name="connsiteX7" fmla="*/ 5617187 w 6371616"/>
                  <a:gd name="connsiteY7" fmla="*/ 4314491 h 4314491"/>
                  <a:gd name="connsiteX8" fmla="*/ 3417455 w 6371616"/>
                  <a:gd name="connsiteY8" fmla="*/ 4310427 h 4314491"/>
                  <a:gd name="connsiteX9" fmla="*/ 3417455 w 6371616"/>
                  <a:gd name="connsiteY9" fmla="*/ 4035922 h 4314491"/>
                  <a:gd name="connsiteX10" fmla="*/ 5505981 w 6371616"/>
                  <a:gd name="connsiteY10" fmla="*/ 4031858 h 4314491"/>
                  <a:gd name="connsiteX11" fmla="*/ 6142182 w 6371616"/>
                  <a:gd name="connsiteY11" fmla="*/ 3407849 h 4314491"/>
                  <a:gd name="connsiteX12" fmla="*/ 6142182 w 6371616"/>
                  <a:gd name="connsiteY12" fmla="*/ 775485 h 4314491"/>
                  <a:gd name="connsiteX13" fmla="*/ 5652655 w 6371616"/>
                  <a:gd name="connsiteY13" fmla="*/ 285958 h 4314491"/>
                  <a:gd name="connsiteX14" fmla="*/ 831273 w 6371616"/>
                  <a:gd name="connsiteY14" fmla="*/ 285958 h 4314491"/>
                  <a:gd name="connsiteX15" fmla="*/ 301405 w 6371616"/>
                  <a:gd name="connsiteY15" fmla="*/ 815826 h 4314491"/>
                  <a:gd name="connsiteX16" fmla="*/ 292236 w 6371616"/>
                  <a:gd name="connsiteY16" fmla="*/ 2927558 h 4314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71616" h="4314491">
                    <a:moveTo>
                      <a:pt x="292236" y="2927558"/>
                    </a:moveTo>
                    <a:lnTo>
                      <a:pt x="0" y="2927558"/>
                    </a:lnTo>
                    <a:lnTo>
                      <a:pt x="0" y="729304"/>
                    </a:lnTo>
                    <a:cubicBezTo>
                      <a:pt x="30419" y="433371"/>
                      <a:pt x="341253" y="3325"/>
                      <a:pt x="700856" y="0"/>
                    </a:cubicBezTo>
                    <a:lnTo>
                      <a:pt x="5660413" y="20320"/>
                    </a:lnTo>
                    <a:cubicBezTo>
                      <a:pt x="6187871" y="11330"/>
                      <a:pt x="6341441" y="359972"/>
                      <a:pt x="6356835" y="692358"/>
                    </a:cubicBezTo>
                    <a:lnTo>
                      <a:pt x="6369027" y="3416347"/>
                    </a:lnTo>
                    <a:cubicBezTo>
                      <a:pt x="6411022" y="4141094"/>
                      <a:pt x="5932824" y="4300944"/>
                      <a:pt x="5617187" y="4314491"/>
                    </a:cubicBezTo>
                    <a:lnTo>
                      <a:pt x="3417455" y="4310427"/>
                    </a:lnTo>
                    <a:lnTo>
                      <a:pt x="3417455" y="4035922"/>
                    </a:lnTo>
                    <a:lnTo>
                      <a:pt x="5505981" y="4031858"/>
                    </a:lnTo>
                    <a:cubicBezTo>
                      <a:pt x="5970016" y="4022991"/>
                      <a:pt x="6137379" y="3709324"/>
                      <a:pt x="6142182" y="3407849"/>
                    </a:cubicBezTo>
                    <a:cubicBezTo>
                      <a:pt x="6146985" y="3106374"/>
                      <a:pt x="6142182" y="1652940"/>
                      <a:pt x="6142182" y="775485"/>
                    </a:cubicBezTo>
                    <a:cubicBezTo>
                      <a:pt x="6129374" y="539157"/>
                      <a:pt x="5982455" y="294702"/>
                      <a:pt x="5652655" y="285958"/>
                    </a:cubicBezTo>
                    <a:lnTo>
                      <a:pt x="831273" y="285958"/>
                    </a:lnTo>
                    <a:cubicBezTo>
                      <a:pt x="582753" y="294702"/>
                      <a:pt x="318277" y="559178"/>
                      <a:pt x="301405" y="815826"/>
                    </a:cubicBezTo>
                    <a:cubicBezTo>
                      <a:pt x="298349" y="1519737"/>
                      <a:pt x="295292" y="2223647"/>
                      <a:pt x="292236" y="2927558"/>
                    </a:cubicBezTo>
                    <a:close/>
                  </a:path>
                </a:pathLst>
              </a:custGeom>
              <a:solidFill>
                <a:srgbClr val="59B4D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Tree>
    <p:extLst>
      <p:ext uri="{BB962C8B-B14F-4D97-AF65-F5344CB8AC3E}">
        <p14:creationId xmlns:p14="http://schemas.microsoft.com/office/powerpoint/2010/main" val="143726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970754-320B-4B59-9E2F-02963908A1E3}"/>
              </a:ext>
            </a:extLst>
          </p:cNvPr>
          <p:cNvSpPr/>
          <p:nvPr/>
        </p:nvSpPr>
        <p:spPr bwMode="auto">
          <a:xfrm>
            <a:off x="882" y="-19525"/>
            <a:ext cx="12434711" cy="5333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7173" tIns="101739" rIns="127173" bIns="101739" numCol="1" spcCol="0" rtlCol="0" fromWordArt="0" anchor="t" anchorCtr="0" forceAA="0" compatLnSpc="1">
            <a:prstTxWarp prst="textNoShape">
              <a:avLst/>
            </a:prstTxWarp>
            <a:noAutofit/>
          </a:bodyPr>
          <a:lstStyle/>
          <a:p>
            <a:pPr algn="ctr" defTabSz="648441" fontAlgn="base">
              <a:lnSpc>
                <a:spcPct val="90000"/>
              </a:lnSpc>
              <a:spcBef>
                <a:spcPct val="0"/>
              </a:spcBef>
              <a:spcAft>
                <a:spcPct val="0"/>
              </a:spcAft>
            </a:pPr>
            <a:endParaRPr lang="en-US" sz="1669"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882" y="10958089"/>
            <a:ext cx="12434711" cy="5851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582" tIns="234065" rIns="292582" bIns="234065" numCol="1" spcCol="0" rtlCol="0" fromWordArt="0" anchor="t" anchorCtr="0" forceAA="0" compatLnSpc="1">
            <a:prstTxWarp prst="textNoShape">
              <a:avLst/>
            </a:prstTxWarp>
            <a:noAutofit/>
          </a:bodyPr>
          <a:lstStyle/>
          <a:p>
            <a:pPr algn="ctr" defTabSz="1492038" fontAlgn="base">
              <a:lnSpc>
                <a:spcPct val="90000"/>
              </a:lnSpc>
              <a:spcBef>
                <a:spcPct val="0"/>
              </a:spcBef>
              <a:spcAft>
                <a:spcPct val="0"/>
              </a:spcAft>
            </a:pPr>
            <a:endParaRPr lang="en-US" sz="384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28699" y="-8869"/>
            <a:ext cx="4035320" cy="537875"/>
          </a:xfrm>
          <a:prstGeom prst="rect">
            <a:avLst/>
          </a:prstGeom>
          <a:noFill/>
        </p:spPr>
        <p:txBody>
          <a:bodyPr wrap="none" lIns="0" tIns="0" rIns="0" bIns="0" rtlCol="0" anchor="ctr">
            <a:noAutofit/>
          </a:bodyPr>
          <a:lstStyle/>
          <a:p>
            <a:r>
              <a:rPr lang="en-US" sz="2782" dirty="0">
                <a:solidFill>
                  <a:schemeClr val="bg1"/>
                </a:solidFill>
              </a:rPr>
              <a:t>Azure IoT Content Map</a:t>
            </a:r>
          </a:p>
        </p:txBody>
      </p:sp>
      <p:pic>
        <p:nvPicPr>
          <p:cNvPr id="95" name="Picture 94"/>
          <p:cNvPicPr/>
          <p:nvPr/>
        </p:nvPicPr>
        <p:blipFill rotWithShape="1">
          <a:blip r:embed="rId3" cstate="print">
            <a:clrChange>
              <a:clrFrom>
                <a:srgbClr val="2F76B5"/>
              </a:clrFrom>
              <a:clrTo>
                <a:srgbClr val="2F76B5">
                  <a:alpha val="0"/>
                </a:srgbClr>
              </a:clrTo>
            </a:clrChange>
            <a:extLst>
              <a:ext uri="{28A0092B-C50C-407E-A947-70E740481C1C}">
                <a14:useLocalDpi xmlns:a14="http://schemas.microsoft.com/office/drawing/2010/main" val="0"/>
              </a:ext>
            </a:extLst>
          </a:blip>
          <a:srcRect l="2100" t="8360" r="-340" b="-4901"/>
          <a:stretch/>
        </p:blipFill>
        <p:spPr bwMode="auto">
          <a:xfrm>
            <a:off x="-28069" y="10962901"/>
            <a:ext cx="12505462" cy="582714"/>
          </a:xfrm>
          <a:prstGeom prst="rect">
            <a:avLst/>
          </a:prstGeom>
          <a:ln>
            <a:noFill/>
          </a:ln>
          <a:extLst>
            <a:ext uri="{53640926-AAD7-44D8-BBD7-CCE9431645EC}">
              <a14:shadowObscured xmlns:a14="http://schemas.microsoft.com/office/drawing/2010/main"/>
            </a:ext>
          </a:extLst>
        </p:spPr>
      </p:pic>
      <p:sp>
        <p:nvSpPr>
          <p:cNvPr id="12" name="Rectangle 11"/>
          <p:cNvSpPr/>
          <p:nvPr/>
        </p:nvSpPr>
        <p:spPr>
          <a:xfrm>
            <a:off x="4427630" y="11080698"/>
            <a:ext cx="3594061" cy="363176"/>
          </a:xfrm>
          <a:prstGeom prst="rect">
            <a:avLst/>
          </a:prstGeom>
        </p:spPr>
        <p:txBody>
          <a:bodyPr wrap="none" anchor="ctr">
            <a:spAutoFit/>
          </a:bodyPr>
          <a:lstStyle/>
          <a:p>
            <a:pPr algn="ctr"/>
            <a:r>
              <a:rPr lang="en-US" sz="1760" dirty="0">
                <a:solidFill>
                  <a:schemeClr val="bg1"/>
                </a:solidFill>
                <a:latin typeface="Segoe UI Semibold" panose="020B0702040204020203" pitchFamily="34" charset="0"/>
                <a:ea typeface="Segoe UI" pitchFamily="34" charset="0"/>
                <a:cs typeface="Segoe UI Semibold" panose="020B0702040204020203" pitchFamily="34" charset="0"/>
              </a:rPr>
              <a:t>Microsoft.com/internet-of-things</a:t>
            </a:r>
            <a:endParaRPr lang="en-US" sz="1760" dirty="0">
              <a:solidFill>
                <a:schemeClr val="bg1"/>
              </a:solidFill>
            </a:endParaRPr>
          </a:p>
        </p:txBody>
      </p:sp>
      <p:sp>
        <p:nvSpPr>
          <p:cNvPr id="29" name="Rectangle 28"/>
          <p:cNvSpPr/>
          <p:nvPr/>
        </p:nvSpPr>
        <p:spPr>
          <a:xfrm>
            <a:off x="11803545" y="11137511"/>
            <a:ext cx="150869" cy="249545"/>
          </a:xfrm>
          <a:prstGeom prst="rect">
            <a:avLst/>
          </a:prstGeom>
        </p:spPr>
        <p:txBody>
          <a:bodyPr wrap="none" lIns="0" tIns="0" rIns="0" bIns="0" anchor="ctr">
            <a:noAutofit/>
          </a:bodyPr>
          <a:lstStyle/>
          <a:p>
            <a:pPr algn="ctr"/>
            <a:r>
              <a:rPr lang="en-US" sz="1760" dirty="0">
                <a:solidFill>
                  <a:schemeClr val="bg1"/>
                </a:solidFill>
                <a:latin typeface="Segoe UI Semibold" panose="020B0702040204020203" pitchFamily="34" charset="0"/>
                <a:ea typeface="Segoe UI" pitchFamily="34" charset="0"/>
                <a:cs typeface="Segoe UI Semibold" panose="020B0702040204020203" pitchFamily="34" charset="0"/>
              </a:rPr>
              <a:t>1</a:t>
            </a:r>
            <a:endParaRPr lang="en-US" sz="1760" dirty="0">
              <a:solidFill>
                <a:schemeClr val="bg1"/>
              </a:solidFill>
            </a:endParaRPr>
          </a:p>
        </p:txBody>
      </p:sp>
      <p:sp>
        <p:nvSpPr>
          <p:cNvPr id="30" name="Rectangle 4"/>
          <p:cNvSpPr>
            <a:spLocks noChangeArrowheads="1"/>
          </p:cNvSpPr>
          <p:nvPr/>
        </p:nvSpPr>
        <p:spPr bwMode="auto">
          <a:xfrm>
            <a:off x="4800953" y="583567"/>
            <a:ext cx="3219390" cy="34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72" tIns="73145" rIns="146291" bIns="73145" numCol="1" anchor="ctr" anchorCtr="0" compatLnSpc="1">
            <a:prstTxWarp prst="textNoShape">
              <a:avLst/>
            </a:prstTxWarp>
            <a:spAutoFit/>
          </a:bodyPr>
          <a:lstStyle>
            <a:lvl1pPr eaLnBrk="0" fontAlgn="base" hangingPunct="0">
              <a:spcBef>
                <a:spcPct val="0"/>
              </a:spcBef>
              <a:spcAft>
                <a:spcPct val="0"/>
              </a:spcAft>
              <a:tabLst>
                <a:tab pos="2327275" algn="l"/>
              </a:tabLst>
              <a:defRPr>
                <a:solidFill>
                  <a:schemeClr val="tx1"/>
                </a:solidFill>
                <a:latin typeface="Arial" panose="020B0604020202020204" pitchFamily="34" charset="0"/>
              </a:defRPr>
            </a:lvl1pPr>
            <a:lvl2pPr eaLnBrk="0" fontAlgn="base" hangingPunct="0">
              <a:spcBef>
                <a:spcPct val="0"/>
              </a:spcBef>
              <a:spcAft>
                <a:spcPct val="0"/>
              </a:spcAft>
              <a:tabLst>
                <a:tab pos="2327275" algn="l"/>
              </a:tabLst>
              <a:defRPr>
                <a:solidFill>
                  <a:schemeClr val="tx1"/>
                </a:solidFill>
                <a:latin typeface="Arial" panose="020B0604020202020204" pitchFamily="34" charset="0"/>
              </a:defRPr>
            </a:lvl2pPr>
            <a:lvl3pPr eaLnBrk="0" fontAlgn="base" hangingPunct="0">
              <a:spcBef>
                <a:spcPct val="0"/>
              </a:spcBef>
              <a:spcAft>
                <a:spcPct val="0"/>
              </a:spcAft>
              <a:tabLst>
                <a:tab pos="2327275" algn="l"/>
              </a:tabLst>
              <a:defRPr>
                <a:solidFill>
                  <a:schemeClr val="tx1"/>
                </a:solidFill>
                <a:latin typeface="Arial" panose="020B0604020202020204" pitchFamily="34" charset="0"/>
              </a:defRPr>
            </a:lvl3pPr>
            <a:lvl4pPr eaLnBrk="0" fontAlgn="base" hangingPunct="0">
              <a:spcBef>
                <a:spcPct val="0"/>
              </a:spcBef>
              <a:spcAft>
                <a:spcPct val="0"/>
              </a:spcAft>
              <a:tabLst>
                <a:tab pos="2327275" algn="l"/>
              </a:tabLst>
              <a:defRPr>
                <a:solidFill>
                  <a:schemeClr val="tx1"/>
                </a:solidFill>
                <a:latin typeface="Arial" panose="020B0604020202020204" pitchFamily="34" charset="0"/>
              </a:defRPr>
            </a:lvl4pPr>
            <a:lvl5pPr eaLnBrk="0" fontAlgn="base" hangingPunct="0">
              <a:spcBef>
                <a:spcPct val="0"/>
              </a:spcBef>
              <a:spcAft>
                <a:spcPct val="0"/>
              </a:spcAft>
              <a:tabLst>
                <a:tab pos="2327275" algn="l"/>
              </a:tabLst>
              <a:defRPr>
                <a:solidFill>
                  <a:schemeClr val="tx1"/>
                </a:solidFill>
                <a:latin typeface="Arial" panose="020B0604020202020204" pitchFamily="34" charset="0"/>
              </a:defRPr>
            </a:lvl5pPr>
            <a:lvl6pPr eaLnBrk="0" fontAlgn="base" hangingPunct="0">
              <a:spcBef>
                <a:spcPct val="0"/>
              </a:spcBef>
              <a:spcAft>
                <a:spcPct val="0"/>
              </a:spcAft>
              <a:tabLst>
                <a:tab pos="2327275" algn="l"/>
              </a:tabLst>
              <a:defRPr>
                <a:solidFill>
                  <a:schemeClr val="tx1"/>
                </a:solidFill>
                <a:latin typeface="Arial" panose="020B0604020202020204" pitchFamily="34" charset="0"/>
              </a:defRPr>
            </a:lvl6pPr>
            <a:lvl7pPr eaLnBrk="0" fontAlgn="base" hangingPunct="0">
              <a:spcBef>
                <a:spcPct val="0"/>
              </a:spcBef>
              <a:spcAft>
                <a:spcPct val="0"/>
              </a:spcAft>
              <a:tabLst>
                <a:tab pos="2327275" algn="l"/>
              </a:tabLst>
              <a:defRPr>
                <a:solidFill>
                  <a:schemeClr val="tx1"/>
                </a:solidFill>
                <a:latin typeface="Arial" panose="020B0604020202020204" pitchFamily="34" charset="0"/>
              </a:defRPr>
            </a:lvl7pPr>
            <a:lvl8pPr eaLnBrk="0" fontAlgn="base" hangingPunct="0">
              <a:spcBef>
                <a:spcPct val="0"/>
              </a:spcBef>
              <a:spcAft>
                <a:spcPct val="0"/>
              </a:spcAft>
              <a:tabLst>
                <a:tab pos="2327275" algn="l"/>
              </a:tabLst>
              <a:defRPr>
                <a:solidFill>
                  <a:schemeClr val="tx1"/>
                </a:solidFill>
                <a:latin typeface="Arial" panose="020B0604020202020204" pitchFamily="34" charset="0"/>
              </a:defRPr>
            </a:lvl8pPr>
            <a:lvl9pPr eaLnBrk="0" fontAlgn="base" hangingPunct="0">
              <a:spcBef>
                <a:spcPct val="0"/>
              </a:spcBef>
              <a:spcAft>
                <a:spcPct val="0"/>
              </a:spcAft>
              <a:tabLst>
                <a:tab pos="2327275" algn="l"/>
              </a:tabLst>
              <a:defRPr>
                <a:solidFill>
                  <a:schemeClr val="tx1"/>
                </a:solidFill>
                <a:latin typeface="Arial" panose="020B0604020202020204" pitchFamily="34" charset="0"/>
              </a:defRPr>
            </a:lvl9pPr>
          </a:lstStyle>
          <a:p>
            <a:pPr defTabSz="1463121">
              <a:tabLst>
                <a:tab pos="5486707" algn="ctr"/>
              </a:tabLst>
            </a:pPr>
            <a:r>
              <a:rPr lang="en-US" altLang="en-US" sz="1252" dirty="0" bmk="_Toc447882981">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rPr>
              <a:t>DATA INSIGHTS CAPABILITY GUIDES</a:t>
            </a:r>
            <a:endParaRPr lang="en-US" altLang="en-US" sz="1252" dirty="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endParaRPr>
          </a:p>
        </p:txBody>
      </p:sp>
      <p:pic>
        <p:nvPicPr>
          <p:cNvPr id="37" name="Picture 36"/>
          <p:cNvPicPr>
            <a:picLocks noChangeAspect="1"/>
          </p:cNvPicPr>
          <p:nvPr/>
        </p:nvPicPr>
        <p:blipFill>
          <a:blip r:embed="rId4">
            <a:biLevel thresh="25000"/>
          </a:blip>
          <a:stretch>
            <a:fillRect/>
          </a:stretch>
        </p:blipFill>
        <p:spPr>
          <a:xfrm>
            <a:off x="434217" y="11045357"/>
            <a:ext cx="1498438" cy="330165"/>
          </a:xfrm>
          <a:prstGeom prst="rect">
            <a:avLst/>
          </a:prstGeom>
        </p:spPr>
      </p:pic>
      <p:pic>
        <p:nvPicPr>
          <p:cNvPr id="43" name="Picture 42">
            <a:extLst>
              <a:ext uri="{FF2B5EF4-FFF2-40B4-BE49-F238E27FC236}">
                <a16:creationId xmlns:a16="http://schemas.microsoft.com/office/drawing/2014/main" id="{6AC2F2FA-AF7B-4A05-B978-F9F7379E9B1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black">
          <a:xfrm>
            <a:off x="10886088" y="82979"/>
            <a:ext cx="1419897" cy="322522"/>
          </a:xfrm>
          <a:prstGeom prst="rect">
            <a:avLst/>
          </a:prstGeom>
        </p:spPr>
      </p:pic>
      <p:sp>
        <p:nvSpPr>
          <p:cNvPr id="44" name="Rectangle 4">
            <a:extLst>
              <a:ext uri="{FF2B5EF4-FFF2-40B4-BE49-F238E27FC236}">
                <a16:creationId xmlns:a16="http://schemas.microsoft.com/office/drawing/2014/main" id="{1ECFED68-5C4F-47E9-BAFD-5C7A343CDF0E}"/>
              </a:ext>
            </a:extLst>
          </p:cNvPr>
          <p:cNvSpPr>
            <a:spLocks noChangeArrowheads="1"/>
          </p:cNvSpPr>
          <p:nvPr/>
        </p:nvSpPr>
        <p:spPr bwMode="auto">
          <a:xfrm>
            <a:off x="5408959" y="21098"/>
            <a:ext cx="1880142" cy="40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72" tIns="73145" rIns="146291" bIns="73145" numCol="1" anchor="ctr" anchorCtr="0" compatLnSpc="1">
            <a:prstTxWarp prst="textNoShape">
              <a:avLst/>
            </a:prstTxWarp>
            <a:spAutoFit/>
          </a:bodyPr>
          <a:lstStyle>
            <a:lvl1pPr eaLnBrk="0" fontAlgn="base" hangingPunct="0">
              <a:spcBef>
                <a:spcPct val="0"/>
              </a:spcBef>
              <a:spcAft>
                <a:spcPct val="0"/>
              </a:spcAft>
              <a:tabLst>
                <a:tab pos="2327275" algn="l"/>
              </a:tabLst>
              <a:defRPr>
                <a:solidFill>
                  <a:schemeClr val="tx1"/>
                </a:solidFill>
                <a:latin typeface="Arial" panose="020B0604020202020204" pitchFamily="34" charset="0"/>
              </a:defRPr>
            </a:lvl1pPr>
            <a:lvl2pPr eaLnBrk="0" fontAlgn="base" hangingPunct="0">
              <a:spcBef>
                <a:spcPct val="0"/>
              </a:spcBef>
              <a:spcAft>
                <a:spcPct val="0"/>
              </a:spcAft>
              <a:tabLst>
                <a:tab pos="2327275" algn="l"/>
              </a:tabLst>
              <a:defRPr>
                <a:solidFill>
                  <a:schemeClr val="tx1"/>
                </a:solidFill>
                <a:latin typeface="Arial" panose="020B0604020202020204" pitchFamily="34" charset="0"/>
              </a:defRPr>
            </a:lvl2pPr>
            <a:lvl3pPr eaLnBrk="0" fontAlgn="base" hangingPunct="0">
              <a:spcBef>
                <a:spcPct val="0"/>
              </a:spcBef>
              <a:spcAft>
                <a:spcPct val="0"/>
              </a:spcAft>
              <a:tabLst>
                <a:tab pos="2327275" algn="l"/>
              </a:tabLst>
              <a:defRPr>
                <a:solidFill>
                  <a:schemeClr val="tx1"/>
                </a:solidFill>
                <a:latin typeface="Arial" panose="020B0604020202020204" pitchFamily="34" charset="0"/>
              </a:defRPr>
            </a:lvl3pPr>
            <a:lvl4pPr eaLnBrk="0" fontAlgn="base" hangingPunct="0">
              <a:spcBef>
                <a:spcPct val="0"/>
              </a:spcBef>
              <a:spcAft>
                <a:spcPct val="0"/>
              </a:spcAft>
              <a:tabLst>
                <a:tab pos="2327275" algn="l"/>
              </a:tabLst>
              <a:defRPr>
                <a:solidFill>
                  <a:schemeClr val="tx1"/>
                </a:solidFill>
                <a:latin typeface="Arial" panose="020B0604020202020204" pitchFamily="34" charset="0"/>
              </a:defRPr>
            </a:lvl4pPr>
            <a:lvl5pPr eaLnBrk="0" fontAlgn="base" hangingPunct="0">
              <a:spcBef>
                <a:spcPct val="0"/>
              </a:spcBef>
              <a:spcAft>
                <a:spcPct val="0"/>
              </a:spcAft>
              <a:tabLst>
                <a:tab pos="2327275" algn="l"/>
              </a:tabLst>
              <a:defRPr>
                <a:solidFill>
                  <a:schemeClr val="tx1"/>
                </a:solidFill>
                <a:latin typeface="Arial" panose="020B0604020202020204" pitchFamily="34" charset="0"/>
              </a:defRPr>
            </a:lvl5pPr>
            <a:lvl6pPr eaLnBrk="0" fontAlgn="base" hangingPunct="0">
              <a:spcBef>
                <a:spcPct val="0"/>
              </a:spcBef>
              <a:spcAft>
                <a:spcPct val="0"/>
              </a:spcAft>
              <a:tabLst>
                <a:tab pos="2327275" algn="l"/>
              </a:tabLst>
              <a:defRPr>
                <a:solidFill>
                  <a:schemeClr val="tx1"/>
                </a:solidFill>
                <a:latin typeface="Arial" panose="020B0604020202020204" pitchFamily="34" charset="0"/>
              </a:defRPr>
            </a:lvl6pPr>
            <a:lvl7pPr eaLnBrk="0" fontAlgn="base" hangingPunct="0">
              <a:spcBef>
                <a:spcPct val="0"/>
              </a:spcBef>
              <a:spcAft>
                <a:spcPct val="0"/>
              </a:spcAft>
              <a:tabLst>
                <a:tab pos="2327275" algn="l"/>
              </a:tabLst>
              <a:defRPr>
                <a:solidFill>
                  <a:schemeClr val="tx1"/>
                </a:solidFill>
                <a:latin typeface="Arial" panose="020B0604020202020204" pitchFamily="34" charset="0"/>
              </a:defRPr>
            </a:lvl7pPr>
            <a:lvl8pPr eaLnBrk="0" fontAlgn="base" hangingPunct="0">
              <a:spcBef>
                <a:spcPct val="0"/>
              </a:spcBef>
              <a:spcAft>
                <a:spcPct val="0"/>
              </a:spcAft>
              <a:tabLst>
                <a:tab pos="2327275" algn="l"/>
              </a:tabLst>
              <a:defRPr>
                <a:solidFill>
                  <a:schemeClr val="tx1"/>
                </a:solidFill>
                <a:latin typeface="Arial" panose="020B0604020202020204" pitchFamily="34" charset="0"/>
              </a:defRPr>
            </a:lvl8pPr>
            <a:lvl9pPr eaLnBrk="0" fontAlgn="base" hangingPunct="0">
              <a:spcBef>
                <a:spcPct val="0"/>
              </a:spcBef>
              <a:spcAft>
                <a:spcPct val="0"/>
              </a:spcAft>
              <a:tabLst>
                <a:tab pos="2327275" algn="l"/>
              </a:tabLst>
              <a:defRPr>
                <a:solidFill>
                  <a:schemeClr val="tx1"/>
                </a:solidFill>
                <a:latin typeface="Arial" panose="020B0604020202020204" pitchFamily="34" charset="0"/>
              </a:defRPr>
            </a:lvl9pPr>
          </a:lstStyle>
          <a:p>
            <a:pPr defTabSz="1463121">
              <a:tabLst>
                <a:tab pos="5486707" algn="ctr"/>
              </a:tabLst>
            </a:pPr>
            <a:r>
              <a:rPr lang="en-US" altLang="en-US" sz="1680" dirty="0" bmk="_Toc447882981">
                <a:solidFill>
                  <a:schemeClr val="bg1"/>
                </a:solidFill>
                <a:latin typeface="Segoe UI Semibold" panose="020B0702040204020203" pitchFamily="34" charset="0"/>
                <a:ea typeface="Times New Roman" panose="02020603050405020304" pitchFamily="18" charset="0"/>
                <a:cs typeface="Segoe UI Semibold" panose="020B0702040204020203" pitchFamily="34" charset="0"/>
              </a:rPr>
              <a:t>READINESS</a:t>
            </a:r>
            <a:endParaRPr lang="en-US" altLang="en-US" sz="1680" dirty="0">
              <a:solidFill>
                <a:schemeClr val="bg1"/>
              </a:solidFill>
              <a:latin typeface="Segoe UI Semibold" panose="020B0702040204020203" pitchFamily="34" charset="0"/>
              <a:ea typeface="Times New Roman" panose="02020603050405020304" pitchFamily="18" charset="0"/>
              <a:cs typeface="Segoe UI Semibold" panose="020B0702040204020203" pitchFamily="34" charset="0"/>
            </a:endParaRPr>
          </a:p>
        </p:txBody>
      </p:sp>
      <p:sp>
        <p:nvSpPr>
          <p:cNvPr id="45" name="Rectangle 2">
            <a:extLst>
              <a:ext uri="{FF2B5EF4-FFF2-40B4-BE49-F238E27FC236}">
                <a16:creationId xmlns:a16="http://schemas.microsoft.com/office/drawing/2014/main" id="{0980ED10-C122-474F-8FB6-171E08E1A571}"/>
              </a:ext>
            </a:extLst>
          </p:cNvPr>
          <p:cNvSpPr>
            <a:spLocks noChangeArrowheads="1"/>
          </p:cNvSpPr>
          <p:nvPr/>
        </p:nvSpPr>
        <p:spPr bwMode="auto">
          <a:xfrm>
            <a:off x="551078" y="598429"/>
            <a:ext cx="2992485" cy="25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733" tIns="31789" rIns="63578" bIns="31789" numCol="1" anchor="ctr" anchorCtr="0" compatLnSpc="1">
            <a:prstTxWarp prst="textNoShape">
              <a:avLst/>
            </a:prstTxWarp>
            <a:spAutoFit/>
          </a:bodyPr>
          <a:lstStyle/>
          <a:p>
            <a:pPr defTabSz="635909" eaLnBrk="0" fontAlgn="base" hangingPunct="0">
              <a:spcBef>
                <a:spcPct val="0"/>
              </a:spcBef>
              <a:spcAft>
                <a:spcPct val="0"/>
              </a:spcAft>
              <a:tabLst>
                <a:tab pos="2384659" algn="ctr"/>
              </a:tabLst>
            </a:pPr>
            <a:r>
              <a:rPr lang="en-US" altLang="en-US" sz="1252" dirty="0" bmk="_Toc44788298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rPr>
              <a:t>IoT SCHOOL AND IoT SHOW</a:t>
            </a:r>
            <a:endParaRPr lang="en-US" altLang="en-US" sz="1252" dirty="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endParaRPr>
          </a:p>
        </p:txBody>
      </p:sp>
      <p:sp>
        <p:nvSpPr>
          <p:cNvPr id="48" name="Rectangle 2">
            <a:extLst>
              <a:ext uri="{FF2B5EF4-FFF2-40B4-BE49-F238E27FC236}">
                <a16:creationId xmlns:a16="http://schemas.microsoft.com/office/drawing/2014/main" id="{155DB81E-21F0-44F2-9AE8-D23430422B1D}"/>
              </a:ext>
            </a:extLst>
          </p:cNvPr>
          <p:cNvSpPr>
            <a:spLocks noChangeArrowheads="1"/>
          </p:cNvSpPr>
          <p:nvPr/>
        </p:nvSpPr>
        <p:spPr bwMode="auto">
          <a:xfrm>
            <a:off x="8818772" y="3839270"/>
            <a:ext cx="3320687" cy="25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733" tIns="31789" rIns="63578" bIns="31789" numCol="1" anchor="ctr" anchorCtr="0" compatLnSpc="1">
            <a:prstTxWarp prst="textNoShape">
              <a:avLst/>
            </a:prstTxWarp>
            <a:spAutoFit/>
          </a:bodyPr>
          <a:lstStyle/>
          <a:p>
            <a:pPr defTabSz="635909" eaLnBrk="0" fontAlgn="base" hangingPunct="0">
              <a:spcBef>
                <a:spcPct val="0"/>
              </a:spcBef>
              <a:spcAft>
                <a:spcPct val="0"/>
              </a:spcAft>
              <a:tabLst>
                <a:tab pos="2384659" algn="ctr"/>
              </a:tabLst>
            </a:pPr>
            <a:r>
              <a:rPr lang="en-US" altLang="en-US" sz="1252" dirty="0" bmk="_Toc44788298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rPr>
              <a:t>MANUFACTURING INDUSTRY CONTENT</a:t>
            </a:r>
            <a:endParaRPr lang="en-US" altLang="en-US" sz="1252" dirty="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endParaRPr>
          </a:p>
        </p:txBody>
      </p:sp>
      <p:sp>
        <p:nvSpPr>
          <p:cNvPr id="54" name="Rectangle 2">
            <a:extLst>
              <a:ext uri="{FF2B5EF4-FFF2-40B4-BE49-F238E27FC236}">
                <a16:creationId xmlns:a16="http://schemas.microsoft.com/office/drawing/2014/main" id="{79EBA0C3-3BFA-4334-A288-98D8F276A732}"/>
              </a:ext>
            </a:extLst>
          </p:cNvPr>
          <p:cNvSpPr>
            <a:spLocks noChangeArrowheads="1"/>
          </p:cNvSpPr>
          <p:nvPr/>
        </p:nvSpPr>
        <p:spPr bwMode="auto">
          <a:xfrm>
            <a:off x="5097340" y="4037896"/>
            <a:ext cx="2327152" cy="25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733" tIns="31789" rIns="63578" bIns="31789" numCol="1" anchor="ctr" anchorCtr="0" compatLnSpc="1">
            <a:prstTxWarp prst="textNoShape">
              <a:avLst/>
            </a:prstTxWarp>
            <a:spAutoFit/>
          </a:bodyPr>
          <a:lstStyle/>
          <a:p>
            <a:pPr defTabSz="635909" eaLnBrk="0" fontAlgn="base" hangingPunct="0">
              <a:spcBef>
                <a:spcPct val="0"/>
              </a:spcBef>
              <a:spcAft>
                <a:spcPct val="0"/>
              </a:spcAft>
              <a:tabLst>
                <a:tab pos="2384659" algn="ctr"/>
              </a:tabLst>
            </a:pPr>
            <a:r>
              <a:rPr lang="en-US" altLang="en-US" sz="1252" dirty="0" bmk="_Toc44788298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rPr>
              <a:t>SERVICES</a:t>
            </a:r>
            <a:endParaRPr lang="en-US" altLang="en-US" sz="1252" dirty="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endParaRPr>
          </a:p>
        </p:txBody>
      </p:sp>
      <p:graphicFrame>
        <p:nvGraphicFramePr>
          <p:cNvPr id="52" name="Table 51">
            <a:extLst>
              <a:ext uri="{FF2B5EF4-FFF2-40B4-BE49-F238E27FC236}">
                <a16:creationId xmlns:a16="http://schemas.microsoft.com/office/drawing/2014/main" id="{F1DD7E5D-C2EC-4BC3-897A-A411F1FADA91}"/>
              </a:ext>
            </a:extLst>
          </p:cNvPr>
          <p:cNvGraphicFramePr>
            <a:graphicFrameLocks noGrp="1"/>
          </p:cNvGraphicFramePr>
          <p:nvPr/>
        </p:nvGraphicFramePr>
        <p:xfrm>
          <a:off x="109875" y="2951274"/>
          <a:ext cx="4582196" cy="3063840"/>
        </p:xfrm>
        <a:graphic>
          <a:graphicData uri="http://schemas.openxmlformats.org/drawingml/2006/table">
            <a:tbl>
              <a:tblPr firstRow="1" firstCol="1" bandRow="1"/>
              <a:tblGrid>
                <a:gridCol w="3597002">
                  <a:extLst>
                    <a:ext uri="{9D8B030D-6E8A-4147-A177-3AD203B41FA5}">
                      <a16:colId xmlns:a16="http://schemas.microsoft.com/office/drawing/2014/main" val="3207878673"/>
                    </a:ext>
                  </a:extLst>
                </a:gridCol>
                <a:gridCol w="985194">
                  <a:extLst>
                    <a:ext uri="{9D8B030D-6E8A-4147-A177-3AD203B41FA5}">
                      <a16:colId xmlns:a16="http://schemas.microsoft.com/office/drawing/2014/main" val="1395382744"/>
                    </a:ext>
                  </a:extLst>
                </a:gridCol>
              </a:tblGrid>
              <a:tr h="224230">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Segoe UI Semibold" panose="020B0702040204020203" pitchFamily="34" charset="0"/>
                          <a:ea typeface="+mn-ea"/>
                          <a:cs typeface="Segoe UI Semibold" panose="020B0702040204020203" pitchFamily="34" charset="0"/>
                        </a:rPr>
                        <a:t>Title &amp; Link</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Segoe UI Semibold" panose="020B0702040204020203" pitchFamily="34" charset="0"/>
                          <a:ea typeface="+mn-ea"/>
                          <a:cs typeface="Segoe UI Semibold" panose="020B0702040204020203" pitchFamily="34" charset="0"/>
                        </a:rPr>
                        <a:t>Date</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54469"/>
                  </a:ext>
                </a:extLst>
              </a:tr>
              <a:tr h="199878">
                <a:tc>
                  <a:txBody>
                    <a:bodyPr/>
                    <a:lstStyle/>
                    <a:p>
                      <a:pPr marL="0" marR="0" algn="l" defTabSz="582909" rtl="0" eaLnBrk="1" latinLnBrk="0" hangingPunct="1">
                        <a:lnSpc>
                          <a:spcPct val="107000"/>
                        </a:lnSpc>
                        <a:spcBef>
                          <a:spcPts val="0"/>
                        </a:spcBef>
                        <a:spcAft>
                          <a:spcPts val="0"/>
                        </a:spcAft>
                      </a:pPr>
                      <a:r>
                        <a:rPr lang="en-US" sz="1100" b="0" i="0" u="sng" kern="1200" dirty="0">
                          <a:solidFill>
                            <a:schemeClr val="tx1"/>
                          </a:solidFill>
                          <a:effectLst/>
                          <a:latin typeface="+mn-lt"/>
                          <a:ea typeface="+mn-ea"/>
                          <a:cs typeface="+mn-cs"/>
                          <a:hlinkClick r:id="rId6"/>
                        </a:rPr>
                        <a:t>Building an IoT SaaS Application with Azure IoT Central</a:t>
                      </a:r>
                      <a:endParaRPr lang="en-US" sz="700" b="0" kern="1200" dirty="0">
                        <a:solidFill>
                          <a:srgbClr val="FF0000"/>
                        </a:solidFill>
                        <a:effectLst/>
                        <a:latin typeface="+mn-lt"/>
                        <a:ea typeface="Times New Roman" panose="02020603050405020304" pitchFamily="18" charset="0"/>
                        <a:cs typeface="Times New Roman" panose="02020603050405020304" pitchFamily="18" charset="0"/>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12/6/2017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9883426"/>
                  </a:ext>
                </a:extLst>
              </a:tr>
              <a:tr h="199878">
                <a:tc>
                  <a:txBody>
                    <a:bodyPr/>
                    <a:lstStyle/>
                    <a:p>
                      <a:pPr marL="0" marR="0" algn="l" defTabSz="582909" rtl="0" eaLnBrk="1" latinLnBrk="0" hangingPunct="1">
                        <a:lnSpc>
                          <a:spcPct val="107000"/>
                        </a:lnSpc>
                        <a:spcBef>
                          <a:spcPts val="0"/>
                        </a:spcBef>
                        <a:spcAft>
                          <a:spcPts val="0"/>
                        </a:spcAft>
                      </a:pPr>
                      <a:r>
                        <a:rPr lang="en-US" sz="1100" b="0" i="0" u="sng" kern="1200" dirty="0">
                          <a:solidFill>
                            <a:schemeClr val="tx1"/>
                          </a:solidFill>
                          <a:effectLst/>
                          <a:latin typeface="+mn-lt"/>
                          <a:ea typeface="+mn-ea"/>
                          <a:cs typeface="+mn-cs"/>
                          <a:hlinkClick r:id="rId7"/>
                        </a:rPr>
                        <a:t>Extending the Intelligent Cloud to Edge Devices</a:t>
                      </a:r>
                      <a:endParaRPr lang="en-US" sz="700" b="0" kern="1200" dirty="0">
                        <a:solidFill>
                          <a:schemeClr val="tx1"/>
                        </a:solidFill>
                        <a:effectLst/>
                        <a:latin typeface="+mn-lt"/>
                        <a:ea typeface="Times New Roman" panose="02020603050405020304" pitchFamily="18" charset="0"/>
                        <a:cs typeface="Times New Roman" panose="02020603050405020304" pitchFamily="18" charset="0"/>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b="0" i="0" u="none" strike="noStrike" kern="1200" dirty="0">
                          <a:solidFill>
                            <a:schemeClr val="tx1"/>
                          </a:solidFill>
                          <a:effectLst/>
                          <a:latin typeface="+mn-lt"/>
                          <a:ea typeface="+mn-ea"/>
                          <a:cs typeface="+mn-cs"/>
                        </a:rPr>
                        <a:t>11/28/2017</a:t>
                      </a:r>
                      <a:endParaRPr lang="en-US" sz="700" b="0" kern="1200" dirty="0">
                        <a:solidFill>
                          <a:schemeClr val="tx1"/>
                        </a:solidFill>
                        <a:effectLst/>
                        <a:latin typeface="+mn-lt"/>
                        <a:ea typeface="+mn-ea"/>
                        <a:cs typeface="+mn-cs"/>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2312169"/>
                  </a:ext>
                </a:extLst>
              </a:tr>
              <a:tr h="199878">
                <a:tc>
                  <a:txBody>
                    <a:bodyPr/>
                    <a:lstStyle/>
                    <a:p>
                      <a:pPr marL="0" marR="0" algn="l" defTabSz="582909" rtl="0" eaLnBrk="1" latinLnBrk="0" hangingPunct="1">
                        <a:lnSpc>
                          <a:spcPct val="107000"/>
                        </a:lnSpc>
                        <a:spcBef>
                          <a:spcPts val="0"/>
                        </a:spcBef>
                        <a:spcAft>
                          <a:spcPts val="0"/>
                        </a:spcAft>
                      </a:pPr>
                      <a:r>
                        <a:rPr lang="en-US" sz="1100" b="0" i="0" u="sng" kern="1200" dirty="0">
                          <a:solidFill>
                            <a:schemeClr val="tx1"/>
                          </a:solidFill>
                          <a:effectLst/>
                          <a:latin typeface="+mn-lt"/>
                          <a:ea typeface="+mn-ea"/>
                          <a:cs typeface="+mn-cs"/>
                          <a:hlinkClick r:id="rId8"/>
                        </a:rPr>
                        <a:t>Building Reliable IoT Solutions in the Cloud, Fast</a:t>
                      </a:r>
                      <a:endParaRPr lang="en-US" sz="700" b="0" kern="1200" dirty="0">
                        <a:solidFill>
                          <a:schemeClr val="tx1"/>
                        </a:solidFill>
                        <a:effectLst/>
                        <a:latin typeface="+mn-lt"/>
                        <a:ea typeface="Times New Roman" panose="02020603050405020304" pitchFamily="18" charset="0"/>
                        <a:cs typeface="Times New Roman" panose="02020603050405020304" pitchFamily="18" charset="0"/>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11/6/2017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1700799"/>
                  </a:ext>
                </a:extLst>
              </a:tr>
              <a:tr h="199878">
                <a:tc>
                  <a:txBody>
                    <a:bodyPr/>
                    <a:lstStyle/>
                    <a:p>
                      <a:pPr marL="0" marR="0" algn="l" defTabSz="582909" rtl="0" eaLnBrk="1" latinLnBrk="0" hangingPunct="1">
                        <a:lnSpc>
                          <a:spcPct val="107000"/>
                        </a:lnSpc>
                        <a:spcBef>
                          <a:spcPts val="0"/>
                        </a:spcBef>
                        <a:spcAft>
                          <a:spcPts val="0"/>
                        </a:spcAft>
                      </a:pPr>
                      <a:r>
                        <a:rPr lang="en-US" sz="1100" b="0" i="0" u="none" strike="noStrike" kern="1200" dirty="0">
                          <a:solidFill>
                            <a:schemeClr val="tx1"/>
                          </a:solidFill>
                          <a:effectLst/>
                          <a:latin typeface="+mn-lt"/>
                          <a:ea typeface="+mn-ea"/>
                          <a:cs typeface="+mn-cs"/>
                          <a:hlinkClick r:id="rId9"/>
                        </a:rPr>
                        <a:t>Complementing Azure IoT Platform Security at the Edge</a:t>
                      </a:r>
                      <a:endParaRPr lang="en-US" sz="700" b="0" kern="1200" dirty="0">
                        <a:solidFill>
                          <a:schemeClr val="tx1"/>
                        </a:solidFill>
                        <a:effectLst/>
                        <a:latin typeface="+mn-lt"/>
                        <a:ea typeface="+mn-ea"/>
                        <a:cs typeface="+mn-cs"/>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11/2/2017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0244426"/>
                  </a:ext>
                </a:extLst>
              </a:tr>
              <a:tr h="199878">
                <a:tc>
                  <a:txBody>
                    <a:bodyPr/>
                    <a:lstStyle/>
                    <a:p>
                      <a:pPr marL="0" marR="0" algn="l" defTabSz="582909" rtl="0" eaLnBrk="1" latinLnBrk="0" hangingPunct="1">
                        <a:lnSpc>
                          <a:spcPct val="107000"/>
                        </a:lnSpc>
                        <a:spcBef>
                          <a:spcPts val="0"/>
                        </a:spcBef>
                        <a:spcAft>
                          <a:spcPts val="0"/>
                        </a:spcAft>
                      </a:pPr>
                      <a:r>
                        <a:rPr lang="en-US" sz="1100" b="0" i="0" u="sng" kern="1200" dirty="0">
                          <a:solidFill>
                            <a:schemeClr val="tx1"/>
                          </a:solidFill>
                          <a:effectLst/>
                          <a:latin typeface="+mn-lt"/>
                          <a:ea typeface="+mn-ea"/>
                          <a:cs typeface="+mn-cs"/>
                          <a:hlinkClick r:id="rId10"/>
                        </a:rPr>
                        <a:t>Understanding the Azure IoT Platform</a:t>
                      </a:r>
                      <a:endParaRPr lang="en-US" sz="700" b="0" kern="1200" dirty="0">
                        <a:solidFill>
                          <a:schemeClr val="tx1"/>
                        </a:solidFill>
                        <a:effectLst/>
                        <a:latin typeface="+mn-lt"/>
                        <a:ea typeface="+mn-ea"/>
                        <a:cs typeface="+mn-cs"/>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10/12/2017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3598879"/>
                  </a:ext>
                </a:extLst>
              </a:tr>
              <a:tr h="199878">
                <a:tc>
                  <a:txBody>
                    <a:bodyPr/>
                    <a:lstStyle/>
                    <a:p>
                      <a:pPr marL="0" marR="0" algn="l" defTabSz="582909" rtl="0" eaLnBrk="1" latinLnBrk="0" hangingPunct="1">
                        <a:lnSpc>
                          <a:spcPct val="107000"/>
                        </a:lnSpc>
                        <a:spcBef>
                          <a:spcPts val="0"/>
                        </a:spcBef>
                        <a:spcAft>
                          <a:spcPts val="0"/>
                        </a:spcAft>
                      </a:pPr>
                      <a:r>
                        <a:rPr lang="en-US" sz="1100" b="0" i="0" u="sng" kern="1200" dirty="0">
                          <a:solidFill>
                            <a:schemeClr val="tx1"/>
                          </a:solidFill>
                          <a:effectLst/>
                          <a:latin typeface="+mn-lt"/>
                          <a:ea typeface="+mn-ea"/>
                          <a:cs typeface="+mn-cs"/>
                          <a:hlinkClick r:id="rId11"/>
                        </a:rPr>
                        <a:t>Azure IoT: Vision and Roadmap</a:t>
                      </a:r>
                      <a:endParaRPr lang="en-US" sz="700" b="0" kern="1200" dirty="0">
                        <a:solidFill>
                          <a:schemeClr val="tx1"/>
                        </a:solidFill>
                        <a:effectLst/>
                        <a:latin typeface="+mn-lt"/>
                        <a:ea typeface="+mn-ea"/>
                        <a:cs typeface="+mn-cs"/>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10/2/2017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910112"/>
                  </a:ext>
                </a:extLst>
              </a:tr>
              <a:tr h="216091">
                <a:tc>
                  <a:txBody>
                    <a:bodyPr/>
                    <a:lstStyle/>
                    <a:p>
                      <a:pPr marL="0" marR="0" algn="l" defTabSz="582909" rtl="0" eaLnBrk="1" latinLnBrk="0" hangingPunct="1">
                        <a:lnSpc>
                          <a:spcPct val="100000"/>
                        </a:lnSpc>
                        <a:spcBef>
                          <a:spcPts val="0"/>
                        </a:spcBef>
                        <a:spcAft>
                          <a:spcPts val="0"/>
                        </a:spcAft>
                      </a:pPr>
                      <a:r>
                        <a:rPr lang="en-US" sz="1100" b="0" u="sng" kern="1200" dirty="0">
                          <a:solidFill>
                            <a:schemeClr val="tx1"/>
                          </a:solidFill>
                          <a:effectLst/>
                          <a:latin typeface="+mn-lt"/>
                          <a:ea typeface="+mn-ea"/>
                          <a:cs typeface="+mn-cs"/>
                          <a:hlinkClick r:id="rId12"/>
                        </a:rPr>
                        <a:t>Create </a:t>
                      </a:r>
                      <a:r>
                        <a:rPr lang="en-US" sz="1100" b="0" i="0" u="sng" kern="1200" dirty="0">
                          <a:solidFill>
                            <a:schemeClr val="tx1"/>
                          </a:solidFill>
                          <a:effectLst/>
                          <a:latin typeface="+mn-lt"/>
                          <a:ea typeface="+mn-ea"/>
                          <a:cs typeface="+mn-cs"/>
                          <a:hlinkClick r:id="rId12"/>
                        </a:rPr>
                        <a:t>Custom Solutions for Your IoT Scenarios</a:t>
                      </a:r>
                      <a:endParaRPr lang="en-US" sz="1100" b="0" u="sng" kern="1200" dirty="0">
                        <a:solidFill>
                          <a:schemeClr val="tx1"/>
                        </a:solidFill>
                        <a:effectLst/>
                        <a:latin typeface="+mn-lt"/>
                        <a:ea typeface="+mn-ea"/>
                        <a:cs typeface="+mn-cs"/>
                      </a:endParaRPr>
                    </a:p>
                  </a:txBody>
                  <a:tcPr marL="24582" marR="24582"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1/25/2017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9992545"/>
                  </a:ext>
                </a:extLst>
              </a:tr>
              <a:tr h="216091">
                <a:tc>
                  <a:txBody>
                    <a:bodyPr/>
                    <a:lstStyle/>
                    <a:p>
                      <a:pPr marL="0" marR="0" algn="l" defTabSz="582909" rtl="0" eaLnBrk="1" latinLnBrk="0" hangingPunct="1">
                        <a:lnSpc>
                          <a:spcPct val="100000"/>
                        </a:lnSpc>
                        <a:spcBef>
                          <a:spcPts val="0"/>
                        </a:spcBef>
                        <a:spcAft>
                          <a:spcPts val="0"/>
                        </a:spcAft>
                      </a:pPr>
                      <a:r>
                        <a:rPr lang="en-US" sz="1100" b="0" i="0" u="none" strike="noStrike" kern="1200" dirty="0">
                          <a:solidFill>
                            <a:schemeClr val="tx1"/>
                          </a:solidFill>
                          <a:effectLst/>
                          <a:latin typeface="+mn-lt"/>
                          <a:ea typeface="+mn-ea"/>
                          <a:cs typeface="+mn-cs"/>
                          <a:hlinkClick r:id="rId13"/>
                        </a:rPr>
                        <a:t>Integrate and Transform Business Processes with Azure IoT</a:t>
                      </a:r>
                      <a:endParaRPr lang="en-US" sz="700" b="0" u="sng" kern="1200" dirty="0">
                        <a:solidFill>
                          <a:schemeClr val="tx1"/>
                        </a:solidFill>
                        <a:effectLst/>
                        <a:latin typeface="+mn-lt"/>
                        <a:ea typeface="+mn-ea"/>
                        <a:cs typeface="+mn-cs"/>
                      </a:endParaRPr>
                    </a:p>
                  </a:txBody>
                  <a:tcPr marL="24582" marR="24582"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1/24/2017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0174574"/>
                  </a:ext>
                </a:extLst>
              </a:tr>
              <a:tr h="216091">
                <a:tc>
                  <a:txBody>
                    <a:bodyPr/>
                    <a:lstStyle/>
                    <a:p>
                      <a:pPr marL="0" marR="0" algn="l" defTabSz="582909" rtl="0" eaLnBrk="1" latinLnBrk="0" hangingPunct="1">
                        <a:lnSpc>
                          <a:spcPct val="100000"/>
                        </a:lnSpc>
                        <a:spcBef>
                          <a:spcPts val="0"/>
                        </a:spcBef>
                        <a:spcAft>
                          <a:spcPts val="0"/>
                        </a:spcAft>
                      </a:pPr>
                      <a:r>
                        <a:rPr lang="en-US" sz="1100" b="0" i="0" u="sng" kern="1200" dirty="0">
                          <a:solidFill>
                            <a:schemeClr val="tx1"/>
                          </a:solidFill>
                          <a:effectLst/>
                          <a:latin typeface="+mn-lt"/>
                          <a:ea typeface="+mn-ea"/>
                          <a:cs typeface="+mn-cs"/>
                          <a:hlinkClick r:id="rId14"/>
                        </a:rPr>
                        <a:t>Analyze, Monitor and Act on Data with Azure IoT</a:t>
                      </a:r>
                      <a:endParaRPr lang="en-US" sz="700" b="0" u="sng" kern="1200" dirty="0">
                        <a:solidFill>
                          <a:schemeClr val="tx1"/>
                        </a:solidFill>
                        <a:effectLst/>
                        <a:latin typeface="+mn-lt"/>
                        <a:ea typeface="+mn-ea"/>
                        <a:cs typeface="+mn-cs"/>
                      </a:endParaRPr>
                    </a:p>
                  </a:txBody>
                  <a:tcPr marL="24582" marR="24582"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1/18/2017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3923551"/>
                  </a:ext>
                </a:extLst>
              </a:tr>
              <a:tr h="216091">
                <a:tc>
                  <a:txBody>
                    <a:bodyPr/>
                    <a:lstStyle/>
                    <a:p>
                      <a:pPr marL="0" marR="0" algn="l" defTabSz="582909" rtl="0" eaLnBrk="1" latinLnBrk="0" hangingPunct="1">
                        <a:lnSpc>
                          <a:spcPct val="100000"/>
                        </a:lnSpc>
                        <a:spcBef>
                          <a:spcPts val="0"/>
                        </a:spcBef>
                        <a:spcAft>
                          <a:spcPts val="0"/>
                        </a:spcAft>
                      </a:pPr>
                      <a:r>
                        <a:rPr lang="en-US" sz="1100" b="0" i="0" u="none" strike="noStrike" kern="1200" dirty="0">
                          <a:solidFill>
                            <a:schemeClr val="tx1"/>
                          </a:solidFill>
                          <a:effectLst/>
                          <a:latin typeface="+mn-lt"/>
                          <a:ea typeface="+mn-ea"/>
                          <a:cs typeface="+mn-cs"/>
                          <a:hlinkClick r:id="rId15"/>
                        </a:rPr>
                        <a:t>Connect, Manage and Scale Efficiently with Azure IoT</a:t>
                      </a:r>
                      <a:endParaRPr lang="en-US" sz="1300" b="0" u="sng" kern="1200" dirty="0">
                        <a:solidFill>
                          <a:schemeClr val="tx1"/>
                        </a:solidFill>
                        <a:effectLst/>
                        <a:latin typeface="+mn-lt"/>
                        <a:ea typeface="+mn-ea"/>
                        <a:cs typeface="+mn-cs"/>
                      </a:endParaRPr>
                    </a:p>
                  </a:txBody>
                  <a:tcPr marL="24582" marR="24582"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1/17/2017</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3296075"/>
                  </a:ext>
                </a:extLst>
              </a:tr>
              <a:tr h="387989">
                <a:tc>
                  <a:txBody>
                    <a:bodyPr/>
                    <a:lstStyle/>
                    <a:p>
                      <a:pPr marL="0" marR="0" algn="l" defTabSz="582909" rtl="0" eaLnBrk="1" latinLnBrk="0" hangingPunct="1">
                        <a:lnSpc>
                          <a:spcPct val="100000"/>
                        </a:lnSpc>
                        <a:spcBef>
                          <a:spcPts val="0"/>
                        </a:spcBef>
                        <a:spcAft>
                          <a:spcPts val="0"/>
                        </a:spcAft>
                      </a:pPr>
                      <a:r>
                        <a:rPr lang="en-US" sz="1100" b="0" u="sng" kern="1200" dirty="0">
                          <a:solidFill>
                            <a:schemeClr val="tx1"/>
                          </a:solidFill>
                          <a:effectLst/>
                          <a:latin typeface="+mn-lt"/>
                          <a:ea typeface="+mn-ea"/>
                          <a:cs typeface="+mn-cs"/>
                          <a:hlinkClick r:id="rId16"/>
                        </a:rPr>
                        <a:t>The IoT Competitive Landscape and How Microsoft Differentiates Itself from The Competition</a:t>
                      </a:r>
                      <a:endParaRPr lang="en-US" sz="100" b="0" u="sng" kern="1200" dirty="0">
                        <a:solidFill>
                          <a:schemeClr val="tx1"/>
                        </a:solidFill>
                        <a:effectLst/>
                        <a:latin typeface="+mn-lt"/>
                        <a:ea typeface="+mn-ea"/>
                        <a:cs typeface="+mn-cs"/>
                      </a:endParaRPr>
                    </a:p>
                  </a:txBody>
                  <a:tcPr marL="24582" marR="24582"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8/24/2016</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988655"/>
                  </a:ext>
                </a:extLst>
              </a:tr>
              <a:tr h="387989">
                <a:tc>
                  <a:txBody>
                    <a:bodyPr/>
                    <a:lstStyle/>
                    <a:p>
                      <a:pPr marL="0" marR="0" algn="l" defTabSz="582909" rtl="0" eaLnBrk="1" latinLnBrk="0" hangingPunct="1">
                        <a:lnSpc>
                          <a:spcPct val="100000"/>
                        </a:lnSpc>
                        <a:spcBef>
                          <a:spcPts val="0"/>
                        </a:spcBef>
                        <a:spcAft>
                          <a:spcPts val="0"/>
                        </a:spcAft>
                      </a:pPr>
                      <a:r>
                        <a:rPr lang="en-US" sz="1100" b="0" i="0" u="sng" kern="1200" dirty="0">
                          <a:solidFill>
                            <a:schemeClr val="tx1"/>
                          </a:solidFill>
                          <a:effectLst/>
                          <a:latin typeface="+mn-lt"/>
                          <a:ea typeface="+mn-ea"/>
                          <a:cs typeface="+mn-cs"/>
                          <a:hlinkClick r:id="rId17"/>
                        </a:rPr>
                        <a:t>Understanding Microsoft’s View on The Internet of Things (IoT) Market and Ecosystem</a:t>
                      </a:r>
                      <a:endParaRPr lang="en-US" sz="400" b="0" u="sng" kern="1200" dirty="0">
                        <a:solidFill>
                          <a:schemeClr val="tx1"/>
                        </a:solidFill>
                        <a:effectLst/>
                        <a:latin typeface="+mn-lt"/>
                        <a:ea typeface="+mn-ea"/>
                        <a:cs typeface="+mn-cs"/>
                      </a:endParaRPr>
                    </a:p>
                  </a:txBody>
                  <a:tcPr marL="24582" marR="24582"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mn-lt"/>
                          <a:ea typeface="+mn-ea"/>
                          <a:cs typeface="+mn-cs"/>
                        </a:rPr>
                        <a:t>7/26/2016</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9085535"/>
                  </a:ext>
                </a:extLst>
              </a:tr>
            </a:tbl>
          </a:graphicData>
        </a:graphic>
      </p:graphicFrame>
      <p:grpSp>
        <p:nvGrpSpPr>
          <p:cNvPr id="53" name="Group 52">
            <a:extLst>
              <a:ext uri="{FF2B5EF4-FFF2-40B4-BE49-F238E27FC236}">
                <a16:creationId xmlns:a16="http://schemas.microsoft.com/office/drawing/2014/main" id="{B304C103-4C98-4DED-9B95-F723ACB6ECB7}"/>
              </a:ext>
            </a:extLst>
          </p:cNvPr>
          <p:cNvGrpSpPr/>
          <p:nvPr/>
        </p:nvGrpSpPr>
        <p:grpSpPr>
          <a:xfrm>
            <a:off x="268213" y="7312557"/>
            <a:ext cx="424729" cy="313329"/>
            <a:chOff x="2981668" y="2145564"/>
            <a:chExt cx="3235820" cy="3683194"/>
          </a:xfrm>
          <a:solidFill>
            <a:schemeClr val="accent2"/>
          </a:solidFill>
        </p:grpSpPr>
        <p:sp>
          <p:nvSpPr>
            <p:cNvPr id="56" name="Round Diagonal Corner Rectangle 53">
              <a:extLst>
                <a:ext uri="{FF2B5EF4-FFF2-40B4-BE49-F238E27FC236}">
                  <a16:creationId xmlns:a16="http://schemas.microsoft.com/office/drawing/2014/main" id="{E263A938-7E7E-4495-8B47-BD4119F55083}"/>
                </a:ext>
              </a:extLst>
            </p:cNvPr>
            <p:cNvSpPr/>
            <p:nvPr/>
          </p:nvSpPr>
          <p:spPr bwMode="auto">
            <a:xfrm>
              <a:off x="2981668" y="2145564"/>
              <a:ext cx="3235820" cy="3683194"/>
            </a:xfrm>
            <a:custGeom>
              <a:avLst/>
              <a:gdLst/>
              <a:ahLst/>
              <a:cxnLst/>
              <a:rect l="l" t="t" r="r" b="b"/>
              <a:pathLst>
                <a:path w="3235820" h="3683194">
                  <a:moveTo>
                    <a:pt x="595560" y="650095"/>
                  </a:moveTo>
                  <a:lnTo>
                    <a:pt x="1886300" y="650095"/>
                  </a:lnTo>
                  <a:lnTo>
                    <a:pt x="1886300" y="1018395"/>
                  </a:lnTo>
                  <a:lnTo>
                    <a:pt x="595560" y="1018395"/>
                  </a:lnTo>
                  <a:close/>
                  <a:moveTo>
                    <a:pt x="2054321" y="226077"/>
                  </a:moveTo>
                  <a:lnTo>
                    <a:pt x="520579" y="233218"/>
                  </a:lnTo>
                  <a:cubicBezTo>
                    <a:pt x="362905" y="233218"/>
                    <a:pt x="242283" y="270202"/>
                    <a:pt x="235081" y="524949"/>
                  </a:cubicBezTo>
                  <a:lnTo>
                    <a:pt x="235081" y="3449976"/>
                  </a:lnTo>
                  <a:lnTo>
                    <a:pt x="2715242" y="3449976"/>
                  </a:lnTo>
                  <a:cubicBezTo>
                    <a:pt x="2937738" y="3478785"/>
                    <a:pt x="3000739" y="3319364"/>
                    <a:pt x="3000739" y="3158245"/>
                  </a:cubicBezTo>
                  <a:lnTo>
                    <a:pt x="3000739" y="1068756"/>
                  </a:lnTo>
                  <a:lnTo>
                    <a:pt x="2242421" y="1068756"/>
                  </a:lnTo>
                  <a:cubicBezTo>
                    <a:pt x="2138537" y="1068756"/>
                    <a:pt x="2054321" y="984540"/>
                    <a:pt x="2054321" y="880655"/>
                  </a:cubicBezTo>
                  <a:close/>
                  <a:moveTo>
                    <a:pt x="334033" y="0"/>
                  </a:moveTo>
                  <a:lnTo>
                    <a:pt x="2218267" y="0"/>
                  </a:lnTo>
                  <a:lnTo>
                    <a:pt x="3235820" y="939280"/>
                  </a:lnTo>
                  <a:lnTo>
                    <a:pt x="3235820" y="3349162"/>
                  </a:lnTo>
                  <a:cubicBezTo>
                    <a:pt x="3235820" y="3533642"/>
                    <a:pt x="3086268" y="3683194"/>
                    <a:pt x="2901788" y="3683194"/>
                  </a:cubicBezTo>
                  <a:lnTo>
                    <a:pt x="0" y="3683194"/>
                  </a:lnTo>
                  <a:lnTo>
                    <a:pt x="0" y="334033"/>
                  </a:lnTo>
                  <a:cubicBezTo>
                    <a:pt x="0" y="149553"/>
                    <a:pt x="149553" y="0"/>
                    <a:pt x="334033"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63578" tIns="31789" rIns="31789" bIns="63578" numCol="1" spcCol="0" rtlCol="0" fromWordArt="0" anchor="b"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635699" fontAlgn="base">
                <a:spcBef>
                  <a:spcPct val="0"/>
                </a:spcBef>
                <a:spcAft>
                  <a:spcPct val="0"/>
                </a:spcAft>
              </a:pPr>
              <a:endParaRPr lang="en-US" sz="1252" spc="-35"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7" name="Wave 8">
              <a:extLst>
                <a:ext uri="{FF2B5EF4-FFF2-40B4-BE49-F238E27FC236}">
                  <a16:creationId xmlns:a16="http://schemas.microsoft.com/office/drawing/2014/main" id="{2CFE29EE-5589-4904-AEE0-B40EB4B1797C}"/>
                </a:ext>
              </a:extLst>
            </p:cNvPr>
            <p:cNvSpPr/>
            <p:nvPr/>
          </p:nvSpPr>
          <p:spPr>
            <a:xfrm>
              <a:off x="3548857" y="3485674"/>
              <a:ext cx="1885947" cy="117211"/>
            </a:xfrm>
            <a:custGeom>
              <a:avLst/>
              <a:gdLst>
                <a:gd name="connsiteX0" fmla="*/ 339725 w 5497620"/>
                <a:gd name="connsiteY0" fmla="*/ 1022 h 327083"/>
                <a:gd name="connsiteX1" fmla="*/ 1358900 w 5497620"/>
                <a:gd name="connsiteY1" fmla="*/ 39717 h 327083"/>
                <a:gd name="connsiteX2" fmla="*/ 1698625 w 5497620"/>
                <a:gd name="connsiteY2" fmla="*/ 1022 h 327083"/>
                <a:gd name="connsiteX3" fmla="*/ 2717800 w 5497620"/>
                <a:gd name="connsiteY3" fmla="*/ 39717 h 327083"/>
                <a:gd name="connsiteX4" fmla="*/ 3057525 w 5497620"/>
                <a:gd name="connsiteY4" fmla="*/ 1022 h 327083"/>
                <a:gd name="connsiteX5" fmla="*/ 4076700 w 5497620"/>
                <a:gd name="connsiteY5" fmla="*/ 39717 h 327083"/>
                <a:gd name="connsiteX6" fmla="*/ 5435600 w 5497620"/>
                <a:gd name="connsiteY6" fmla="*/ 39717 h 327083"/>
                <a:gd name="connsiteX7" fmla="*/ 5435600 w 5497620"/>
                <a:gd name="connsiteY7" fmla="*/ 287367 h 327083"/>
                <a:gd name="connsiteX8" fmla="*/ 4076700 w 5497620"/>
                <a:gd name="connsiteY8" fmla="*/ 287367 h 327083"/>
                <a:gd name="connsiteX9" fmla="*/ 2717800 w 5497620"/>
                <a:gd name="connsiteY9" fmla="*/ 287367 h 327083"/>
                <a:gd name="connsiteX10" fmla="*/ 1358900 w 5497620"/>
                <a:gd name="connsiteY10" fmla="*/ 287367 h 327083"/>
                <a:gd name="connsiteX11" fmla="*/ 0 w 5497620"/>
                <a:gd name="connsiteY11" fmla="*/ 287367 h 327083"/>
                <a:gd name="connsiteX12" fmla="*/ 0 w 5497620"/>
                <a:gd name="connsiteY12" fmla="*/ 39717 h 327083"/>
                <a:gd name="connsiteX13" fmla="*/ 339725 w 5497620"/>
                <a:gd name="connsiteY13" fmla="*/ 1022 h 327083"/>
                <a:gd name="connsiteX0" fmla="*/ 339725 w 5521465"/>
                <a:gd name="connsiteY0" fmla="*/ 1022 h 327083"/>
                <a:gd name="connsiteX1" fmla="*/ 1358900 w 5521465"/>
                <a:gd name="connsiteY1" fmla="*/ 39717 h 327083"/>
                <a:gd name="connsiteX2" fmla="*/ 1698625 w 5521465"/>
                <a:gd name="connsiteY2" fmla="*/ 1022 h 327083"/>
                <a:gd name="connsiteX3" fmla="*/ 2717800 w 5521465"/>
                <a:gd name="connsiteY3" fmla="*/ 39717 h 327083"/>
                <a:gd name="connsiteX4" fmla="*/ 3057525 w 5521465"/>
                <a:gd name="connsiteY4" fmla="*/ 1022 h 327083"/>
                <a:gd name="connsiteX5" fmla="*/ 4076700 w 5521465"/>
                <a:gd name="connsiteY5" fmla="*/ 39717 h 327083"/>
                <a:gd name="connsiteX6" fmla="*/ 5435600 w 5521465"/>
                <a:gd name="connsiteY6" fmla="*/ 39717 h 327083"/>
                <a:gd name="connsiteX7" fmla="*/ 5435600 w 5521465"/>
                <a:gd name="connsiteY7" fmla="*/ 287367 h 327083"/>
                <a:gd name="connsiteX8" fmla="*/ 4076700 w 5521465"/>
                <a:gd name="connsiteY8" fmla="*/ 287367 h 327083"/>
                <a:gd name="connsiteX9" fmla="*/ 2717800 w 5521465"/>
                <a:gd name="connsiteY9" fmla="*/ 287367 h 327083"/>
                <a:gd name="connsiteX10" fmla="*/ 1358900 w 5521465"/>
                <a:gd name="connsiteY10" fmla="*/ 287367 h 327083"/>
                <a:gd name="connsiteX11" fmla="*/ 0 w 5521465"/>
                <a:gd name="connsiteY11" fmla="*/ 287367 h 327083"/>
                <a:gd name="connsiteX12" fmla="*/ 0 w 5521465"/>
                <a:gd name="connsiteY12" fmla="*/ 39717 h 327083"/>
                <a:gd name="connsiteX13" fmla="*/ 339725 w 5521465"/>
                <a:gd name="connsiteY13" fmla="*/ 1022 h 327083"/>
                <a:gd name="connsiteX0" fmla="*/ 339725 w 5526976"/>
                <a:gd name="connsiteY0" fmla="*/ 1022 h 327083"/>
                <a:gd name="connsiteX1" fmla="*/ 1358900 w 5526976"/>
                <a:gd name="connsiteY1" fmla="*/ 39717 h 327083"/>
                <a:gd name="connsiteX2" fmla="*/ 1698625 w 5526976"/>
                <a:gd name="connsiteY2" fmla="*/ 1022 h 327083"/>
                <a:gd name="connsiteX3" fmla="*/ 2717800 w 5526976"/>
                <a:gd name="connsiteY3" fmla="*/ 39717 h 327083"/>
                <a:gd name="connsiteX4" fmla="*/ 3057525 w 5526976"/>
                <a:gd name="connsiteY4" fmla="*/ 1022 h 327083"/>
                <a:gd name="connsiteX5" fmla="*/ 4076700 w 5526976"/>
                <a:gd name="connsiteY5" fmla="*/ 39717 h 327083"/>
                <a:gd name="connsiteX6" fmla="*/ 5435600 w 5526976"/>
                <a:gd name="connsiteY6" fmla="*/ 39717 h 327083"/>
                <a:gd name="connsiteX7" fmla="*/ 5435600 w 5526976"/>
                <a:gd name="connsiteY7" fmla="*/ 287367 h 327083"/>
                <a:gd name="connsiteX8" fmla="*/ 4076700 w 5526976"/>
                <a:gd name="connsiteY8" fmla="*/ 287367 h 327083"/>
                <a:gd name="connsiteX9" fmla="*/ 2717800 w 5526976"/>
                <a:gd name="connsiteY9" fmla="*/ 287367 h 327083"/>
                <a:gd name="connsiteX10" fmla="*/ 1358900 w 5526976"/>
                <a:gd name="connsiteY10" fmla="*/ 287367 h 327083"/>
                <a:gd name="connsiteX11" fmla="*/ 0 w 5526976"/>
                <a:gd name="connsiteY11" fmla="*/ 287367 h 327083"/>
                <a:gd name="connsiteX12" fmla="*/ 0 w 5526976"/>
                <a:gd name="connsiteY12" fmla="*/ 39717 h 327083"/>
                <a:gd name="connsiteX13" fmla="*/ 339725 w 5526976"/>
                <a:gd name="connsiteY13" fmla="*/ 1022 h 327083"/>
                <a:gd name="connsiteX0" fmla="*/ 339725 w 5533551"/>
                <a:gd name="connsiteY0" fmla="*/ 1022 h 327083"/>
                <a:gd name="connsiteX1" fmla="*/ 1358900 w 5533551"/>
                <a:gd name="connsiteY1" fmla="*/ 39717 h 327083"/>
                <a:gd name="connsiteX2" fmla="*/ 1698625 w 5533551"/>
                <a:gd name="connsiteY2" fmla="*/ 1022 h 327083"/>
                <a:gd name="connsiteX3" fmla="*/ 2717800 w 5533551"/>
                <a:gd name="connsiteY3" fmla="*/ 39717 h 327083"/>
                <a:gd name="connsiteX4" fmla="*/ 3057525 w 5533551"/>
                <a:gd name="connsiteY4" fmla="*/ 1022 h 327083"/>
                <a:gd name="connsiteX5" fmla="*/ 4076700 w 5533551"/>
                <a:gd name="connsiteY5" fmla="*/ 39717 h 327083"/>
                <a:gd name="connsiteX6" fmla="*/ 5435600 w 5533551"/>
                <a:gd name="connsiteY6" fmla="*/ 39717 h 327083"/>
                <a:gd name="connsiteX7" fmla="*/ 5435600 w 5533551"/>
                <a:gd name="connsiteY7" fmla="*/ 287367 h 327083"/>
                <a:gd name="connsiteX8" fmla="*/ 4076700 w 5533551"/>
                <a:gd name="connsiteY8" fmla="*/ 287367 h 327083"/>
                <a:gd name="connsiteX9" fmla="*/ 2717800 w 5533551"/>
                <a:gd name="connsiteY9" fmla="*/ 287367 h 327083"/>
                <a:gd name="connsiteX10" fmla="*/ 1358900 w 5533551"/>
                <a:gd name="connsiteY10" fmla="*/ 287367 h 327083"/>
                <a:gd name="connsiteX11" fmla="*/ 0 w 5533551"/>
                <a:gd name="connsiteY11" fmla="*/ 287367 h 327083"/>
                <a:gd name="connsiteX12" fmla="*/ 0 w 5533551"/>
                <a:gd name="connsiteY12" fmla="*/ 39717 h 327083"/>
                <a:gd name="connsiteX13" fmla="*/ 339725 w 5533551"/>
                <a:gd name="connsiteY13" fmla="*/ 1022 h 327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3551" h="327083">
                  <a:moveTo>
                    <a:pt x="339725" y="1022"/>
                  </a:moveTo>
                  <a:cubicBezTo>
                    <a:pt x="679450" y="13920"/>
                    <a:pt x="1019175" y="142904"/>
                    <a:pt x="1358900" y="39717"/>
                  </a:cubicBezTo>
                  <a:cubicBezTo>
                    <a:pt x="1472142" y="5321"/>
                    <a:pt x="1585383" y="-3278"/>
                    <a:pt x="1698625" y="1022"/>
                  </a:cubicBezTo>
                  <a:cubicBezTo>
                    <a:pt x="2038350" y="13920"/>
                    <a:pt x="2378075" y="142904"/>
                    <a:pt x="2717800" y="39717"/>
                  </a:cubicBezTo>
                  <a:cubicBezTo>
                    <a:pt x="2831042" y="5321"/>
                    <a:pt x="2944283" y="-3278"/>
                    <a:pt x="3057525" y="1022"/>
                  </a:cubicBezTo>
                  <a:cubicBezTo>
                    <a:pt x="3397250" y="13920"/>
                    <a:pt x="3736975" y="142904"/>
                    <a:pt x="4076700" y="39717"/>
                  </a:cubicBezTo>
                  <a:cubicBezTo>
                    <a:pt x="4529667" y="-97866"/>
                    <a:pt x="4982633" y="177300"/>
                    <a:pt x="5435600" y="39717"/>
                  </a:cubicBezTo>
                  <a:cubicBezTo>
                    <a:pt x="5588433" y="89046"/>
                    <a:pt x="5541917" y="297846"/>
                    <a:pt x="5435600" y="287367"/>
                  </a:cubicBezTo>
                  <a:cubicBezTo>
                    <a:pt x="4982633" y="424950"/>
                    <a:pt x="4529667" y="149784"/>
                    <a:pt x="4076700" y="287367"/>
                  </a:cubicBezTo>
                  <a:cubicBezTo>
                    <a:pt x="3623733" y="424950"/>
                    <a:pt x="3170767" y="149784"/>
                    <a:pt x="2717800" y="287367"/>
                  </a:cubicBezTo>
                  <a:cubicBezTo>
                    <a:pt x="2264833" y="424950"/>
                    <a:pt x="1811867" y="149784"/>
                    <a:pt x="1358900" y="287367"/>
                  </a:cubicBezTo>
                  <a:cubicBezTo>
                    <a:pt x="905933" y="424950"/>
                    <a:pt x="452967" y="149784"/>
                    <a:pt x="0" y="287367"/>
                  </a:cubicBezTo>
                  <a:lnTo>
                    <a:pt x="0" y="39717"/>
                  </a:lnTo>
                  <a:cubicBezTo>
                    <a:pt x="113242" y="5321"/>
                    <a:pt x="226483" y="-3278"/>
                    <a:pt x="339725" y="10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sz="1252"/>
            </a:p>
          </p:txBody>
        </p:sp>
        <p:sp>
          <p:nvSpPr>
            <p:cNvPr id="58" name="Wave 8">
              <a:extLst>
                <a:ext uri="{FF2B5EF4-FFF2-40B4-BE49-F238E27FC236}">
                  <a16:creationId xmlns:a16="http://schemas.microsoft.com/office/drawing/2014/main" id="{D95F8322-BFE4-45E2-826B-72BA5B3D2AFB}"/>
                </a:ext>
              </a:extLst>
            </p:cNvPr>
            <p:cNvSpPr/>
            <p:nvPr/>
          </p:nvSpPr>
          <p:spPr>
            <a:xfrm>
              <a:off x="3548857" y="3873080"/>
              <a:ext cx="1885947" cy="117211"/>
            </a:xfrm>
            <a:custGeom>
              <a:avLst/>
              <a:gdLst>
                <a:gd name="connsiteX0" fmla="*/ 339725 w 5497620"/>
                <a:gd name="connsiteY0" fmla="*/ 1022 h 327083"/>
                <a:gd name="connsiteX1" fmla="*/ 1358900 w 5497620"/>
                <a:gd name="connsiteY1" fmla="*/ 39717 h 327083"/>
                <a:gd name="connsiteX2" fmla="*/ 1698625 w 5497620"/>
                <a:gd name="connsiteY2" fmla="*/ 1022 h 327083"/>
                <a:gd name="connsiteX3" fmla="*/ 2717800 w 5497620"/>
                <a:gd name="connsiteY3" fmla="*/ 39717 h 327083"/>
                <a:gd name="connsiteX4" fmla="*/ 3057525 w 5497620"/>
                <a:gd name="connsiteY4" fmla="*/ 1022 h 327083"/>
                <a:gd name="connsiteX5" fmla="*/ 4076700 w 5497620"/>
                <a:gd name="connsiteY5" fmla="*/ 39717 h 327083"/>
                <a:gd name="connsiteX6" fmla="*/ 5435600 w 5497620"/>
                <a:gd name="connsiteY6" fmla="*/ 39717 h 327083"/>
                <a:gd name="connsiteX7" fmla="*/ 5435600 w 5497620"/>
                <a:gd name="connsiteY7" fmla="*/ 287367 h 327083"/>
                <a:gd name="connsiteX8" fmla="*/ 4076700 w 5497620"/>
                <a:gd name="connsiteY8" fmla="*/ 287367 h 327083"/>
                <a:gd name="connsiteX9" fmla="*/ 2717800 w 5497620"/>
                <a:gd name="connsiteY9" fmla="*/ 287367 h 327083"/>
                <a:gd name="connsiteX10" fmla="*/ 1358900 w 5497620"/>
                <a:gd name="connsiteY10" fmla="*/ 287367 h 327083"/>
                <a:gd name="connsiteX11" fmla="*/ 0 w 5497620"/>
                <a:gd name="connsiteY11" fmla="*/ 287367 h 327083"/>
                <a:gd name="connsiteX12" fmla="*/ 0 w 5497620"/>
                <a:gd name="connsiteY12" fmla="*/ 39717 h 327083"/>
                <a:gd name="connsiteX13" fmla="*/ 339725 w 5497620"/>
                <a:gd name="connsiteY13" fmla="*/ 1022 h 327083"/>
                <a:gd name="connsiteX0" fmla="*/ 339725 w 5521465"/>
                <a:gd name="connsiteY0" fmla="*/ 1022 h 327083"/>
                <a:gd name="connsiteX1" fmla="*/ 1358900 w 5521465"/>
                <a:gd name="connsiteY1" fmla="*/ 39717 h 327083"/>
                <a:gd name="connsiteX2" fmla="*/ 1698625 w 5521465"/>
                <a:gd name="connsiteY2" fmla="*/ 1022 h 327083"/>
                <a:gd name="connsiteX3" fmla="*/ 2717800 w 5521465"/>
                <a:gd name="connsiteY3" fmla="*/ 39717 h 327083"/>
                <a:gd name="connsiteX4" fmla="*/ 3057525 w 5521465"/>
                <a:gd name="connsiteY4" fmla="*/ 1022 h 327083"/>
                <a:gd name="connsiteX5" fmla="*/ 4076700 w 5521465"/>
                <a:gd name="connsiteY5" fmla="*/ 39717 h 327083"/>
                <a:gd name="connsiteX6" fmla="*/ 5435600 w 5521465"/>
                <a:gd name="connsiteY6" fmla="*/ 39717 h 327083"/>
                <a:gd name="connsiteX7" fmla="*/ 5435600 w 5521465"/>
                <a:gd name="connsiteY7" fmla="*/ 287367 h 327083"/>
                <a:gd name="connsiteX8" fmla="*/ 4076700 w 5521465"/>
                <a:gd name="connsiteY8" fmla="*/ 287367 h 327083"/>
                <a:gd name="connsiteX9" fmla="*/ 2717800 w 5521465"/>
                <a:gd name="connsiteY9" fmla="*/ 287367 h 327083"/>
                <a:gd name="connsiteX10" fmla="*/ 1358900 w 5521465"/>
                <a:gd name="connsiteY10" fmla="*/ 287367 h 327083"/>
                <a:gd name="connsiteX11" fmla="*/ 0 w 5521465"/>
                <a:gd name="connsiteY11" fmla="*/ 287367 h 327083"/>
                <a:gd name="connsiteX12" fmla="*/ 0 w 5521465"/>
                <a:gd name="connsiteY12" fmla="*/ 39717 h 327083"/>
                <a:gd name="connsiteX13" fmla="*/ 339725 w 5521465"/>
                <a:gd name="connsiteY13" fmla="*/ 1022 h 327083"/>
                <a:gd name="connsiteX0" fmla="*/ 339725 w 5526976"/>
                <a:gd name="connsiteY0" fmla="*/ 1022 h 327083"/>
                <a:gd name="connsiteX1" fmla="*/ 1358900 w 5526976"/>
                <a:gd name="connsiteY1" fmla="*/ 39717 h 327083"/>
                <a:gd name="connsiteX2" fmla="*/ 1698625 w 5526976"/>
                <a:gd name="connsiteY2" fmla="*/ 1022 h 327083"/>
                <a:gd name="connsiteX3" fmla="*/ 2717800 w 5526976"/>
                <a:gd name="connsiteY3" fmla="*/ 39717 h 327083"/>
                <a:gd name="connsiteX4" fmla="*/ 3057525 w 5526976"/>
                <a:gd name="connsiteY4" fmla="*/ 1022 h 327083"/>
                <a:gd name="connsiteX5" fmla="*/ 4076700 w 5526976"/>
                <a:gd name="connsiteY5" fmla="*/ 39717 h 327083"/>
                <a:gd name="connsiteX6" fmla="*/ 5435600 w 5526976"/>
                <a:gd name="connsiteY6" fmla="*/ 39717 h 327083"/>
                <a:gd name="connsiteX7" fmla="*/ 5435600 w 5526976"/>
                <a:gd name="connsiteY7" fmla="*/ 287367 h 327083"/>
                <a:gd name="connsiteX8" fmla="*/ 4076700 w 5526976"/>
                <a:gd name="connsiteY8" fmla="*/ 287367 h 327083"/>
                <a:gd name="connsiteX9" fmla="*/ 2717800 w 5526976"/>
                <a:gd name="connsiteY9" fmla="*/ 287367 h 327083"/>
                <a:gd name="connsiteX10" fmla="*/ 1358900 w 5526976"/>
                <a:gd name="connsiteY10" fmla="*/ 287367 h 327083"/>
                <a:gd name="connsiteX11" fmla="*/ 0 w 5526976"/>
                <a:gd name="connsiteY11" fmla="*/ 287367 h 327083"/>
                <a:gd name="connsiteX12" fmla="*/ 0 w 5526976"/>
                <a:gd name="connsiteY12" fmla="*/ 39717 h 327083"/>
                <a:gd name="connsiteX13" fmla="*/ 339725 w 5526976"/>
                <a:gd name="connsiteY13" fmla="*/ 1022 h 327083"/>
                <a:gd name="connsiteX0" fmla="*/ 339725 w 5533551"/>
                <a:gd name="connsiteY0" fmla="*/ 1022 h 327083"/>
                <a:gd name="connsiteX1" fmla="*/ 1358900 w 5533551"/>
                <a:gd name="connsiteY1" fmla="*/ 39717 h 327083"/>
                <a:gd name="connsiteX2" fmla="*/ 1698625 w 5533551"/>
                <a:gd name="connsiteY2" fmla="*/ 1022 h 327083"/>
                <a:gd name="connsiteX3" fmla="*/ 2717800 w 5533551"/>
                <a:gd name="connsiteY3" fmla="*/ 39717 h 327083"/>
                <a:gd name="connsiteX4" fmla="*/ 3057525 w 5533551"/>
                <a:gd name="connsiteY4" fmla="*/ 1022 h 327083"/>
                <a:gd name="connsiteX5" fmla="*/ 4076700 w 5533551"/>
                <a:gd name="connsiteY5" fmla="*/ 39717 h 327083"/>
                <a:gd name="connsiteX6" fmla="*/ 5435600 w 5533551"/>
                <a:gd name="connsiteY6" fmla="*/ 39717 h 327083"/>
                <a:gd name="connsiteX7" fmla="*/ 5435600 w 5533551"/>
                <a:gd name="connsiteY7" fmla="*/ 287367 h 327083"/>
                <a:gd name="connsiteX8" fmla="*/ 4076700 w 5533551"/>
                <a:gd name="connsiteY8" fmla="*/ 287367 h 327083"/>
                <a:gd name="connsiteX9" fmla="*/ 2717800 w 5533551"/>
                <a:gd name="connsiteY9" fmla="*/ 287367 h 327083"/>
                <a:gd name="connsiteX10" fmla="*/ 1358900 w 5533551"/>
                <a:gd name="connsiteY10" fmla="*/ 287367 h 327083"/>
                <a:gd name="connsiteX11" fmla="*/ 0 w 5533551"/>
                <a:gd name="connsiteY11" fmla="*/ 287367 h 327083"/>
                <a:gd name="connsiteX12" fmla="*/ 0 w 5533551"/>
                <a:gd name="connsiteY12" fmla="*/ 39717 h 327083"/>
                <a:gd name="connsiteX13" fmla="*/ 339725 w 5533551"/>
                <a:gd name="connsiteY13" fmla="*/ 1022 h 327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3551" h="327083">
                  <a:moveTo>
                    <a:pt x="339725" y="1022"/>
                  </a:moveTo>
                  <a:cubicBezTo>
                    <a:pt x="679450" y="13920"/>
                    <a:pt x="1019175" y="142904"/>
                    <a:pt x="1358900" y="39717"/>
                  </a:cubicBezTo>
                  <a:cubicBezTo>
                    <a:pt x="1472142" y="5321"/>
                    <a:pt x="1585383" y="-3278"/>
                    <a:pt x="1698625" y="1022"/>
                  </a:cubicBezTo>
                  <a:cubicBezTo>
                    <a:pt x="2038350" y="13920"/>
                    <a:pt x="2378075" y="142904"/>
                    <a:pt x="2717800" y="39717"/>
                  </a:cubicBezTo>
                  <a:cubicBezTo>
                    <a:pt x="2831042" y="5321"/>
                    <a:pt x="2944283" y="-3278"/>
                    <a:pt x="3057525" y="1022"/>
                  </a:cubicBezTo>
                  <a:cubicBezTo>
                    <a:pt x="3397250" y="13920"/>
                    <a:pt x="3736975" y="142904"/>
                    <a:pt x="4076700" y="39717"/>
                  </a:cubicBezTo>
                  <a:cubicBezTo>
                    <a:pt x="4529667" y="-97866"/>
                    <a:pt x="4982633" y="177300"/>
                    <a:pt x="5435600" y="39717"/>
                  </a:cubicBezTo>
                  <a:cubicBezTo>
                    <a:pt x="5588433" y="89046"/>
                    <a:pt x="5541917" y="297846"/>
                    <a:pt x="5435600" y="287367"/>
                  </a:cubicBezTo>
                  <a:cubicBezTo>
                    <a:pt x="4982633" y="424950"/>
                    <a:pt x="4529667" y="149784"/>
                    <a:pt x="4076700" y="287367"/>
                  </a:cubicBezTo>
                  <a:cubicBezTo>
                    <a:pt x="3623733" y="424950"/>
                    <a:pt x="3170767" y="149784"/>
                    <a:pt x="2717800" y="287367"/>
                  </a:cubicBezTo>
                  <a:cubicBezTo>
                    <a:pt x="2264833" y="424950"/>
                    <a:pt x="1811867" y="149784"/>
                    <a:pt x="1358900" y="287367"/>
                  </a:cubicBezTo>
                  <a:cubicBezTo>
                    <a:pt x="905933" y="424950"/>
                    <a:pt x="452967" y="149784"/>
                    <a:pt x="0" y="287367"/>
                  </a:cubicBezTo>
                  <a:lnTo>
                    <a:pt x="0" y="39717"/>
                  </a:lnTo>
                  <a:cubicBezTo>
                    <a:pt x="113242" y="5321"/>
                    <a:pt x="226483" y="-3278"/>
                    <a:pt x="339725" y="10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sz="1252" dirty="0"/>
            </a:p>
          </p:txBody>
        </p:sp>
        <p:sp>
          <p:nvSpPr>
            <p:cNvPr id="59" name="Wave 8">
              <a:extLst>
                <a:ext uri="{FF2B5EF4-FFF2-40B4-BE49-F238E27FC236}">
                  <a16:creationId xmlns:a16="http://schemas.microsoft.com/office/drawing/2014/main" id="{E84B7F1F-A46A-40B7-9C19-36F4DFDF78C0}"/>
                </a:ext>
              </a:extLst>
            </p:cNvPr>
            <p:cNvSpPr/>
            <p:nvPr/>
          </p:nvSpPr>
          <p:spPr>
            <a:xfrm>
              <a:off x="3548857" y="4260486"/>
              <a:ext cx="1885947" cy="117211"/>
            </a:xfrm>
            <a:custGeom>
              <a:avLst/>
              <a:gdLst>
                <a:gd name="connsiteX0" fmla="*/ 339725 w 5497620"/>
                <a:gd name="connsiteY0" fmla="*/ 1022 h 327083"/>
                <a:gd name="connsiteX1" fmla="*/ 1358900 w 5497620"/>
                <a:gd name="connsiteY1" fmla="*/ 39717 h 327083"/>
                <a:gd name="connsiteX2" fmla="*/ 1698625 w 5497620"/>
                <a:gd name="connsiteY2" fmla="*/ 1022 h 327083"/>
                <a:gd name="connsiteX3" fmla="*/ 2717800 w 5497620"/>
                <a:gd name="connsiteY3" fmla="*/ 39717 h 327083"/>
                <a:gd name="connsiteX4" fmla="*/ 3057525 w 5497620"/>
                <a:gd name="connsiteY4" fmla="*/ 1022 h 327083"/>
                <a:gd name="connsiteX5" fmla="*/ 4076700 w 5497620"/>
                <a:gd name="connsiteY5" fmla="*/ 39717 h 327083"/>
                <a:gd name="connsiteX6" fmla="*/ 5435600 w 5497620"/>
                <a:gd name="connsiteY6" fmla="*/ 39717 h 327083"/>
                <a:gd name="connsiteX7" fmla="*/ 5435600 w 5497620"/>
                <a:gd name="connsiteY7" fmla="*/ 287367 h 327083"/>
                <a:gd name="connsiteX8" fmla="*/ 4076700 w 5497620"/>
                <a:gd name="connsiteY8" fmla="*/ 287367 h 327083"/>
                <a:gd name="connsiteX9" fmla="*/ 2717800 w 5497620"/>
                <a:gd name="connsiteY9" fmla="*/ 287367 h 327083"/>
                <a:gd name="connsiteX10" fmla="*/ 1358900 w 5497620"/>
                <a:gd name="connsiteY10" fmla="*/ 287367 h 327083"/>
                <a:gd name="connsiteX11" fmla="*/ 0 w 5497620"/>
                <a:gd name="connsiteY11" fmla="*/ 287367 h 327083"/>
                <a:gd name="connsiteX12" fmla="*/ 0 w 5497620"/>
                <a:gd name="connsiteY12" fmla="*/ 39717 h 327083"/>
                <a:gd name="connsiteX13" fmla="*/ 339725 w 5497620"/>
                <a:gd name="connsiteY13" fmla="*/ 1022 h 327083"/>
                <a:gd name="connsiteX0" fmla="*/ 339725 w 5521465"/>
                <a:gd name="connsiteY0" fmla="*/ 1022 h 327083"/>
                <a:gd name="connsiteX1" fmla="*/ 1358900 w 5521465"/>
                <a:gd name="connsiteY1" fmla="*/ 39717 h 327083"/>
                <a:gd name="connsiteX2" fmla="*/ 1698625 w 5521465"/>
                <a:gd name="connsiteY2" fmla="*/ 1022 h 327083"/>
                <a:gd name="connsiteX3" fmla="*/ 2717800 w 5521465"/>
                <a:gd name="connsiteY3" fmla="*/ 39717 h 327083"/>
                <a:gd name="connsiteX4" fmla="*/ 3057525 w 5521465"/>
                <a:gd name="connsiteY4" fmla="*/ 1022 h 327083"/>
                <a:gd name="connsiteX5" fmla="*/ 4076700 w 5521465"/>
                <a:gd name="connsiteY5" fmla="*/ 39717 h 327083"/>
                <a:gd name="connsiteX6" fmla="*/ 5435600 w 5521465"/>
                <a:gd name="connsiteY6" fmla="*/ 39717 h 327083"/>
                <a:gd name="connsiteX7" fmla="*/ 5435600 w 5521465"/>
                <a:gd name="connsiteY7" fmla="*/ 287367 h 327083"/>
                <a:gd name="connsiteX8" fmla="*/ 4076700 w 5521465"/>
                <a:gd name="connsiteY8" fmla="*/ 287367 h 327083"/>
                <a:gd name="connsiteX9" fmla="*/ 2717800 w 5521465"/>
                <a:gd name="connsiteY9" fmla="*/ 287367 h 327083"/>
                <a:gd name="connsiteX10" fmla="*/ 1358900 w 5521465"/>
                <a:gd name="connsiteY10" fmla="*/ 287367 h 327083"/>
                <a:gd name="connsiteX11" fmla="*/ 0 w 5521465"/>
                <a:gd name="connsiteY11" fmla="*/ 287367 h 327083"/>
                <a:gd name="connsiteX12" fmla="*/ 0 w 5521465"/>
                <a:gd name="connsiteY12" fmla="*/ 39717 h 327083"/>
                <a:gd name="connsiteX13" fmla="*/ 339725 w 5521465"/>
                <a:gd name="connsiteY13" fmla="*/ 1022 h 327083"/>
                <a:gd name="connsiteX0" fmla="*/ 339725 w 5526976"/>
                <a:gd name="connsiteY0" fmla="*/ 1022 h 327083"/>
                <a:gd name="connsiteX1" fmla="*/ 1358900 w 5526976"/>
                <a:gd name="connsiteY1" fmla="*/ 39717 h 327083"/>
                <a:gd name="connsiteX2" fmla="*/ 1698625 w 5526976"/>
                <a:gd name="connsiteY2" fmla="*/ 1022 h 327083"/>
                <a:gd name="connsiteX3" fmla="*/ 2717800 w 5526976"/>
                <a:gd name="connsiteY3" fmla="*/ 39717 h 327083"/>
                <a:gd name="connsiteX4" fmla="*/ 3057525 w 5526976"/>
                <a:gd name="connsiteY4" fmla="*/ 1022 h 327083"/>
                <a:gd name="connsiteX5" fmla="*/ 4076700 w 5526976"/>
                <a:gd name="connsiteY5" fmla="*/ 39717 h 327083"/>
                <a:gd name="connsiteX6" fmla="*/ 5435600 w 5526976"/>
                <a:gd name="connsiteY6" fmla="*/ 39717 h 327083"/>
                <a:gd name="connsiteX7" fmla="*/ 5435600 w 5526976"/>
                <a:gd name="connsiteY7" fmla="*/ 287367 h 327083"/>
                <a:gd name="connsiteX8" fmla="*/ 4076700 w 5526976"/>
                <a:gd name="connsiteY8" fmla="*/ 287367 h 327083"/>
                <a:gd name="connsiteX9" fmla="*/ 2717800 w 5526976"/>
                <a:gd name="connsiteY9" fmla="*/ 287367 h 327083"/>
                <a:gd name="connsiteX10" fmla="*/ 1358900 w 5526976"/>
                <a:gd name="connsiteY10" fmla="*/ 287367 h 327083"/>
                <a:gd name="connsiteX11" fmla="*/ 0 w 5526976"/>
                <a:gd name="connsiteY11" fmla="*/ 287367 h 327083"/>
                <a:gd name="connsiteX12" fmla="*/ 0 w 5526976"/>
                <a:gd name="connsiteY12" fmla="*/ 39717 h 327083"/>
                <a:gd name="connsiteX13" fmla="*/ 339725 w 5526976"/>
                <a:gd name="connsiteY13" fmla="*/ 1022 h 327083"/>
                <a:gd name="connsiteX0" fmla="*/ 339725 w 5533551"/>
                <a:gd name="connsiteY0" fmla="*/ 1022 h 327083"/>
                <a:gd name="connsiteX1" fmla="*/ 1358900 w 5533551"/>
                <a:gd name="connsiteY1" fmla="*/ 39717 h 327083"/>
                <a:gd name="connsiteX2" fmla="*/ 1698625 w 5533551"/>
                <a:gd name="connsiteY2" fmla="*/ 1022 h 327083"/>
                <a:gd name="connsiteX3" fmla="*/ 2717800 w 5533551"/>
                <a:gd name="connsiteY3" fmla="*/ 39717 h 327083"/>
                <a:gd name="connsiteX4" fmla="*/ 3057525 w 5533551"/>
                <a:gd name="connsiteY4" fmla="*/ 1022 h 327083"/>
                <a:gd name="connsiteX5" fmla="*/ 4076700 w 5533551"/>
                <a:gd name="connsiteY5" fmla="*/ 39717 h 327083"/>
                <a:gd name="connsiteX6" fmla="*/ 5435600 w 5533551"/>
                <a:gd name="connsiteY6" fmla="*/ 39717 h 327083"/>
                <a:gd name="connsiteX7" fmla="*/ 5435600 w 5533551"/>
                <a:gd name="connsiteY7" fmla="*/ 287367 h 327083"/>
                <a:gd name="connsiteX8" fmla="*/ 4076700 w 5533551"/>
                <a:gd name="connsiteY8" fmla="*/ 287367 h 327083"/>
                <a:gd name="connsiteX9" fmla="*/ 2717800 w 5533551"/>
                <a:gd name="connsiteY9" fmla="*/ 287367 h 327083"/>
                <a:gd name="connsiteX10" fmla="*/ 1358900 w 5533551"/>
                <a:gd name="connsiteY10" fmla="*/ 287367 h 327083"/>
                <a:gd name="connsiteX11" fmla="*/ 0 w 5533551"/>
                <a:gd name="connsiteY11" fmla="*/ 287367 h 327083"/>
                <a:gd name="connsiteX12" fmla="*/ 0 w 5533551"/>
                <a:gd name="connsiteY12" fmla="*/ 39717 h 327083"/>
                <a:gd name="connsiteX13" fmla="*/ 339725 w 5533551"/>
                <a:gd name="connsiteY13" fmla="*/ 1022 h 327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3551" h="327083">
                  <a:moveTo>
                    <a:pt x="339725" y="1022"/>
                  </a:moveTo>
                  <a:cubicBezTo>
                    <a:pt x="679450" y="13920"/>
                    <a:pt x="1019175" y="142904"/>
                    <a:pt x="1358900" y="39717"/>
                  </a:cubicBezTo>
                  <a:cubicBezTo>
                    <a:pt x="1472142" y="5321"/>
                    <a:pt x="1585383" y="-3278"/>
                    <a:pt x="1698625" y="1022"/>
                  </a:cubicBezTo>
                  <a:cubicBezTo>
                    <a:pt x="2038350" y="13920"/>
                    <a:pt x="2378075" y="142904"/>
                    <a:pt x="2717800" y="39717"/>
                  </a:cubicBezTo>
                  <a:cubicBezTo>
                    <a:pt x="2831042" y="5321"/>
                    <a:pt x="2944283" y="-3278"/>
                    <a:pt x="3057525" y="1022"/>
                  </a:cubicBezTo>
                  <a:cubicBezTo>
                    <a:pt x="3397250" y="13920"/>
                    <a:pt x="3736975" y="142904"/>
                    <a:pt x="4076700" y="39717"/>
                  </a:cubicBezTo>
                  <a:cubicBezTo>
                    <a:pt x="4529667" y="-97866"/>
                    <a:pt x="4982633" y="177300"/>
                    <a:pt x="5435600" y="39717"/>
                  </a:cubicBezTo>
                  <a:cubicBezTo>
                    <a:pt x="5588433" y="89046"/>
                    <a:pt x="5541917" y="297846"/>
                    <a:pt x="5435600" y="287367"/>
                  </a:cubicBezTo>
                  <a:cubicBezTo>
                    <a:pt x="4982633" y="424950"/>
                    <a:pt x="4529667" y="149784"/>
                    <a:pt x="4076700" y="287367"/>
                  </a:cubicBezTo>
                  <a:cubicBezTo>
                    <a:pt x="3623733" y="424950"/>
                    <a:pt x="3170767" y="149784"/>
                    <a:pt x="2717800" y="287367"/>
                  </a:cubicBezTo>
                  <a:cubicBezTo>
                    <a:pt x="2264833" y="424950"/>
                    <a:pt x="1811867" y="149784"/>
                    <a:pt x="1358900" y="287367"/>
                  </a:cubicBezTo>
                  <a:cubicBezTo>
                    <a:pt x="905933" y="424950"/>
                    <a:pt x="452967" y="149784"/>
                    <a:pt x="0" y="287367"/>
                  </a:cubicBezTo>
                  <a:lnTo>
                    <a:pt x="0" y="39717"/>
                  </a:lnTo>
                  <a:cubicBezTo>
                    <a:pt x="113242" y="5321"/>
                    <a:pt x="226483" y="-3278"/>
                    <a:pt x="339725" y="10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sz="1252"/>
            </a:p>
          </p:txBody>
        </p:sp>
        <p:sp>
          <p:nvSpPr>
            <p:cNvPr id="60" name="Wave 8">
              <a:extLst>
                <a:ext uri="{FF2B5EF4-FFF2-40B4-BE49-F238E27FC236}">
                  <a16:creationId xmlns:a16="http://schemas.microsoft.com/office/drawing/2014/main" id="{346DB9AC-B66A-4543-91FB-6093B761CED7}"/>
                </a:ext>
              </a:extLst>
            </p:cNvPr>
            <p:cNvSpPr/>
            <p:nvPr/>
          </p:nvSpPr>
          <p:spPr>
            <a:xfrm>
              <a:off x="3548857" y="4647892"/>
              <a:ext cx="1885947" cy="117211"/>
            </a:xfrm>
            <a:custGeom>
              <a:avLst/>
              <a:gdLst>
                <a:gd name="connsiteX0" fmla="*/ 339725 w 5497620"/>
                <a:gd name="connsiteY0" fmla="*/ 1022 h 327083"/>
                <a:gd name="connsiteX1" fmla="*/ 1358900 w 5497620"/>
                <a:gd name="connsiteY1" fmla="*/ 39717 h 327083"/>
                <a:gd name="connsiteX2" fmla="*/ 1698625 w 5497620"/>
                <a:gd name="connsiteY2" fmla="*/ 1022 h 327083"/>
                <a:gd name="connsiteX3" fmla="*/ 2717800 w 5497620"/>
                <a:gd name="connsiteY3" fmla="*/ 39717 h 327083"/>
                <a:gd name="connsiteX4" fmla="*/ 3057525 w 5497620"/>
                <a:gd name="connsiteY4" fmla="*/ 1022 h 327083"/>
                <a:gd name="connsiteX5" fmla="*/ 4076700 w 5497620"/>
                <a:gd name="connsiteY5" fmla="*/ 39717 h 327083"/>
                <a:gd name="connsiteX6" fmla="*/ 5435600 w 5497620"/>
                <a:gd name="connsiteY6" fmla="*/ 39717 h 327083"/>
                <a:gd name="connsiteX7" fmla="*/ 5435600 w 5497620"/>
                <a:gd name="connsiteY7" fmla="*/ 287367 h 327083"/>
                <a:gd name="connsiteX8" fmla="*/ 4076700 w 5497620"/>
                <a:gd name="connsiteY8" fmla="*/ 287367 h 327083"/>
                <a:gd name="connsiteX9" fmla="*/ 2717800 w 5497620"/>
                <a:gd name="connsiteY9" fmla="*/ 287367 h 327083"/>
                <a:gd name="connsiteX10" fmla="*/ 1358900 w 5497620"/>
                <a:gd name="connsiteY10" fmla="*/ 287367 h 327083"/>
                <a:gd name="connsiteX11" fmla="*/ 0 w 5497620"/>
                <a:gd name="connsiteY11" fmla="*/ 287367 h 327083"/>
                <a:gd name="connsiteX12" fmla="*/ 0 w 5497620"/>
                <a:gd name="connsiteY12" fmla="*/ 39717 h 327083"/>
                <a:gd name="connsiteX13" fmla="*/ 339725 w 5497620"/>
                <a:gd name="connsiteY13" fmla="*/ 1022 h 327083"/>
                <a:gd name="connsiteX0" fmla="*/ 339725 w 5521465"/>
                <a:gd name="connsiteY0" fmla="*/ 1022 h 327083"/>
                <a:gd name="connsiteX1" fmla="*/ 1358900 w 5521465"/>
                <a:gd name="connsiteY1" fmla="*/ 39717 h 327083"/>
                <a:gd name="connsiteX2" fmla="*/ 1698625 w 5521465"/>
                <a:gd name="connsiteY2" fmla="*/ 1022 h 327083"/>
                <a:gd name="connsiteX3" fmla="*/ 2717800 w 5521465"/>
                <a:gd name="connsiteY3" fmla="*/ 39717 h 327083"/>
                <a:gd name="connsiteX4" fmla="*/ 3057525 w 5521465"/>
                <a:gd name="connsiteY4" fmla="*/ 1022 h 327083"/>
                <a:gd name="connsiteX5" fmla="*/ 4076700 w 5521465"/>
                <a:gd name="connsiteY5" fmla="*/ 39717 h 327083"/>
                <a:gd name="connsiteX6" fmla="*/ 5435600 w 5521465"/>
                <a:gd name="connsiteY6" fmla="*/ 39717 h 327083"/>
                <a:gd name="connsiteX7" fmla="*/ 5435600 w 5521465"/>
                <a:gd name="connsiteY7" fmla="*/ 287367 h 327083"/>
                <a:gd name="connsiteX8" fmla="*/ 4076700 w 5521465"/>
                <a:gd name="connsiteY8" fmla="*/ 287367 h 327083"/>
                <a:gd name="connsiteX9" fmla="*/ 2717800 w 5521465"/>
                <a:gd name="connsiteY9" fmla="*/ 287367 h 327083"/>
                <a:gd name="connsiteX10" fmla="*/ 1358900 w 5521465"/>
                <a:gd name="connsiteY10" fmla="*/ 287367 h 327083"/>
                <a:gd name="connsiteX11" fmla="*/ 0 w 5521465"/>
                <a:gd name="connsiteY11" fmla="*/ 287367 h 327083"/>
                <a:gd name="connsiteX12" fmla="*/ 0 w 5521465"/>
                <a:gd name="connsiteY12" fmla="*/ 39717 h 327083"/>
                <a:gd name="connsiteX13" fmla="*/ 339725 w 5521465"/>
                <a:gd name="connsiteY13" fmla="*/ 1022 h 327083"/>
                <a:gd name="connsiteX0" fmla="*/ 339725 w 5526976"/>
                <a:gd name="connsiteY0" fmla="*/ 1022 h 327083"/>
                <a:gd name="connsiteX1" fmla="*/ 1358900 w 5526976"/>
                <a:gd name="connsiteY1" fmla="*/ 39717 h 327083"/>
                <a:gd name="connsiteX2" fmla="*/ 1698625 w 5526976"/>
                <a:gd name="connsiteY2" fmla="*/ 1022 h 327083"/>
                <a:gd name="connsiteX3" fmla="*/ 2717800 w 5526976"/>
                <a:gd name="connsiteY3" fmla="*/ 39717 h 327083"/>
                <a:gd name="connsiteX4" fmla="*/ 3057525 w 5526976"/>
                <a:gd name="connsiteY4" fmla="*/ 1022 h 327083"/>
                <a:gd name="connsiteX5" fmla="*/ 4076700 w 5526976"/>
                <a:gd name="connsiteY5" fmla="*/ 39717 h 327083"/>
                <a:gd name="connsiteX6" fmla="*/ 5435600 w 5526976"/>
                <a:gd name="connsiteY6" fmla="*/ 39717 h 327083"/>
                <a:gd name="connsiteX7" fmla="*/ 5435600 w 5526976"/>
                <a:gd name="connsiteY7" fmla="*/ 287367 h 327083"/>
                <a:gd name="connsiteX8" fmla="*/ 4076700 w 5526976"/>
                <a:gd name="connsiteY8" fmla="*/ 287367 h 327083"/>
                <a:gd name="connsiteX9" fmla="*/ 2717800 w 5526976"/>
                <a:gd name="connsiteY9" fmla="*/ 287367 h 327083"/>
                <a:gd name="connsiteX10" fmla="*/ 1358900 w 5526976"/>
                <a:gd name="connsiteY10" fmla="*/ 287367 h 327083"/>
                <a:gd name="connsiteX11" fmla="*/ 0 w 5526976"/>
                <a:gd name="connsiteY11" fmla="*/ 287367 h 327083"/>
                <a:gd name="connsiteX12" fmla="*/ 0 w 5526976"/>
                <a:gd name="connsiteY12" fmla="*/ 39717 h 327083"/>
                <a:gd name="connsiteX13" fmla="*/ 339725 w 5526976"/>
                <a:gd name="connsiteY13" fmla="*/ 1022 h 327083"/>
                <a:gd name="connsiteX0" fmla="*/ 339725 w 5533551"/>
                <a:gd name="connsiteY0" fmla="*/ 1022 h 327083"/>
                <a:gd name="connsiteX1" fmla="*/ 1358900 w 5533551"/>
                <a:gd name="connsiteY1" fmla="*/ 39717 h 327083"/>
                <a:gd name="connsiteX2" fmla="*/ 1698625 w 5533551"/>
                <a:gd name="connsiteY2" fmla="*/ 1022 h 327083"/>
                <a:gd name="connsiteX3" fmla="*/ 2717800 w 5533551"/>
                <a:gd name="connsiteY3" fmla="*/ 39717 h 327083"/>
                <a:gd name="connsiteX4" fmla="*/ 3057525 w 5533551"/>
                <a:gd name="connsiteY4" fmla="*/ 1022 h 327083"/>
                <a:gd name="connsiteX5" fmla="*/ 4076700 w 5533551"/>
                <a:gd name="connsiteY5" fmla="*/ 39717 h 327083"/>
                <a:gd name="connsiteX6" fmla="*/ 5435600 w 5533551"/>
                <a:gd name="connsiteY6" fmla="*/ 39717 h 327083"/>
                <a:gd name="connsiteX7" fmla="*/ 5435600 w 5533551"/>
                <a:gd name="connsiteY7" fmla="*/ 287367 h 327083"/>
                <a:gd name="connsiteX8" fmla="*/ 4076700 w 5533551"/>
                <a:gd name="connsiteY8" fmla="*/ 287367 h 327083"/>
                <a:gd name="connsiteX9" fmla="*/ 2717800 w 5533551"/>
                <a:gd name="connsiteY9" fmla="*/ 287367 h 327083"/>
                <a:gd name="connsiteX10" fmla="*/ 1358900 w 5533551"/>
                <a:gd name="connsiteY10" fmla="*/ 287367 h 327083"/>
                <a:gd name="connsiteX11" fmla="*/ 0 w 5533551"/>
                <a:gd name="connsiteY11" fmla="*/ 287367 h 327083"/>
                <a:gd name="connsiteX12" fmla="*/ 0 w 5533551"/>
                <a:gd name="connsiteY12" fmla="*/ 39717 h 327083"/>
                <a:gd name="connsiteX13" fmla="*/ 339725 w 5533551"/>
                <a:gd name="connsiteY13" fmla="*/ 1022 h 327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3551" h="327083">
                  <a:moveTo>
                    <a:pt x="339725" y="1022"/>
                  </a:moveTo>
                  <a:cubicBezTo>
                    <a:pt x="679450" y="13920"/>
                    <a:pt x="1019175" y="142904"/>
                    <a:pt x="1358900" y="39717"/>
                  </a:cubicBezTo>
                  <a:cubicBezTo>
                    <a:pt x="1472142" y="5321"/>
                    <a:pt x="1585383" y="-3278"/>
                    <a:pt x="1698625" y="1022"/>
                  </a:cubicBezTo>
                  <a:cubicBezTo>
                    <a:pt x="2038350" y="13920"/>
                    <a:pt x="2378075" y="142904"/>
                    <a:pt x="2717800" y="39717"/>
                  </a:cubicBezTo>
                  <a:cubicBezTo>
                    <a:pt x="2831042" y="5321"/>
                    <a:pt x="2944283" y="-3278"/>
                    <a:pt x="3057525" y="1022"/>
                  </a:cubicBezTo>
                  <a:cubicBezTo>
                    <a:pt x="3397250" y="13920"/>
                    <a:pt x="3736975" y="142904"/>
                    <a:pt x="4076700" y="39717"/>
                  </a:cubicBezTo>
                  <a:cubicBezTo>
                    <a:pt x="4529667" y="-97866"/>
                    <a:pt x="4982633" y="177300"/>
                    <a:pt x="5435600" y="39717"/>
                  </a:cubicBezTo>
                  <a:cubicBezTo>
                    <a:pt x="5588433" y="89046"/>
                    <a:pt x="5541917" y="297846"/>
                    <a:pt x="5435600" y="287367"/>
                  </a:cubicBezTo>
                  <a:cubicBezTo>
                    <a:pt x="4982633" y="424950"/>
                    <a:pt x="4529667" y="149784"/>
                    <a:pt x="4076700" y="287367"/>
                  </a:cubicBezTo>
                  <a:cubicBezTo>
                    <a:pt x="3623733" y="424950"/>
                    <a:pt x="3170767" y="149784"/>
                    <a:pt x="2717800" y="287367"/>
                  </a:cubicBezTo>
                  <a:cubicBezTo>
                    <a:pt x="2264833" y="424950"/>
                    <a:pt x="1811867" y="149784"/>
                    <a:pt x="1358900" y="287367"/>
                  </a:cubicBezTo>
                  <a:cubicBezTo>
                    <a:pt x="905933" y="424950"/>
                    <a:pt x="452967" y="149784"/>
                    <a:pt x="0" y="287367"/>
                  </a:cubicBezTo>
                  <a:lnTo>
                    <a:pt x="0" y="39717"/>
                  </a:lnTo>
                  <a:cubicBezTo>
                    <a:pt x="113242" y="5321"/>
                    <a:pt x="226483" y="-3278"/>
                    <a:pt x="339725" y="10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sz="1252"/>
            </a:p>
          </p:txBody>
        </p:sp>
        <p:sp>
          <p:nvSpPr>
            <p:cNvPr id="61" name="Wave 8">
              <a:extLst>
                <a:ext uri="{FF2B5EF4-FFF2-40B4-BE49-F238E27FC236}">
                  <a16:creationId xmlns:a16="http://schemas.microsoft.com/office/drawing/2014/main" id="{9CE4831F-38B9-4746-9E4A-95DFAC1ED070}"/>
                </a:ext>
              </a:extLst>
            </p:cNvPr>
            <p:cNvSpPr/>
            <p:nvPr/>
          </p:nvSpPr>
          <p:spPr>
            <a:xfrm>
              <a:off x="3548857" y="5035298"/>
              <a:ext cx="1885947" cy="117211"/>
            </a:xfrm>
            <a:custGeom>
              <a:avLst/>
              <a:gdLst>
                <a:gd name="connsiteX0" fmla="*/ 339725 w 5497620"/>
                <a:gd name="connsiteY0" fmla="*/ 1022 h 327083"/>
                <a:gd name="connsiteX1" fmla="*/ 1358900 w 5497620"/>
                <a:gd name="connsiteY1" fmla="*/ 39717 h 327083"/>
                <a:gd name="connsiteX2" fmla="*/ 1698625 w 5497620"/>
                <a:gd name="connsiteY2" fmla="*/ 1022 h 327083"/>
                <a:gd name="connsiteX3" fmla="*/ 2717800 w 5497620"/>
                <a:gd name="connsiteY3" fmla="*/ 39717 h 327083"/>
                <a:gd name="connsiteX4" fmla="*/ 3057525 w 5497620"/>
                <a:gd name="connsiteY4" fmla="*/ 1022 h 327083"/>
                <a:gd name="connsiteX5" fmla="*/ 4076700 w 5497620"/>
                <a:gd name="connsiteY5" fmla="*/ 39717 h 327083"/>
                <a:gd name="connsiteX6" fmla="*/ 5435600 w 5497620"/>
                <a:gd name="connsiteY6" fmla="*/ 39717 h 327083"/>
                <a:gd name="connsiteX7" fmla="*/ 5435600 w 5497620"/>
                <a:gd name="connsiteY7" fmla="*/ 287367 h 327083"/>
                <a:gd name="connsiteX8" fmla="*/ 4076700 w 5497620"/>
                <a:gd name="connsiteY8" fmla="*/ 287367 h 327083"/>
                <a:gd name="connsiteX9" fmla="*/ 2717800 w 5497620"/>
                <a:gd name="connsiteY9" fmla="*/ 287367 h 327083"/>
                <a:gd name="connsiteX10" fmla="*/ 1358900 w 5497620"/>
                <a:gd name="connsiteY10" fmla="*/ 287367 h 327083"/>
                <a:gd name="connsiteX11" fmla="*/ 0 w 5497620"/>
                <a:gd name="connsiteY11" fmla="*/ 287367 h 327083"/>
                <a:gd name="connsiteX12" fmla="*/ 0 w 5497620"/>
                <a:gd name="connsiteY12" fmla="*/ 39717 h 327083"/>
                <a:gd name="connsiteX13" fmla="*/ 339725 w 5497620"/>
                <a:gd name="connsiteY13" fmla="*/ 1022 h 327083"/>
                <a:gd name="connsiteX0" fmla="*/ 339725 w 5521465"/>
                <a:gd name="connsiteY0" fmla="*/ 1022 h 327083"/>
                <a:gd name="connsiteX1" fmla="*/ 1358900 w 5521465"/>
                <a:gd name="connsiteY1" fmla="*/ 39717 h 327083"/>
                <a:gd name="connsiteX2" fmla="*/ 1698625 w 5521465"/>
                <a:gd name="connsiteY2" fmla="*/ 1022 h 327083"/>
                <a:gd name="connsiteX3" fmla="*/ 2717800 w 5521465"/>
                <a:gd name="connsiteY3" fmla="*/ 39717 h 327083"/>
                <a:gd name="connsiteX4" fmla="*/ 3057525 w 5521465"/>
                <a:gd name="connsiteY4" fmla="*/ 1022 h 327083"/>
                <a:gd name="connsiteX5" fmla="*/ 4076700 w 5521465"/>
                <a:gd name="connsiteY5" fmla="*/ 39717 h 327083"/>
                <a:gd name="connsiteX6" fmla="*/ 5435600 w 5521465"/>
                <a:gd name="connsiteY6" fmla="*/ 39717 h 327083"/>
                <a:gd name="connsiteX7" fmla="*/ 5435600 w 5521465"/>
                <a:gd name="connsiteY7" fmla="*/ 287367 h 327083"/>
                <a:gd name="connsiteX8" fmla="*/ 4076700 w 5521465"/>
                <a:gd name="connsiteY8" fmla="*/ 287367 h 327083"/>
                <a:gd name="connsiteX9" fmla="*/ 2717800 w 5521465"/>
                <a:gd name="connsiteY9" fmla="*/ 287367 h 327083"/>
                <a:gd name="connsiteX10" fmla="*/ 1358900 w 5521465"/>
                <a:gd name="connsiteY10" fmla="*/ 287367 h 327083"/>
                <a:gd name="connsiteX11" fmla="*/ 0 w 5521465"/>
                <a:gd name="connsiteY11" fmla="*/ 287367 h 327083"/>
                <a:gd name="connsiteX12" fmla="*/ 0 w 5521465"/>
                <a:gd name="connsiteY12" fmla="*/ 39717 h 327083"/>
                <a:gd name="connsiteX13" fmla="*/ 339725 w 5521465"/>
                <a:gd name="connsiteY13" fmla="*/ 1022 h 327083"/>
                <a:gd name="connsiteX0" fmla="*/ 339725 w 5526976"/>
                <a:gd name="connsiteY0" fmla="*/ 1022 h 327083"/>
                <a:gd name="connsiteX1" fmla="*/ 1358900 w 5526976"/>
                <a:gd name="connsiteY1" fmla="*/ 39717 h 327083"/>
                <a:gd name="connsiteX2" fmla="*/ 1698625 w 5526976"/>
                <a:gd name="connsiteY2" fmla="*/ 1022 h 327083"/>
                <a:gd name="connsiteX3" fmla="*/ 2717800 w 5526976"/>
                <a:gd name="connsiteY3" fmla="*/ 39717 h 327083"/>
                <a:gd name="connsiteX4" fmla="*/ 3057525 w 5526976"/>
                <a:gd name="connsiteY4" fmla="*/ 1022 h 327083"/>
                <a:gd name="connsiteX5" fmla="*/ 4076700 w 5526976"/>
                <a:gd name="connsiteY5" fmla="*/ 39717 h 327083"/>
                <a:gd name="connsiteX6" fmla="*/ 5435600 w 5526976"/>
                <a:gd name="connsiteY6" fmla="*/ 39717 h 327083"/>
                <a:gd name="connsiteX7" fmla="*/ 5435600 w 5526976"/>
                <a:gd name="connsiteY7" fmla="*/ 287367 h 327083"/>
                <a:gd name="connsiteX8" fmla="*/ 4076700 w 5526976"/>
                <a:gd name="connsiteY8" fmla="*/ 287367 h 327083"/>
                <a:gd name="connsiteX9" fmla="*/ 2717800 w 5526976"/>
                <a:gd name="connsiteY9" fmla="*/ 287367 h 327083"/>
                <a:gd name="connsiteX10" fmla="*/ 1358900 w 5526976"/>
                <a:gd name="connsiteY10" fmla="*/ 287367 h 327083"/>
                <a:gd name="connsiteX11" fmla="*/ 0 w 5526976"/>
                <a:gd name="connsiteY11" fmla="*/ 287367 h 327083"/>
                <a:gd name="connsiteX12" fmla="*/ 0 w 5526976"/>
                <a:gd name="connsiteY12" fmla="*/ 39717 h 327083"/>
                <a:gd name="connsiteX13" fmla="*/ 339725 w 5526976"/>
                <a:gd name="connsiteY13" fmla="*/ 1022 h 327083"/>
                <a:gd name="connsiteX0" fmla="*/ 339725 w 5533551"/>
                <a:gd name="connsiteY0" fmla="*/ 1022 h 327083"/>
                <a:gd name="connsiteX1" fmla="*/ 1358900 w 5533551"/>
                <a:gd name="connsiteY1" fmla="*/ 39717 h 327083"/>
                <a:gd name="connsiteX2" fmla="*/ 1698625 w 5533551"/>
                <a:gd name="connsiteY2" fmla="*/ 1022 h 327083"/>
                <a:gd name="connsiteX3" fmla="*/ 2717800 w 5533551"/>
                <a:gd name="connsiteY3" fmla="*/ 39717 h 327083"/>
                <a:gd name="connsiteX4" fmla="*/ 3057525 w 5533551"/>
                <a:gd name="connsiteY4" fmla="*/ 1022 h 327083"/>
                <a:gd name="connsiteX5" fmla="*/ 4076700 w 5533551"/>
                <a:gd name="connsiteY5" fmla="*/ 39717 h 327083"/>
                <a:gd name="connsiteX6" fmla="*/ 5435600 w 5533551"/>
                <a:gd name="connsiteY6" fmla="*/ 39717 h 327083"/>
                <a:gd name="connsiteX7" fmla="*/ 5435600 w 5533551"/>
                <a:gd name="connsiteY7" fmla="*/ 287367 h 327083"/>
                <a:gd name="connsiteX8" fmla="*/ 4076700 w 5533551"/>
                <a:gd name="connsiteY8" fmla="*/ 287367 h 327083"/>
                <a:gd name="connsiteX9" fmla="*/ 2717800 w 5533551"/>
                <a:gd name="connsiteY9" fmla="*/ 287367 h 327083"/>
                <a:gd name="connsiteX10" fmla="*/ 1358900 w 5533551"/>
                <a:gd name="connsiteY10" fmla="*/ 287367 h 327083"/>
                <a:gd name="connsiteX11" fmla="*/ 0 w 5533551"/>
                <a:gd name="connsiteY11" fmla="*/ 287367 h 327083"/>
                <a:gd name="connsiteX12" fmla="*/ 0 w 5533551"/>
                <a:gd name="connsiteY12" fmla="*/ 39717 h 327083"/>
                <a:gd name="connsiteX13" fmla="*/ 339725 w 5533551"/>
                <a:gd name="connsiteY13" fmla="*/ 1022 h 327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3551" h="327083">
                  <a:moveTo>
                    <a:pt x="339725" y="1022"/>
                  </a:moveTo>
                  <a:cubicBezTo>
                    <a:pt x="679450" y="13920"/>
                    <a:pt x="1019175" y="142904"/>
                    <a:pt x="1358900" y="39717"/>
                  </a:cubicBezTo>
                  <a:cubicBezTo>
                    <a:pt x="1472142" y="5321"/>
                    <a:pt x="1585383" y="-3278"/>
                    <a:pt x="1698625" y="1022"/>
                  </a:cubicBezTo>
                  <a:cubicBezTo>
                    <a:pt x="2038350" y="13920"/>
                    <a:pt x="2378075" y="142904"/>
                    <a:pt x="2717800" y="39717"/>
                  </a:cubicBezTo>
                  <a:cubicBezTo>
                    <a:pt x="2831042" y="5321"/>
                    <a:pt x="2944283" y="-3278"/>
                    <a:pt x="3057525" y="1022"/>
                  </a:cubicBezTo>
                  <a:cubicBezTo>
                    <a:pt x="3397250" y="13920"/>
                    <a:pt x="3736975" y="142904"/>
                    <a:pt x="4076700" y="39717"/>
                  </a:cubicBezTo>
                  <a:cubicBezTo>
                    <a:pt x="4529667" y="-97866"/>
                    <a:pt x="4982633" y="177300"/>
                    <a:pt x="5435600" y="39717"/>
                  </a:cubicBezTo>
                  <a:cubicBezTo>
                    <a:pt x="5588433" y="89046"/>
                    <a:pt x="5541917" y="297846"/>
                    <a:pt x="5435600" y="287367"/>
                  </a:cubicBezTo>
                  <a:cubicBezTo>
                    <a:pt x="4982633" y="424950"/>
                    <a:pt x="4529667" y="149784"/>
                    <a:pt x="4076700" y="287367"/>
                  </a:cubicBezTo>
                  <a:cubicBezTo>
                    <a:pt x="3623733" y="424950"/>
                    <a:pt x="3170767" y="149784"/>
                    <a:pt x="2717800" y="287367"/>
                  </a:cubicBezTo>
                  <a:cubicBezTo>
                    <a:pt x="2264833" y="424950"/>
                    <a:pt x="1811867" y="149784"/>
                    <a:pt x="1358900" y="287367"/>
                  </a:cubicBezTo>
                  <a:cubicBezTo>
                    <a:pt x="905933" y="424950"/>
                    <a:pt x="452967" y="149784"/>
                    <a:pt x="0" y="287367"/>
                  </a:cubicBezTo>
                  <a:lnTo>
                    <a:pt x="0" y="39717"/>
                  </a:lnTo>
                  <a:cubicBezTo>
                    <a:pt x="113242" y="5321"/>
                    <a:pt x="226483" y="-3278"/>
                    <a:pt x="339725" y="102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sz="1252"/>
            </a:p>
          </p:txBody>
        </p:sp>
      </p:grpSp>
      <p:sp>
        <p:nvSpPr>
          <p:cNvPr id="63" name="Freeform 83">
            <a:extLst>
              <a:ext uri="{FF2B5EF4-FFF2-40B4-BE49-F238E27FC236}">
                <a16:creationId xmlns:a16="http://schemas.microsoft.com/office/drawing/2014/main" id="{7D9E318A-F4AD-4E60-A9E0-CA859CDBF58E}"/>
              </a:ext>
            </a:extLst>
          </p:cNvPr>
          <p:cNvSpPr>
            <a:spLocks noEditPoints="1"/>
          </p:cNvSpPr>
          <p:nvPr/>
        </p:nvSpPr>
        <p:spPr bwMode="black">
          <a:xfrm>
            <a:off x="4908058" y="620083"/>
            <a:ext cx="227717" cy="24038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131676" tIns="65839" rIns="131676" bIns="65839" numCol="1" anchor="t" anchorCtr="0" compatLnSpc="1">
            <a:prstTxWarp prst="textNoShape">
              <a:avLst/>
            </a:prstTxWarp>
          </a:bodyPr>
          <a:lstStyle/>
          <a:p>
            <a:endParaRPr lang="en-US" sz="2560"/>
          </a:p>
        </p:txBody>
      </p:sp>
      <p:graphicFrame>
        <p:nvGraphicFramePr>
          <p:cNvPr id="64" name="Table 63">
            <a:extLst>
              <a:ext uri="{FF2B5EF4-FFF2-40B4-BE49-F238E27FC236}">
                <a16:creationId xmlns:a16="http://schemas.microsoft.com/office/drawing/2014/main" id="{A7F01A15-FABF-461E-8FA7-0B2617238F14}"/>
              </a:ext>
            </a:extLst>
          </p:cNvPr>
          <p:cNvGraphicFramePr>
            <a:graphicFrameLocks noGrp="1"/>
          </p:cNvGraphicFramePr>
          <p:nvPr/>
        </p:nvGraphicFramePr>
        <p:xfrm>
          <a:off x="4822909" y="2089536"/>
          <a:ext cx="3331133" cy="1807262"/>
        </p:xfrm>
        <a:graphic>
          <a:graphicData uri="http://schemas.openxmlformats.org/drawingml/2006/table">
            <a:tbl>
              <a:tblPr firstRow="1" firstCol="1" bandRow="1"/>
              <a:tblGrid>
                <a:gridCol w="2774750">
                  <a:extLst>
                    <a:ext uri="{9D8B030D-6E8A-4147-A177-3AD203B41FA5}">
                      <a16:colId xmlns:a16="http://schemas.microsoft.com/office/drawing/2014/main" val="1159364483"/>
                    </a:ext>
                  </a:extLst>
                </a:gridCol>
                <a:gridCol w="556383">
                  <a:extLst>
                    <a:ext uri="{9D8B030D-6E8A-4147-A177-3AD203B41FA5}">
                      <a16:colId xmlns:a16="http://schemas.microsoft.com/office/drawing/2014/main" val="1549013238"/>
                    </a:ext>
                  </a:extLst>
                </a:gridCol>
              </a:tblGrid>
              <a:tr h="241176">
                <a:tc>
                  <a:txBody>
                    <a:bodyPr/>
                    <a:lstStyle/>
                    <a:p>
                      <a:pPr marL="0" marR="0" algn="l">
                        <a:lnSpc>
                          <a:spcPct val="107000"/>
                        </a:lnSpc>
                        <a:spcBef>
                          <a:spcPts val="0"/>
                        </a:spcBef>
                        <a:spcAft>
                          <a:spcPts val="0"/>
                        </a:spcAft>
                      </a:pPr>
                      <a:r>
                        <a:rPr lang="en-US" sz="1100" kern="1200" dirty="0">
                          <a:solidFill>
                            <a:schemeClr val="tx1"/>
                          </a:solidFill>
                          <a:effectLst/>
                          <a:latin typeface="Segoe UI Semibold" panose="020B0702040204020203" pitchFamily="34" charset="0"/>
                          <a:ea typeface="+mn-ea"/>
                          <a:cs typeface="Segoe UI Semibold" panose="020B0702040204020203" pitchFamily="34" charset="0"/>
                        </a:rPr>
                        <a:t>Title &amp; Link</a:t>
                      </a:r>
                    </a:p>
                  </a:txBody>
                  <a:tcPr marL="58516" marR="58516" marT="29258" marB="29258" anchor="ctr">
                    <a:lnL w="6350" cap="flat" cmpd="sng" algn="ctr">
                      <a:no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07000"/>
                        </a:lnSpc>
                        <a:spcBef>
                          <a:spcPts val="0"/>
                        </a:spcBef>
                        <a:spcAft>
                          <a:spcPts val="0"/>
                        </a:spcAft>
                      </a:pPr>
                      <a:r>
                        <a:rPr lang="en-US" sz="1100" kern="1200" dirty="0">
                          <a:solidFill>
                            <a:schemeClr val="tx1"/>
                          </a:solidFill>
                          <a:effectLst/>
                          <a:latin typeface="Segoe UI Semibold" panose="020B0702040204020203" pitchFamily="34" charset="0"/>
                          <a:ea typeface="+mn-ea"/>
                          <a:cs typeface="Segoe UI Semibold" panose="020B0702040204020203" pitchFamily="34" charset="0"/>
                        </a:rPr>
                        <a:t>Owner</a:t>
                      </a:r>
                    </a:p>
                  </a:txBody>
                  <a:tcPr marL="58516" marR="58516" marT="29258" marB="29258" anchor="ctr">
                    <a:lnL w="12700" cmpd="sng">
                      <a:noFill/>
                      <a:prstDash val="soli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525679"/>
                  </a:ext>
                </a:extLst>
              </a:tr>
              <a:tr h="230774">
                <a:tc>
                  <a:txBody>
                    <a:bodyPr/>
                    <a:lstStyle/>
                    <a:p>
                      <a:pPr marL="0" marR="0" algn="l">
                        <a:lnSpc>
                          <a:spcPct val="107000"/>
                        </a:lnSpc>
                        <a:spcBef>
                          <a:spcPts val="0"/>
                        </a:spcBef>
                        <a:spcAft>
                          <a:spcPts val="0"/>
                        </a:spcAft>
                      </a:pPr>
                      <a:r>
                        <a:rPr lang="en-US" sz="1100" u="sng" dirty="0">
                          <a:effectLst/>
                          <a:hlinkClick r:id="rId18"/>
                        </a:rPr>
                        <a:t>Fraud Detection Capability Guide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100">
                          <a:effectLst/>
                        </a:rPr>
                        <a:t>DISG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6327394"/>
                  </a:ext>
                </a:extLst>
              </a:tr>
              <a:tr h="230774">
                <a:tc>
                  <a:txBody>
                    <a:bodyPr/>
                    <a:lstStyle/>
                    <a:p>
                      <a:pPr marL="0" marR="0" algn="l">
                        <a:lnSpc>
                          <a:spcPct val="107000"/>
                        </a:lnSpc>
                        <a:spcBef>
                          <a:spcPts val="0"/>
                        </a:spcBef>
                        <a:spcAft>
                          <a:spcPts val="0"/>
                        </a:spcAft>
                      </a:pPr>
                      <a:r>
                        <a:rPr lang="en-US" sz="1100" b="0" i="0" u="sng" kern="1200" dirty="0">
                          <a:solidFill>
                            <a:schemeClr val="tx1"/>
                          </a:solidFill>
                          <a:effectLst/>
                          <a:latin typeface="+mn-lt"/>
                          <a:ea typeface="+mn-ea"/>
                          <a:cs typeface="+mn-cs"/>
                          <a:hlinkClick r:id="rId19"/>
                        </a:rPr>
                        <a:t>Predictive Maintenance Capability Guide</a:t>
                      </a:r>
                      <a:endParaRPr lang="en-US"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100">
                          <a:effectLst/>
                        </a:rPr>
                        <a:t>DISG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9082212"/>
                  </a:ext>
                </a:extLst>
              </a:tr>
              <a:tr h="230774">
                <a:tc>
                  <a:txBody>
                    <a:bodyPr/>
                    <a:lstStyle/>
                    <a:p>
                      <a:pPr marL="0" marR="0" algn="l">
                        <a:lnSpc>
                          <a:spcPct val="107000"/>
                        </a:lnSpc>
                        <a:spcBef>
                          <a:spcPts val="0"/>
                        </a:spcBef>
                        <a:spcAft>
                          <a:spcPts val="0"/>
                        </a:spcAft>
                      </a:pPr>
                      <a:r>
                        <a:rPr lang="en-US" sz="1100" u="sng" dirty="0">
                          <a:effectLst/>
                          <a:hlinkClick r:id="rId20"/>
                        </a:rPr>
                        <a:t>Remote Diagnostics Capability Guide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100" dirty="0">
                          <a:effectLst/>
                        </a:rPr>
                        <a:t>DISG</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1623403"/>
                  </a:ext>
                </a:extLst>
              </a:tr>
              <a:tr h="230774">
                <a:tc>
                  <a:txBody>
                    <a:bodyPr/>
                    <a:lstStyle/>
                    <a:p>
                      <a:pPr marL="0" marR="0" algn="l">
                        <a:lnSpc>
                          <a:spcPct val="107000"/>
                        </a:lnSpc>
                        <a:spcBef>
                          <a:spcPts val="0"/>
                        </a:spcBef>
                        <a:spcAft>
                          <a:spcPts val="0"/>
                        </a:spcAft>
                      </a:pPr>
                      <a:r>
                        <a:rPr lang="en-US" sz="1100" u="sng" dirty="0">
                          <a:effectLst/>
                          <a:hlinkClick r:id="rId21"/>
                        </a:rPr>
                        <a:t>Sentiment Analytics Capability Guide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100" dirty="0">
                          <a:effectLst/>
                        </a:rPr>
                        <a:t>DISG</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8003853"/>
                  </a:ext>
                </a:extLst>
              </a:tr>
              <a:tr h="230774">
                <a:tc>
                  <a:txBody>
                    <a:bodyPr/>
                    <a:lstStyle/>
                    <a:p>
                      <a:pPr marL="0" marR="0" algn="l">
                        <a:lnSpc>
                          <a:spcPct val="107000"/>
                        </a:lnSpc>
                        <a:spcBef>
                          <a:spcPts val="0"/>
                        </a:spcBef>
                        <a:spcAft>
                          <a:spcPts val="0"/>
                        </a:spcAft>
                      </a:pPr>
                      <a:r>
                        <a:rPr lang="en-US" sz="1100" u="sng" dirty="0">
                          <a:effectLst/>
                          <a:hlinkClick r:id="rId22"/>
                        </a:rPr>
                        <a:t>Smart Networks Capability Guide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100" dirty="0">
                          <a:effectLst/>
                        </a:rPr>
                        <a:t>DISG</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2579048"/>
                  </a:ext>
                </a:extLst>
              </a:tr>
              <a:tr h="412216">
                <a:tc>
                  <a:txBody>
                    <a:bodyPr/>
                    <a:lstStyle/>
                    <a:p>
                      <a:pPr marL="0" marR="0" algn="l">
                        <a:lnSpc>
                          <a:spcPct val="107000"/>
                        </a:lnSpc>
                        <a:spcBef>
                          <a:spcPts val="0"/>
                        </a:spcBef>
                        <a:spcAft>
                          <a:spcPts val="0"/>
                        </a:spcAft>
                      </a:pPr>
                      <a:r>
                        <a:rPr lang="en-US" sz="1100" b="0" i="0" u="sng" kern="1200" dirty="0">
                          <a:solidFill>
                            <a:schemeClr val="tx1"/>
                          </a:solidFill>
                          <a:effectLst/>
                          <a:latin typeface="+mn-lt"/>
                          <a:ea typeface="+mn-ea"/>
                          <a:cs typeface="+mn-cs"/>
                          <a:hlinkClick r:id="rId23"/>
                        </a:rPr>
                        <a:t>Manufacturing Remote Monitoring IoT Design Strategies</a:t>
                      </a:r>
                      <a:endParaRPr lang="en-US"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829982"/>
                  </a:ext>
                </a:extLst>
              </a:tr>
            </a:tbl>
          </a:graphicData>
        </a:graphic>
      </p:graphicFrame>
      <p:sp>
        <p:nvSpPr>
          <p:cNvPr id="65" name="Rectangle 64">
            <a:extLst>
              <a:ext uri="{FF2B5EF4-FFF2-40B4-BE49-F238E27FC236}">
                <a16:creationId xmlns:a16="http://schemas.microsoft.com/office/drawing/2014/main" id="{E6F7F95D-4B24-4E08-896A-540848C5F488}"/>
              </a:ext>
            </a:extLst>
          </p:cNvPr>
          <p:cNvSpPr/>
          <p:nvPr/>
        </p:nvSpPr>
        <p:spPr>
          <a:xfrm>
            <a:off x="4891953" y="943675"/>
            <a:ext cx="3554993" cy="557397"/>
          </a:xfrm>
          <a:prstGeom prst="rect">
            <a:avLst/>
          </a:prstGeom>
        </p:spPr>
        <p:txBody>
          <a:bodyPr wrap="square" lIns="0" tIns="0" rIns="0" bIns="0">
            <a:noAutofit/>
          </a:bodyPr>
          <a:lstStyle/>
          <a:p>
            <a:pPr>
              <a:spcBef>
                <a:spcPts val="960"/>
              </a:spcBef>
            </a:pPr>
            <a:r>
              <a:rPr lang="en-US" sz="1252" dirty="0">
                <a:ea typeface="Segoe UI" panose="020B0502040204020203" pitchFamily="34" charset="0"/>
                <a:cs typeface="Times New Roman" panose="02020603050405020304" pitchFamily="18" charset="0"/>
              </a:rPr>
              <a:t>Capability guides are provided by the Business Architect team that is part of the Data Insights Global Practice. The purpose of these guides is to provide sellers with prescriptive guidance in how to position and sell solutions to a business audience.</a:t>
            </a:r>
            <a:endParaRPr lang="en-US" sz="1947" dirty="0">
              <a:ea typeface="Times New Roman" panose="02020603050405020304" pitchFamily="18" charset="0"/>
              <a:cs typeface="Times New Roman" panose="02020603050405020304" pitchFamily="18" charset="0"/>
            </a:endParaRPr>
          </a:p>
        </p:txBody>
      </p:sp>
      <p:sp>
        <p:nvSpPr>
          <p:cNvPr id="66" name="Freeform 84">
            <a:extLst>
              <a:ext uri="{FF2B5EF4-FFF2-40B4-BE49-F238E27FC236}">
                <a16:creationId xmlns:a16="http://schemas.microsoft.com/office/drawing/2014/main" id="{FA2E0097-81F5-4AB0-9FF0-A210B52BC794}"/>
              </a:ext>
            </a:extLst>
          </p:cNvPr>
          <p:cNvSpPr>
            <a:spLocks noChangeAspect="1" noEditPoints="1"/>
          </p:cNvSpPr>
          <p:nvPr/>
        </p:nvSpPr>
        <p:spPr bwMode="black">
          <a:xfrm rot="5400000">
            <a:off x="4932817" y="3990311"/>
            <a:ext cx="226515" cy="270781"/>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chemeClr val="accent2"/>
          </a:solidFill>
          <a:ln>
            <a:noFill/>
          </a:ln>
        </p:spPr>
        <p:txBody>
          <a:bodyPr vert="horz" wrap="square" lIns="131676" tIns="65839" rIns="131676" bIns="65839" numCol="1" anchor="t" anchorCtr="0" compatLnSpc="1">
            <a:prstTxWarp prst="textNoShape">
              <a:avLst/>
            </a:prstTxWarp>
          </a:bodyPr>
          <a:lstStyle/>
          <a:p>
            <a:endParaRPr lang="en-US" sz="1680"/>
          </a:p>
        </p:txBody>
      </p:sp>
      <p:sp>
        <p:nvSpPr>
          <p:cNvPr id="67" name="Rectangle 10">
            <a:extLst>
              <a:ext uri="{FF2B5EF4-FFF2-40B4-BE49-F238E27FC236}">
                <a16:creationId xmlns:a16="http://schemas.microsoft.com/office/drawing/2014/main" id="{8F9D3202-EB18-41D2-A3C8-3A7785C94802}"/>
              </a:ext>
            </a:extLst>
          </p:cNvPr>
          <p:cNvSpPr>
            <a:spLocks noChangeArrowheads="1"/>
          </p:cNvSpPr>
          <p:nvPr/>
        </p:nvSpPr>
        <p:spPr bwMode="auto">
          <a:xfrm>
            <a:off x="8522428" y="650155"/>
            <a:ext cx="4388722" cy="192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72" tIns="0" rIns="0" bIns="0" numCol="1" anchor="ctr" anchorCtr="0" compatLnSpc="1">
            <a:prstTxWarp prst="textNoShape">
              <a:avLst/>
            </a:prstTxWarp>
            <a:spAutoFit/>
          </a:bodyPr>
          <a:lstStyle/>
          <a:p>
            <a:pPr defTabSz="1463121" eaLnBrk="0" fontAlgn="base" hangingPunct="0">
              <a:spcBef>
                <a:spcPct val="0"/>
              </a:spcBef>
              <a:spcAft>
                <a:spcPct val="0"/>
              </a:spcAft>
            </a:pPr>
            <a:r>
              <a:rPr lang="en-US" altLang="en-US" sz="1252" dirty="0" bmk="_Toc447882984">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rPr>
              <a:t>SOLUTION ARCHITECTURE</a:t>
            </a:r>
            <a:endParaRPr lang="en-US" altLang="en-US" sz="1947" dirty="0">
              <a:solidFill>
                <a:schemeClr val="accent4"/>
              </a:solidFill>
              <a:latin typeface="Segoe UI Semibold" panose="020B0702040204020203" pitchFamily="34" charset="0"/>
              <a:cs typeface="Segoe UI Semibold" panose="020B0702040204020203" pitchFamily="34" charset="0"/>
            </a:endParaRPr>
          </a:p>
        </p:txBody>
      </p:sp>
      <p:graphicFrame>
        <p:nvGraphicFramePr>
          <p:cNvPr id="68" name="Table 67">
            <a:extLst>
              <a:ext uri="{FF2B5EF4-FFF2-40B4-BE49-F238E27FC236}">
                <a16:creationId xmlns:a16="http://schemas.microsoft.com/office/drawing/2014/main" id="{66D1AF67-271E-42F3-9FE7-0F2E83EA7052}"/>
              </a:ext>
            </a:extLst>
          </p:cNvPr>
          <p:cNvGraphicFramePr>
            <a:graphicFrameLocks noGrp="1"/>
          </p:cNvGraphicFramePr>
          <p:nvPr/>
        </p:nvGraphicFramePr>
        <p:xfrm>
          <a:off x="8577783" y="1471379"/>
          <a:ext cx="3623132" cy="2079677"/>
        </p:xfrm>
        <a:graphic>
          <a:graphicData uri="http://schemas.openxmlformats.org/drawingml/2006/table">
            <a:tbl>
              <a:tblPr firstRow="1" firstCol="1" bandRow="1"/>
              <a:tblGrid>
                <a:gridCol w="2626993">
                  <a:extLst>
                    <a:ext uri="{9D8B030D-6E8A-4147-A177-3AD203B41FA5}">
                      <a16:colId xmlns:a16="http://schemas.microsoft.com/office/drawing/2014/main" val="1669680273"/>
                    </a:ext>
                  </a:extLst>
                </a:gridCol>
                <a:gridCol w="996139">
                  <a:extLst>
                    <a:ext uri="{9D8B030D-6E8A-4147-A177-3AD203B41FA5}">
                      <a16:colId xmlns:a16="http://schemas.microsoft.com/office/drawing/2014/main" val="526153126"/>
                    </a:ext>
                  </a:extLst>
                </a:gridCol>
              </a:tblGrid>
              <a:tr h="210278">
                <a:tc>
                  <a:txBody>
                    <a:bodyPr/>
                    <a:lstStyle/>
                    <a:p>
                      <a:pPr marL="0" marR="0" algn="l">
                        <a:lnSpc>
                          <a:spcPct val="100000"/>
                        </a:lnSpc>
                        <a:spcBef>
                          <a:spcPts val="0"/>
                        </a:spcBef>
                        <a:spcAft>
                          <a:spcPts val="0"/>
                        </a:spcAft>
                      </a:pPr>
                      <a:r>
                        <a:rPr lang="en-US" sz="1100" dirty="0">
                          <a:solidFill>
                            <a:schemeClr val="tx1"/>
                          </a:solidFill>
                          <a:effectLst/>
                          <a:latin typeface="Segoe UI Semibold" panose="020B0702040204020203" pitchFamily="34" charset="0"/>
                          <a:cs typeface="Segoe UI Semibold" panose="020B0702040204020203" pitchFamily="34" charset="0"/>
                        </a:rPr>
                        <a:t>Title &amp; Link</a:t>
                      </a:r>
                      <a:endParaRPr lang="en-US" sz="1100" dirty="0">
                        <a:solidFill>
                          <a:schemeClr val="tx1"/>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25270" marR="25270" marT="20357" marB="20357" anchor="ctr">
                    <a:lnL w="12700" cmpd="sng">
                      <a:noFill/>
                      <a:prstDash val="soli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00000"/>
                        </a:lnSpc>
                        <a:spcBef>
                          <a:spcPts val="0"/>
                        </a:spcBef>
                        <a:spcAft>
                          <a:spcPts val="0"/>
                        </a:spcAft>
                      </a:pPr>
                      <a:r>
                        <a:rPr lang="en-US" sz="1100" dirty="0">
                          <a:solidFill>
                            <a:schemeClr val="tx1"/>
                          </a:solidFill>
                          <a:effectLst/>
                          <a:latin typeface="Segoe UI Semibold" panose="020B0702040204020203" pitchFamily="34" charset="0"/>
                          <a:cs typeface="Segoe UI Semibold" panose="020B0702040204020203" pitchFamily="34" charset="0"/>
                        </a:rPr>
                        <a:t>Industry</a:t>
                      </a:r>
                      <a:endParaRPr lang="en-US" sz="1100" dirty="0">
                        <a:solidFill>
                          <a:schemeClr val="tx1"/>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25270" marR="25270" marT="20357" marB="2035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7534961"/>
                  </a:ext>
                </a:extLst>
              </a:tr>
              <a:tr h="207711">
                <a:tc>
                  <a:txBody>
                    <a:bodyPr/>
                    <a:lstStyle/>
                    <a:p>
                      <a:pPr marL="0" marR="0" algn="l">
                        <a:lnSpc>
                          <a:spcPct val="100000"/>
                        </a:lnSpc>
                        <a:spcBef>
                          <a:spcPts val="0"/>
                        </a:spcBef>
                        <a:spcAft>
                          <a:spcPts val="0"/>
                        </a:spcAft>
                      </a:pPr>
                      <a:r>
                        <a:rPr lang="en-US" sz="1100" u="sng" dirty="0">
                          <a:effectLst/>
                          <a:hlinkClick r:id="rId24"/>
                        </a:rPr>
                        <a:t>Airlines Book of Dreams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dirty="0">
                          <a:effectLst/>
                        </a:rPr>
                        <a:t>Airlines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8147965"/>
                  </a:ext>
                </a:extLst>
              </a:tr>
              <a:tr h="207711">
                <a:tc>
                  <a:txBody>
                    <a:bodyPr/>
                    <a:lstStyle/>
                    <a:p>
                      <a:pPr marL="0" marR="0" algn="l">
                        <a:lnSpc>
                          <a:spcPct val="100000"/>
                        </a:lnSpc>
                        <a:spcBef>
                          <a:spcPts val="0"/>
                        </a:spcBef>
                        <a:spcAft>
                          <a:spcPts val="0"/>
                        </a:spcAft>
                      </a:pPr>
                      <a:r>
                        <a:rPr lang="en-US" sz="1100" u="sng" dirty="0">
                          <a:effectLst/>
                          <a:hlinkClick r:id="rId25"/>
                        </a:rPr>
                        <a:t>Automotive Book of Dreams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dirty="0">
                          <a:effectLst/>
                        </a:rPr>
                        <a:t>Automotive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342260"/>
                  </a:ext>
                </a:extLst>
              </a:tr>
              <a:tr h="207711">
                <a:tc>
                  <a:txBody>
                    <a:bodyPr/>
                    <a:lstStyle/>
                    <a:p>
                      <a:pPr marL="0" marR="0" algn="l">
                        <a:lnSpc>
                          <a:spcPct val="100000"/>
                        </a:lnSpc>
                        <a:spcBef>
                          <a:spcPts val="0"/>
                        </a:spcBef>
                        <a:spcAft>
                          <a:spcPts val="0"/>
                        </a:spcAft>
                      </a:pPr>
                      <a:r>
                        <a:rPr lang="en-US" sz="1100" u="sng" dirty="0" err="1">
                          <a:effectLst/>
                          <a:hlinkClick r:id="rId26"/>
                        </a:rPr>
                        <a:t>CityNext</a:t>
                      </a:r>
                      <a:r>
                        <a:rPr lang="en-US" sz="1100" u="sng" dirty="0">
                          <a:effectLst/>
                          <a:hlinkClick r:id="rId26"/>
                        </a:rPr>
                        <a:t> Book of Dreams</a:t>
                      </a:r>
                      <a:r>
                        <a:rPr lang="en-US" sz="1100" u="sng"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dirty="0">
                          <a:effectLst/>
                        </a:rPr>
                        <a:t>Cities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4824370"/>
                  </a:ext>
                </a:extLst>
              </a:tr>
              <a:tr h="207711">
                <a:tc>
                  <a:txBody>
                    <a:bodyPr/>
                    <a:lstStyle/>
                    <a:p>
                      <a:pPr marL="0" marR="0" algn="l">
                        <a:lnSpc>
                          <a:spcPct val="100000"/>
                        </a:lnSpc>
                        <a:spcBef>
                          <a:spcPts val="0"/>
                        </a:spcBef>
                        <a:spcAft>
                          <a:spcPts val="0"/>
                        </a:spcAft>
                      </a:pPr>
                      <a:r>
                        <a:rPr lang="en-US" sz="1100" u="sng" dirty="0">
                          <a:effectLst/>
                          <a:hlinkClick r:id="rId27"/>
                        </a:rPr>
                        <a:t>Consumer Electronics Book of Dreams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dirty="0">
                          <a:effectLst/>
                        </a:rPr>
                        <a:t>Electronics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4610311"/>
                  </a:ext>
                </a:extLst>
              </a:tr>
              <a:tr h="207711">
                <a:tc>
                  <a:txBody>
                    <a:bodyPr/>
                    <a:lstStyle/>
                    <a:p>
                      <a:pPr marL="0" marR="0" algn="l">
                        <a:lnSpc>
                          <a:spcPct val="100000"/>
                        </a:lnSpc>
                        <a:spcBef>
                          <a:spcPts val="0"/>
                        </a:spcBef>
                        <a:spcAft>
                          <a:spcPts val="0"/>
                        </a:spcAft>
                      </a:pPr>
                      <a:r>
                        <a:rPr lang="en-US" sz="1100" u="sng" dirty="0">
                          <a:effectLst/>
                          <a:hlinkClick r:id="rId28"/>
                        </a:rPr>
                        <a:t>Healthcare Book of Dreams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dirty="0">
                          <a:effectLst/>
                        </a:rPr>
                        <a:t>Healthcare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4852454"/>
                  </a:ext>
                </a:extLst>
              </a:tr>
              <a:tr h="207711">
                <a:tc>
                  <a:txBody>
                    <a:bodyPr/>
                    <a:lstStyle/>
                    <a:p>
                      <a:pPr marL="0" marR="0" algn="l">
                        <a:lnSpc>
                          <a:spcPct val="100000"/>
                        </a:lnSpc>
                        <a:spcBef>
                          <a:spcPts val="0"/>
                        </a:spcBef>
                        <a:spcAft>
                          <a:spcPts val="0"/>
                        </a:spcAft>
                      </a:pPr>
                      <a:r>
                        <a:rPr lang="en-US" sz="1100" u="sng" dirty="0">
                          <a:effectLst/>
                          <a:hlinkClick r:id="rId29"/>
                        </a:rPr>
                        <a:t>Insurance Book of Dreams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dirty="0">
                          <a:effectLst/>
                        </a:rPr>
                        <a:t>Insurance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5180302"/>
                  </a:ext>
                </a:extLst>
              </a:tr>
              <a:tr h="207711">
                <a:tc>
                  <a:txBody>
                    <a:bodyPr/>
                    <a:lstStyle/>
                    <a:p>
                      <a:pPr marL="0" marR="0" algn="l">
                        <a:lnSpc>
                          <a:spcPct val="100000"/>
                        </a:lnSpc>
                        <a:spcBef>
                          <a:spcPts val="0"/>
                        </a:spcBef>
                        <a:spcAft>
                          <a:spcPts val="0"/>
                        </a:spcAft>
                      </a:pPr>
                      <a:r>
                        <a:rPr lang="en-US" sz="1100" u="sng" dirty="0">
                          <a:effectLst/>
                          <a:hlinkClick r:id="rId30"/>
                        </a:rPr>
                        <a:t>Manufacturing Book of Dreams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a:effectLst/>
                        </a:rPr>
                        <a:t>Manufacturing</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9301385"/>
                  </a:ext>
                </a:extLst>
              </a:tr>
              <a:tr h="207711">
                <a:tc>
                  <a:txBody>
                    <a:bodyPr/>
                    <a:lstStyle/>
                    <a:p>
                      <a:pPr marL="0" marR="0" algn="l">
                        <a:lnSpc>
                          <a:spcPct val="100000"/>
                        </a:lnSpc>
                        <a:spcBef>
                          <a:spcPts val="0"/>
                        </a:spcBef>
                        <a:spcAft>
                          <a:spcPts val="0"/>
                        </a:spcAft>
                      </a:pPr>
                      <a:r>
                        <a:rPr lang="en-US" sz="1100" u="sng" dirty="0">
                          <a:effectLst/>
                          <a:hlinkClick r:id="rId31"/>
                        </a:rPr>
                        <a:t>Oil &amp; Gas Book of Dreams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dirty="0">
                          <a:effectLst/>
                        </a:rPr>
                        <a:t>Oil &amp; Gas</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426292"/>
                  </a:ext>
                </a:extLst>
              </a:tr>
              <a:tr h="207711">
                <a:tc>
                  <a:txBody>
                    <a:bodyPr/>
                    <a:lstStyle/>
                    <a:p>
                      <a:pPr marL="0" marR="0" algn="l">
                        <a:lnSpc>
                          <a:spcPct val="100000"/>
                        </a:lnSpc>
                        <a:spcBef>
                          <a:spcPts val="0"/>
                        </a:spcBef>
                        <a:spcAft>
                          <a:spcPts val="0"/>
                        </a:spcAft>
                      </a:pPr>
                      <a:r>
                        <a:rPr lang="en-US" sz="1100" u="sng" dirty="0">
                          <a:solidFill>
                            <a:schemeClr val="accent2"/>
                          </a:solidFill>
                          <a:effectLst/>
                        </a:rPr>
                        <a:t>R</a:t>
                      </a:r>
                      <a:r>
                        <a:rPr lang="en-US" sz="1100" u="sng" dirty="0">
                          <a:solidFill>
                            <a:schemeClr val="accent2"/>
                          </a:solidFill>
                          <a:effectLst/>
                          <a:hlinkClick r:id="rId32"/>
                        </a:rPr>
                        <a:t>etail Book of Dreams</a:t>
                      </a:r>
                      <a:endParaRPr lang="en-US" sz="1100" dirty="0">
                        <a:solidFill>
                          <a:schemeClr val="accent2"/>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0000"/>
                        </a:lnSpc>
                        <a:spcBef>
                          <a:spcPts val="0"/>
                        </a:spcBef>
                        <a:spcAft>
                          <a:spcPts val="0"/>
                        </a:spcAft>
                      </a:pPr>
                      <a:r>
                        <a:rPr lang="en-US" sz="1100" dirty="0">
                          <a:effectLst/>
                        </a:rPr>
                        <a:t>Retail</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9073" marB="19073"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9290461"/>
                  </a:ext>
                </a:extLst>
              </a:tr>
            </a:tbl>
          </a:graphicData>
        </a:graphic>
      </p:graphicFrame>
      <p:sp>
        <p:nvSpPr>
          <p:cNvPr id="69" name="Rectangle 4">
            <a:extLst>
              <a:ext uri="{FF2B5EF4-FFF2-40B4-BE49-F238E27FC236}">
                <a16:creationId xmlns:a16="http://schemas.microsoft.com/office/drawing/2014/main" id="{0C2618CA-488E-4A10-844A-0F58F7D98A81}"/>
              </a:ext>
            </a:extLst>
          </p:cNvPr>
          <p:cNvSpPr>
            <a:spLocks noChangeArrowheads="1"/>
          </p:cNvSpPr>
          <p:nvPr/>
        </p:nvSpPr>
        <p:spPr bwMode="auto">
          <a:xfrm>
            <a:off x="8563554" y="974047"/>
            <a:ext cx="3651591" cy="31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pPr defTabSz="635909" eaLnBrk="0" fontAlgn="base" hangingPunct="0">
              <a:spcBef>
                <a:spcPts val="417"/>
              </a:spcBef>
              <a:spcAft>
                <a:spcPct val="0"/>
              </a:spcAft>
            </a:pPr>
            <a:r>
              <a:rPr lang="en-US" sz="1113" b="1" dirty="0">
                <a:hlinkClick r:id="rId33"/>
              </a:rPr>
              <a:t>The Book of Dreams </a:t>
            </a:r>
            <a:r>
              <a:rPr lang="en-US" sz="1113" dirty="0"/>
              <a:t>is a set of scenarios for industry verticals for driving digital business transformation with business leaders.</a:t>
            </a:r>
            <a:endParaRPr lang="en-US" altLang="en-US" sz="1113" dirty="0">
              <a:ea typeface="Segoe UI" panose="020B0502040204020203" pitchFamily="34" charset="0"/>
              <a:cs typeface="Times New Roman" panose="02020603050405020304" pitchFamily="18" charset="0"/>
            </a:endParaRPr>
          </a:p>
        </p:txBody>
      </p:sp>
      <p:graphicFrame>
        <p:nvGraphicFramePr>
          <p:cNvPr id="78" name="Table 77">
            <a:extLst>
              <a:ext uri="{FF2B5EF4-FFF2-40B4-BE49-F238E27FC236}">
                <a16:creationId xmlns:a16="http://schemas.microsoft.com/office/drawing/2014/main" id="{2480DC4D-A2D0-42EE-BF89-7EA2072E6627}"/>
              </a:ext>
            </a:extLst>
          </p:cNvPr>
          <p:cNvGraphicFramePr>
            <a:graphicFrameLocks noGrp="1"/>
          </p:cNvGraphicFramePr>
          <p:nvPr/>
        </p:nvGraphicFramePr>
        <p:xfrm>
          <a:off x="8560495" y="4316835"/>
          <a:ext cx="3654302" cy="2170835"/>
        </p:xfrm>
        <a:graphic>
          <a:graphicData uri="http://schemas.openxmlformats.org/drawingml/2006/table">
            <a:tbl>
              <a:tblPr firstRow="1" firstCol="1" bandRow="1"/>
              <a:tblGrid>
                <a:gridCol w="2808342">
                  <a:extLst>
                    <a:ext uri="{9D8B030D-6E8A-4147-A177-3AD203B41FA5}">
                      <a16:colId xmlns:a16="http://schemas.microsoft.com/office/drawing/2014/main" val="3124985202"/>
                    </a:ext>
                  </a:extLst>
                </a:gridCol>
                <a:gridCol w="845960">
                  <a:extLst>
                    <a:ext uri="{9D8B030D-6E8A-4147-A177-3AD203B41FA5}">
                      <a16:colId xmlns:a16="http://schemas.microsoft.com/office/drawing/2014/main" val="4268290117"/>
                    </a:ext>
                  </a:extLst>
                </a:gridCol>
              </a:tblGrid>
              <a:tr h="257339">
                <a:tc>
                  <a:txBody>
                    <a:bodyPr/>
                    <a:lstStyle/>
                    <a:p>
                      <a:pPr marL="0" marR="0" algn="l">
                        <a:lnSpc>
                          <a:spcPct val="100000"/>
                        </a:lnSpc>
                        <a:spcBef>
                          <a:spcPts val="0"/>
                        </a:spcBef>
                        <a:spcAft>
                          <a:spcPts val="0"/>
                        </a:spcAft>
                      </a:pPr>
                      <a:r>
                        <a:rPr lang="en-US" sz="1100" dirty="0">
                          <a:solidFill>
                            <a:schemeClr val="tx1"/>
                          </a:solidFill>
                          <a:effectLst/>
                          <a:latin typeface="Segoe UI Semibold" panose="020B0702040204020203" pitchFamily="34" charset="0"/>
                          <a:cs typeface="Segoe UI Semibold" panose="020B0702040204020203" pitchFamily="34" charset="0"/>
                        </a:rPr>
                        <a:t>Title &amp; Link</a:t>
                      </a:r>
                      <a:endParaRPr lang="en-US" sz="1100" dirty="0">
                        <a:solidFill>
                          <a:schemeClr val="tx1"/>
                        </a:solidFill>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6565" marR="56565" marT="43888" marB="43888" anchor="ctr">
                    <a:lnL w="12700" cmpd="sng">
                      <a:noFill/>
                      <a:prstDash val="soli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341253"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 </a:t>
                      </a:r>
                    </a:p>
                  </a:txBody>
                  <a:tcPr marL="56565" marR="56565" marT="43888" marB="43888" anchor="ctr">
                    <a:lnL w="12700" cmpd="sng">
                      <a:noFill/>
                      <a:prstDash val="soli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6144186"/>
                  </a:ext>
                </a:extLst>
              </a:tr>
              <a:tr h="469295">
                <a:tc gridSpan="2">
                  <a:txBody>
                    <a:bodyPr/>
                    <a:lstStyle/>
                    <a:p>
                      <a:pPr marL="0" marR="0" lvl="0" indent="0" algn="l" defTabSz="582909" rtl="0" eaLnBrk="1" fontAlgn="auto" latinLnBrk="0" hangingPunct="1">
                        <a:lnSpc>
                          <a:spcPct val="100000"/>
                        </a:lnSpc>
                        <a:spcBef>
                          <a:spcPts val="0"/>
                        </a:spcBef>
                        <a:spcAft>
                          <a:spcPts val="0"/>
                        </a:spcAft>
                        <a:buClrTx/>
                        <a:buSzTx/>
                        <a:buFontTx/>
                        <a:buNone/>
                        <a:tabLst/>
                        <a:defRPr/>
                      </a:pPr>
                      <a:r>
                        <a:rPr lang="en-US" sz="1300" b="0" i="0" u="sng" kern="1200" dirty="0">
                          <a:solidFill>
                            <a:schemeClr val="tx1"/>
                          </a:solidFill>
                          <a:effectLst/>
                          <a:latin typeface="+mn-lt"/>
                          <a:ea typeface="+mn-ea"/>
                          <a:cs typeface="+mn-cs"/>
                          <a:hlinkClick r:id="rId34"/>
                        </a:rPr>
                        <a:t>Solution Pitch Deck – Remote Monitoring - Manufacturing</a:t>
                      </a:r>
                      <a:endParaRPr lang="en-US" sz="1300" dirty="0"/>
                    </a:p>
                  </a:txBody>
                  <a:tcPr marL="56565" marR="56565" marT="43888" marB="4388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l" defTabSz="582909" rtl="0" eaLnBrk="1" latinLnBrk="0" hangingPunct="1">
                        <a:lnSpc>
                          <a:spcPct val="100000"/>
                        </a:lnSpc>
                        <a:spcBef>
                          <a:spcPts val="0"/>
                        </a:spcBef>
                        <a:spcAft>
                          <a:spcPts val="0"/>
                        </a:spcAft>
                      </a:pPr>
                      <a:endParaRPr lang="en-US" sz="1600" kern="1200" dirty="0">
                        <a:solidFill>
                          <a:schemeClr val="tx1"/>
                        </a:solidFill>
                        <a:effectLst/>
                        <a:latin typeface="+mn-lt"/>
                        <a:ea typeface="+mn-ea"/>
                        <a:cs typeface="+mn-cs"/>
                      </a:endParaRPr>
                    </a:p>
                  </a:txBody>
                  <a:tcPr marL="81342" marR="81342" marT="63112" marB="6311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2560797"/>
                  </a:ext>
                </a:extLst>
              </a:tr>
              <a:tr h="278535">
                <a:tc gridSpan="2">
                  <a:txBody>
                    <a:bodyPr/>
                    <a:lstStyle/>
                    <a:p>
                      <a:r>
                        <a:rPr lang="en-US" sz="1300" b="0" i="0" u="sng" kern="1200" dirty="0">
                          <a:solidFill>
                            <a:schemeClr val="tx1"/>
                          </a:solidFill>
                          <a:effectLst/>
                          <a:latin typeface="+mn-lt"/>
                          <a:ea typeface="+mn-ea"/>
                          <a:cs typeface="+mn-cs"/>
                          <a:hlinkClick r:id="rId35"/>
                        </a:rPr>
                        <a:t>Remote Monitoring At-a-Glance</a:t>
                      </a:r>
                    </a:p>
                  </a:txBody>
                  <a:tcPr marL="56565" marR="56565" marT="43888" marB="4388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l" defTabSz="582909" rtl="0" eaLnBrk="1" latinLnBrk="0" hangingPunct="1">
                        <a:lnSpc>
                          <a:spcPct val="100000"/>
                        </a:lnSpc>
                        <a:spcBef>
                          <a:spcPts val="0"/>
                        </a:spcBef>
                        <a:spcAft>
                          <a:spcPts val="0"/>
                        </a:spcAft>
                      </a:pPr>
                      <a:endParaRPr lang="en-US" sz="1600" u="sng" kern="1200" dirty="0">
                        <a:solidFill>
                          <a:schemeClr val="tx1"/>
                        </a:solidFill>
                        <a:effectLst/>
                        <a:latin typeface="+mn-lt"/>
                        <a:ea typeface="+mn-ea"/>
                        <a:cs typeface="+mn-cs"/>
                      </a:endParaRPr>
                    </a:p>
                  </a:txBody>
                  <a:tcPr marL="81342" marR="81342" marT="63112" marB="6311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0798420"/>
                  </a:ext>
                </a:extLst>
              </a:tr>
              <a:tr h="278535">
                <a:tc gridSpan="2">
                  <a:txBody>
                    <a:bodyPr/>
                    <a:lstStyle/>
                    <a:p>
                      <a:pPr marL="0" marR="0" lvl="0" indent="0" algn="l" defTabSz="1341253" rtl="0" eaLnBrk="1" fontAlgn="auto" latinLnBrk="0" hangingPunct="1">
                        <a:lnSpc>
                          <a:spcPct val="100000"/>
                        </a:lnSpc>
                        <a:spcBef>
                          <a:spcPts val="0"/>
                        </a:spcBef>
                        <a:spcAft>
                          <a:spcPts val="0"/>
                        </a:spcAft>
                        <a:buClrTx/>
                        <a:buSzTx/>
                        <a:buFontTx/>
                        <a:buNone/>
                        <a:tabLst/>
                        <a:defRPr/>
                      </a:pPr>
                      <a:r>
                        <a:rPr lang="en-US" sz="1300" kern="1200" dirty="0">
                          <a:solidFill>
                            <a:schemeClr val="tx1"/>
                          </a:solidFill>
                          <a:effectLst/>
                          <a:latin typeface="+mn-lt"/>
                          <a:ea typeface="+mn-ea"/>
                          <a:cs typeface="+mn-cs"/>
                        </a:rPr>
                        <a:t> </a:t>
                      </a:r>
                      <a:r>
                        <a:rPr lang="en-US" sz="1300" b="0" i="0" u="sng" kern="1200" dirty="0">
                          <a:solidFill>
                            <a:schemeClr val="tx1"/>
                          </a:solidFill>
                          <a:effectLst/>
                          <a:latin typeface="+mn-lt"/>
                          <a:ea typeface="+mn-ea"/>
                          <a:cs typeface="+mn-cs"/>
                          <a:hlinkClick r:id="rId36">
                            <a:extLst>
                              <a:ext uri="{A12FA001-AC4F-418D-AE19-62706E023703}">
                                <ahyp:hlinkClr xmlns:ahyp="http://schemas.microsoft.com/office/drawing/2018/hyperlinkcolor" val="tx"/>
                              </a:ext>
                            </a:extLst>
                          </a:hlinkClick>
                        </a:rPr>
                        <a:t>Predictive Maintenance At-a-Glance</a:t>
                      </a:r>
                    </a:p>
                  </a:txBody>
                  <a:tcPr marL="56565" marR="56565" marT="43888" marB="4388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2600654257"/>
                  </a:ext>
                </a:extLst>
              </a:tr>
              <a:tr h="278535">
                <a:tc gridSpan="2">
                  <a:txBody>
                    <a:bodyPr/>
                    <a:lstStyle/>
                    <a:p>
                      <a:pPr marL="0" marR="0" algn="l" defTabSz="582909" rtl="0" eaLnBrk="1" latinLnBrk="0" hangingPunct="1">
                        <a:lnSpc>
                          <a:spcPct val="100000"/>
                        </a:lnSpc>
                        <a:spcBef>
                          <a:spcPts val="0"/>
                        </a:spcBef>
                        <a:spcAft>
                          <a:spcPts val="0"/>
                        </a:spcAft>
                      </a:pPr>
                      <a:r>
                        <a:rPr lang="en-US" sz="1300" kern="1200" dirty="0">
                          <a:solidFill>
                            <a:schemeClr val="tx1"/>
                          </a:solidFill>
                          <a:effectLst/>
                          <a:latin typeface="+mn-lt"/>
                          <a:ea typeface="+mn-ea"/>
                          <a:cs typeface="+mn-cs"/>
                        </a:rPr>
                        <a:t> </a:t>
                      </a:r>
                      <a:r>
                        <a:rPr lang="en-US" sz="1300" kern="1200" dirty="0">
                          <a:solidFill>
                            <a:schemeClr val="tx1"/>
                          </a:solidFill>
                          <a:effectLst/>
                          <a:latin typeface="+mn-lt"/>
                          <a:ea typeface="+mn-ea"/>
                          <a:cs typeface="+mn-cs"/>
                          <a:hlinkClick r:id="rId37"/>
                        </a:rPr>
                        <a:t>Predictive Maintenance BDM deck</a:t>
                      </a:r>
                      <a:endParaRPr lang="en-US" sz="1300" u="sng" kern="1200" dirty="0">
                        <a:solidFill>
                          <a:schemeClr val="tx1"/>
                        </a:solidFill>
                        <a:effectLst/>
                        <a:latin typeface="+mn-lt"/>
                        <a:ea typeface="+mn-ea"/>
                        <a:cs typeface="+mn-cs"/>
                      </a:endParaRPr>
                    </a:p>
                  </a:txBody>
                  <a:tcPr marL="56565" marR="56565" marT="43888" marB="4388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l" defTabSz="582909" rtl="0" eaLnBrk="1" latinLnBrk="0" hangingPunct="1">
                        <a:lnSpc>
                          <a:spcPct val="100000"/>
                        </a:lnSpc>
                        <a:spcBef>
                          <a:spcPts val="0"/>
                        </a:spcBef>
                        <a:spcAft>
                          <a:spcPts val="0"/>
                        </a:spcAft>
                      </a:pPr>
                      <a:endParaRPr lang="en-US" sz="1600" u="sng" kern="1200" dirty="0">
                        <a:solidFill>
                          <a:schemeClr val="tx1"/>
                        </a:solidFill>
                        <a:effectLst/>
                        <a:latin typeface="+mn-lt"/>
                        <a:ea typeface="+mn-ea"/>
                        <a:cs typeface="+mn-cs"/>
                      </a:endParaRPr>
                    </a:p>
                  </a:txBody>
                  <a:tcPr marL="81342" marR="81342" marT="63112" marB="6311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604868"/>
                  </a:ext>
                </a:extLst>
              </a:tr>
              <a:tr h="278535">
                <a:tc gridSpan="2">
                  <a:txBody>
                    <a:bodyPr/>
                    <a:lstStyle/>
                    <a:p>
                      <a:pPr marL="0" marR="0" lvl="0" indent="0" algn="l" defTabSz="582909" rtl="0" eaLnBrk="1" fontAlgn="auto" latinLnBrk="0" hangingPunct="1">
                        <a:lnSpc>
                          <a:spcPct val="100000"/>
                        </a:lnSpc>
                        <a:spcBef>
                          <a:spcPts val="0"/>
                        </a:spcBef>
                        <a:spcAft>
                          <a:spcPts val="0"/>
                        </a:spcAft>
                        <a:buClrTx/>
                        <a:buSzTx/>
                        <a:buFontTx/>
                        <a:buNone/>
                        <a:tabLst/>
                        <a:defRPr/>
                      </a:pPr>
                      <a:r>
                        <a:rPr lang="en-US" sz="1300" b="0" i="0" u="sng" kern="1200" dirty="0">
                          <a:solidFill>
                            <a:schemeClr val="tx1"/>
                          </a:solidFill>
                          <a:effectLst/>
                          <a:latin typeface="+mn-lt"/>
                          <a:ea typeface="+mn-ea"/>
                          <a:cs typeface="+mn-cs"/>
                          <a:hlinkClick r:id="rId38"/>
                        </a:rPr>
                        <a:t>Connected Factory Manufacturing Solution Deck</a:t>
                      </a:r>
                      <a:endParaRPr lang="en-US" sz="1300" b="0" i="0" u="sng" kern="1200" dirty="0">
                        <a:solidFill>
                          <a:schemeClr val="tx1"/>
                        </a:solidFill>
                        <a:effectLst/>
                        <a:latin typeface="+mn-lt"/>
                        <a:ea typeface="+mn-ea"/>
                        <a:cs typeface="+mn-cs"/>
                      </a:endParaRPr>
                    </a:p>
                  </a:txBody>
                  <a:tcPr marL="56565" marR="56565" marT="43888" marB="4388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748080275"/>
                  </a:ext>
                </a:extLst>
              </a:tr>
              <a:tr h="278535">
                <a:tc gridSpan="2">
                  <a:txBody>
                    <a:bodyPr/>
                    <a:lstStyle/>
                    <a:p>
                      <a:pPr marL="0" marR="0" lvl="0" indent="0" algn="l" defTabSz="582909" rtl="0" eaLnBrk="1" fontAlgn="auto" latinLnBrk="0" hangingPunct="1">
                        <a:lnSpc>
                          <a:spcPct val="100000"/>
                        </a:lnSpc>
                        <a:spcBef>
                          <a:spcPts val="0"/>
                        </a:spcBef>
                        <a:spcAft>
                          <a:spcPts val="0"/>
                        </a:spcAft>
                        <a:buClrTx/>
                        <a:buSzTx/>
                        <a:buFontTx/>
                        <a:buNone/>
                        <a:tabLst/>
                        <a:defRPr/>
                      </a:pPr>
                      <a:r>
                        <a:rPr lang="en-US" sz="1300" b="0" i="0" u="sng" kern="1200" dirty="0">
                          <a:solidFill>
                            <a:schemeClr val="tx1"/>
                          </a:solidFill>
                          <a:effectLst/>
                          <a:latin typeface="+mn-lt"/>
                          <a:ea typeface="+mn-ea"/>
                          <a:cs typeface="+mn-cs"/>
                          <a:hlinkClick r:id="rId39"/>
                        </a:rPr>
                        <a:t>Factory of the Future Infographic</a:t>
                      </a:r>
                      <a:endParaRPr lang="en-US" sz="1300" b="0" i="0" u="sng" kern="1200" dirty="0">
                        <a:solidFill>
                          <a:schemeClr val="tx1"/>
                        </a:solidFill>
                        <a:effectLst/>
                        <a:latin typeface="+mn-lt"/>
                        <a:ea typeface="+mn-ea"/>
                        <a:cs typeface="+mn-cs"/>
                      </a:endParaRPr>
                    </a:p>
                  </a:txBody>
                  <a:tcPr marL="56565" marR="56565" marT="43888" marB="4388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81144509"/>
                  </a:ext>
                </a:extLst>
              </a:tr>
            </a:tbl>
          </a:graphicData>
        </a:graphic>
      </p:graphicFrame>
      <p:grpSp>
        <p:nvGrpSpPr>
          <p:cNvPr id="81" name="Group 80">
            <a:extLst>
              <a:ext uri="{FF2B5EF4-FFF2-40B4-BE49-F238E27FC236}">
                <a16:creationId xmlns:a16="http://schemas.microsoft.com/office/drawing/2014/main" id="{626743A2-7129-46C4-BC86-99104D14BF60}"/>
              </a:ext>
            </a:extLst>
          </p:cNvPr>
          <p:cNvGrpSpPr>
            <a:grpSpLocks noChangeAspect="1"/>
          </p:cNvGrpSpPr>
          <p:nvPr/>
        </p:nvGrpSpPr>
        <p:grpSpPr>
          <a:xfrm flipH="1">
            <a:off x="4829349" y="6095302"/>
            <a:ext cx="226476" cy="333929"/>
            <a:chOff x="2609704" y="5690236"/>
            <a:chExt cx="534369" cy="716280"/>
          </a:xfrm>
          <a:solidFill>
            <a:schemeClr val="accent2"/>
          </a:solidFill>
        </p:grpSpPr>
        <p:sp>
          <p:nvSpPr>
            <p:cNvPr id="82" name="Freeform 225">
              <a:extLst>
                <a:ext uri="{FF2B5EF4-FFF2-40B4-BE49-F238E27FC236}">
                  <a16:creationId xmlns:a16="http://schemas.microsoft.com/office/drawing/2014/main" id="{2CEF8981-3B0B-4A0D-A4F8-7236531F8C79}"/>
                </a:ext>
              </a:extLst>
            </p:cNvPr>
            <p:cNvSpPr>
              <a:spLocks noEditPoints="1"/>
            </p:cNvSpPr>
            <p:nvPr/>
          </p:nvSpPr>
          <p:spPr bwMode="auto">
            <a:xfrm>
              <a:off x="2609704" y="5690236"/>
              <a:ext cx="534369" cy="716280"/>
            </a:xfrm>
            <a:custGeom>
              <a:avLst/>
              <a:gdLst>
                <a:gd name="T0" fmla="*/ 191 w 569"/>
                <a:gd name="T1" fmla="*/ 152 h 753"/>
                <a:gd name="T2" fmla="*/ 191 w 569"/>
                <a:gd name="T3" fmla="*/ 188 h 753"/>
                <a:gd name="T4" fmla="*/ 223 w 569"/>
                <a:gd name="T5" fmla="*/ 201 h 753"/>
                <a:gd name="T6" fmla="*/ 248 w 569"/>
                <a:gd name="T7" fmla="*/ 170 h 753"/>
                <a:gd name="T8" fmla="*/ 229 w 569"/>
                <a:gd name="T9" fmla="*/ 141 h 753"/>
                <a:gd name="T10" fmla="*/ 237 w 569"/>
                <a:gd name="T11" fmla="*/ 28 h 753"/>
                <a:gd name="T12" fmla="*/ 218 w 569"/>
                <a:gd name="T13" fmla="*/ 75 h 753"/>
                <a:gd name="T14" fmla="*/ 262 w 569"/>
                <a:gd name="T15" fmla="*/ 113 h 753"/>
                <a:gd name="T16" fmla="*/ 305 w 569"/>
                <a:gd name="T17" fmla="*/ 84 h 753"/>
                <a:gd name="T18" fmla="*/ 295 w 569"/>
                <a:gd name="T19" fmla="*/ 34 h 753"/>
                <a:gd name="T20" fmla="*/ 163 w 569"/>
                <a:gd name="T21" fmla="*/ 1 h 753"/>
                <a:gd name="T22" fmla="*/ 142 w 569"/>
                <a:gd name="T23" fmla="*/ 26 h 753"/>
                <a:gd name="T24" fmla="*/ 158 w 569"/>
                <a:gd name="T25" fmla="*/ 50 h 753"/>
                <a:gd name="T26" fmla="*/ 186 w 569"/>
                <a:gd name="T27" fmla="*/ 44 h 753"/>
                <a:gd name="T28" fmla="*/ 192 w 569"/>
                <a:gd name="T29" fmla="*/ 16 h 753"/>
                <a:gd name="T30" fmla="*/ 276 w 569"/>
                <a:gd name="T31" fmla="*/ 526 h 753"/>
                <a:gd name="T32" fmla="*/ 68 w 569"/>
                <a:gd name="T33" fmla="*/ 691 h 753"/>
                <a:gd name="T34" fmla="*/ 364 w 569"/>
                <a:gd name="T35" fmla="*/ 700 h 753"/>
                <a:gd name="T36" fmla="*/ 380 w 569"/>
                <a:gd name="T37" fmla="*/ 688 h 753"/>
                <a:gd name="T38" fmla="*/ 433 w 569"/>
                <a:gd name="T39" fmla="*/ 521 h 753"/>
                <a:gd name="T40" fmla="*/ 453 w 569"/>
                <a:gd name="T41" fmla="*/ 548 h 753"/>
                <a:gd name="T42" fmla="*/ 478 w 569"/>
                <a:gd name="T43" fmla="*/ 537 h 753"/>
                <a:gd name="T44" fmla="*/ 158 w 569"/>
                <a:gd name="T45" fmla="*/ 224 h 753"/>
                <a:gd name="T46" fmla="*/ 123 w 569"/>
                <a:gd name="T47" fmla="*/ 256 h 753"/>
                <a:gd name="T48" fmla="*/ 131 w 569"/>
                <a:gd name="T49" fmla="*/ 324 h 753"/>
                <a:gd name="T50" fmla="*/ 151 w 569"/>
                <a:gd name="T51" fmla="*/ 451 h 753"/>
                <a:gd name="T52" fmla="*/ 15 w 569"/>
                <a:gd name="T53" fmla="*/ 667 h 753"/>
                <a:gd name="T54" fmla="*/ 4 w 569"/>
                <a:gd name="T55" fmla="*/ 727 h 753"/>
                <a:gd name="T56" fmla="*/ 32 w 569"/>
                <a:gd name="T57" fmla="*/ 752 h 753"/>
                <a:gd name="T58" fmla="*/ 419 w 569"/>
                <a:gd name="T59" fmla="*/ 750 h 753"/>
                <a:gd name="T60" fmla="*/ 444 w 569"/>
                <a:gd name="T61" fmla="*/ 718 h 753"/>
                <a:gd name="T62" fmla="*/ 430 w 569"/>
                <a:gd name="T63" fmla="*/ 667 h 753"/>
                <a:gd name="T64" fmla="*/ 293 w 569"/>
                <a:gd name="T65" fmla="*/ 337 h 753"/>
                <a:gd name="T66" fmla="*/ 321 w 569"/>
                <a:gd name="T67" fmla="*/ 313 h 753"/>
                <a:gd name="T68" fmla="*/ 317 w 569"/>
                <a:gd name="T69" fmla="*/ 241 h 753"/>
                <a:gd name="T70" fmla="*/ 45 w 569"/>
                <a:gd name="T71" fmla="*/ 720 h 753"/>
                <a:gd name="T72" fmla="*/ 29 w 569"/>
                <a:gd name="T73" fmla="*/ 709 h 753"/>
                <a:gd name="T74" fmla="*/ 168 w 569"/>
                <a:gd name="T75" fmla="*/ 489 h 753"/>
                <a:gd name="T76" fmla="*/ 158 w 569"/>
                <a:gd name="T77" fmla="*/ 306 h 753"/>
                <a:gd name="T78" fmla="*/ 151 w 569"/>
                <a:gd name="T79" fmla="*/ 263 h 753"/>
                <a:gd name="T80" fmla="*/ 290 w 569"/>
                <a:gd name="T81" fmla="*/ 257 h 753"/>
                <a:gd name="T82" fmla="*/ 292 w 569"/>
                <a:gd name="T83" fmla="*/ 303 h 753"/>
                <a:gd name="T84" fmla="*/ 266 w 569"/>
                <a:gd name="T85" fmla="*/ 459 h 753"/>
                <a:gd name="T86" fmla="*/ 407 w 569"/>
                <a:gd name="T87" fmla="*/ 686 h 753"/>
                <a:gd name="T88" fmla="*/ 412 w 569"/>
                <a:gd name="T89" fmla="*/ 717 h 753"/>
                <a:gd name="T90" fmla="*/ 387 w 569"/>
                <a:gd name="T91" fmla="*/ 115 h 753"/>
                <a:gd name="T92" fmla="*/ 349 w 569"/>
                <a:gd name="T93" fmla="*/ 147 h 753"/>
                <a:gd name="T94" fmla="*/ 357 w 569"/>
                <a:gd name="T95" fmla="*/ 215 h 753"/>
                <a:gd name="T96" fmla="*/ 382 w 569"/>
                <a:gd name="T97" fmla="*/ 530 h 753"/>
                <a:gd name="T98" fmla="*/ 404 w 569"/>
                <a:gd name="T99" fmla="*/ 576 h 753"/>
                <a:gd name="T100" fmla="*/ 450 w 569"/>
                <a:gd name="T101" fmla="*/ 598 h 753"/>
                <a:gd name="T102" fmla="*/ 494 w 569"/>
                <a:gd name="T103" fmla="*/ 590 h 753"/>
                <a:gd name="T104" fmla="*/ 528 w 569"/>
                <a:gd name="T105" fmla="*/ 552 h 753"/>
                <a:gd name="T106" fmla="*/ 541 w 569"/>
                <a:gd name="T107" fmla="*/ 226 h 753"/>
                <a:gd name="T108" fmla="*/ 569 w 569"/>
                <a:gd name="T109" fmla="*/ 189 h 753"/>
                <a:gd name="T110" fmla="*/ 551 w 569"/>
                <a:gd name="T111" fmla="*/ 122 h 753"/>
                <a:gd name="T112" fmla="*/ 441 w 569"/>
                <a:gd name="T113" fmla="*/ 563 h 753"/>
                <a:gd name="T114" fmla="*/ 414 w 569"/>
                <a:gd name="T115" fmla="*/ 196 h 753"/>
                <a:gd name="T116" fmla="*/ 380 w 569"/>
                <a:gd name="T117" fmla="*/ 155 h 753"/>
                <a:gd name="T118" fmla="*/ 529 w 569"/>
                <a:gd name="T119" fmla="*/ 148 h 753"/>
                <a:gd name="T120" fmla="*/ 535 w 569"/>
                <a:gd name="T121" fmla="*/ 192 h 753"/>
                <a:gd name="T122" fmla="*/ 502 w 569"/>
                <a:gd name="T123" fmla="*/ 531 h 753"/>
                <a:gd name="T124" fmla="*/ 458 w 569"/>
                <a:gd name="T125" fmla="*/ 567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9" h="753">
                  <a:moveTo>
                    <a:pt x="217" y="139"/>
                  </a:moveTo>
                  <a:lnTo>
                    <a:pt x="217" y="139"/>
                  </a:lnTo>
                  <a:lnTo>
                    <a:pt x="210" y="139"/>
                  </a:lnTo>
                  <a:lnTo>
                    <a:pt x="204" y="141"/>
                  </a:lnTo>
                  <a:lnTo>
                    <a:pt x="199" y="144"/>
                  </a:lnTo>
                  <a:lnTo>
                    <a:pt x="194" y="148"/>
                  </a:lnTo>
                  <a:lnTo>
                    <a:pt x="191" y="152"/>
                  </a:lnTo>
                  <a:lnTo>
                    <a:pt x="188" y="158"/>
                  </a:lnTo>
                  <a:lnTo>
                    <a:pt x="186" y="164"/>
                  </a:lnTo>
                  <a:lnTo>
                    <a:pt x="185" y="170"/>
                  </a:lnTo>
                  <a:lnTo>
                    <a:pt x="185" y="170"/>
                  </a:lnTo>
                  <a:lnTo>
                    <a:pt x="186" y="176"/>
                  </a:lnTo>
                  <a:lnTo>
                    <a:pt x="188" y="182"/>
                  </a:lnTo>
                  <a:lnTo>
                    <a:pt x="191" y="188"/>
                  </a:lnTo>
                  <a:lnTo>
                    <a:pt x="194" y="192"/>
                  </a:lnTo>
                  <a:lnTo>
                    <a:pt x="199" y="196"/>
                  </a:lnTo>
                  <a:lnTo>
                    <a:pt x="204" y="199"/>
                  </a:lnTo>
                  <a:lnTo>
                    <a:pt x="210" y="201"/>
                  </a:lnTo>
                  <a:lnTo>
                    <a:pt x="217" y="202"/>
                  </a:lnTo>
                  <a:lnTo>
                    <a:pt x="217" y="202"/>
                  </a:lnTo>
                  <a:lnTo>
                    <a:pt x="223" y="201"/>
                  </a:lnTo>
                  <a:lnTo>
                    <a:pt x="229" y="199"/>
                  </a:lnTo>
                  <a:lnTo>
                    <a:pt x="234" y="196"/>
                  </a:lnTo>
                  <a:lnTo>
                    <a:pt x="239" y="192"/>
                  </a:lnTo>
                  <a:lnTo>
                    <a:pt x="243" y="188"/>
                  </a:lnTo>
                  <a:lnTo>
                    <a:pt x="246" y="182"/>
                  </a:lnTo>
                  <a:lnTo>
                    <a:pt x="247" y="176"/>
                  </a:lnTo>
                  <a:lnTo>
                    <a:pt x="248" y="170"/>
                  </a:lnTo>
                  <a:lnTo>
                    <a:pt x="248" y="170"/>
                  </a:lnTo>
                  <a:lnTo>
                    <a:pt x="247" y="164"/>
                  </a:lnTo>
                  <a:lnTo>
                    <a:pt x="246" y="158"/>
                  </a:lnTo>
                  <a:lnTo>
                    <a:pt x="243" y="152"/>
                  </a:lnTo>
                  <a:lnTo>
                    <a:pt x="239" y="148"/>
                  </a:lnTo>
                  <a:lnTo>
                    <a:pt x="234" y="144"/>
                  </a:lnTo>
                  <a:lnTo>
                    <a:pt x="229" y="141"/>
                  </a:lnTo>
                  <a:lnTo>
                    <a:pt x="223" y="139"/>
                  </a:lnTo>
                  <a:lnTo>
                    <a:pt x="217" y="139"/>
                  </a:lnTo>
                  <a:close/>
                  <a:moveTo>
                    <a:pt x="262" y="20"/>
                  </a:moveTo>
                  <a:lnTo>
                    <a:pt x="262" y="20"/>
                  </a:lnTo>
                  <a:lnTo>
                    <a:pt x="253" y="21"/>
                  </a:lnTo>
                  <a:lnTo>
                    <a:pt x="245" y="24"/>
                  </a:lnTo>
                  <a:lnTo>
                    <a:pt x="237" y="28"/>
                  </a:lnTo>
                  <a:lnTo>
                    <a:pt x="230" y="34"/>
                  </a:lnTo>
                  <a:lnTo>
                    <a:pt x="224" y="40"/>
                  </a:lnTo>
                  <a:lnTo>
                    <a:pt x="220" y="48"/>
                  </a:lnTo>
                  <a:lnTo>
                    <a:pt x="218" y="57"/>
                  </a:lnTo>
                  <a:lnTo>
                    <a:pt x="217" y="66"/>
                  </a:lnTo>
                  <a:lnTo>
                    <a:pt x="217" y="66"/>
                  </a:lnTo>
                  <a:lnTo>
                    <a:pt x="218" y="75"/>
                  </a:lnTo>
                  <a:lnTo>
                    <a:pt x="220" y="84"/>
                  </a:lnTo>
                  <a:lnTo>
                    <a:pt x="224" y="93"/>
                  </a:lnTo>
                  <a:lnTo>
                    <a:pt x="230" y="99"/>
                  </a:lnTo>
                  <a:lnTo>
                    <a:pt x="237" y="105"/>
                  </a:lnTo>
                  <a:lnTo>
                    <a:pt x="245" y="109"/>
                  </a:lnTo>
                  <a:lnTo>
                    <a:pt x="253" y="112"/>
                  </a:lnTo>
                  <a:lnTo>
                    <a:pt x="262" y="113"/>
                  </a:lnTo>
                  <a:lnTo>
                    <a:pt x="262" y="113"/>
                  </a:lnTo>
                  <a:lnTo>
                    <a:pt x="272" y="112"/>
                  </a:lnTo>
                  <a:lnTo>
                    <a:pt x="280" y="109"/>
                  </a:lnTo>
                  <a:lnTo>
                    <a:pt x="288" y="105"/>
                  </a:lnTo>
                  <a:lnTo>
                    <a:pt x="295" y="99"/>
                  </a:lnTo>
                  <a:lnTo>
                    <a:pt x="300" y="93"/>
                  </a:lnTo>
                  <a:lnTo>
                    <a:pt x="305" y="84"/>
                  </a:lnTo>
                  <a:lnTo>
                    <a:pt x="307" y="75"/>
                  </a:lnTo>
                  <a:lnTo>
                    <a:pt x="308" y="66"/>
                  </a:lnTo>
                  <a:lnTo>
                    <a:pt x="308" y="66"/>
                  </a:lnTo>
                  <a:lnTo>
                    <a:pt x="307" y="57"/>
                  </a:lnTo>
                  <a:lnTo>
                    <a:pt x="305" y="48"/>
                  </a:lnTo>
                  <a:lnTo>
                    <a:pt x="300" y="40"/>
                  </a:lnTo>
                  <a:lnTo>
                    <a:pt x="295" y="34"/>
                  </a:lnTo>
                  <a:lnTo>
                    <a:pt x="288" y="28"/>
                  </a:lnTo>
                  <a:lnTo>
                    <a:pt x="280" y="24"/>
                  </a:lnTo>
                  <a:lnTo>
                    <a:pt x="272" y="21"/>
                  </a:lnTo>
                  <a:lnTo>
                    <a:pt x="262" y="20"/>
                  </a:lnTo>
                  <a:close/>
                  <a:moveTo>
                    <a:pt x="168" y="0"/>
                  </a:moveTo>
                  <a:lnTo>
                    <a:pt x="168" y="0"/>
                  </a:lnTo>
                  <a:lnTo>
                    <a:pt x="163" y="1"/>
                  </a:lnTo>
                  <a:lnTo>
                    <a:pt x="158" y="2"/>
                  </a:lnTo>
                  <a:lnTo>
                    <a:pt x="154" y="5"/>
                  </a:lnTo>
                  <a:lnTo>
                    <a:pt x="150" y="8"/>
                  </a:lnTo>
                  <a:lnTo>
                    <a:pt x="147" y="11"/>
                  </a:lnTo>
                  <a:lnTo>
                    <a:pt x="144" y="16"/>
                  </a:lnTo>
                  <a:lnTo>
                    <a:pt x="143" y="21"/>
                  </a:lnTo>
                  <a:lnTo>
                    <a:pt x="142" y="26"/>
                  </a:lnTo>
                  <a:lnTo>
                    <a:pt x="142" y="26"/>
                  </a:lnTo>
                  <a:lnTo>
                    <a:pt x="143" y="31"/>
                  </a:lnTo>
                  <a:lnTo>
                    <a:pt x="144" y="36"/>
                  </a:lnTo>
                  <a:lnTo>
                    <a:pt x="147" y="40"/>
                  </a:lnTo>
                  <a:lnTo>
                    <a:pt x="150" y="44"/>
                  </a:lnTo>
                  <a:lnTo>
                    <a:pt x="154" y="47"/>
                  </a:lnTo>
                  <a:lnTo>
                    <a:pt x="158" y="50"/>
                  </a:lnTo>
                  <a:lnTo>
                    <a:pt x="163" y="51"/>
                  </a:lnTo>
                  <a:lnTo>
                    <a:pt x="168" y="52"/>
                  </a:lnTo>
                  <a:lnTo>
                    <a:pt x="168" y="52"/>
                  </a:lnTo>
                  <a:lnTo>
                    <a:pt x="173" y="51"/>
                  </a:lnTo>
                  <a:lnTo>
                    <a:pt x="178" y="50"/>
                  </a:lnTo>
                  <a:lnTo>
                    <a:pt x="182" y="47"/>
                  </a:lnTo>
                  <a:lnTo>
                    <a:pt x="186" y="44"/>
                  </a:lnTo>
                  <a:lnTo>
                    <a:pt x="189" y="40"/>
                  </a:lnTo>
                  <a:lnTo>
                    <a:pt x="192" y="36"/>
                  </a:lnTo>
                  <a:lnTo>
                    <a:pt x="193" y="31"/>
                  </a:lnTo>
                  <a:lnTo>
                    <a:pt x="194" y="26"/>
                  </a:lnTo>
                  <a:lnTo>
                    <a:pt x="194" y="26"/>
                  </a:lnTo>
                  <a:lnTo>
                    <a:pt x="193" y="21"/>
                  </a:lnTo>
                  <a:lnTo>
                    <a:pt x="192" y="16"/>
                  </a:lnTo>
                  <a:lnTo>
                    <a:pt x="189" y="11"/>
                  </a:lnTo>
                  <a:lnTo>
                    <a:pt x="186" y="8"/>
                  </a:lnTo>
                  <a:lnTo>
                    <a:pt x="182" y="5"/>
                  </a:lnTo>
                  <a:lnTo>
                    <a:pt x="178" y="2"/>
                  </a:lnTo>
                  <a:lnTo>
                    <a:pt x="173" y="1"/>
                  </a:lnTo>
                  <a:lnTo>
                    <a:pt x="168" y="0"/>
                  </a:lnTo>
                  <a:close/>
                  <a:moveTo>
                    <a:pt x="276" y="526"/>
                  </a:moveTo>
                  <a:lnTo>
                    <a:pt x="224" y="526"/>
                  </a:lnTo>
                  <a:lnTo>
                    <a:pt x="172" y="526"/>
                  </a:lnTo>
                  <a:lnTo>
                    <a:pt x="70" y="682"/>
                  </a:lnTo>
                  <a:lnTo>
                    <a:pt x="70" y="682"/>
                  </a:lnTo>
                  <a:lnTo>
                    <a:pt x="69" y="685"/>
                  </a:lnTo>
                  <a:lnTo>
                    <a:pt x="68" y="688"/>
                  </a:lnTo>
                  <a:lnTo>
                    <a:pt x="68" y="691"/>
                  </a:lnTo>
                  <a:lnTo>
                    <a:pt x="69" y="694"/>
                  </a:lnTo>
                  <a:lnTo>
                    <a:pt x="71" y="696"/>
                  </a:lnTo>
                  <a:lnTo>
                    <a:pt x="74" y="698"/>
                  </a:lnTo>
                  <a:lnTo>
                    <a:pt x="78" y="699"/>
                  </a:lnTo>
                  <a:lnTo>
                    <a:pt x="83" y="700"/>
                  </a:lnTo>
                  <a:lnTo>
                    <a:pt x="224" y="700"/>
                  </a:lnTo>
                  <a:lnTo>
                    <a:pt x="364" y="700"/>
                  </a:lnTo>
                  <a:lnTo>
                    <a:pt x="364" y="700"/>
                  </a:lnTo>
                  <a:lnTo>
                    <a:pt x="369" y="699"/>
                  </a:lnTo>
                  <a:lnTo>
                    <a:pt x="374" y="698"/>
                  </a:lnTo>
                  <a:lnTo>
                    <a:pt x="377" y="696"/>
                  </a:lnTo>
                  <a:lnTo>
                    <a:pt x="378" y="694"/>
                  </a:lnTo>
                  <a:lnTo>
                    <a:pt x="379" y="691"/>
                  </a:lnTo>
                  <a:lnTo>
                    <a:pt x="380" y="688"/>
                  </a:lnTo>
                  <a:lnTo>
                    <a:pt x="379" y="685"/>
                  </a:lnTo>
                  <a:lnTo>
                    <a:pt x="378" y="682"/>
                  </a:lnTo>
                  <a:lnTo>
                    <a:pt x="276" y="526"/>
                  </a:lnTo>
                  <a:close/>
                  <a:moveTo>
                    <a:pt x="483" y="300"/>
                  </a:moveTo>
                  <a:lnTo>
                    <a:pt x="433" y="300"/>
                  </a:lnTo>
                  <a:lnTo>
                    <a:pt x="433" y="521"/>
                  </a:lnTo>
                  <a:lnTo>
                    <a:pt x="433" y="521"/>
                  </a:lnTo>
                  <a:lnTo>
                    <a:pt x="434" y="527"/>
                  </a:lnTo>
                  <a:lnTo>
                    <a:pt x="435" y="532"/>
                  </a:lnTo>
                  <a:lnTo>
                    <a:pt x="438" y="537"/>
                  </a:lnTo>
                  <a:lnTo>
                    <a:pt x="441" y="541"/>
                  </a:lnTo>
                  <a:lnTo>
                    <a:pt x="444" y="544"/>
                  </a:lnTo>
                  <a:lnTo>
                    <a:pt x="448" y="547"/>
                  </a:lnTo>
                  <a:lnTo>
                    <a:pt x="453" y="548"/>
                  </a:lnTo>
                  <a:lnTo>
                    <a:pt x="458" y="549"/>
                  </a:lnTo>
                  <a:lnTo>
                    <a:pt x="458" y="549"/>
                  </a:lnTo>
                  <a:lnTo>
                    <a:pt x="463" y="548"/>
                  </a:lnTo>
                  <a:lnTo>
                    <a:pt x="467" y="547"/>
                  </a:lnTo>
                  <a:lnTo>
                    <a:pt x="472" y="544"/>
                  </a:lnTo>
                  <a:lnTo>
                    <a:pt x="475" y="541"/>
                  </a:lnTo>
                  <a:lnTo>
                    <a:pt x="478" y="537"/>
                  </a:lnTo>
                  <a:lnTo>
                    <a:pt x="481" y="532"/>
                  </a:lnTo>
                  <a:lnTo>
                    <a:pt x="482" y="527"/>
                  </a:lnTo>
                  <a:lnTo>
                    <a:pt x="483" y="521"/>
                  </a:lnTo>
                  <a:lnTo>
                    <a:pt x="483" y="300"/>
                  </a:lnTo>
                  <a:close/>
                  <a:moveTo>
                    <a:pt x="288" y="224"/>
                  </a:moveTo>
                  <a:lnTo>
                    <a:pt x="158" y="224"/>
                  </a:lnTo>
                  <a:lnTo>
                    <a:pt x="158" y="224"/>
                  </a:lnTo>
                  <a:lnTo>
                    <a:pt x="150" y="225"/>
                  </a:lnTo>
                  <a:lnTo>
                    <a:pt x="144" y="227"/>
                  </a:lnTo>
                  <a:lnTo>
                    <a:pt x="138" y="231"/>
                  </a:lnTo>
                  <a:lnTo>
                    <a:pt x="132" y="236"/>
                  </a:lnTo>
                  <a:lnTo>
                    <a:pt x="128" y="241"/>
                  </a:lnTo>
                  <a:lnTo>
                    <a:pt x="125" y="248"/>
                  </a:lnTo>
                  <a:lnTo>
                    <a:pt x="123" y="256"/>
                  </a:lnTo>
                  <a:lnTo>
                    <a:pt x="122" y="263"/>
                  </a:lnTo>
                  <a:lnTo>
                    <a:pt x="122" y="298"/>
                  </a:lnTo>
                  <a:lnTo>
                    <a:pt x="122" y="298"/>
                  </a:lnTo>
                  <a:lnTo>
                    <a:pt x="123" y="306"/>
                  </a:lnTo>
                  <a:lnTo>
                    <a:pt x="124" y="313"/>
                  </a:lnTo>
                  <a:lnTo>
                    <a:pt x="127" y="319"/>
                  </a:lnTo>
                  <a:lnTo>
                    <a:pt x="131" y="324"/>
                  </a:lnTo>
                  <a:lnTo>
                    <a:pt x="135" y="329"/>
                  </a:lnTo>
                  <a:lnTo>
                    <a:pt x="140" y="333"/>
                  </a:lnTo>
                  <a:lnTo>
                    <a:pt x="146" y="336"/>
                  </a:lnTo>
                  <a:lnTo>
                    <a:pt x="152" y="337"/>
                  </a:lnTo>
                  <a:lnTo>
                    <a:pt x="152" y="440"/>
                  </a:lnTo>
                  <a:lnTo>
                    <a:pt x="152" y="440"/>
                  </a:lnTo>
                  <a:lnTo>
                    <a:pt x="151" y="451"/>
                  </a:lnTo>
                  <a:lnTo>
                    <a:pt x="148" y="462"/>
                  </a:lnTo>
                  <a:lnTo>
                    <a:pt x="143" y="473"/>
                  </a:lnTo>
                  <a:lnTo>
                    <a:pt x="136" y="485"/>
                  </a:lnTo>
                  <a:lnTo>
                    <a:pt x="136" y="485"/>
                  </a:lnTo>
                  <a:lnTo>
                    <a:pt x="72" y="581"/>
                  </a:lnTo>
                  <a:lnTo>
                    <a:pt x="15" y="667"/>
                  </a:lnTo>
                  <a:lnTo>
                    <a:pt x="15" y="667"/>
                  </a:lnTo>
                  <a:lnTo>
                    <a:pt x="8" y="677"/>
                  </a:lnTo>
                  <a:lnTo>
                    <a:pt x="4" y="687"/>
                  </a:lnTo>
                  <a:lnTo>
                    <a:pt x="1" y="698"/>
                  </a:lnTo>
                  <a:lnTo>
                    <a:pt x="0" y="708"/>
                  </a:lnTo>
                  <a:lnTo>
                    <a:pt x="0" y="708"/>
                  </a:lnTo>
                  <a:lnTo>
                    <a:pt x="1" y="718"/>
                  </a:lnTo>
                  <a:lnTo>
                    <a:pt x="4" y="727"/>
                  </a:lnTo>
                  <a:lnTo>
                    <a:pt x="4" y="727"/>
                  </a:lnTo>
                  <a:lnTo>
                    <a:pt x="7" y="734"/>
                  </a:lnTo>
                  <a:lnTo>
                    <a:pt x="11" y="739"/>
                  </a:lnTo>
                  <a:lnTo>
                    <a:pt x="15" y="743"/>
                  </a:lnTo>
                  <a:lnTo>
                    <a:pt x="20" y="747"/>
                  </a:lnTo>
                  <a:lnTo>
                    <a:pt x="26" y="750"/>
                  </a:lnTo>
                  <a:lnTo>
                    <a:pt x="32" y="752"/>
                  </a:lnTo>
                  <a:lnTo>
                    <a:pt x="38" y="753"/>
                  </a:lnTo>
                  <a:lnTo>
                    <a:pt x="45" y="753"/>
                  </a:lnTo>
                  <a:lnTo>
                    <a:pt x="400" y="753"/>
                  </a:lnTo>
                  <a:lnTo>
                    <a:pt x="400" y="753"/>
                  </a:lnTo>
                  <a:lnTo>
                    <a:pt x="407" y="753"/>
                  </a:lnTo>
                  <a:lnTo>
                    <a:pt x="413" y="752"/>
                  </a:lnTo>
                  <a:lnTo>
                    <a:pt x="419" y="750"/>
                  </a:lnTo>
                  <a:lnTo>
                    <a:pt x="425" y="747"/>
                  </a:lnTo>
                  <a:lnTo>
                    <a:pt x="430" y="743"/>
                  </a:lnTo>
                  <a:lnTo>
                    <a:pt x="434" y="739"/>
                  </a:lnTo>
                  <a:lnTo>
                    <a:pt x="438" y="734"/>
                  </a:lnTo>
                  <a:lnTo>
                    <a:pt x="441" y="727"/>
                  </a:lnTo>
                  <a:lnTo>
                    <a:pt x="441" y="727"/>
                  </a:lnTo>
                  <a:lnTo>
                    <a:pt x="444" y="718"/>
                  </a:lnTo>
                  <a:lnTo>
                    <a:pt x="445" y="708"/>
                  </a:lnTo>
                  <a:lnTo>
                    <a:pt x="445" y="708"/>
                  </a:lnTo>
                  <a:lnTo>
                    <a:pt x="444" y="698"/>
                  </a:lnTo>
                  <a:lnTo>
                    <a:pt x="441" y="687"/>
                  </a:lnTo>
                  <a:lnTo>
                    <a:pt x="437" y="677"/>
                  </a:lnTo>
                  <a:lnTo>
                    <a:pt x="430" y="667"/>
                  </a:lnTo>
                  <a:lnTo>
                    <a:pt x="430" y="667"/>
                  </a:lnTo>
                  <a:lnTo>
                    <a:pt x="310" y="485"/>
                  </a:lnTo>
                  <a:lnTo>
                    <a:pt x="310" y="485"/>
                  </a:lnTo>
                  <a:lnTo>
                    <a:pt x="302" y="473"/>
                  </a:lnTo>
                  <a:lnTo>
                    <a:pt x="297" y="462"/>
                  </a:lnTo>
                  <a:lnTo>
                    <a:pt x="294" y="451"/>
                  </a:lnTo>
                  <a:lnTo>
                    <a:pt x="293" y="440"/>
                  </a:lnTo>
                  <a:lnTo>
                    <a:pt x="293" y="337"/>
                  </a:lnTo>
                  <a:lnTo>
                    <a:pt x="293" y="337"/>
                  </a:lnTo>
                  <a:lnTo>
                    <a:pt x="299" y="336"/>
                  </a:lnTo>
                  <a:lnTo>
                    <a:pt x="305" y="333"/>
                  </a:lnTo>
                  <a:lnTo>
                    <a:pt x="310" y="329"/>
                  </a:lnTo>
                  <a:lnTo>
                    <a:pt x="314" y="324"/>
                  </a:lnTo>
                  <a:lnTo>
                    <a:pt x="318" y="319"/>
                  </a:lnTo>
                  <a:lnTo>
                    <a:pt x="321" y="313"/>
                  </a:lnTo>
                  <a:lnTo>
                    <a:pt x="322" y="306"/>
                  </a:lnTo>
                  <a:lnTo>
                    <a:pt x="323" y="298"/>
                  </a:lnTo>
                  <a:lnTo>
                    <a:pt x="323" y="263"/>
                  </a:lnTo>
                  <a:lnTo>
                    <a:pt x="323" y="263"/>
                  </a:lnTo>
                  <a:lnTo>
                    <a:pt x="322" y="256"/>
                  </a:lnTo>
                  <a:lnTo>
                    <a:pt x="320" y="248"/>
                  </a:lnTo>
                  <a:lnTo>
                    <a:pt x="317" y="241"/>
                  </a:lnTo>
                  <a:lnTo>
                    <a:pt x="313" y="236"/>
                  </a:lnTo>
                  <a:lnTo>
                    <a:pt x="307" y="231"/>
                  </a:lnTo>
                  <a:lnTo>
                    <a:pt x="301" y="227"/>
                  </a:lnTo>
                  <a:lnTo>
                    <a:pt x="295" y="225"/>
                  </a:lnTo>
                  <a:lnTo>
                    <a:pt x="288" y="224"/>
                  </a:lnTo>
                  <a:close/>
                  <a:moveTo>
                    <a:pt x="45" y="720"/>
                  </a:moveTo>
                  <a:lnTo>
                    <a:pt x="45" y="720"/>
                  </a:lnTo>
                  <a:lnTo>
                    <a:pt x="42" y="720"/>
                  </a:lnTo>
                  <a:lnTo>
                    <a:pt x="38" y="719"/>
                  </a:lnTo>
                  <a:lnTo>
                    <a:pt x="33" y="717"/>
                  </a:lnTo>
                  <a:lnTo>
                    <a:pt x="32" y="715"/>
                  </a:lnTo>
                  <a:lnTo>
                    <a:pt x="30" y="713"/>
                  </a:lnTo>
                  <a:lnTo>
                    <a:pt x="30" y="713"/>
                  </a:lnTo>
                  <a:lnTo>
                    <a:pt x="29" y="709"/>
                  </a:lnTo>
                  <a:lnTo>
                    <a:pt x="30" y="703"/>
                  </a:lnTo>
                  <a:lnTo>
                    <a:pt x="32" y="695"/>
                  </a:lnTo>
                  <a:lnTo>
                    <a:pt x="38" y="686"/>
                  </a:lnTo>
                  <a:lnTo>
                    <a:pt x="38" y="686"/>
                  </a:lnTo>
                  <a:lnTo>
                    <a:pt x="159" y="503"/>
                  </a:lnTo>
                  <a:lnTo>
                    <a:pt x="159" y="503"/>
                  </a:lnTo>
                  <a:lnTo>
                    <a:pt x="168" y="489"/>
                  </a:lnTo>
                  <a:lnTo>
                    <a:pt x="175" y="475"/>
                  </a:lnTo>
                  <a:lnTo>
                    <a:pt x="177" y="467"/>
                  </a:lnTo>
                  <a:lnTo>
                    <a:pt x="179" y="459"/>
                  </a:lnTo>
                  <a:lnTo>
                    <a:pt x="181" y="450"/>
                  </a:lnTo>
                  <a:lnTo>
                    <a:pt x="181" y="440"/>
                  </a:lnTo>
                  <a:lnTo>
                    <a:pt x="181" y="306"/>
                  </a:lnTo>
                  <a:lnTo>
                    <a:pt x="158" y="306"/>
                  </a:lnTo>
                  <a:lnTo>
                    <a:pt x="158" y="306"/>
                  </a:lnTo>
                  <a:lnTo>
                    <a:pt x="155" y="304"/>
                  </a:lnTo>
                  <a:lnTo>
                    <a:pt x="153" y="303"/>
                  </a:lnTo>
                  <a:lnTo>
                    <a:pt x="151" y="300"/>
                  </a:lnTo>
                  <a:lnTo>
                    <a:pt x="151" y="298"/>
                  </a:lnTo>
                  <a:lnTo>
                    <a:pt x="151" y="263"/>
                  </a:lnTo>
                  <a:lnTo>
                    <a:pt x="151" y="263"/>
                  </a:lnTo>
                  <a:lnTo>
                    <a:pt x="151" y="261"/>
                  </a:lnTo>
                  <a:lnTo>
                    <a:pt x="153" y="258"/>
                  </a:lnTo>
                  <a:lnTo>
                    <a:pt x="155" y="257"/>
                  </a:lnTo>
                  <a:lnTo>
                    <a:pt x="158" y="256"/>
                  </a:lnTo>
                  <a:lnTo>
                    <a:pt x="288" y="256"/>
                  </a:lnTo>
                  <a:lnTo>
                    <a:pt x="288" y="256"/>
                  </a:lnTo>
                  <a:lnTo>
                    <a:pt x="290" y="257"/>
                  </a:lnTo>
                  <a:lnTo>
                    <a:pt x="292" y="258"/>
                  </a:lnTo>
                  <a:lnTo>
                    <a:pt x="294" y="261"/>
                  </a:lnTo>
                  <a:lnTo>
                    <a:pt x="294" y="263"/>
                  </a:lnTo>
                  <a:lnTo>
                    <a:pt x="294" y="298"/>
                  </a:lnTo>
                  <a:lnTo>
                    <a:pt x="294" y="298"/>
                  </a:lnTo>
                  <a:lnTo>
                    <a:pt x="294" y="300"/>
                  </a:lnTo>
                  <a:lnTo>
                    <a:pt x="292" y="303"/>
                  </a:lnTo>
                  <a:lnTo>
                    <a:pt x="290" y="304"/>
                  </a:lnTo>
                  <a:lnTo>
                    <a:pt x="288" y="306"/>
                  </a:lnTo>
                  <a:lnTo>
                    <a:pt x="264" y="306"/>
                  </a:lnTo>
                  <a:lnTo>
                    <a:pt x="264" y="440"/>
                  </a:lnTo>
                  <a:lnTo>
                    <a:pt x="264" y="440"/>
                  </a:lnTo>
                  <a:lnTo>
                    <a:pt x="264" y="450"/>
                  </a:lnTo>
                  <a:lnTo>
                    <a:pt x="266" y="459"/>
                  </a:lnTo>
                  <a:lnTo>
                    <a:pt x="268" y="467"/>
                  </a:lnTo>
                  <a:lnTo>
                    <a:pt x="271" y="475"/>
                  </a:lnTo>
                  <a:lnTo>
                    <a:pt x="278" y="489"/>
                  </a:lnTo>
                  <a:lnTo>
                    <a:pt x="286" y="503"/>
                  </a:lnTo>
                  <a:lnTo>
                    <a:pt x="286" y="503"/>
                  </a:lnTo>
                  <a:lnTo>
                    <a:pt x="407" y="686"/>
                  </a:lnTo>
                  <a:lnTo>
                    <a:pt x="407" y="686"/>
                  </a:lnTo>
                  <a:lnTo>
                    <a:pt x="413" y="695"/>
                  </a:lnTo>
                  <a:lnTo>
                    <a:pt x="415" y="703"/>
                  </a:lnTo>
                  <a:lnTo>
                    <a:pt x="416" y="709"/>
                  </a:lnTo>
                  <a:lnTo>
                    <a:pt x="415" y="713"/>
                  </a:lnTo>
                  <a:lnTo>
                    <a:pt x="415" y="713"/>
                  </a:lnTo>
                  <a:lnTo>
                    <a:pt x="414" y="715"/>
                  </a:lnTo>
                  <a:lnTo>
                    <a:pt x="412" y="717"/>
                  </a:lnTo>
                  <a:lnTo>
                    <a:pt x="408" y="719"/>
                  </a:lnTo>
                  <a:lnTo>
                    <a:pt x="403" y="720"/>
                  </a:lnTo>
                  <a:lnTo>
                    <a:pt x="400" y="720"/>
                  </a:lnTo>
                  <a:lnTo>
                    <a:pt x="45" y="720"/>
                  </a:lnTo>
                  <a:close/>
                  <a:moveTo>
                    <a:pt x="529" y="115"/>
                  </a:moveTo>
                  <a:lnTo>
                    <a:pt x="387" y="115"/>
                  </a:lnTo>
                  <a:lnTo>
                    <a:pt x="387" y="115"/>
                  </a:lnTo>
                  <a:lnTo>
                    <a:pt x="379" y="116"/>
                  </a:lnTo>
                  <a:lnTo>
                    <a:pt x="372" y="119"/>
                  </a:lnTo>
                  <a:lnTo>
                    <a:pt x="365" y="122"/>
                  </a:lnTo>
                  <a:lnTo>
                    <a:pt x="359" y="127"/>
                  </a:lnTo>
                  <a:lnTo>
                    <a:pt x="354" y="133"/>
                  </a:lnTo>
                  <a:lnTo>
                    <a:pt x="351" y="140"/>
                  </a:lnTo>
                  <a:lnTo>
                    <a:pt x="349" y="147"/>
                  </a:lnTo>
                  <a:lnTo>
                    <a:pt x="348" y="155"/>
                  </a:lnTo>
                  <a:lnTo>
                    <a:pt x="348" y="189"/>
                  </a:lnTo>
                  <a:lnTo>
                    <a:pt x="348" y="189"/>
                  </a:lnTo>
                  <a:lnTo>
                    <a:pt x="348" y="196"/>
                  </a:lnTo>
                  <a:lnTo>
                    <a:pt x="350" y="203"/>
                  </a:lnTo>
                  <a:lnTo>
                    <a:pt x="353" y="209"/>
                  </a:lnTo>
                  <a:lnTo>
                    <a:pt x="357" y="215"/>
                  </a:lnTo>
                  <a:lnTo>
                    <a:pt x="362" y="219"/>
                  </a:lnTo>
                  <a:lnTo>
                    <a:pt x="368" y="223"/>
                  </a:lnTo>
                  <a:lnTo>
                    <a:pt x="375" y="226"/>
                  </a:lnTo>
                  <a:lnTo>
                    <a:pt x="381" y="228"/>
                  </a:lnTo>
                  <a:lnTo>
                    <a:pt x="381" y="522"/>
                  </a:lnTo>
                  <a:lnTo>
                    <a:pt x="381" y="522"/>
                  </a:lnTo>
                  <a:lnTo>
                    <a:pt x="382" y="530"/>
                  </a:lnTo>
                  <a:lnTo>
                    <a:pt x="383" y="538"/>
                  </a:lnTo>
                  <a:lnTo>
                    <a:pt x="385" y="545"/>
                  </a:lnTo>
                  <a:lnTo>
                    <a:pt x="387" y="552"/>
                  </a:lnTo>
                  <a:lnTo>
                    <a:pt x="391" y="559"/>
                  </a:lnTo>
                  <a:lnTo>
                    <a:pt x="395" y="565"/>
                  </a:lnTo>
                  <a:lnTo>
                    <a:pt x="399" y="571"/>
                  </a:lnTo>
                  <a:lnTo>
                    <a:pt x="404" y="576"/>
                  </a:lnTo>
                  <a:lnTo>
                    <a:pt x="409" y="581"/>
                  </a:lnTo>
                  <a:lnTo>
                    <a:pt x="415" y="586"/>
                  </a:lnTo>
                  <a:lnTo>
                    <a:pt x="422" y="590"/>
                  </a:lnTo>
                  <a:lnTo>
                    <a:pt x="428" y="593"/>
                  </a:lnTo>
                  <a:lnTo>
                    <a:pt x="435" y="595"/>
                  </a:lnTo>
                  <a:lnTo>
                    <a:pt x="443" y="597"/>
                  </a:lnTo>
                  <a:lnTo>
                    <a:pt x="450" y="598"/>
                  </a:lnTo>
                  <a:lnTo>
                    <a:pt x="458" y="599"/>
                  </a:lnTo>
                  <a:lnTo>
                    <a:pt x="458" y="599"/>
                  </a:lnTo>
                  <a:lnTo>
                    <a:pt x="466" y="598"/>
                  </a:lnTo>
                  <a:lnTo>
                    <a:pt x="473" y="597"/>
                  </a:lnTo>
                  <a:lnTo>
                    <a:pt x="481" y="595"/>
                  </a:lnTo>
                  <a:lnTo>
                    <a:pt x="488" y="593"/>
                  </a:lnTo>
                  <a:lnTo>
                    <a:pt x="494" y="590"/>
                  </a:lnTo>
                  <a:lnTo>
                    <a:pt x="501" y="586"/>
                  </a:lnTo>
                  <a:lnTo>
                    <a:pt x="507" y="581"/>
                  </a:lnTo>
                  <a:lnTo>
                    <a:pt x="512" y="576"/>
                  </a:lnTo>
                  <a:lnTo>
                    <a:pt x="517" y="571"/>
                  </a:lnTo>
                  <a:lnTo>
                    <a:pt x="521" y="565"/>
                  </a:lnTo>
                  <a:lnTo>
                    <a:pt x="525" y="559"/>
                  </a:lnTo>
                  <a:lnTo>
                    <a:pt x="528" y="552"/>
                  </a:lnTo>
                  <a:lnTo>
                    <a:pt x="531" y="545"/>
                  </a:lnTo>
                  <a:lnTo>
                    <a:pt x="533" y="538"/>
                  </a:lnTo>
                  <a:lnTo>
                    <a:pt x="534" y="530"/>
                  </a:lnTo>
                  <a:lnTo>
                    <a:pt x="534" y="522"/>
                  </a:lnTo>
                  <a:lnTo>
                    <a:pt x="534" y="228"/>
                  </a:lnTo>
                  <a:lnTo>
                    <a:pt x="534" y="228"/>
                  </a:lnTo>
                  <a:lnTo>
                    <a:pt x="541" y="226"/>
                  </a:lnTo>
                  <a:lnTo>
                    <a:pt x="548" y="223"/>
                  </a:lnTo>
                  <a:lnTo>
                    <a:pt x="554" y="219"/>
                  </a:lnTo>
                  <a:lnTo>
                    <a:pt x="559" y="215"/>
                  </a:lnTo>
                  <a:lnTo>
                    <a:pt x="563" y="209"/>
                  </a:lnTo>
                  <a:lnTo>
                    <a:pt x="566" y="203"/>
                  </a:lnTo>
                  <a:lnTo>
                    <a:pt x="568" y="196"/>
                  </a:lnTo>
                  <a:lnTo>
                    <a:pt x="569" y="189"/>
                  </a:lnTo>
                  <a:lnTo>
                    <a:pt x="569" y="155"/>
                  </a:lnTo>
                  <a:lnTo>
                    <a:pt x="569" y="155"/>
                  </a:lnTo>
                  <a:lnTo>
                    <a:pt x="568" y="147"/>
                  </a:lnTo>
                  <a:lnTo>
                    <a:pt x="566" y="140"/>
                  </a:lnTo>
                  <a:lnTo>
                    <a:pt x="562" y="133"/>
                  </a:lnTo>
                  <a:lnTo>
                    <a:pt x="557" y="127"/>
                  </a:lnTo>
                  <a:lnTo>
                    <a:pt x="551" y="122"/>
                  </a:lnTo>
                  <a:lnTo>
                    <a:pt x="544" y="119"/>
                  </a:lnTo>
                  <a:lnTo>
                    <a:pt x="536" y="116"/>
                  </a:lnTo>
                  <a:lnTo>
                    <a:pt x="529" y="115"/>
                  </a:lnTo>
                  <a:close/>
                  <a:moveTo>
                    <a:pt x="458" y="567"/>
                  </a:moveTo>
                  <a:lnTo>
                    <a:pt x="458" y="567"/>
                  </a:lnTo>
                  <a:lnTo>
                    <a:pt x="449" y="566"/>
                  </a:lnTo>
                  <a:lnTo>
                    <a:pt x="441" y="563"/>
                  </a:lnTo>
                  <a:lnTo>
                    <a:pt x="433" y="559"/>
                  </a:lnTo>
                  <a:lnTo>
                    <a:pt x="427" y="554"/>
                  </a:lnTo>
                  <a:lnTo>
                    <a:pt x="421" y="547"/>
                  </a:lnTo>
                  <a:lnTo>
                    <a:pt x="417" y="540"/>
                  </a:lnTo>
                  <a:lnTo>
                    <a:pt x="414" y="531"/>
                  </a:lnTo>
                  <a:lnTo>
                    <a:pt x="414" y="522"/>
                  </a:lnTo>
                  <a:lnTo>
                    <a:pt x="414" y="196"/>
                  </a:lnTo>
                  <a:lnTo>
                    <a:pt x="387" y="196"/>
                  </a:lnTo>
                  <a:lnTo>
                    <a:pt x="387" y="196"/>
                  </a:lnTo>
                  <a:lnTo>
                    <a:pt x="384" y="196"/>
                  </a:lnTo>
                  <a:lnTo>
                    <a:pt x="382" y="194"/>
                  </a:lnTo>
                  <a:lnTo>
                    <a:pt x="380" y="192"/>
                  </a:lnTo>
                  <a:lnTo>
                    <a:pt x="380" y="189"/>
                  </a:lnTo>
                  <a:lnTo>
                    <a:pt x="380" y="155"/>
                  </a:lnTo>
                  <a:lnTo>
                    <a:pt x="380" y="155"/>
                  </a:lnTo>
                  <a:lnTo>
                    <a:pt x="380" y="152"/>
                  </a:lnTo>
                  <a:lnTo>
                    <a:pt x="382" y="150"/>
                  </a:lnTo>
                  <a:lnTo>
                    <a:pt x="384" y="148"/>
                  </a:lnTo>
                  <a:lnTo>
                    <a:pt x="387" y="148"/>
                  </a:lnTo>
                  <a:lnTo>
                    <a:pt x="529" y="148"/>
                  </a:lnTo>
                  <a:lnTo>
                    <a:pt x="529" y="148"/>
                  </a:lnTo>
                  <a:lnTo>
                    <a:pt x="531" y="148"/>
                  </a:lnTo>
                  <a:lnTo>
                    <a:pt x="534" y="150"/>
                  </a:lnTo>
                  <a:lnTo>
                    <a:pt x="535" y="152"/>
                  </a:lnTo>
                  <a:lnTo>
                    <a:pt x="536" y="155"/>
                  </a:lnTo>
                  <a:lnTo>
                    <a:pt x="536" y="189"/>
                  </a:lnTo>
                  <a:lnTo>
                    <a:pt x="536" y="189"/>
                  </a:lnTo>
                  <a:lnTo>
                    <a:pt x="535" y="192"/>
                  </a:lnTo>
                  <a:lnTo>
                    <a:pt x="534" y="194"/>
                  </a:lnTo>
                  <a:lnTo>
                    <a:pt x="531" y="196"/>
                  </a:lnTo>
                  <a:lnTo>
                    <a:pt x="529" y="196"/>
                  </a:lnTo>
                  <a:lnTo>
                    <a:pt x="502" y="196"/>
                  </a:lnTo>
                  <a:lnTo>
                    <a:pt x="502" y="522"/>
                  </a:lnTo>
                  <a:lnTo>
                    <a:pt x="502" y="522"/>
                  </a:lnTo>
                  <a:lnTo>
                    <a:pt x="502" y="531"/>
                  </a:lnTo>
                  <a:lnTo>
                    <a:pt x="499" y="540"/>
                  </a:lnTo>
                  <a:lnTo>
                    <a:pt x="495" y="547"/>
                  </a:lnTo>
                  <a:lnTo>
                    <a:pt x="489" y="554"/>
                  </a:lnTo>
                  <a:lnTo>
                    <a:pt x="483" y="559"/>
                  </a:lnTo>
                  <a:lnTo>
                    <a:pt x="475" y="563"/>
                  </a:lnTo>
                  <a:lnTo>
                    <a:pt x="467" y="566"/>
                  </a:lnTo>
                  <a:lnTo>
                    <a:pt x="458" y="5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291" tIns="73145" rIns="146291" bIns="73145" numCol="1" anchor="t" anchorCtr="0" compatLnSpc="1">
              <a:prstTxWarp prst="textNoShape">
                <a:avLst/>
              </a:prstTxWarp>
            </a:bodyPr>
            <a:lstStyle/>
            <a:p>
              <a:endParaRPr lang="en-US" sz="2880"/>
            </a:p>
          </p:txBody>
        </p:sp>
        <p:sp>
          <p:nvSpPr>
            <p:cNvPr id="83" name="Freeform 229">
              <a:extLst>
                <a:ext uri="{FF2B5EF4-FFF2-40B4-BE49-F238E27FC236}">
                  <a16:creationId xmlns:a16="http://schemas.microsoft.com/office/drawing/2014/main" id="{E36A21BD-5006-4BDE-9088-FCF7E1E346E9}"/>
                </a:ext>
              </a:extLst>
            </p:cNvPr>
            <p:cNvSpPr>
              <a:spLocks/>
            </p:cNvSpPr>
            <p:nvPr/>
          </p:nvSpPr>
          <p:spPr bwMode="auto">
            <a:xfrm>
              <a:off x="2673678" y="6189346"/>
              <a:ext cx="293526" cy="167640"/>
            </a:xfrm>
            <a:custGeom>
              <a:avLst/>
              <a:gdLst>
                <a:gd name="T0" fmla="*/ 208 w 312"/>
                <a:gd name="T1" fmla="*/ 0 h 174"/>
                <a:gd name="T2" fmla="*/ 156 w 312"/>
                <a:gd name="T3" fmla="*/ 0 h 174"/>
                <a:gd name="T4" fmla="*/ 104 w 312"/>
                <a:gd name="T5" fmla="*/ 0 h 174"/>
                <a:gd name="T6" fmla="*/ 2 w 312"/>
                <a:gd name="T7" fmla="*/ 156 h 174"/>
                <a:gd name="T8" fmla="*/ 2 w 312"/>
                <a:gd name="T9" fmla="*/ 156 h 174"/>
                <a:gd name="T10" fmla="*/ 1 w 312"/>
                <a:gd name="T11" fmla="*/ 159 h 174"/>
                <a:gd name="T12" fmla="*/ 0 w 312"/>
                <a:gd name="T13" fmla="*/ 162 h 174"/>
                <a:gd name="T14" fmla="*/ 0 w 312"/>
                <a:gd name="T15" fmla="*/ 165 h 174"/>
                <a:gd name="T16" fmla="*/ 1 w 312"/>
                <a:gd name="T17" fmla="*/ 168 h 174"/>
                <a:gd name="T18" fmla="*/ 3 w 312"/>
                <a:gd name="T19" fmla="*/ 170 h 174"/>
                <a:gd name="T20" fmla="*/ 6 w 312"/>
                <a:gd name="T21" fmla="*/ 172 h 174"/>
                <a:gd name="T22" fmla="*/ 10 w 312"/>
                <a:gd name="T23" fmla="*/ 173 h 174"/>
                <a:gd name="T24" fmla="*/ 15 w 312"/>
                <a:gd name="T25" fmla="*/ 174 h 174"/>
                <a:gd name="T26" fmla="*/ 156 w 312"/>
                <a:gd name="T27" fmla="*/ 174 h 174"/>
                <a:gd name="T28" fmla="*/ 296 w 312"/>
                <a:gd name="T29" fmla="*/ 174 h 174"/>
                <a:gd name="T30" fmla="*/ 296 w 312"/>
                <a:gd name="T31" fmla="*/ 174 h 174"/>
                <a:gd name="T32" fmla="*/ 301 w 312"/>
                <a:gd name="T33" fmla="*/ 173 h 174"/>
                <a:gd name="T34" fmla="*/ 306 w 312"/>
                <a:gd name="T35" fmla="*/ 172 h 174"/>
                <a:gd name="T36" fmla="*/ 309 w 312"/>
                <a:gd name="T37" fmla="*/ 170 h 174"/>
                <a:gd name="T38" fmla="*/ 310 w 312"/>
                <a:gd name="T39" fmla="*/ 168 h 174"/>
                <a:gd name="T40" fmla="*/ 311 w 312"/>
                <a:gd name="T41" fmla="*/ 165 h 174"/>
                <a:gd name="T42" fmla="*/ 312 w 312"/>
                <a:gd name="T43" fmla="*/ 162 h 174"/>
                <a:gd name="T44" fmla="*/ 311 w 312"/>
                <a:gd name="T45" fmla="*/ 159 h 174"/>
                <a:gd name="T46" fmla="*/ 310 w 312"/>
                <a:gd name="T47" fmla="*/ 156 h 174"/>
                <a:gd name="T48" fmla="*/ 208 w 312"/>
                <a:gd name="T49"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2" h="174">
                  <a:moveTo>
                    <a:pt x="208" y="0"/>
                  </a:moveTo>
                  <a:lnTo>
                    <a:pt x="156" y="0"/>
                  </a:lnTo>
                  <a:lnTo>
                    <a:pt x="104" y="0"/>
                  </a:lnTo>
                  <a:lnTo>
                    <a:pt x="2" y="156"/>
                  </a:lnTo>
                  <a:lnTo>
                    <a:pt x="2" y="156"/>
                  </a:lnTo>
                  <a:lnTo>
                    <a:pt x="1" y="159"/>
                  </a:lnTo>
                  <a:lnTo>
                    <a:pt x="0" y="162"/>
                  </a:lnTo>
                  <a:lnTo>
                    <a:pt x="0" y="165"/>
                  </a:lnTo>
                  <a:lnTo>
                    <a:pt x="1" y="168"/>
                  </a:lnTo>
                  <a:lnTo>
                    <a:pt x="3" y="170"/>
                  </a:lnTo>
                  <a:lnTo>
                    <a:pt x="6" y="172"/>
                  </a:lnTo>
                  <a:lnTo>
                    <a:pt x="10" y="173"/>
                  </a:lnTo>
                  <a:lnTo>
                    <a:pt x="15" y="174"/>
                  </a:lnTo>
                  <a:lnTo>
                    <a:pt x="156" y="174"/>
                  </a:lnTo>
                  <a:lnTo>
                    <a:pt x="296" y="174"/>
                  </a:lnTo>
                  <a:lnTo>
                    <a:pt x="296" y="174"/>
                  </a:lnTo>
                  <a:lnTo>
                    <a:pt x="301" y="173"/>
                  </a:lnTo>
                  <a:lnTo>
                    <a:pt x="306" y="172"/>
                  </a:lnTo>
                  <a:lnTo>
                    <a:pt x="309" y="170"/>
                  </a:lnTo>
                  <a:lnTo>
                    <a:pt x="310" y="168"/>
                  </a:lnTo>
                  <a:lnTo>
                    <a:pt x="311" y="165"/>
                  </a:lnTo>
                  <a:lnTo>
                    <a:pt x="312" y="162"/>
                  </a:lnTo>
                  <a:lnTo>
                    <a:pt x="311" y="159"/>
                  </a:lnTo>
                  <a:lnTo>
                    <a:pt x="310" y="156"/>
                  </a:lnTo>
                  <a:lnTo>
                    <a:pt x="208"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291" tIns="73145" rIns="146291" bIns="73145" numCol="1" anchor="t" anchorCtr="0" compatLnSpc="1">
              <a:prstTxWarp prst="textNoShape">
                <a:avLst/>
              </a:prstTxWarp>
            </a:bodyPr>
            <a:lstStyle/>
            <a:p>
              <a:endParaRPr lang="en-US" sz="2880"/>
            </a:p>
          </p:txBody>
        </p:sp>
        <p:sp>
          <p:nvSpPr>
            <p:cNvPr id="84" name="Freeform 230">
              <a:extLst>
                <a:ext uri="{FF2B5EF4-FFF2-40B4-BE49-F238E27FC236}">
                  <a16:creationId xmlns:a16="http://schemas.microsoft.com/office/drawing/2014/main" id="{C425B5CC-6D71-4752-8E82-9939B26D7A8D}"/>
                </a:ext>
              </a:extLst>
            </p:cNvPr>
            <p:cNvSpPr>
              <a:spLocks/>
            </p:cNvSpPr>
            <p:nvPr/>
          </p:nvSpPr>
          <p:spPr bwMode="auto">
            <a:xfrm>
              <a:off x="3016125" y="5975986"/>
              <a:ext cx="48921" cy="236220"/>
            </a:xfrm>
            <a:custGeom>
              <a:avLst/>
              <a:gdLst>
                <a:gd name="T0" fmla="*/ 50 w 50"/>
                <a:gd name="T1" fmla="*/ 0 h 249"/>
                <a:gd name="T2" fmla="*/ 0 w 50"/>
                <a:gd name="T3" fmla="*/ 0 h 249"/>
                <a:gd name="T4" fmla="*/ 0 w 50"/>
                <a:gd name="T5" fmla="*/ 221 h 249"/>
                <a:gd name="T6" fmla="*/ 0 w 50"/>
                <a:gd name="T7" fmla="*/ 221 h 249"/>
                <a:gd name="T8" fmla="*/ 1 w 50"/>
                <a:gd name="T9" fmla="*/ 227 h 249"/>
                <a:gd name="T10" fmla="*/ 2 w 50"/>
                <a:gd name="T11" fmla="*/ 232 h 249"/>
                <a:gd name="T12" fmla="*/ 5 w 50"/>
                <a:gd name="T13" fmla="*/ 237 h 249"/>
                <a:gd name="T14" fmla="*/ 8 w 50"/>
                <a:gd name="T15" fmla="*/ 241 h 249"/>
                <a:gd name="T16" fmla="*/ 11 w 50"/>
                <a:gd name="T17" fmla="*/ 244 h 249"/>
                <a:gd name="T18" fmla="*/ 15 w 50"/>
                <a:gd name="T19" fmla="*/ 247 h 249"/>
                <a:gd name="T20" fmla="*/ 20 w 50"/>
                <a:gd name="T21" fmla="*/ 248 h 249"/>
                <a:gd name="T22" fmla="*/ 25 w 50"/>
                <a:gd name="T23" fmla="*/ 249 h 249"/>
                <a:gd name="T24" fmla="*/ 25 w 50"/>
                <a:gd name="T25" fmla="*/ 249 h 249"/>
                <a:gd name="T26" fmla="*/ 30 w 50"/>
                <a:gd name="T27" fmla="*/ 248 h 249"/>
                <a:gd name="T28" fmla="*/ 34 w 50"/>
                <a:gd name="T29" fmla="*/ 247 h 249"/>
                <a:gd name="T30" fmla="*/ 39 w 50"/>
                <a:gd name="T31" fmla="*/ 244 h 249"/>
                <a:gd name="T32" fmla="*/ 42 w 50"/>
                <a:gd name="T33" fmla="*/ 241 h 249"/>
                <a:gd name="T34" fmla="*/ 45 w 50"/>
                <a:gd name="T35" fmla="*/ 237 h 249"/>
                <a:gd name="T36" fmla="*/ 48 w 50"/>
                <a:gd name="T37" fmla="*/ 232 h 249"/>
                <a:gd name="T38" fmla="*/ 49 w 50"/>
                <a:gd name="T39" fmla="*/ 227 h 249"/>
                <a:gd name="T40" fmla="*/ 50 w 50"/>
                <a:gd name="T41" fmla="*/ 221 h 249"/>
                <a:gd name="T42" fmla="*/ 50 w 50"/>
                <a:gd name="T43" fmla="*/ 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249">
                  <a:moveTo>
                    <a:pt x="50" y="0"/>
                  </a:moveTo>
                  <a:lnTo>
                    <a:pt x="0" y="0"/>
                  </a:lnTo>
                  <a:lnTo>
                    <a:pt x="0" y="221"/>
                  </a:lnTo>
                  <a:lnTo>
                    <a:pt x="0" y="221"/>
                  </a:lnTo>
                  <a:lnTo>
                    <a:pt x="1" y="227"/>
                  </a:lnTo>
                  <a:lnTo>
                    <a:pt x="2" y="232"/>
                  </a:lnTo>
                  <a:lnTo>
                    <a:pt x="5" y="237"/>
                  </a:lnTo>
                  <a:lnTo>
                    <a:pt x="8" y="241"/>
                  </a:lnTo>
                  <a:lnTo>
                    <a:pt x="11" y="244"/>
                  </a:lnTo>
                  <a:lnTo>
                    <a:pt x="15" y="247"/>
                  </a:lnTo>
                  <a:lnTo>
                    <a:pt x="20" y="248"/>
                  </a:lnTo>
                  <a:lnTo>
                    <a:pt x="25" y="249"/>
                  </a:lnTo>
                  <a:lnTo>
                    <a:pt x="25" y="249"/>
                  </a:lnTo>
                  <a:lnTo>
                    <a:pt x="30" y="248"/>
                  </a:lnTo>
                  <a:lnTo>
                    <a:pt x="34" y="247"/>
                  </a:lnTo>
                  <a:lnTo>
                    <a:pt x="39" y="244"/>
                  </a:lnTo>
                  <a:lnTo>
                    <a:pt x="42" y="241"/>
                  </a:lnTo>
                  <a:lnTo>
                    <a:pt x="45" y="237"/>
                  </a:lnTo>
                  <a:lnTo>
                    <a:pt x="48" y="232"/>
                  </a:lnTo>
                  <a:lnTo>
                    <a:pt x="49" y="227"/>
                  </a:lnTo>
                  <a:lnTo>
                    <a:pt x="50" y="221"/>
                  </a:lnTo>
                  <a:lnTo>
                    <a:pt x="5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46291" tIns="73145" rIns="146291" bIns="73145" numCol="1" anchor="t" anchorCtr="0" compatLnSpc="1">
              <a:prstTxWarp prst="textNoShape">
                <a:avLst/>
              </a:prstTxWarp>
            </a:bodyPr>
            <a:lstStyle/>
            <a:p>
              <a:endParaRPr lang="en-US" sz="2880"/>
            </a:p>
          </p:txBody>
        </p:sp>
      </p:grpSp>
      <p:sp>
        <p:nvSpPr>
          <p:cNvPr id="85" name="Rectangle 14">
            <a:extLst>
              <a:ext uri="{FF2B5EF4-FFF2-40B4-BE49-F238E27FC236}">
                <a16:creationId xmlns:a16="http://schemas.microsoft.com/office/drawing/2014/main" id="{64801673-4F81-4DD2-B7E2-C3B14E19D7EE}"/>
              </a:ext>
            </a:extLst>
          </p:cNvPr>
          <p:cNvSpPr>
            <a:spLocks noChangeArrowheads="1"/>
          </p:cNvSpPr>
          <p:nvPr/>
        </p:nvSpPr>
        <p:spPr bwMode="auto">
          <a:xfrm>
            <a:off x="8611250" y="4488187"/>
            <a:ext cx="3603895" cy="81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noAutofit/>
          </a:bodyPr>
          <a:lstStyle>
            <a:lvl1pPr eaLnBrk="0" fontAlgn="base" hangingPunct="0">
              <a:spcBef>
                <a:spcPct val="0"/>
              </a:spcBef>
              <a:spcAft>
                <a:spcPct val="0"/>
              </a:spcAft>
              <a:tabLst>
                <a:tab pos="3429000" algn="l"/>
              </a:tabLst>
              <a:defRPr>
                <a:solidFill>
                  <a:schemeClr val="tx1"/>
                </a:solidFill>
                <a:latin typeface="Arial" panose="020B0604020202020204" pitchFamily="34" charset="0"/>
              </a:defRPr>
            </a:lvl1pPr>
            <a:lvl2pPr eaLnBrk="0" fontAlgn="base" hangingPunct="0">
              <a:spcBef>
                <a:spcPct val="0"/>
              </a:spcBef>
              <a:spcAft>
                <a:spcPct val="0"/>
              </a:spcAft>
              <a:tabLst>
                <a:tab pos="3429000" algn="l"/>
              </a:tabLst>
              <a:defRPr>
                <a:solidFill>
                  <a:schemeClr val="tx1"/>
                </a:solidFill>
                <a:latin typeface="Arial" panose="020B0604020202020204" pitchFamily="34" charset="0"/>
              </a:defRPr>
            </a:lvl2pPr>
            <a:lvl3pPr eaLnBrk="0" fontAlgn="base" hangingPunct="0">
              <a:spcBef>
                <a:spcPct val="0"/>
              </a:spcBef>
              <a:spcAft>
                <a:spcPct val="0"/>
              </a:spcAft>
              <a:tabLst>
                <a:tab pos="3429000" algn="l"/>
              </a:tabLst>
              <a:defRPr>
                <a:solidFill>
                  <a:schemeClr val="tx1"/>
                </a:solidFill>
                <a:latin typeface="Arial" panose="020B0604020202020204" pitchFamily="34" charset="0"/>
              </a:defRPr>
            </a:lvl3pPr>
            <a:lvl4pPr eaLnBrk="0" fontAlgn="base" hangingPunct="0">
              <a:spcBef>
                <a:spcPct val="0"/>
              </a:spcBef>
              <a:spcAft>
                <a:spcPct val="0"/>
              </a:spcAft>
              <a:tabLst>
                <a:tab pos="3429000" algn="l"/>
              </a:tabLst>
              <a:defRPr>
                <a:solidFill>
                  <a:schemeClr val="tx1"/>
                </a:solidFill>
                <a:latin typeface="Arial" panose="020B0604020202020204" pitchFamily="34" charset="0"/>
              </a:defRPr>
            </a:lvl4pPr>
            <a:lvl5pPr eaLnBrk="0" fontAlgn="base" hangingPunct="0">
              <a:spcBef>
                <a:spcPct val="0"/>
              </a:spcBef>
              <a:spcAft>
                <a:spcPct val="0"/>
              </a:spcAft>
              <a:tabLst>
                <a:tab pos="3429000" algn="l"/>
              </a:tabLst>
              <a:defRPr>
                <a:solidFill>
                  <a:schemeClr val="tx1"/>
                </a:solidFill>
                <a:latin typeface="Arial" panose="020B0604020202020204" pitchFamily="34" charset="0"/>
              </a:defRPr>
            </a:lvl5pPr>
            <a:lvl6pPr eaLnBrk="0" fontAlgn="base" hangingPunct="0">
              <a:spcBef>
                <a:spcPct val="0"/>
              </a:spcBef>
              <a:spcAft>
                <a:spcPct val="0"/>
              </a:spcAft>
              <a:tabLst>
                <a:tab pos="3429000" algn="l"/>
              </a:tabLst>
              <a:defRPr>
                <a:solidFill>
                  <a:schemeClr val="tx1"/>
                </a:solidFill>
                <a:latin typeface="Arial" panose="020B0604020202020204" pitchFamily="34" charset="0"/>
              </a:defRPr>
            </a:lvl6pPr>
            <a:lvl7pPr eaLnBrk="0" fontAlgn="base" hangingPunct="0">
              <a:spcBef>
                <a:spcPct val="0"/>
              </a:spcBef>
              <a:spcAft>
                <a:spcPct val="0"/>
              </a:spcAft>
              <a:tabLst>
                <a:tab pos="3429000" algn="l"/>
              </a:tabLst>
              <a:defRPr>
                <a:solidFill>
                  <a:schemeClr val="tx1"/>
                </a:solidFill>
                <a:latin typeface="Arial" panose="020B0604020202020204" pitchFamily="34" charset="0"/>
              </a:defRPr>
            </a:lvl7pPr>
            <a:lvl8pPr eaLnBrk="0" fontAlgn="base" hangingPunct="0">
              <a:spcBef>
                <a:spcPct val="0"/>
              </a:spcBef>
              <a:spcAft>
                <a:spcPct val="0"/>
              </a:spcAft>
              <a:tabLst>
                <a:tab pos="3429000" algn="l"/>
              </a:tabLst>
              <a:defRPr>
                <a:solidFill>
                  <a:schemeClr val="tx1"/>
                </a:solidFill>
                <a:latin typeface="Arial" panose="020B0604020202020204" pitchFamily="34" charset="0"/>
              </a:defRPr>
            </a:lvl8pPr>
            <a:lvl9pPr eaLnBrk="0" fontAlgn="base" hangingPunct="0">
              <a:spcBef>
                <a:spcPct val="0"/>
              </a:spcBef>
              <a:spcAft>
                <a:spcPct val="0"/>
              </a:spcAft>
              <a:tabLst>
                <a:tab pos="3429000" algn="l"/>
              </a:tabLst>
              <a:defRPr>
                <a:solidFill>
                  <a:schemeClr val="tx1"/>
                </a:solidFill>
                <a:latin typeface="Arial" panose="020B0604020202020204" pitchFamily="34" charset="0"/>
              </a:defRPr>
            </a:lvl9pPr>
          </a:lstStyle>
          <a:p>
            <a:pPr defTabSz="1463121">
              <a:spcBef>
                <a:spcPts val="960"/>
              </a:spcBef>
            </a:pPr>
            <a:r>
              <a:rPr lang="en-US" altLang="en-US" sz="1113" dirty="0">
                <a:solidFill>
                  <a:srgbClr val="505050"/>
                </a:solidFill>
                <a:latin typeface="+mn-lt"/>
                <a:ea typeface="Segoe UI" panose="020B0502040204020203" pitchFamily="34" charset="0"/>
                <a:cs typeface="Times New Roman" panose="02020603050405020304" pitchFamily="18" charset="0"/>
              </a:rPr>
              <a:t> </a:t>
            </a:r>
          </a:p>
        </p:txBody>
      </p:sp>
      <p:pic>
        <p:nvPicPr>
          <p:cNvPr id="5" name="Graphic 4" descr="Books">
            <a:extLst>
              <a:ext uri="{FF2B5EF4-FFF2-40B4-BE49-F238E27FC236}">
                <a16:creationId xmlns:a16="http://schemas.microsoft.com/office/drawing/2014/main" id="{6390017D-D5E4-4523-BE8C-45379DA09894}"/>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8522428" y="579729"/>
            <a:ext cx="315977" cy="315977"/>
          </a:xfrm>
          <a:prstGeom prst="rect">
            <a:avLst/>
          </a:prstGeom>
        </p:spPr>
      </p:pic>
      <p:sp>
        <p:nvSpPr>
          <p:cNvPr id="62" name="Rectangle 2">
            <a:extLst>
              <a:ext uri="{FF2B5EF4-FFF2-40B4-BE49-F238E27FC236}">
                <a16:creationId xmlns:a16="http://schemas.microsoft.com/office/drawing/2014/main" id="{BD9A5BA5-6B04-4367-890D-C938806EE437}"/>
              </a:ext>
            </a:extLst>
          </p:cNvPr>
          <p:cNvSpPr>
            <a:spLocks noChangeArrowheads="1"/>
          </p:cNvSpPr>
          <p:nvPr/>
        </p:nvSpPr>
        <p:spPr bwMode="auto">
          <a:xfrm>
            <a:off x="624422" y="2669597"/>
            <a:ext cx="2352947" cy="25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733" tIns="31789" rIns="63578" bIns="31789" numCol="1" anchor="ctr" anchorCtr="0" compatLnSpc="1">
            <a:prstTxWarp prst="textNoShape">
              <a:avLst/>
            </a:prstTxWarp>
            <a:spAutoFit/>
          </a:bodyPr>
          <a:lstStyle/>
          <a:p>
            <a:pPr defTabSz="635909" eaLnBrk="0" fontAlgn="base" hangingPunct="0">
              <a:spcBef>
                <a:spcPct val="0"/>
              </a:spcBef>
              <a:spcAft>
                <a:spcPct val="0"/>
              </a:spcAft>
              <a:tabLst>
                <a:tab pos="2384659" algn="ctr"/>
              </a:tabLst>
            </a:pPr>
            <a:r>
              <a:rPr lang="en-US" altLang="en-US" sz="1252" dirty="0" bmk="_Toc44788298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rPr>
              <a:t>IoT WEBCASTS</a:t>
            </a:r>
            <a:endParaRPr lang="en-US" altLang="en-US" sz="1252" dirty="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endParaRPr>
          </a:p>
        </p:txBody>
      </p:sp>
      <p:pic>
        <p:nvPicPr>
          <p:cNvPr id="10" name="Graphic 9" descr="Headphones">
            <a:extLst>
              <a:ext uri="{FF2B5EF4-FFF2-40B4-BE49-F238E27FC236}">
                <a16:creationId xmlns:a16="http://schemas.microsoft.com/office/drawing/2014/main" id="{26F9677B-2C38-4D61-AC79-CBD84232CB2B}"/>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93692" y="2496404"/>
            <a:ext cx="484726" cy="484726"/>
          </a:xfrm>
          <a:prstGeom prst="rect">
            <a:avLst/>
          </a:prstGeom>
        </p:spPr>
      </p:pic>
      <p:graphicFrame>
        <p:nvGraphicFramePr>
          <p:cNvPr id="74" name="Table 73">
            <a:extLst>
              <a:ext uri="{FF2B5EF4-FFF2-40B4-BE49-F238E27FC236}">
                <a16:creationId xmlns:a16="http://schemas.microsoft.com/office/drawing/2014/main" id="{541BB36B-AEC7-4BA4-8DB7-2613017AE351}"/>
              </a:ext>
            </a:extLst>
          </p:cNvPr>
          <p:cNvGraphicFramePr>
            <a:graphicFrameLocks noGrp="1"/>
          </p:cNvGraphicFramePr>
          <p:nvPr/>
        </p:nvGraphicFramePr>
        <p:xfrm>
          <a:off x="109875" y="6331682"/>
          <a:ext cx="2575330" cy="415377"/>
        </p:xfrm>
        <a:graphic>
          <a:graphicData uri="http://schemas.openxmlformats.org/drawingml/2006/table">
            <a:tbl>
              <a:tblPr firstRow="1" firstCol="1" bandRow="1"/>
              <a:tblGrid>
                <a:gridCol w="2575330">
                  <a:extLst>
                    <a:ext uri="{9D8B030D-6E8A-4147-A177-3AD203B41FA5}">
                      <a16:colId xmlns:a16="http://schemas.microsoft.com/office/drawing/2014/main" val="3207878673"/>
                    </a:ext>
                  </a:extLst>
                </a:gridCol>
              </a:tblGrid>
              <a:tr h="193539">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Segoe UI" panose="020B0502040204020203" pitchFamily="34" charset="0"/>
                          <a:ea typeface="+mn-ea"/>
                          <a:cs typeface="Segoe UI" panose="020B0502040204020203" pitchFamily="34" charset="0"/>
                        </a:rPr>
                        <a:t>Title &amp; Link</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54469"/>
                  </a:ext>
                </a:extLst>
              </a:tr>
              <a:tr h="214514">
                <a:tc>
                  <a:txBody>
                    <a:bodyPr/>
                    <a:lstStyle/>
                    <a:p>
                      <a:pPr marL="0" marR="0" algn="l" defTabSz="582909" rtl="0" eaLnBrk="1" latinLnBrk="0" hangingPunct="1">
                        <a:lnSpc>
                          <a:spcPct val="107000"/>
                        </a:lnSpc>
                        <a:spcBef>
                          <a:spcPts val="0"/>
                        </a:spcBef>
                        <a:spcAft>
                          <a:spcPts val="0"/>
                        </a:spcAft>
                      </a:pPr>
                      <a:r>
                        <a:rPr lang="en-US" sz="1300" kern="1200" dirty="0">
                          <a:solidFill>
                            <a:schemeClr val="tx1"/>
                          </a:solidFill>
                          <a:effectLst/>
                          <a:latin typeface="+mn-lt"/>
                          <a:ea typeface="Times New Roman" panose="02020603050405020304" pitchFamily="18" charset="0"/>
                          <a:cs typeface="Times New Roman" panose="02020603050405020304" pitchFamily="18" charset="0"/>
                          <a:hlinkClick r:id="rId44"/>
                        </a:rPr>
                        <a:t>BUILD 2018 IoT Sessions</a:t>
                      </a:r>
                      <a:endParaRPr lang="en-US" sz="1300" kern="1200" dirty="0">
                        <a:solidFill>
                          <a:schemeClr val="tx1"/>
                        </a:solidFill>
                        <a:effectLst/>
                        <a:latin typeface="+mn-lt"/>
                        <a:ea typeface="Times New Roman" panose="02020603050405020304" pitchFamily="18" charset="0"/>
                        <a:cs typeface="Times New Roman" panose="02020603050405020304" pitchFamily="18" charset="0"/>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1700799"/>
                  </a:ext>
                </a:extLst>
              </a:tr>
            </a:tbl>
          </a:graphicData>
        </a:graphic>
      </p:graphicFrame>
      <p:sp>
        <p:nvSpPr>
          <p:cNvPr id="75" name="Rectangle 74">
            <a:extLst>
              <a:ext uri="{FF2B5EF4-FFF2-40B4-BE49-F238E27FC236}">
                <a16:creationId xmlns:a16="http://schemas.microsoft.com/office/drawing/2014/main" id="{F5055C59-69E3-4DA6-94BF-C57B0CE7B1BA}"/>
              </a:ext>
            </a:extLst>
          </p:cNvPr>
          <p:cNvSpPr/>
          <p:nvPr/>
        </p:nvSpPr>
        <p:spPr>
          <a:xfrm>
            <a:off x="4867686" y="4301182"/>
            <a:ext cx="3554993" cy="876581"/>
          </a:xfrm>
          <a:prstGeom prst="rect">
            <a:avLst/>
          </a:prstGeom>
        </p:spPr>
        <p:txBody>
          <a:bodyPr wrap="square" lIns="0" tIns="0" rIns="0" bIns="0">
            <a:noAutofit/>
          </a:bodyPr>
          <a:lstStyle/>
          <a:p>
            <a:r>
              <a:rPr lang="en-US" sz="1252" dirty="0">
                <a:cs typeface="Times New Roman" panose="02020603050405020304" pitchFamily="18" charset="0"/>
              </a:rPr>
              <a:t>Microsoft Services has an extensive set of Offers and Solutions related to IoT on </a:t>
            </a:r>
            <a:r>
              <a:rPr lang="en-US" sz="1252" dirty="0">
                <a:cs typeface="Times New Roman" panose="02020603050405020304" pitchFamily="18" charset="0"/>
                <a:hlinkClick r:id="rId45"/>
              </a:rPr>
              <a:t>Service Portfolio </a:t>
            </a:r>
            <a:endParaRPr lang="en-US" sz="1252" dirty="0">
              <a:cs typeface="Times New Roman" panose="02020603050405020304" pitchFamily="18" charset="0"/>
            </a:endParaRPr>
          </a:p>
          <a:p>
            <a:r>
              <a:rPr lang="en-US" sz="1252" dirty="0">
                <a:cs typeface="Times New Roman" panose="02020603050405020304" pitchFamily="18" charset="0"/>
              </a:rPr>
              <a:t>Here is a link to the</a:t>
            </a:r>
            <a:r>
              <a:rPr lang="en-US" sz="1252" dirty="0">
                <a:cs typeface="Times New Roman" panose="02020603050405020304" pitchFamily="18" charset="0"/>
                <a:hlinkClick r:id="rId46"/>
              </a:rPr>
              <a:t> IoT Services BoM</a:t>
            </a:r>
            <a:endParaRPr lang="en-US" sz="1252" dirty="0">
              <a:cs typeface="Times New Roman" panose="02020603050405020304" pitchFamily="18" charset="0"/>
            </a:endParaRPr>
          </a:p>
        </p:txBody>
      </p:sp>
      <p:pic>
        <p:nvPicPr>
          <p:cNvPr id="7" name="Graphic 6" descr="City">
            <a:extLst>
              <a:ext uri="{FF2B5EF4-FFF2-40B4-BE49-F238E27FC236}">
                <a16:creationId xmlns:a16="http://schemas.microsoft.com/office/drawing/2014/main" id="{DC8427B1-1DCF-458B-9638-31307227D3CB}"/>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8485157" y="3764205"/>
            <a:ext cx="430997" cy="430997"/>
          </a:xfrm>
          <a:prstGeom prst="rect">
            <a:avLst/>
          </a:prstGeom>
        </p:spPr>
      </p:pic>
      <p:graphicFrame>
        <p:nvGraphicFramePr>
          <p:cNvPr id="77" name="Table 76">
            <a:extLst>
              <a:ext uri="{FF2B5EF4-FFF2-40B4-BE49-F238E27FC236}">
                <a16:creationId xmlns:a16="http://schemas.microsoft.com/office/drawing/2014/main" id="{C63A93BE-F69F-419A-9BFD-EA11A89034C0}"/>
              </a:ext>
            </a:extLst>
          </p:cNvPr>
          <p:cNvGraphicFramePr>
            <a:graphicFrameLocks noGrp="1"/>
          </p:cNvGraphicFramePr>
          <p:nvPr/>
        </p:nvGraphicFramePr>
        <p:xfrm>
          <a:off x="152326" y="1832052"/>
          <a:ext cx="4569552" cy="689328"/>
        </p:xfrm>
        <a:graphic>
          <a:graphicData uri="http://schemas.openxmlformats.org/drawingml/2006/table">
            <a:tbl>
              <a:tblPr firstRow="1" firstCol="1" bandRow="1"/>
              <a:tblGrid>
                <a:gridCol w="3119082">
                  <a:extLst>
                    <a:ext uri="{9D8B030D-6E8A-4147-A177-3AD203B41FA5}">
                      <a16:colId xmlns:a16="http://schemas.microsoft.com/office/drawing/2014/main" val="3207878673"/>
                    </a:ext>
                  </a:extLst>
                </a:gridCol>
                <a:gridCol w="1450470">
                  <a:extLst>
                    <a:ext uri="{9D8B030D-6E8A-4147-A177-3AD203B41FA5}">
                      <a16:colId xmlns:a16="http://schemas.microsoft.com/office/drawing/2014/main" val="3453495079"/>
                    </a:ext>
                  </a:extLst>
                </a:gridCol>
              </a:tblGrid>
              <a:tr h="226113">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Segoe UI" panose="020B0502040204020203" pitchFamily="34" charset="0"/>
                          <a:ea typeface="+mn-ea"/>
                          <a:cs typeface="Segoe UI" panose="020B0502040204020203" pitchFamily="34" charset="0"/>
                        </a:rPr>
                        <a:t>Title &amp; Link</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582909" rtl="0" eaLnBrk="1" latinLnBrk="0" hangingPunct="1">
                        <a:lnSpc>
                          <a:spcPct val="107000"/>
                        </a:lnSpc>
                        <a:spcBef>
                          <a:spcPts val="0"/>
                        </a:spcBef>
                        <a:spcAft>
                          <a:spcPts val="0"/>
                        </a:spcAft>
                      </a:pPr>
                      <a:r>
                        <a:rPr lang="en-US" sz="1100" kern="1200" dirty="0">
                          <a:solidFill>
                            <a:schemeClr val="tx1"/>
                          </a:solidFill>
                          <a:effectLst/>
                          <a:latin typeface="Segoe UI" panose="020B0502040204020203" pitchFamily="34" charset="0"/>
                          <a:ea typeface="+mn-ea"/>
                          <a:cs typeface="Segoe UI" panose="020B0502040204020203" pitchFamily="34" charset="0"/>
                        </a:rPr>
                        <a:t>Owner</a:t>
                      </a: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54469"/>
                  </a:ext>
                </a:extLst>
              </a:tr>
              <a:tr h="230963">
                <a:tc>
                  <a:txBody>
                    <a:bodyPr/>
                    <a:lstStyle/>
                    <a:p>
                      <a:pPr marL="0" marR="0" algn="l" defTabSz="582909" rtl="0" eaLnBrk="1" latinLnBrk="0" hangingPunct="1">
                        <a:lnSpc>
                          <a:spcPct val="107000"/>
                        </a:lnSpc>
                        <a:spcBef>
                          <a:spcPts val="0"/>
                        </a:spcBef>
                        <a:spcAft>
                          <a:spcPts val="0"/>
                        </a:spcAft>
                      </a:pPr>
                      <a:r>
                        <a:rPr lang="en-US" sz="1300" kern="1200" dirty="0">
                          <a:solidFill>
                            <a:schemeClr val="tx1"/>
                          </a:solidFill>
                          <a:effectLst/>
                          <a:latin typeface="+mn-lt"/>
                          <a:ea typeface="Times New Roman" panose="02020603050405020304" pitchFamily="18" charset="0"/>
                          <a:cs typeface="Times New Roman" panose="02020603050405020304" pitchFamily="18" charset="0"/>
                          <a:hlinkClick r:id="rId49"/>
                        </a:rPr>
                        <a:t>Azure IoT School</a:t>
                      </a:r>
                      <a:endParaRPr lang="en-US" sz="1300" kern="1200" dirty="0">
                        <a:solidFill>
                          <a:schemeClr val="tx1"/>
                        </a:solidFill>
                        <a:effectLst/>
                        <a:latin typeface="+mn-lt"/>
                        <a:ea typeface="Times New Roman" panose="02020603050405020304" pitchFamily="18" charset="0"/>
                        <a:cs typeface="Times New Roman" panose="02020603050405020304" pitchFamily="18" charset="0"/>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2909" rtl="0" eaLnBrk="1" fontAlgn="auto" latinLnBrk="0" hangingPunct="1">
                        <a:lnSpc>
                          <a:spcPct val="107000"/>
                        </a:lnSpc>
                        <a:spcBef>
                          <a:spcPts val="0"/>
                        </a:spcBef>
                        <a:spcAft>
                          <a:spcPts val="0"/>
                        </a:spcAft>
                        <a:buClrTx/>
                        <a:buSzTx/>
                        <a:buFontTx/>
                        <a:buNone/>
                        <a:tabLst/>
                        <a:defRPr/>
                      </a:pPr>
                      <a:r>
                        <a:rPr lang="en-US" sz="1300" kern="1200" dirty="0">
                          <a:solidFill>
                            <a:schemeClr val="tx1"/>
                          </a:solidFill>
                          <a:effectLst/>
                          <a:latin typeface="+mn-lt"/>
                          <a:ea typeface="+mn-ea"/>
                          <a:cs typeface="+mn-cs"/>
                        </a:rPr>
                        <a:t>Olivier Bloch</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2312169"/>
                  </a:ext>
                </a:extLst>
              </a:tr>
              <a:tr h="232252">
                <a:tc>
                  <a:txBody>
                    <a:bodyPr/>
                    <a:lstStyle/>
                    <a:p>
                      <a:pPr marL="0" marR="0" lvl="0" indent="0" algn="l" defTabSz="582909" rtl="0" eaLnBrk="1" fontAlgn="auto" latinLnBrk="0" hangingPunct="1">
                        <a:lnSpc>
                          <a:spcPct val="107000"/>
                        </a:lnSpc>
                        <a:spcBef>
                          <a:spcPts val="0"/>
                        </a:spcBef>
                        <a:spcAft>
                          <a:spcPts val="0"/>
                        </a:spcAft>
                        <a:buClrTx/>
                        <a:buSzTx/>
                        <a:buFontTx/>
                        <a:buNone/>
                        <a:tabLst/>
                        <a:defRPr/>
                      </a:pPr>
                      <a:r>
                        <a:rPr lang="en-US" sz="1300" kern="1200" dirty="0">
                          <a:solidFill>
                            <a:schemeClr val="tx1"/>
                          </a:solidFill>
                          <a:effectLst/>
                          <a:latin typeface="+mn-lt"/>
                          <a:ea typeface="+mn-ea"/>
                          <a:cs typeface="+mn-cs"/>
                          <a:hlinkClick r:id="rId50"/>
                        </a:rPr>
                        <a:t>Channel 9 Internet of Things Show</a:t>
                      </a:r>
                      <a:endParaRPr lang="en-US" sz="1300" kern="1200" dirty="0">
                        <a:solidFill>
                          <a:schemeClr val="tx1"/>
                        </a:solidFill>
                        <a:effectLst/>
                        <a:latin typeface="+mn-lt"/>
                        <a:ea typeface="+mn-ea"/>
                        <a:cs typeface="+mn-cs"/>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582909" rtl="0" eaLnBrk="1" fontAlgn="auto" latinLnBrk="0" hangingPunct="1">
                        <a:lnSpc>
                          <a:spcPct val="107000"/>
                        </a:lnSpc>
                        <a:spcBef>
                          <a:spcPts val="0"/>
                        </a:spcBef>
                        <a:spcAft>
                          <a:spcPts val="0"/>
                        </a:spcAft>
                        <a:buClrTx/>
                        <a:buSzTx/>
                        <a:buFontTx/>
                        <a:buNone/>
                        <a:tabLst/>
                        <a:defRPr/>
                      </a:pPr>
                      <a:r>
                        <a:rPr lang="en-US" sz="1300" kern="1200" dirty="0">
                          <a:solidFill>
                            <a:schemeClr val="tx1"/>
                          </a:solidFill>
                          <a:effectLst/>
                          <a:latin typeface="+mn-lt"/>
                          <a:ea typeface="+mn-ea"/>
                          <a:cs typeface="+mn-cs"/>
                        </a:rPr>
                        <a:t>Olivier Bloch</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5431" marR="25431" marT="12716" marB="12716"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485659"/>
                  </a:ext>
                </a:extLst>
              </a:tr>
            </a:tbl>
          </a:graphicData>
        </a:graphic>
      </p:graphicFrame>
      <p:sp>
        <p:nvSpPr>
          <p:cNvPr id="79" name="Rectangle 78">
            <a:extLst>
              <a:ext uri="{FF2B5EF4-FFF2-40B4-BE49-F238E27FC236}">
                <a16:creationId xmlns:a16="http://schemas.microsoft.com/office/drawing/2014/main" id="{A8DCBBEF-66E6-493D-829C-3E51B090DC90}"/>
              </a:ext>
            </a:extLst>
          </p:cNvPr>
          <p:cNvSpPr/>
          <p:nvPr/>
        </p:nvSpPr>
        <p:spPr>
          <a:xfrm>
            <a:off x="171193" y="885829"/>
            <a:ext cx="4459560" cy="557397"/>
          </a:xfrm>
          <a:prstGeom prst="rect">
            <a:avLst/>
          </a:prstGeom>
        </p:spPr>
        <p:txBody>
          <a:bodyPr wrap="square" lIns="0" tIns="0" rIns="0" bIns="0">
            <a:noAutofit/>
          </a:bodyPr>
          <a:lstStyle/>
          <a:p>
            <a:r>
              <a:rPr lang="en-US" sz="1252" dirty="0">
                <a:ea typeface="Segoe UI" panose="020B0502040204020203" pitchFamily="34" charset="0"/>
                <a:cs typeface="Times New Roman" panose="02020603050405020304" pitchFamily="18" charset="0"/>
              </a:rPr>
              <a:t> </a:t>
            </a:r>
            <a:r>
              <a:rPr lang="en-US" sz="1252" dirty="0"/>
              <a:t>This site will help you discover and navigate to all the great learning content that’s out there about Azure IoT. You can now easily access a wide range of content type to learn at your own pace, and end to end, all about Azure IoT services and technologies.</a:t>
            </a:r>
          </a:p>
        </p:txBody>
      </p:sp>
      <p:pic>
        <p:nvPicPr>
          <p:cNvPr id="93" name="Graphic 92" descr="Teacher">
            <a:extLst>
              <a:ext uri="{FF2B5EF4-FFF2-40B4-BE49-F238E27FC236}">
                <a16:creationId xmlns:a16="http://schemas.microsoft.com/office/drawing/2014/main" id="{588C13A0-8AD0-41A3-B756-29035A9FF09E}"/>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47689" y="440377"/>
            <a:ext cx="576733" cy="576733"/>
          </a:xfrm>
          <a:prstGeom prst="rect">
            <a:avLst/>
          </a:prstGeom>
        </p:spPr>
      </p:pic>
      <p:pic>
        <p:nvPicPr>
          <p:cNvPr id="94" name="Graphic 93" descr="Teacher">
            <a:extLst>
              <a:ext uri="{FF2B5EF4-FFF2-40B4-BE49-F238E27FC236}">
                <a16:creationId xmlns:a16="http://schemas.microsoft.com/office/drawing/2014/main" id="{C9634FFE-5935-493F-B355-A6753F78C264}"/>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4829564" y="4941868"/>
            <a:ext cx="357714" cy="357714"/>
          </a:xfrm>
          <a:prstGeom prst="rect">
            <a:avLst/>
          </a:prstGeom>
        </p:spPr>
      </p:pic>
      <p:pic>
        <p:nvPicPr>
          <p:cNvPr id="96" name="Graphic 95" descr="Lecturer">
            <a:extLst>
              <a:ext uri="{FF2B5EF4-FFF2-40B4-BE49-F238E27FC236}">
                <a16:creationId xmlns:a16="http://schemas.microsoft.com/office/drawing/2014/main" id="{43CC8B3C-3152-42D1-9A09-6418F302C42B}"/>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720055" y="7161589"/>
            <a:ext cx="635866" cy="635866"/>
          </a:xfrm>
          <a:prstGeom prst="rect">
            <a:avLst/>
          </a:prstGeom>
        </p:spPr>
      </p:pic>
      <p:sp>
        <p:nvSpPr>
          <p:cNvPr id="49" name="Rectangle 2">
            <a:extLst>
              <a:ext uri="{FF2B5EF4-FFF2-40B4-BE49-F238E27FC236}">
                <a16:creationId xmlns:a16="http://schemas.microsoft.com/office/drawing/2014/main" id="{D8F22EFC-CD1A-4EF0-A8EC-1A28A58AF33A}"/>
              </a:ext>
            </a:extLst>
          </p:cNvPr>
          <p:cNvSpPr>
            <a:spLocks noChangeArrowheads="1"/>
          </p:cNvSpPr>
          <p:nvPr/>
        </p:nvSpPr>
        <p:spPr bwMode="auto">
          <a:xfrm>
            <a:off x="5121958" y="4971043"/>
            <a:ext cx="2327152" cy="25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733" tIns="31789" rIns="63578" bIns="31789" numCol="1" anchor="ctr" anchorCtr="0" compatLnSpc="1">
            <a:prstTxWarp prst="textNoShape">
              <a:avLst/>
            </a:prstTxWarp>
            <a:spAutoFit/>
          </a:bodyPr>
          <a:lstStyle/>
          <a:p>
            <a:pPr defTabSz="635909" eaLnBrk="0" fontAlgn="base" hangingPunct="0">
              <a:spcBef>
                <a:spcPct val="0"/>
              </a:spcBef>
              <a:spcAft>
                <a:spcPct val="0"/>
              </a:spcAft>
              <a:tabLst>
                <a:tab pos="2384659" algn="ctr"/>
              </a:tabLst>
            </a:pPr>
            <a:r>
              <a:rPr lang="en-US" altLang="en-US" sz="1252" dirty="0" bmk="_Toc44788298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rPr>
              <a:t>CLOUD WORKSHOPS</a:t>
            </a:r>
            <a:endParaRPr lang="en-US" altLang="en-US" sz="1252" dirty="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endParaRPr>
          </a:p>
        </p:txBody>
      </p:sp>
      <p:graphicFrame>
        <p:nvGraphicFramePr>
          <p:cNvPr id="50" name="Table 49">
            <a:extLst>
              <a:ext uri="{FF2B5EF4-FFF2-40B4-BE49-F238E27FC236}">
                <a16:creationId xmlns:a16="http://schemas.microsoft.com/office/drawing/2014/main" id="{09F43ACB-3452-4CA9-97D4-27187D3A1531}"/>
              </a:ext>
            </a:extLst>
          </p:cNvPr>
          <p:cNvGraphicFramePr>
            <a:graphicFrameLocks noGrp="1"/>
          </p:cNvGraphicFramePr>
          <p:nvPr/>
        </p:nvGraphicFramePr>
        <p:xfrm>
          <a:off x="4800953" y="5295603"/>
          <a:ext cx="3568066" cy="747452"/>
        </p:xfrm>
        <a:graphic>
          <a:graphicData uri="http://schemas.openxmlformats.org/drawingml/2006/table">
            <a:tbl>
              <a:tblPr firstRow="1" firstCol="1" bandRow="1"/>
              <a:tblGrid>
                <a:gridCol w="2820816">
                  <a:extLst>
                    <a:ext uri="{9D8B030D-6E8A-4147-A177-3AD203B41FA5}">
                      <a16:colId xmlns:a16="http://schemas.microsoft.com/office/drawing/2014/main" val="1159364483"/>
                    </a:ext>
                  </a:extLst>
                </a:gridCol>
                <a:gridCol w="747250">
                  <a:extLst>
                    <a:ext uri="{9D8B030D-6E8A-4147-A177-3AD203B41FA5}">
                      <a16:colId xmlns:a16="http://schemas.microsoft.com/office/drawing/2014/main" val="1549013238"/>
                    </a:ext>
                  </a:extLst>
                </a:gridCol>
              </a:tblGrid>
              <a:tr h="226623">
                <a:tc>
                  <a:txBody>
                    <a:bodyPr/>
                    <a:lstStyle/>
                    <a:p>
                      <a:pPr marL="0" marR="0" algn="l">
                        <a:lnSpc>
                          <a:spcPct val="107000"/>
                        </a:lnSpc>
                        <a:spcBef>
                          <a:spcPts val="0"/>
                        </a:spcBef>
                        <a:spcAft>
                          <a:spcPts val="0"/>
                        </a:spcAft>
                      </a:pPr>
                      <a:r>
                        <a:rPr lang="en-US" sz="1100" kern="1200" dirty="0">
                          <a:solidFill>
                            <a:schemeClr val="tx1"/>
                          </a:solidFill>
                          <a:effectLst/>
                          <a:latin typeface="Segoe UI Semibold" panose="020B0702040204020203" pitchFamily="34" charset="0"/>
                          <a:ea typeface="+mn-ea"/>
                          <a:cs typeface="Segoe UI Semibold" panose="020B0702040204020203" pitchFamily="34" charset="0"/>
                        </a:rPr>
                        <a:t>Title &amp; Link</a:t>
                      </a:r>
                    </a:p>
                  </a:txBody>
                  <a:tcPr marL="58516" marR="58516" marT="29258" marB="29258" anchor="ctr">
                    <a:lnL w="6350" cap="flat" cmpd="sng" algn="ctr">
                      <a:no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07000"/>
                        </a:lnSpc>
                        <a:spcBef>
                          <a:spcPts val="0"/>
                        </a:spcBef>
                        <a:spcAft>
                          <a:spcPts val="0"/>
                        </a:spcAft>
                      </a:pPr>
                      <a:r>
                        <a:rPr lang="en-US" sz="1100" kern="1200" dirty="0">
                          <a:solidFill>
                            <a:schemeClr val="tx1"/>
                          </a:solidFill>
                          <a:effectLst/>
                          <a:latin typeface="Segoe UI Semibold" panose="020B0702040204020203" pitchFamily="34" charset="0"/>
                          <a:ea typeface="+mn-ea"/>
                          <a:cs typeface="Segoe UI Semibold" panose="020B0702040204020203" pitchFamily="34" charset="0"/>
                        </a:rPr>
                        <a:t>Location</a:t>
                      </a:r>
                    </a:p>
                  </a:txBody>
                  <a:tcPr marL="58516" marR="58516" marT="29258" marB="29258" anchor="ctr">
                    <a:lnL w="12700" cmpd="sng">
                      <a:noFill/>
                      <a:prstDash val="soli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525679"/>
                  </a:ext>
                </a:extLst>
              </a:tr>
              <a:tr h="252278">
                <a:tc>
                  <a:txBody>
                    <a:bodyPr/>
                    <a:lstStyle/>
                    <a:p>
                      <a:pPr marL="0" marR="0" algn="l">
                        <a:lnSpc>
                          <a:spcPct val="107000"/>
                        </a:lnSpc>
                        <a:spcBef>
                          <a:spcPts val="0"/>
                        </a:spcBef>
                        <a:spcAft>
                          <a:spcPts val="0"/>
                        </a:spcAft>
                      </a:pPr>
                      <a:r>
                        <a:rPr lang="en-US" sz="1300" u="sng" dirty="0">
                          <a:effectLst/>
                          <a:hlinkClick r:id="rId55"/>
                        </a:rPr>
                        <a:t>IoT for Business</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300" dirty="0" err="1">
                          <a:effectLst/>
                        </a:rPr>
                        <a:t>Github</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6327394"/>
                  </a:ext>
                </a:extLst>
              </a:tr>
              <a:tr h="253559">
                <a:tc>
                  <a:txBody>
                    <a:bodyPr/>
                    <a:lstStyle/>
                    <a:p>
                      <a:pPr marL="0" marR="0" algn="l">
                        <a:lnSpc>
                          <a:spcPct val="107000"/>
                        </a:lnSpc>
                        <a:spcBef>
                          <a:spcPts val="0"/>
                        </a:spcBef>
                        <a:spcAft>
                          <a:spcPts val="0"/>
                        </a:spcAft>
                      </a:pPr>
                      <a:r>
                        <a:rPr lang="en-US" sz="1300" b="0" i="0" u="sng" kern="1200" dirty="0">
                          <a:solidFill>
                            <a:schemeClr val="tx1"/>
                          </a:solidFill>
                          <a:effectLst/>
                          <a:latin typeface="+mn-lt"/>
                          <a:ea typeface="+mn-ea"/>
                          <a:cs typeface="+mn-cs"/>
                          <a:hlinkClick r:id="rId56"/>
                        </a:rPr>
                        <a:t>Intelligent Vending Machines</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300" dirty="0" err="1">
                          <a:effectLst/>
                          <a:latin typeface="Calibri" panose="020F0502020204030204" pitchFamily="34" charset="0"/>
                          <a:ea typeface="Times New Roman" panose="02020603050405020304" pitchFamily="18" charset="0"/>
                          <a:cs typeface="Times New Roman" panose="02020603050405020304" pitchFamily="18" charset="0"/>
                        </a:rPr>
                        <a:t>Github</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9082212"/>
                  </a:ext>
                </a:extLst>
              </a:tr>
            </a:tbl>
          </a:graphicData>
        </a:graphic>
      </p:graphicFrame>
      <p:graphicFrame>
        <p:nvGraphicFramePr>
          <p:cNvPr id="55" name="Table 54">
            <a:extLst>
              <a:ext uri="{FF2B5EF4-FFF2-40B4-BE49-F238E27FC236}">
                <a16:creationId xmlns:a16="http://schemas.microsoft.com/office/drawing/2014/main" id="{17F26F58-7C4F-4056-AEBE-C5EFFCAE38F7}"/>
              </a:ext>
            </a:extLst>
          </p:cNvPr>
          <p:cNvGraphicFramePr>
            <a:graphicFrameLocks noGrp="1"/>
          </p:cNvGraphicFramePr>
          <p:nvPr/>
        </p:nvGraphicFramePr>
        <p:xfrm>
          <a:off x="4822910" y="6434777"/>
          <a:ext cx="3568066" cy="487704"/>
        </p:xfrm>
        <a:graphic>
          <a:graphicData uri="http://schemas.openxmlformats.org/drawingml/2006/table">
            <a:tbl>
              <a:tblPr firstRow="1" firstCol="1" bandRow="1"/>
              <a:tblGrid>
                <a:gridCol w="2820816">
                  <a:extLst>
                    <a:ext uri="{9D8B030D-6E8A-4147-A177-3AD203B41FA5}">
                      <a16:colId xmlns:a16="http://schemas.microsoft.com/office/drawing/2014/main" val="1159364483"/>
                    </a:ext>
                  </a:extLst>
                </a:gridCol>
                <a:gridCol w="747250">
                  <a:extLst>
                    <a:ext uri="{9D8B030D-6E8A-4147-A177-3AD203B41FA5}">
                      <a16:colId xmlns:a16="http://schemas.microsoft.com/office/drawing/2014/main" val="1549013238"/>
                    </a:ext>
                  </a:extLst>
                </a:gridCol>
              </a:tblGrid>
              <a:tr h="226623">
                <a:tc>
                  <a:txBody>
                    <a:bodyPr/>
                    <a:lstStyle/>
                    <a:p>
                      <a:pPr marL="0" marR="0" algn="l">
                        <a:lnSpc>
                          <a:spcPct val="107000"/>
                        </a:lnSpc>
                        <a:spcBef>
                          <a:spcPts val="0"/>
                        </a:spcBef>
                        <a:spcAft>
                          <a:spcPts val="0"/>
                        </a:spcAft>
                      </a:pPr>
                      <a:r>
                        <a:rPr lang="en-US" sz="1100" kern="1200" dirty="0">
                          <a:solidFill>
                            <a:schemeClr val="tx1"/>
                          </a:solidFill>
                          <a:effectLst/>
                          <a:latin typeface="Segoe UI Semibold" panose="020B0702040204020203" pitchFamily="34" charset="0"/>
                          <a:ea typeface="+mn-ea"/>
                          <a:cs typeface="Segoe UI Semibold" panose="020B0702040204020203" pitchFamily="34" charset="0"/>
                        </a:rPr>
                        <a:t>Title &amp; Link</a:t>
                      </a:r>
                    </a:p>
                  </a:txBody>
                  <a:tcPr marL="58516" marR="58516" marT="29258" marB="29258" anchor="ctr">
                    <a:lnL w="6350" cap="flat" cmpd="sng" algn="ctr">
                      <a:no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07000"/>
                        </a:lnSpc>
                        <a:spcBef>
                          <a:spcPts val="0"/>
                        </a:spcBef>
                        <a:spcAft>
                          <a:spcPts val="0"/>
                        </a:spcAft>
                      </a:pPr>
                      <a:r>
                        <a:rPr lang="en-US" sz="1100" kern="1200" dirty="0">
                          <a:solidFill>
                            <a:schemeClr val="tx1"/>
                          </a:solidFill>
                          <a:effectLst/>
                          <a:latin typeface="Segoe UI Semibold" panose="020B0702040204020203" pitchFamily="34" charset="0"/>
                          <a:ea typeface="+mn-ea"/>
                          <a:cs typeface="Segoe UI Semibold" panose="020B0702040204020203" pitchFamily="34" charset="0"/>
                        </a:rPr>
                        <a:t>Location</a:t>
                      </a:r>
                    </a:p>
                  </a:txBody>
                  <a:tcPr marL="58516" marR="58516" marT="29258" marB="29258" anchor="ctr">
                    <a:lnL w="12700" cmpd="sng">
                      <a:noFill/>
                      <a:prstDash val="solid"/>
                    </a:lnL>
                    <a:lnR w="6350" cap="flat" cmpd="sng" algn="ctr">
                      <a:no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525679"/>
                  </a:ext>
                </a:extLst>
              </a:tr>
              <a:tr h="253559">
                <a:tc>
                  <a:txBody>
                    <a:bodyPr/>
                    <a:lstStyle/>
                    <a:p>
                      <a:pPr marL="0" marR="0" algn="l">
                        <a:lnSpc>
                          <a:spcPct val="107000"/>
                        </a:lnSpc>
                        <a:spcBef>
                          <a:spcPts val="0"/>
                        </a:spcBef>
                        <a:spcAft>
                          <a:spcPts val="0"/>
                        </a:spcAft>
                      </a:pPr>
                      <a:r>
                        <a:rPr lang="en-US" sz="1300" dirty="0">
                          <a:hlinkClick r:id="rId57"/>
                        </a:rPr>
                        <a:t>IoT Central </a:t>
                      </a:r>
                      <a:r>
                        <a:rPr lang="en-US" sz="1300" dirty="0" err="1">
                          <a:hlinkClick r:id="rId57"/>
                        </a:rPr>
                        <a:t>Quickstart</a:t>
                      </a:r>
                      <a:r>
                        <a:rPr lang="en-US" sz="1300" dirty="0">
                          <a:hlinkClick r:id="rId57"/>
                        </a:rPr>
                        <a:t> tutorial</a:t>
                      </a:r>
                      <a:endParaRPr lang="en-US"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300" dirty="0">
                          <a:effectLst/>
                          <a:latin typeface="Calibri" panose="020F0502020204030204" pitchFamily="34" charset="0"/>
                          <a:ea typeface="Times New Roman" panose="02020603050405020304" pitchFamily="18" charset="0"/>
                          <a:cs typeface="Times New Roman" panose="02020603050405020304" pitchFamily="18" charset="0"/>
                        </a:rPr>
                        <a:t>Docs</a:t>
                      </a:r>
                    </a:p>
                  </a:txBody>
                  <a:tcPr marL="58516" marR="58516" marT="29258" marB="29258"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6327394"/>
                  </a:ext>
                </a:extLst>
              </a:tr>
            </a:tbl>
          </a:graphicData>
        </a:graphic>
      </p:graphicFrame>
      <p:sp>
        <p:nvSpPr>
          <p:cNvPr id="70" name="Rectangle 2">
            <a:extLst>
              <a:ext uri="{FF2B5EF4-FFF2-40B4-BE49-F238E27FC236}">
                <a16:creationId xmlns:a16="http://schemas.microsoft.com/office/drawing/2014/main" id="{807532B2-7D58-4DFF-801D-4550BE2022CA}"/>
              </a:ext>
            </a:extLst>
          </p:cNvPr>
          <p:cNvSpPr>
            <a:spLocks noChangeArrowheads="1"/>
          </p:cNvSpPr>
          <p:nvPr/>
        </p:nvSpPr>
        <p:spPr bwMode="auto">
          <a:xfrm>
            <a:off x="5046075" y="6124947"/>
            <a:ext cx="2327152" cy="25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733" tIns="31789" rIns="63578" bIns="31789" numCol="1" anchor="ctr" anchorCtr="0" compatLnSpc="1">
            <a:prstTxWarp prst="textNoShape">
              <a:avLst/>
            </a:prstTxWarp>
            <a:spAutoFit/>
          </a:bodyPr>
          <a:lstStyle/>
          <a:p>
            <a:pPr defTabSz="635909" eaLnBrk="0" fontAlgn="base" hangingPunct="0">
              <a:spcBef>
                <a:spcPct val="0"/>
              </a:spcBef>
              <a:spcAft>
                <a:spcPct val="0"/>
              </a:spcAft>
              <a:tabLst>
                <a:tab pos="2384659" algn="ctr"/>
              </a:tabLst>
            </a:pPr>
            <a:r>
              <a:rPr lang="en-US" altLang="en-US" sz="1252" dirty="0" bmk="_Toc44788298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rPr>
              <a:t>TUTORIALS</a:t>
            </a:r>
            <a:endParaRPr lang="en-US" altLang="en-US" sz="1252" dirty="0">
              <a:solidFill>
                <a:schemeClr val="accent4"/>
              </a:solidFill>
              <a:latin typeface="Segoe UI Semibold" panose="020B0702040204020203" pitchFamily="34" charset="0"/>
              <a:ea typeface="Times New Roman" panose="02020603050405020304" pitchFamily="18" charset="0"/>
              <a:cs typeface="Segoe UI Semibold" panose="020B0702040204020203" pitchFamily="34" charset="0"/>
            </a:endParaRPr>
          </a:p>
        </p:txBody>
      </p:sp>
    </p:spTree>
    <p:extLst>
      <p:ext uri="{BB962C8B-B14F-4D97-AF65-F5344CB8AC3E}">
        <p14:creationId xmlns:p14="http://schemas.microsoft.com/office/powerpoint/2010/main" val="4587888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D53C10-554E-466F-A996-F1145B3422F3}"/>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3B91EB1-2809-4303-AB97-CFDA4049A03B}"/>
              </a:ext>
            </a:extLst>
          </p:cNvPr>
          <p:cNvSpPr>
            <a:spLocks noGrp="1"/>
          </p:cNvSpPr>
          <p:nvPr>
            <p:ph type="title"/>
          </p:nvPr>
        </p:nvSpPr>
        <p:spPr/>
        <p:txBody>
          <a:bodyPr/>
          <a:lstStyle/>
          <a:p>
            <a:endParaRPr lang="en-US"/>
          </a:p>
        </p:txBody>
      </p:sp>
      <p:sp>
        <p:nvSpPr>
          <p:cNvPr id="4" name="Title 1">
            <a:extLst>
              <a:ext uri="{FF2B5EF4-FFF2-40B4-BE49-F238E27FC236}">
                <a16:creationId xmlns:a16="http://schemas.microsoft.com/office/drawing/2014/main" id="{6BFD718A-56CE-47F6-BF04-7CED9ADE04A7}"/>
              </a:ext>
            </a:extLst>
          </p:cNvPr>
          <p:cNvSpPr txBox="1">
            <a:spLocks/>
          </p:cNvSpPr>
          <p:nvPr/>
        </p:nvSpPr>
        <p:spPr>
          <a:xfrm>
            <a:off x="274639" y="2952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Integrate</a:t>
            </a:r>
            <a:br>
              <a:rPr kumimoji="0" lang="en-US" sz="40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br>
            <a:endParaRPr kumimoji="0" lang="en-US" sz="4000" b="0" i="0" u="none" strike="noStrike" kern="1200" cap="none" spc="-102"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endParaRPr>
          </a:p>
        </p:txBody>
      </p:sp>
      <p:pic>
        <p:nvPicPr>
          <p:cNvPr id="5" name="Picture 4" descr="C:\Users\10316966\Desktop\tkE-Composing-HoloLens-16-9-sl.jpg">
            <a:extLst>
              <a:ext uri="{FF2B5EF4-FFF2-40B4-BE49-F238E27FC236}">
                <a16:creationId xmlns:a16="http://schemas.microsoft.com/office/drawing/2014/main" id="{7E7DB467-E7AE-4EDB-8B7E-D38308191C8A}"/>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 y="0"/>
            <a:ext cx="12436475" cy="661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84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4="http://schemas.microsoft.com/office/drawing/2010/main" xmlns:a16="http://schemas.microsoft.com/office/drawing/2014/main"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3182228-AE43-488B-BF94-D61A3CA4E8BB}"/>
              </a:ext>
            </a:extLst>
          </p:cNvPr>
          <p:cNvSpPr/>
          <p:nvPr/>
        </p:nvSpPr>
        <p:spPr bwMode="auto">
          <a:xfrm>
            <a:off x="9108807" y="-3677899"/>
            <a:ext cx="4216456" cy="327761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Can we make both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and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the same color, but the ring around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can stay red. </a:t>
            </a: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We can kill the black borders top and bottom. </a:t>
            </a:r>
          </a:p>
        </p:txBody>
      </p:sp>
      <p:sp>
        <p:nvSpPr>
          <p:cNvPr id="29" name="cloud">
            <a:extLst>
              <a:ext uri="{FF2B5EF4-FFF2-40B4-BE49-F238E27FC236}">
                <a16:creationId xmlns:a16="http://schemas.microsoft.com/office/drawing/2014/main" id="{B7495D2B-B118-404C-9CA8-D6ED05610339}"/>
              </a:ext>
            </a:extLst>
          </p:cNvPr>
          <p:cNvSpPr>
            <a:spLocks noChangeAspect="1"/>
          </p:cNvSpPr>
          <p:nvPr/>
        </p:nvSpPr>
        <p:spPr bwMode="black">
          <a:xfrm>
            <a:off x="4491745" y="1401887"/>
            <a:ext cx="7623804" cy="4393902"/>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5">
              <a:alpha val="18000"/>
            </a:schemeClr>
          </a:solidFill>
          <a:ln w="28575" cap="flat" cmpd="sng" algn="ctr">
            <a:noFill/>
            <a:prstDash val="solid"/>
          </a:ln>
          <a:effectLst/>
        </p:spPr>
        <p:txBody>
          <a:bodyPr tIns="839343" rtlCol="0" anchor="ctr"/>
          <a:lstStyle/>
          <a:p>
            <a:pPr marL="0" marR="0" lvl="0" indent="0" algn="ctr" defTabSz="932597" rtl="0" eaLnBrk="1" fontAlgn="auto" latinLnBrk="0" hangingPunct="1">
              <a:lnSpc>
                <a:spcPct val="80000"/>
              </a:lnSpc>
              <a:spcBef>
                <a:spcPts val="0"/>
              </a:spcBef>
              <a:spcAft>
                <a:spcPts val="0"/>
              </a:spcAft>
              <a:buClrTx/>
              <a:buSzTx/>
              <a:buFontTx/>
              <a:buNone/>
              <a:tabLst/>
              <a:defRPr/>
            </a:pPr>
            <a:endParaRPr kumimoji="0" lang="en-US" sz="2856" b="0" i="0" u="none" strike="noStrike" kern="0" cap="none" spc="-153" normalizeH="0" baseline="0" noProof="0">
              <a:ln>
                <a:noFill/>
              </a:ln>
              <a:solidFill>
                <a:srgbClr val="1C6294"/>
              </a:solidFill>
              <a:effectLst/>
              <a:uLnTx/>
              <a:uFillTx/>
              <a:latin typeface="Segoe UI Light"/>
              <a:ea typeface="+mn-ea"/>
              <a:cs typeface="+mn-cs"/>
            </a:endParaRPr>
          </a:p>
        </p:txBody>
      </p:sp>
      <p:sp>
        <p:nvSpPr>
          <p:cNvPr id="30" name="Rectangle: Rounded Corners 29">
            <a:extLst>
              <a:ext uri="{FF2B5EF4-FFF2-40B4-BE49-F238E27FC236}">
                <a16:creationId xmlns:a16="http://schemas.microsoft.com/office/drawing/2014/main" id="{F9133AE7-36C7-48F2-9CFB-F81B5760C7E9}"/>
              </a:ext>
            </a:extLst>
          </p:cNvPr>
          <p:cNvSpPr/>
          <p:nvPr/>
        </p:nvSpPr>
        <p:spPr bwMode="auto">
          <a:xfrm>
            <a:off x="506290" y="2963892"/>
            <a:ext cx="2377440" cy="2377440"/>
          </a:xfrm>
          <a:prstGeom prst="roundRect">
            <a:avLst/>
          </a:prstGeom>
          <a:solidFill>
            <a:schemeClr val="bg1">
              <a:alpha val="7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Things</a:t>
            </a:r>
          </a:p>
        </p:txBody>
      </p:sp>
      <p:sp>
        <p:nvSpPr>
          <p:cNvPr id="31" name="Title 1">
            <a:extLst>
              <a:ext uri="{FF2B5EF4-FFF2-40B4-BE49-F238E27FC236}">
                <a16:creationId xmlns:a16="http://schemas.microsoft.com/office/drawing/2014/main" id="{9F097F4B-41A6-41B9-93D2-BB78A16F9BB0}"/>
              </a:ext>
            </a:extLst>
          </p:cNvPr>
          <p:cNvSpPr>
            <a:spLocks noGrp="1"/>
          </p:cNvSpPr>
          <p:nvPr>
            <p:ph type="title"/>
          </p:nvPr>
        </p:nvSpPr>
        <p:spPr>
          <a:xfrm>
            <a:off x="274639" y="295274"/>
            <a:ext cx="11889564" cy="917575"/>
          </a:xfrm>
        </p:spPr>
        <p:txBody>
          <a:bodyPr vert="horz" wrap="square" lIns="146304" tIns="91440" rIns="146304" bIns="91440" rtlCol="0" anchor="t">
            <a:noAutofit/>
          </a:bodyPr>
          <a:lstStyle/>
          <a:p>
            <a:r>
              <a:rPr lang="en-US"/>
              <a:t>IoT Solutions Have a Common Pattern</a:t>
            </a:r>
          </a:p>
        </p:txBody>
      </p:sp>
      <p:sp>
        <p:nvSpPr>
          <p:cNvPr id="32" name="Rectangle: Rounded Corners 31">
            <a:extLst>
              <a:ext uri="{FF2B5EF4-FFF2-40B4-BE49-F238E27FC236}">
                <a16:creationId xmlns:a16="http://schemas.microsoft.com/office/drawing/2014/main" id="{C4F607EA-1E1C-4A70-BCF3-51172533EFEE}"/>
              </a:ext>
            </a:extLst>
          </p:cNvPr>
          <p:cNvSpPr/>
          <p:nvPr/>
        </p:nvSpPr>
        <p:spPr bwMode="auto">
          <a:xfrm>
            <a:off x="6399670" y="2963892"/>
            <a:ext cx="2377440" cy="2377440"/>
          </a:xfrm>
          <a:prstGeom prst="roundRect">
            <a:avLst/>
          </a:prstGeom>
          <a:solidFill>
            <a:schemeClr val="bg1">
              <a:alpha val="7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Insights</a:t>
            </a:r>
          </a:p>
        </p:txBody>
      </p:sp>
      <p:sp>
        <p:nvSpPr>
          <p:cNvPr id="33" name="Rectangle: Rounded Corners 32">
            <a:extLst>
              <a:ext uri="{FF2B5EF4-FFF2-40B4-BE49-F238E27FC236}">
                <a16:creationId xmlns:a16="http://schemas.microsoft.com/office/drawing/2014/main" id="{4521DC21-F085-47E8-9E5F-C4F7ECE79A1A}"/>
              </a:ext>
            </a:extLst>
          </p:cNvPr>
          <p:cNvSpPr/>
          <p:nvPr/>
        </p:nvSpPr>
        <p:spPr bwMode="auto">
          <a:xfrm>
            <a:off x="8962477" y="2963892"/>
            <a:ext cx="2377440" cy="2377440"/>
          </a:xfrm>
          <a:prstGeom prst="roundRect">
            <a:avLst/>
          </a:prstGeom>
          <a:solidFill>
            <a:schemeClr val="bg1">
              <a:alpha val="7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Actions</a:t>
            </a:r>
          </a:p>
        </p:txBody>
      </p:sp>
      <p:cxnSp>
        <p:nvCxnSpPr>
          <p:cNvPr id="34" name="Straight Arrow Connector 33">
            <a:extLst>
              <a:ext uri="{FF2B5EF4-FFF2-40B4-BE49-F238E27FC236}">
                <a16:creationId xmlns:a16="http://schemas.microsoft.com/office/drawing/2014/main" id="{10D4D0CC-1E3E-421B-9A4F-A3718F5DF554}"/>
              </a:ext>
            </a:extLst>
          </p:cNvPr>
          <p:cNvCxnSpPr>
            <a:cxnSpLocks/>
          </p:cNvCxnSpPr>
          <p:nvPr/>
        </p:nvCxnSpPr>
        <p:spPr>
          <a:xfrm>
            <a:off x="8515721" y="3843061"/>
            <a:ext cx="680329" cy="0"/>
          </a:xfrm>
          <a:prstGeom prst="straightConnector1">
            <a:avLst/>
          </a:prstGeom>
          <a:noFill/>
          <a:ln w="28575" cap="flat" cmpd="sng" algn="ctr">
            <a:solidFill>
              <a:schemeClr val="accent4"/>
            </a:solidFill>
            <a:prstDash val="solid"/>
            <a:miter lim="800000"/>
            <a:headEnd type="none"/>
            <a:tailEnd type="triangle"/>
          </a:ln>
          <a:effectLst/>
        </p:spPr>
      </p:cxnSp>
      <p:sp>
        <p:nvSpPr>
          <p:cNvPr id="35" name="Rectangle: Rounded Corners 34">
            <a:extLst>
              <a:ext uri="{FF2B5EF4-FFF2-40B4-BE49-F238E27FC236}">
                <a16:creationId xmlns:a16="http://schemas.microsoft.com/office/drawing/2014/main" id="{B0F69C96-A79D-4FA8-A20A-F36A22936584}"/>
              </a:ext>
            </a:extLst>
          </p:cNvPr>
          <p:cNvSpPr/>
          <p:nvPr/>
        </p:nvSpPr>
        <p:spPr bwMode="auto">
          <a:xfrm>
            <a:off x="4604562" y="2963892"/>
            <a:ext cx="1459109" cy="2377440"/>
          </a:xfrm>
          <a:prstGeom prst="roundRect">
            <a:avLst/>
          </a:prstGeom>
          <a:solidFill>
            <a:schemeClr val="bg1">
              <a:alpha val="70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0"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Segoe UI" pitchFamily="34" charset="0"/>
                <a:cs typeface="Segoe UI" pitchFamily="34" charset="0"/>
              </a:rPr>
              <a:t>Cloud Gateway</a:t>
            </a:r>
          </a:p>
        </p:txBody>
      </p:sp>
      <p:cxnSp>
        <p:nvCxnSpPr>
          <p:cNvPr id="36" name="Straight Arrow Connector 35">
            <a:extLst>
              <a:ext uri="{FF2B5EF4-FFF2-40B4-BE49-F238E27FC236}">
                <a16:creationId xmlns:a16="http://schemas.microsoft.com/office/drawing/2014/main" id="{4AD30D85-7378-4C7D-B879-924025659418}"/>
              </a:ext>
            </a:extLst>
          </p:cNvPr>
          <p:cNvCxnSpPr>
            <a:cxnSpLocks/>
          </p:cNvCxnSpPr>
          <p:nvPr/>
        </p:nvCxnSpPr>
        <p:spPr>
          <a:xfrm>
            <a:off x="3002278" y="3843061"/>
            <a:ext cx="3246760" cy="0"/>
          </a:xfrm>
          <a:prstGeom prst="straightConnector1">
            <a:avLst/>
          </a:prstGeom>
          <a:noFill/>
          <a:ln w="28575" cap="flat" cmpd="sng" algn="ctr">
            <a:solidFill>
              <a:schemeClr val="accent4"/>
            </a:solidFill>
            <a:prstDash val="solid"/>
            <a:miter lim="800000"/>
            <a:headEnd type="none"/>
            <a:tailEnd type="triangle"/>
          </a:ln>
          <a:effectLst/>
        </p:spPr>
      </p:cxnSp>
      <p:cxnSp>
        <p:nvCxnSpPr>
          <p:cNvPr id="37" name="Straight Arrow Connector 36">
            <a:extLst>
              <a:ext uri="{FF2B5EF4-FFF2-40B4-BE49-F238E27FC236}">
                <a16:creationId xmlns:a16="http://schemas.microsoft.com/office/drawing/2014/main" id="{4A7F7789-8460-440D-ABD2-BD61AE8D47F5}"/>
              </a:ext>
            </a:extLst>
          </p:cNvPr>
          <p:cNvCxnSpPr>
            <a:cxnSpLocks/>
          </p:cNvCxnSpPr>
          <p:nvPr/>
        </p:nvCxnSpPr>
        <p:spPr>
          <a:xfrm flipH="1">
            <a:off x="2976151" y="4050287"/>
            <a:ext cx="6371211" cy="0"/>
          </a:xfrm>
          <a:prstGeom prst="straightConnector1">
            <a:avLst/>
          </a:prstGeom>
          <a:noFill/>
          <a:ln w="28575" cap="flat" cmpd="sng" algn="ctr">
            <a:solidFill>
              <a:schemeClr val="accent4"/>
            </a:solidFill>
            <a:prstDash val="solid"/>
            <a:miter lim="800000"/>
            <a:headEnd type="none"/>
            <a:tailEnd type="triangle"/>
          </a:ln>
          <a:effectLst/>
        </p:spPr>
      </p:cxnSp>
      <p:sp>
        <p:nvSpPr>
          <p:cNvPr id="38" name="TextBox 37">
            <a:extLst>
              <a:ext uri="{FF2B5EF4-FFF2-40B4-BE49-F238E27FC236}">
                <a16:creationId xmlns:a16="http://schemas.microsoft.com/office/drawing/2014/main" id="{EE3E11AF-8CE7-429B-8C98-0440626AE9C5}"/>
              </a:ext>
            </a:extLst>
          </p:cNvPr>
          <p:cNvSpPr txBox="1"/>
          <p:nvPr/>
        </p:nvSpPr>
        <p:spPr>
          <a:xfrm>
            <a:off x="4373197" y="2479423"/>
            <a:ext cx="1970233" cy="517065"/>
          </a:xfrm>
          <a:prstGeom prst="rect">
            <a:avLst/>
          </a:prstGeom>
          <a:noFill/>
        </p:spPr>
        <p:txBody>
          <a:bodyPr wrap="square" lIns="182880" tIns="146304" rIns="182880" bIns="146304" rtlCol="0">
            <a:spAutoFit/>
          </a:bodyPr>
          <a:lstStyle/>
          <a:p>
            <a:pPr marL="0" marR="0" lvl="0" indent="0" algn="ctr" defTabSz="932742"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rgbClr val="0078D7"/>
                </a:solidFill>
                <a:effectLst/>
                <a:uLnTx/>
                <a:uFillTx/>
                <a:latin typeface="Segoe UI Semilight"/>
                <a:ea typeface="+mn-ea"/>
                <a:cs typeface="+mn-cs"/>
              </a:rPr>
              <a:t>Azure IoT Hub</a:t>
            </a:r>
          </a:p>
        </p:txBody>
      </p:sp>
      <p:pic>
        <p:nvPicPr>
          <p:cNvPr id="39" name="iot icon">
            <a:extLst>
              <a:ext uri="{FF2B5EF4-FFF2-40B4-BE49-F238E27FC236}">
                <a16:creationId xmlns:a16="http://schemas.microsoft.com/office/drawing/2014/main" id="{20FF250E-34A7-42B4-A033-BF4D3FDEA2B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4953" y="3057669"/>
            <a:ext cx="638326" cy="638326"/>
          </a:xfrm>
          <a:prstGeom prst="rect">
            <a:avLst/>
          </a:prstGeom>
        </p:spPr>
      </p:pic>
      <p:pic>
        <p:nvPicPr>
          <p:cNvPr id="40" name="Insights Icon">
            <a:extLst>
              <a:ext uri="{FF2B5EF4-FFF2-40B4-BE49-F238E27FC236}">
                <a16:creationId xmlns:a16="http://schemas.microsoft.com/office/drawing/2014/main" id="{F319DFC1-BF87-4978-9543-80B65EDD942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98245" y="3062771"/>
            <a:ext cx="780290" cy="780290"/>
          </a:xfrm>
          <a:prstGeom prst="rect">
            <a:avLst/>
          </a:prstGeom>
        </p:spPr>
      </p:pic>
      <p:grpSp>
        <p:nvGrpSpPr>
          <p:cNvPr id="41" name="actions icon">
            <a:extLst>
              <a:ext uri="{FF2B5EF4-FFF2-40B4-BE49-F238E27FC236}">
                <a16:creationId xmlns:a16="http://schemas.microsoft.com/office/drawing/2014/main" id="{82548B34-C53B-4EAF-BA22-3EC7966D1CA2}"/>
              </a:ext>
            </a:extLst>
          </p:cNvPr>
          <p:cNvGrpSpPr>
            <a:grpSpLocks noChangeAspect="1"/>
          </p:cNvGrpSpPr>
          <p:nvPr/>
        </p:nvGrpSpPr>
        <p:grpSpPr>
          <a:xfrm>
            <a:off x="9786387" y="3057669"/>
            <a:ext cx="729621" cy="913235"/>
            <a:chOff x="5945278" y="-1117032"/>
            <a:chExt cx="4995179" cy="6252248"/>
          </a:xfrm>
        </p:grpSpPr>
        <p:grpSp>
          <p:nvGrpSpPr>
            <p:cNvPr id="42" name="Group 41">
              <a:extLst>
                <a:ext uri="{FF2B5EF4-FFF2-40B4-BE49-F238E27FC236}">
                  <a16:creationId xmlns:a16="http://schemas.microsoft.com/office/drawing/2014/main" id="{638D3F77-036F-4AD3-A6FD-D69DB34B3BEA}"/>
                </a:ext>
              </a:extLst>
            </p:cNvPr>
            <p:cNvGrpSpPr/>
            <p:nvPr/>
          </p:nvGrpSpPr>
          <p:grpSpPr>
            <a:xfrm>
              <a:off x="6664893" y="-1117032"/>
              <a:ext cx="3101810" cy="6252248"/>
              <a:chOff x="6664893" y="-1117032"/>
              <a:chExt cx="3101810" cy="6252248"/>
            </a:xfrm>
          </p:grpSpPr>
          <p:sp>
            <p:nvSpPr>
              <p:cNvPr id="45" name="Freeform 864">
                <a:extLst>
                  <a:ext uri="{FF2B5EF4-FFF2-40B4-BE49-F238E27FC236}">
                    <a16:creationId xmlns:a16="http://schemas.microsoft.com/office/drawing/2014/main" id="{9862C1F8-E354-47AC-B976-BDF38CB4BEAD}"/>
                  </a:ext>
                </a:extLst>
              </p:cNvPr>
              <p:cNvSpPr>
                <a:spLocks noChangeAspect="1"/>
              </p:cNvSpPr>
              <p:nvPr/>
            </p:nvSpPr>
            <p:spPr bwMode="auto">
              <a:xfrm>
                <a:off x="6664893" y="-1117031"/>
                <a:ext cx="3096816"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sp>
            <p:nvSpPr>
              <p:cNvPr id="46" name="Freeform 864">
                <a:extLst>
                  <a:ext uri="{FF2B5EF4-FFF2-40B4-BE49-F238E27FC236}">
                    <a16:creationId xmlns:a16="http://schemas.microsoft.com/office/drawing/2014/main" id="{CD1E44E0-18D2-4D3E-A247-A51D60EA1881}"/>
                  </a:ext>
                </a:extLst>
              </p:cNvPr>
              <p:cNvSpPr>
                <a:spLocks noChangeAspect="1"/>
              </p:cNvSpPr>
              <p:nvPr/>
            </p:nvSpPr>
            <p:spPr bwMode="auto">
              <a:xfrm>
                <a:off x="7471033" y="-1117032"/>
                <a:ext cx="2295670" cy="6252247"/>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grpSp>
        <p:sp>
          <p:nvSpPr>
            <p:cNvPr id="43" name="Freeform: Shape 42">
              <a:extLst>
                <a:ext uri="{FF2B5EF4-FFF2-40B4-BE49-F238E27FC236}">
                  <a16:creationId xmlns:a16="http://schemas.microsoft.com/office/drawing/2014/main" id="{9D61CC6C-1D32-4C2A-9161-DFCB49A6402E}"/>
                </a:ext>
              </a:extLst>
            </p:cNvPr>
            <p:cNvSpPr/>
            <p:nvPr/>
          </p:nvSpPr>
          <p:spPr bwMode="auto">
            <a:xfrm rot="18892103" flipV="1">
              <a:off x="5945270"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Freeform: Shape 43">
              <a:extLst>
                <a:ext uri="{FF2B5EF4-FFF2-40B4-BE49-F238E27FC236}">
                  <a16:creationId xmlns:a16="http://schemas.microsoft.com/office/drawing/2014/main" id="{35759EF9-9EF3-4A4F-957E-DFB23EB3BA44}"/>
                </a:ext>
              </a:extLst>
            </p:cNvPr>
            <p:cNvSpPr/>
            <p:nvPr/>
          </p:nvSpPr>
          <p:spPr bwMode="auto">
            <a:xfrm rot="2707897" flipH="1" flipV="1">
              <a:off x="8774836" y="926286"/>
              <a:ext cx="2165630" cy="2165613"/>
            </a:xfrm>
            <a:custGeom>
              <a:avLst/>
              <a:gdLst>
                <a:gd name="connsiteX0" fmla="*/ 2136831 w 2165630"/>
                <a:gd name="connsiteY0" fmla="*/ 2127170 h 2165613"/>
                <a:gd name="connsiteX1" fmla="*/ 2165629 w 2165630"/>
                <a:gd name="connsiteY1" fmla="*/ 2056732 h 2165613"/>
                <a:gd name="connsiteX2" fmla="*/ 2065748 w 2165630"/>
                <a:gd name="connsiteY2" fmla="*/ 1957764 h 2165613"/>
                <a:gd name="connsiteX3" fmla="*/ 198852 w 2165630"/>
                <a:gd name="connsiteY3" fmla="*/ 1966342 h 2165613"/>
                <a:gd name="connsiteX4" fmla="*/ 198852 w 2165630"/>
                <a:gd name="connsiteY4" fmla="*/ 99426 h 2165613"/>
                <a:gd name="connsiteX5" fmla="*/ 99426 w 2165630"/>
                <a:gd name="connsiteY5" fmla="*/ 0 h 2165613"/>
                <a:gd name="connsiteX6" fmla="*/ 0 w 2165630"/>
                <a:gd name="connsiteY6" fmla="*/ 99426 h 2165613"/>
                <a:gd name="connsiteX7" fmla="*/ 0 w 2165630"/>
                <a:gd name="connsiteY7" fmla="*/ 2057877 h 2165613"/>
                <a:gd name="connsiteX8" fmla="*/ 29122 w 2165630"/>
                <a:gd name="connsiteY8" fmla="*/ 2128182 h 2165613"/>
                <a:gd name="connsiteX9" fmla="*/ 34286 w 2165630"/>
                <a:gd name="connsiteY9" fmla="*/ 2131665 h 2165613"/>
                <a:gd name="connsiteX10" fmla="*/ 37793 w 2165630"/>
                <a:gd name="connsiteY10" fmla="*/ 2136813 h 2165613"/>
                <a:gd name="connsiteX11" fmla="*/ 108231 w 2165630"/>
                <a:gd name="connsiteY11" fmla="*/ 2165612 h 2165613"/>
                <a:gd name="connsiteX12" fmla="*/ 2066661 w 2165630"/>
                <a:gd name="connsiteY12" fmla="*/ 2156614 h 2165613"/>
                <a:gd name="connsiteX13" fmla="*/ 2136831 w 2165630"/>
                <a:gd name="connsiteY13" fmla="*/ 2127170 h 216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65630" h="2165613">
                  <a:moveTo>
                    <a:pt x="2136831" y="2127170"/>
                  </a:moveTo>
                  <a:cubicBezTo>
                    <a:pt x="2154741" y="2109095"/>
                    <a:pt x="2165755" y="2084188"/>
                    <a:pt x="2165629" y="2056732"/>
                  </a:cubicBezTo>
                  <a:cubicBezTo>
                    <a:pt x="2165377" y="2001821"/>
                    <a:pt x="2120658" y="1957512"/>
                    <a:pt x="2065748" y="1957764"/>
                  </a:cubicBezTo>
                  <a:lnTo>
                    <a:pt x="198852" y="1966342"/>
                  </a:lnTo>
                  <a:lnTo>
                    <a:pt x="198852" y="99426"/>
                  </a:lnTo>
                  <a:cubicBezTo>
                    <a:pt x="198852" y="44515"/>
                    <a:pt x="154337" y="0"/>
                    <a:pt x="99426" y="0"/>
                  </a:cubicBezTo>
                  <a:cubicBezTo>
                    <a:pt x="44515" y="0"/>
                    <a:pt x="0" y="44515"/>
                    <a:pt x="0" y="99426"/>
                  </a:cubicBezTo>
                  <a:lnTo>
                    <a:pt x="0" y="2057877"/>
                  </a:lnTo>
                  <a:cubicBezTo>
                    <a:pt x="0" y="2085332"/>
                    <a:pt x="11129" y="2110189"/>
                    <a:pt x="29122" y="2128182"/>
                  </a:cubicBezTo>
                  <a:lnTo>
                    <a:pt x="34286" y="2131665"/>
                  </a:lnTo>
                  <a:lnTo>
                    <a:pt x="37793" y="2136813"/>
                  </a:lnTo>
                  <a:cubicBezTo>
                    <a:pt x="55868" y="2154724"/>
                    <a:pt x="80776" y="2165738"/>
                    <a:pt x="108231" y="2165612"/>
                  </a:cubicBezTo>
                  <a:lnTo>
                    <a:pt x="2066661" y="2156614"/>
                  </a:lnTo>
                  <a:cubicBezTo>
                    <a:pt x="2094116" y="2156488"/>
                    <a:pt x="2118922" y="2145245"/>
                    <a:pt x="2136831" y="2127170"/>
                  </a:cubicBezTo>
                  <a:close/>
                </a:path>
              </a:pathLst>
            </a:custGeom>
            <a:solidFill>
              <a:srgbClr val="3899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47" name="Things icon">
            <a:extLst>
              <a:ext uri="{FF2B5EF4-FFF2-40B4-BE49-F238E27FC236}">
                <a16:creationId xmlns:a16="http://schemas.microsoft.com/office/drawing/2014/main" id="{0EEFA9E6-E132-4F1D-92D5-BFC3D5AEA244}"/>
              </a:ext>
            </a:extLst>
          </p:cNvPr>
          <p:cNvGrpSpPr/>
          <p:nvPr/>
        </p:nvGrpSpPr>
        <p:grpSpPr>
          <a:xfrm>
            <a:off x="1265299" y="3090143"/>
            <a:ext cx="859422" cy="647816"/>
            <a:chOff x="712594" y="3057669"/>
            <a:chExt cx="982416" cy="740527"/>
          </a:xfrm>
        </p:grpSpPr>
        <p:grpSp>
          <p:nvGrpSpPr>
            <p:cNvPr id="48" name="Group 47">
              <a:extLst>
                <a:ext uri="{FF2B5EF4-FFF2-40B4-BE49-F238E27FC236}">
                  <a16:creationId xmlns:a16="http://schemas.microsoft.com/office/drawing/2014/main" id="{94AF52F4-73C6-4865-81FC-321120143136}"/>
                </a:ext>
              </a:extLst>
            </p:cNvPr>
            <p:cNvGrpSpPr/>
            <p:nvPr/>
          </p:nvGrpSpPr>
          <p:grpSpPr>
            <a:xfrm>
              <a:off x="712594" y="3057669"/>
              <a:ext cx="982416" cy="740527"/>
              <a:chOff x="14466548" y="3803109"/>
              <a:chExt cx="499020" cy="376151"/>
            </a:xfrm>
            <a:solidFill>
              <a:schemeClr val="accent5"/>
            </a:solidFill>
          </p:grpSpPr>
          <p:sp>
            <p:nvSpPr>
              <p:cNvPr id="53" name="Freeform 39">
                <a:extLst>
                  <a:ext uri="{FF2B5EF4-FFF2-40B4-BE49-F238E27FC236}">
                    <a16:creationId xmlns:a16="http://schemas.microsoft.com/office/drawing/2014/main" id="{B18C064D-05E3-4DC5-B2CB-294D3B2BB2D0}"/>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grpFill/>
              <a:ln w="1905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4" name="Freeform 40">
                <a:extLst>
                  <a:ext uri="{FF2B5EF4-FFF2-40B4-BE49-F238E27FC236}">
                    <a16:creationId xmlns:a16="http://schemas.microsoft.com/office/drawing/2014/main" id="{08DA3DF6-16E4-4580-954B-E6399F5F55F8}"/>
                  </a:ext>
                </a:extLst>
              </p:cNvPr>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grpFill/>
              <a:ln w="19050" cap="sq">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
          <p:nvSpPr>
            <p:cNvPr id="49" name="Rectangle: Rounded Corners 48">
              <a:extLst>
                <a:ext uri="{FF2B5EF4-FFF2-40B4-BE49-F238E27FC236}">
                  <a16:creationId xmlns:a16="http://schemas.microsoft.com/office/drawing/2014/main" id="{387209A0-C52F-4EFD-99DA-E1E743AD135D}"/>
                </a:ext>
              </a:extLst>
            </p:cNvPr>
            <p:cNvSpPr/>
            <p:nvPr/>
          </p:nvSpPr>
          <p:spPr bwMode="auto">
            <a:xfrm>
              <a:off x="1029579" y="3267481"/>
              <a:ext cx="413657" cy="447346"/>
            </a:xfrm>
            <a:prstGeom prst="round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0" name="Group 49">
              <a:extLst>
                <a:ext uri="{FF2B5EF4-FFF2-40B4-BE49-F238E27FC236}">
                  <a16:creationId xmlns:a16="http://schemas.microsoft.com/office/drawing/2014/main" id="{53EE52B1-6A62-491A-9EEC-9F42D91C8D3F}"/>
                </a:ext>
              </a:extLst>
            </p:cNvPr>
            <p:cNvGrpSpPr/>
            <p:nvPr/>
          </p:nvGrpSpPr>
          <p:grpSpPr>
            <a:xfrm>
              <a:off x="1148699" y="3299712"/>
              <a:ext cx="196601" cy="396283"/>
              <a:chOff x="3835979" y="1692682"/>
              <a:chExt cx="453066" cy="913235"/>
            </a:xfrm>
          </p:grpSpPr>
          <p:sp>
            <p:nvSpPr>
              <p:cNvPr id="51" name="Freeform 864">
                <a:extLst>
                  <a:ext uri="{FF2B5EF4-FFF2-40B4-BE49-F238E27FC236}">
                    <a16:creationId xmlns:a16="http://schemas.microsoft.com/office/drawing/2014/main" id="{AD0A2C83-644F-4B7C-BC05-53306DED08D5}"/>
                  </a:ext>
                </a:extLst>
              </p:cNvPr>
              <p:cNvSpPr>
                <a:spLocks noChangeAspect="1"/>
              </p:cNvSpPr>
              <p:nvPr/>
            </p:nvSpPr>
            <p:spPr bwMode="auto">
              <a:xfrm>
                <a:off x="3835979" y="1692682"/>
                <a:ext cx="452337" cy="91323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Lst>
                <a:ahLst/>
                <a:cxnLst>
                  <a:cxn ang="0">
                    <a:pos x="T0" y="T1"/>
                  </a:cxn>
                  <a:cxn ang="0">
                    <a:pos x="T2" y="T3"/>
                  </a:cxn>
                  <a:cxn ang="0">
                    <a:pos x="T4" y="T5"/>
                  </a:cxn>
                  <a:cxn ang="0">
                    <a:pos x="T6" y="T7"/>
                  </a:cxn>
                  <a:cxn ang="0">
                    <a:pos x="T8" y="T9"/>
                  </a:cxn>
                  <a:cxn ang="0">
                    <a:pos x="T10" y="T11"/>
                  </a:cxn>
                  <a:cxn ang="0">
                    <a:pos x="T12" y="T13"/>
                  </a:cxn>
                </a:cxnLst>
                <a:rect l="0" t="0" r="r" b="b"/>
                <a:pathLst>
                  <a:path w="317" h="640">
                    <a:moveTo>
                      <a:pt x="230" y="0"/>
                    </a:moveTo>
                    <a:lnTo>
                      <a:pt x="173" y="256"/>
                    </a:lnTo>
                    <a:lnTo>
                      <a:pt x="317" y="256"/>
                    </a:lnTo>
                    <a:lnTo>
                      <a:pt x="82" y="640"/>
                    </a:lnTo>
                    <a:lnTo>
                      <a:pt x="146" y="344"/>
                    </a:lnTo>
                    <a:lnTo>
                      <a:pt x="0" y="342"/>
                    </a:lnTo>
                    <a:lnTo>
                      <a:pt x="230" y="0"/>
                    </a:lnTo>
                    <a:close/>
                  </a:path>
                </a:pathLst>
              </a:custGeom>
              <a:solidFill>
                <a:srgbClr val="FFD21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sp>
            <p:nvSpPr>
              <p:cNvPr id="52" name="Freeform 864">
                <a:extLst>
                  <a:ext uri="{FF2B5EF4-FFF2-40B4-BE49-F238E27FC236}">
                    <a16:creationId xmlns:a16="http://schemas.microsoft.com/office/drawing/2014/main" id="{02D4CE77-72AA-4748-8FEA-93AA9DA1AEDF}"/>
                  </a:ext>
                </a:extLst>
              </p:cNvPr>
              <p:cNvSpPr>
                <a:spLocks noChangeAspect="1"/>
              </p:cNvSpPr>
              <p:nvPr/>
            </p:nvSpPr>
            <p:spPr bwMode="auto">
              <a:xfrm>
                <a:off x="3953728" y="1692682"/>
                <a:ext cx="335317" cy="913235"/>
              </a:xfrm>
              <a:custGeom>
                <a:avLst/>
                <a:gdLst>
                  <a:gd name="T0" fmla="*/ 230 w 317"/>
                  <a:gd name="T1" fmla="*/ 0 h 640"/>
                  <a:gd name="T2" fmla="*/ 173 w 317"/>
                  <a:gd name="T3" fmla="*/ 256 h 640"/>
                  <a:gd name="T4" fmla="*/ 317 w 317"/>
                  <a:gd name="T5" fmla="*/ 256 h 640"/>
                  <a:gd name="T6" fmla="*/ 82 w 317"/>
                  <a:gd name="T7" fmla="*/ 640 h 640"/>
                  <a:gd name="T8" fmla="*/ 146 w 317"/>
                  <a:gd name="T9" fmla="*/ 344 h 640"/>
                  <a:gd name="T10" fmla="*/ 0 w 317"/>
                  <a:gd name="T11" fmla="*/ 342 h 640"/>
                  <a:gd name="T12" fmla="*/ 230 w 317"/>
                  <a:gd name="T13" fmla="*/ 0 h 640"/>
                  <a:gd name="connsiteX0" fmla="*/ 4669 w 7413"/>
                  <a:gd name="connsiteY0" fmla="*/ 0 h 10000"/>
                  <a:gd name="connsiteX1" fmla="*/ 2870 w 7413"/>
                  <a:gd name="connsiteY1" fmla="*/ 4000 h 10000"/>
                  <a:gd name="connsiteX2" fmla="*/ 7413 w 7413"/>
                  <a:gd name="connsiteY2" fmla="*/ 4000 h 10000"/>
                  <a:gd name="connsiteX3" fmla="*/ 0 w 7413"/>
                  <a:gd name="connsiteY3" fmla="*/ 10000 h 10000"/>
                  <a:gd name="connsiteX4" fmla="*/ 2019 w 7413"/>
                  <a:gd name="connsiteY4" fmla="*/ 5375 h 10000"/>
                  <a:gd name="connsiteX5" fmla="*/ 1327 w 7413"/>
                  <a:gd name="connsiteY5" fmla="*/ 4188 h 10000"/>
                  <a:gd name="connsiteX6" fmla="*/ 4669 w 7413"/>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790 w 10000"/>
                  <a:gd name="connsiteY5" fmla="*/ 4188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7911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6923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636 w 10000"/>
                  <a:gd name="connsiteY5" fmla="*/ 4449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88 w 10000"/>
                  <a:gd name="connsiteY4" fmla="*/ 4457 h 10000"/>
                  <a:gd name="connsiteX5" fmla="*/ 1512 w 10000"/>
                  <a:gd name="connsiteY5" fmla="*/ 4562 h 10000"/>
                  <a:gd name="connsiteX6" fmla="*/ 6298 w 10000"/>
                  <a:gd name="connsiteY6" fmla="*/ 0 h 10000"/>
                  <a:gd name="connsiteX0" fmla="*/ 6298 w 10000"/>
                  <a:gd name="connsiteY0" fmla="*/ 0 h 10000"/>
                  <a:gd name="connsiteX1" fmla="*/ 3872 w 10000"/>
                  <a:gd name="connsiteY1" fmla="*/ 4000 h 10000"/>
                  <a:gd name="connsiteX2" fmla="*/ 10000 w 10000"/>
                  <a:gd name="connsiteY2" fmla="*/ 4000 h 10000"/>
                  <a:gd name="connsiteX3" fmla="*/ 0 w 10000"/>
                  <a:gd name="connsiteY3" fmla="*/ 10000 h 10000"/>
                  <a:gd name="connsiteX4" fmla="*/ 5626 w 10000"/>
                  <a:gd name="connsiteY4" fmla="*/ 4570 h 10000"/>
                  <a:gd name="connsiteX5" fmla="*/ 1512 w 10000"/>
                  <a:gd name="connsiteY5" fmla="*/ 4562 h 10000"/>
                  <a:gd name="connsiteX6" fmla="*/ 6298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6298" y="0"/>
                    </a:moveTo>
                    <a:lnTo>
                      <a:pt x="3872" y="4000"/>
                    </a:lnTo>
                    <a:lnTo>
                      <a:pt x="10000" y="4000"/>
                    </a:lnTo>
                    <a:lnTo>
                      <a:pt x="0" y="10000"/>
                    </a:lnTo>
                    <a:lnTo>
                      <a:pt x="5626" y="4570"/>
                    </a:lnTo>
                    <a:lnTo>
                      <a:pt x="1512" y="4562"/>
                    </a:lnTo>
                    <a:lnTo>
                      <a:pt x="6298" y="0"/>
                    </a:lnTo>
                    <a:close/>
                  </a:path>
                </a:pathLst>
              </a:custGeom>
              <a:solidFill>
                <a:srgbClr val="FFBE0C"/>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mn-cs"/>
                </a:endParaRPr>
              </a:p>
            </p:txBody>
          </p:sp>
        </p:grpSp>
      </p:grpSp>
    </p:spTree>
    <p:extLst>
      <p:ext uri="{BB962C8B-B14F-4D97-AF65-F5344CB8AC3E}">
        <p14:creationId xmlns:p14="http://schemas.microsoft.com/office/powerpoint/2010/main" val="12203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22" presetClass="entr" presetSubtype="8"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10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right)">
                                      <p:cBhvr>
                                        <p:cTn id="40" dur="1000"/>
                                        <p:tgtEl>
                                          <p:spTgt spid="3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animBg="1"/>
      <p:bldP spid="33" grpId="0" animBg="1"/>
      <p:bldP spid="35" grpId="0" animBg="1"/>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9F097F4B-41A6-41B9-93D2-BB78A16F9BB0}"/>
              </a:ext>
            </a:extLst>
          </p:cNvPr>
          <p:cNvSpPr>
            <a:spLocks noGrp="1"/>
          </p:cNvSpPr>
          <p:nvPr>
            <p:ph type="title"/>
          </p:nvPr>
        </p:nvSpPr>
        <p:spPr>
          <a:xfrm>
            <a:off x="274639" y="295274"/>
            <a:ext cx="11889564" cy="917575"/>
          </a:xfrm>
        </p:spPr>
        <p:txBody>
          <a:bodyPr vert="horz" wrap="square" lIns="146304" tIns="91440" rIns="146304" bIns="91440" rtlCol="0" anchor="t">
            <a:noAutofit/>
          </a:bodyPr>
          <a:lstStyle/>
          <a:p>
            <a:r>
              <a:rPr lang="en-US"/>
              <a:t>The IoT Pattern is Broadly Applicable Across Industries</a:t>
            </a:r>
          </a:p>
        </p:txBody>
      </p:sp>
      <p:grpSp>
        <p:nvGrpSpPr>
          <p:cNvPr id="55" name="connected dots overlay">
            <a:extLst>
              <a:ext uri="{FF2B5EF4-FFF2-40B4-BE49-F238E27FC236}">
                <a16:creationId xmlns:a16="http://schemas.microsoft.com/office/drawing/2014/main" id="{7A221F18-AEC3-4DDA-AE78-450FDF8BF538}"/>
              </a:ext>
            </a:extLst>
          </p:cNvPr>
          <p:cNvGrpSpPr/>
          <p:nvPr/>
        </p:nvGrpSpPr>
        <p:grpSpPr>
          <a:xfrm>
            <a:off x="1127261" y="1803258"/>
            <a:ext cx="10054786" cy="4032423"/>
            <a:chOff x="1195841" y="1826118"/>
            <a:chExt cx="10054786" cy="4032423"/>
          </a:xfrm>
        </p:grpSpPr>
        <p:cxnSp>
          <p:nvCxnSpPr>
            <p:cNvPr id="56" name="Straight Connector 55">
              <a:extLst>
                <a:ext uri="{FF2B5EF4-FFF2-40B4-BE49-F238E27FC236}">
                  <a16:creationId xmlns:a16="http://schemas.microsoft.com/office/drawing/2014/main" id="{A4D909A3-E0ED-4C91-8F53-8FE5AFFD7959}"/>
                </a:ext>
              </a:extLst>
            </p:cNvPr>
            <p:cNvCxnSpPr/>
            <p:nvPr/>
          </p:nvCxnSpPr>
          <p:spPr>
            <a:xfrm flipH="1">
              <a:off x="1436112" y="4454194"/>
              <a:ext cx="746106" cy="2243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63F56FE-42FB-4401-9504-632DD70B4D54}"/>
                </a:ext>
              </a:extLst>
            </p:cNvPr>
            <p:cNvCxnSpPr>
              <a:endCxn id="193" idx="3"/>
            </p:cNvCxnSpPr>
            <p:nvPr/>
          </p:nvCxnSpPr>
          <p:spPr>
            <a:xfrm>
              <a:off x="9575364" y="5280047"/>
              <a:ext cx="625941" cy="57849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24CE807-8BF0-4BFE-A0E1-8D638509226E}"/>
                </a:ext>
              </a:extLst>
            </p:cNvPr>
            <p:cNvCxnSpPr/>
            <p:nvPr/>
          </p:nvCxnSpPr>
          <p:spPr>
            <a:xfrm flipV="1">
              <a:off x="3795922" y="5462134"/>
              <a:ext cx="1405638" cy="19294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DE3F901-362B-4BC6-9AC2-29F2E773A60E}"/>
                </a:ext>
              </a:extLst>
            </p:cNvPr>
            <p:cNvCxnSpPr/>
            <p:nvPr/>
          </p:nvCxnSpPr>
          <p:spPr>
            <a:xfrm flipV="1">
              <a:off x="6707260" y="5221379"/>
              <a:ext cx="308364" cy="49180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08B91EE-FCE2-4197-9AA1-3C77162393AF}"/>
                </a:ext>
              </a:extLst>
            </p:cNvPr>
            <p:cNvCxnSpPr/>
            <p:nvPr/>
          </p:nvCxnSpPr>
          <p:spPr>
            <a:xfrm>
              <a:off x="5526062" y="5383481"/>
              <a:ext cx="673648" cy="462390"/>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27044F2-DFD1-4BB4-B27E-D46C566BD86A}"/>
                </a:ext>
              </a:extLst>
            </p:cNvPr>
            <p:cNvCxnSpPr>
              <a:cxnSpLocks/>
              <a:stCxn id="199" idx="7"/>
            </p:cNvCxnSpPr>
            <p:nvPr/>
          </p:nvCxnSpPr>
          <p:spPr>
            <a:xfrm flipH="1" flipV="1">
              <a:off x="10389362" y="4280688"/>
              <a:ext cx="710499" cy="51315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4C07BB-FFA6-4F48-8D2E-6709DE12A4F2}"/>
                </a:ext>
              </a:extLst>
            </p:cNvPr>
            <p:cNvCxnSpPr>
              <a:stCxn id="181" idx="55"/>
            </p:cNvCxnSpPr>
            <p:nvPr/>
          </p:nvCxnSpPr>
          <p:spPr>
            <a:xfrm flipH="1">
              <a:off x="10235353" y="3299962"/>
              <a:ext cx="1015274" cy="74964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961D1DF-A9CE-4310-9127-86187A06131A}"/>
                </a:ext>
              </a:extLst>
            </p:cNvPr>
            <p:cNvCxnSpPr/>
            <p:nvPr/>
          </p:nvCxnSpPr>
          <p:spPr>
            <a:xfrm flipH="1" flipV="1">
              <a:off x="9725886" y="3034864"/>
              <a:ext cx="349447" cy="978336"/>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A5B120B-A33A-4237-91AA-AFAB78E79D06}"/>
                </a:ext>
              </a:extLst>
            </p:cNvPr>
            <p:cNvCxnSpPr>
              <a:stCxn id="156" idx="6"/>
            </p:cNvCxnSpPr>
            <p:nvPr/>
          </p:nvCxnSpPr>
          <p:spPr>
            <a:xfrm flipH="1" flipV="1">
              <a:off x="7305476" y="5046293"/>
              <a:ext cx="674578" cy="50012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1C2DCB1-7143-48B7-B785-07C89C9B7558}"/>
                </a:ext>
              </a:extLst>
            </p:cNvPr>
            <p:cNvCxnSpPr/>
            <p:nvPr/>
          </p:nvCxnSpPr>
          <p:spPr>
            <a:xfrm flipH="1" flipV="1">
              <a:off x="8246621" y="4214518"/>
              <a:ext cx="889877" cy="80354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124D44F-8019-47E3-B49A-5A330E7FD942}"/>
                </a:ext>
              </a:extLst>
            </p:cNvPr>
            <p:cNvCxnSpPr>
              <a:cxnSpLocks/>
              <a:endCxn id="131" idx="38"/>
            </p:cNvCxnSpPr>
            <p:nvPr/>
          </p:nvCxnSpPr>
          <p:spPr>
            <a:xfrm>
              <a:off x="4286582" y="3045920"/>
              <a:ext cx="131866" cy="134253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72AE875-3E22-4F52-8D5F-1A0F2E640E3D}"/>
                </a:ext>
              </a:extLst>
            </p:cNvPr>
            <p:cNvCxnSpPr>
              <a:endCxn id="188" idx="8"/>
            </p:cNvCxnSpPr>
            <p:nvPr/>
          </p:nvCxnSpPr>
          <p:spPr>
            <a:xfrm flipH="1" flipV="1">
              <a:off x="9131388" y="2147994"/>
              <a:ext cx="380278" cy="36851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25A928-35B6-405B-BB47-F019AB5333DB}"/>
                </a:ext>
              </a:extLst>
            </p:cNvPr>
            <p:cNvCxnSpPr>
              <a:cxnSpLocks/>
            </p:cNvCxnSpPr>
            <p:nvPr/>
          </p:nvCxnSpPr>
          <p:spPr>
            <a:xfrm flipH="1">
              <a:off x="9800980" y="2165498"/>
              <a:ext cx="832173" cy="53564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5A2E88F-AB3D-469A-BC8E-44A1DD61C141}"/>
                </a:ext>
              </a:extLst>
            </p:cNvPr>
            <p:cNvCxnSpPr>
              <a:stCxn id="163" idx="31"/>
            </p:cNvCxnSpPr>
            <p:nvPr/>
          </p:nvCxnSpPr>
          <p:spPr>
            <a:xfrm flipH="1">
              <a:off x="9099998" y="1927594"/>
              <a:ext cx="1596736" cy="9432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E4D67F3-15AC-48AD-90F8-3293880494B0}"/>
                </a:ext>
              </a:extLst>
            </p:cNvPr>
            <p:cNvCxnSpPr>
              <a:cxnSpLocks/>
              <a:stCxn id="175" idx="16"/>
            </p:cNvCxnSpPr>
            <p:nvPr/>
          </p:nvCxnSpPr>
          <p:spPr>
            <a:xfrm flipH="1">
              <a:off x="7101840" y="2916108"/>
              <a:ext cx="681466" cy="250002"/>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C6E0F91-8CAC-41E0-97A2-3E34EA74FDBB}"/>
                </a:ext>
              </a:extLst>
            </p:cNvPr>
            <p:cNvCxnSpPr>
              <a:cxnSpLocks/>
            </p:cNvCxnSpPr>
            <p:nvPr/>
          </p:nvCxnSpPr>
          <p:spPr>
            <a:xfrm flipH="1">
              <a:off x="8431254" y="2916601"/>
              <a:ext cx="1101366" cy="95036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C35DD08-7F0D-4760-B079-A1D7F168C7D3}"/>
                </a:ext>
              </a:extLst>
            </p:cNvPr>
            <p:cNvCxnSpPr>
              <a:stCxn id="169" idx="0"/>
              <a:endCxn id="188" idx="9"/>
            </p:cNvCxnSpPr>
            <p:nvPr/>
          </p:nvCxnSpPr>
          <p:spPr>
            <a:xfrm flipV="1">
              <a:off x="8219275" y="2170854"/>
              <a:ext cx="582147" cy="400560"/>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90B7A23-DEED-4F3B-9C33-56DF8C9FDE2D}"/>
                </a:ext>
              </a:extLst>
            </p:cNvPr>
            <p:cNvCxnSpPr>
              <a:cxnSpLocks/>
            </p:cNvCxnSpPr>
            <p:nvPr/>
          </p:nvCxnSpPr>
          <p:spPr>
            <a:xfrm flipH="1" flipV="1">
              <a:off x="6875780" y="4249420"/>
              <a:ext cx="235670" cy="436882"/>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05E892-01DE-47B7-9D56-4451F381F804}"/>
                </a:ext>
              </a:extLst>
            </p:cNvPr>
            <p:cNvCxnSpPr>
              <a:cxnSpLocks/>
              <a:stCxn id="150" idx="13"/>
            </p:cNvCxnSpPr>
            <p:nvPr/>
          </p:nvCxnSpPr>
          <p:spPr>
            <a:xfrm flipH="1" flipV="1">
              <a:off x="7119621" y="3873500"/>
              <a:ext cx="870250" cy="17614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17EDFD8-0A27-43E9-AC7F-C3E785EF0438}"/>
                </a:ext>
              </a:extLst>
            </p:cNvPr>
            <p:cNvCxnSpPr>
              <a:cxnSpLocks/>
              <a:endCxn id="150" idx="26"/>
            </p:cNvCxnSpPr>
            <p:nvPr/>
          </p:nvCxnSpPr>
          <p:spPr>
            <a:xfrm flipH="1" flipV="1">
              <a:off x="8332871" y="4049648"/>
              <a:ext cx="1547730" cy="6515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F84EFBE-B1D4-40B6-81C5-92902D80848B}"/>
                </a:ext>
              </a:extLst>
            </p:cNvPr>
            <p:cNvCxnSpPr>
              <a:cxnSpLocks/>
            </p:cNvCxnSpPr>
            <p:nvPr/>
          </p:nvCxnSpPr>
          <p:spPr>
            <a:xfrm flipH="1">
              <a:off x="6442710" y="1826118"/>
              <a:ext cx="266465" cy="772302"/>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D15E6E4-5E62-4F03-90AD-2FC525274FD9}"/>
                </a:ext>
              </a:extLst>
            </p:cNvPr>
            <p:cNvCxnSpPr>
              <a:cxnSpLocks/>
            </p:cNvCxnSpPr>
            <p:nvPr/>
          </p:nvCxnSpPr>
          <p:spPr>
            <a:xfrm>
              <a:off x="5261152" y="1960195"/>
              <a:ext cx="461468" cy="72458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E3C3341-6246-4A31-9822-CD1A04ADE960}"/>
                </a:ext>
              </a:extLst>
            </p:cNvPr>
            <p:cNvCxnSpPr>
              <a:cxnSpLocks/>
              <a:stCxn id="116" idx="8"/>
            </p:cNvCxnSpPr>
            <p:nvPr/>
          </p:nvCxnSpPr>
          <p:spPr>
            <a:xfrm>
              <a:off x="4465511" y="2970086"/>
              <a:ext cx="896429" cy="14141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3B83444-9370-474E-BF49-B0C58F87205C}"/>
                </a:ext>
              </a:extLst>
            </p:cNvPr>
            <p:cNvCxnSpPr>
              <a:cxnSpLocks/>
              <a:stCxn id="131" idx="78"/>
            </p:cNvCxnSpPr>
            <p:nvPr/>
          </p:nvCxnSpPr>
          <p:spPr>
            <a:xfrm flipH="1">
              <a:off x="2926404" y="4382227"/>
              <a:ext cx="1295138" cy="1800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3B77E26-1452-42FE-B693-ADAEE84772FC}"/>
                </a:ext>
              </a:extLst>
            </p:cNvPr>
            <p:cNvCxnSpPr>
              <a:cxnSpLocks/>
            </p:cNvCxnSpPr>
            <p:nvPr/>
          </p:nvCxnSpPr>
          <p:spPr>
            <a:xfrm>
              <a:off x="2858679" y="4620885"/>
              <a:ext cx="706483" cy="90027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5CCE11B-F31B-4F1B-852E-120EE5FD6F07}"/>
                </a:ext>
              </a:extLst>
            </p:cNvPr>
            <p:cNvCxnSpPr>
              <a:cxnSpLocks/>
              <a:endCxn id="131" idx="53"/>
            </p:cNvCxnSpPr>
            <p:nvPr/>
          </p:nvCxnSpPr>
          <p:spPr>
            <a:xfrm flipH="1" flipV="1">
              <a:off x="4776265" y="4701983"/>
              <a:ext cx="398915" cy="45138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2DCC86B-716E-4C15-BD26-801953EDA703}"/>
                </a:ext>
              </a:extLst>
            </p:cNvPr>
            <p:cNvCxnSpPr>
              <a:cxnSpLocks/>
            </p:cNvCxnSpPr>
            <p:nvPr/>
          </p:nvCxnSpPr>
          <p:spPr>
            <a:xfrm flipH="1">
              <a:off x="4725716" y="4046220"/>
              <a:ext cx="699724" cy="34841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251544-2B03-4D70-92B7-C78A118D4535}"/>
                </a:ext>
              </a:extLst>
            </p:cNvPr>
            <p:cNvCxnSpPr>
              <a:endCxn id="116" idx="21"/>
            </p:cNvCxnSpPr>
            <p:nvPr/>
          </p:nvCxnSpPr>
          <p:spPr>
            <a:xfrm flipV="1">
              <a:off x="3135564" y="2947226"/>
              <a:ext cx="985189" cy="227816"/>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E4B5457-9635-453B-8096-4B3026102E39}"/>
                </a:ext>
              </a:extLst>
            </p:cNvPr>
            <p:cNvCxnSpPr>
              <a:cxnSpLocks/>
              <a:endCxn id="116" idx="26"/>
            </p:cNvCxnSpPr>
            <p:nvPr/>
          </p:nvCxnSpPr>
          <p:spPr>
            <a:xfrm>
              <a:off x="3945386" y="1876070"/>
              <a:ext cx="231786" cy="85786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58A191-5DFC-4859-8359-B984AC894DD6}"/>
                </a:ext>
              </a:extLst>
            </p:cNvPr>
            <p:cNvCxnSpPr>
              <a:cxnSpLocks/>
              <a:stCxn id="113" idx="38"/>
            </p:cNvCxnSpPr>
            <p:nvPr/>
          </p:nvCxnSpPr>
          <p:spPr>
            <a:xfrm flipH="1">
              <a:off x="2528790" y="3286141"/>
              <a:ext cx="421468" cy="97527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910D8EC-F660-4880-9E59-EBB83AB5BAAE}"/>
                </a:ext>
              </a:extLst>
            </p:cNvPr>
            <p:cNvCxnSpPr>
              <a:cxnSpLocks/>
              <a:stCxn id="97" idx="6"/>
              <a:endCxn id="109" idx="10"/>
            </p:cNvCxnSpPr>
            <p:nvPr/>
          </p:nvCxnSpPr>
          <p:spPr>
            <a:xfrm>
              <a:off x="2468667" y="1994329"/>
              <a:ext cx="373489" cy="79638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9532B65-DD1F-4AA5-A9AE-E1C3CDB7A697}"/>
                </a:ext>
              </a:extLst>
            </p:cNvPr>
            <p:cNvCxnSpPr>
              <a:stCxn id="103" idx="22"/>
            </p:cNvCxnSpPr>
            <p:nvPr/>
          </p:nvCxnSpPr>
          <p:spPr>
            <a:xfrm>
              <a:off x="1195841" y="2805381"/>
              <a:ext cx="1522842" cy="39014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7AE545B-6AD6-4327-B92D-E0DD7E955CF4}"/>
                </a:ext>
              </a:extLst>
            </p:cNvPr>
            <p:cNvCxnSpPr>
              <a:cxnSpLocks/>
              <a:stCxn id="136" idx="5"/>
            </p:cNvCxnSpPr>
            <p:nvPr/>
          </p:nvCxnSpPr>
          <p:spPr>
            <a:xfrm flipV="1">
              <a:off x="2307783" y="4601716"/>
              <a:ext cx="256175" cy="101373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9" name="Auto">
            <a:extLst>
              <a:ext uri="{FF2B5EF4-FFF2-40B4-BE49-F238E27FC236}">
                <a16:creationId xmlns:a16="http://schemas.microsoft.com/office/drawing/2014/main" id="{71A346A7-C9AE-4065-968D-D08E1151CE57}"/>
              </a:ext>
            </a:extLst>
          </p:cNvPr>
          <p:cNvGrpSpPr/>
          <p:nvPr/>
        </p:nvGrpSpPr>
        <p:grpSpPr>
          <a:xfrm>
            <a:off x="4676139" y="1573786"/>
            <a:ext cx="968599" cy="650490"/>
            <a:chOff x="4799714" y="1909249"/>
            <a:chExt cx="968599" cy="650490"/>
          </a:xfrm>
        </p:grpSpPr>
        <p:sp>
          <p:nvSpPr>
            <p:cNvPr id="90" name="Freeform 8">
              <a:extLst>
                <a:ext uri="{FF2B5EF4-FFF2-40B4-BE49-F238E27FC236}">
                  <a16:creationId xmlns:a16="http://schemas.microsoft.com/office/drawing/2014/main" id="{7A112002-9F96-4CF2-9331-27B237DEBFF1}"/>
                </a:ext>
              </a:extLst>
            </p:cNvPr>
            <p:cNvSpPr>
              <a:spLocks noChangeAspect="1" noEditPoints="1"/>
            </p:cNvSpPr>
            <p:nvPr/>
          </p:nvSpPr>
          <p:spPr bwMode="auto">
            <a:xfrm>
              <a:off x="5023748" y="1909249"/>
              <a:ext cx="497620" cy="415512"/>
            </a:xfrm>
            <a:custGeom>
              <a:avLst/>
              <a:gdLst>
                <a:gd name="T0" fmla="*/ 662 w 800"/>
                <a:gd name="T1" fmla="*/ 60 h 668"/>
                <a:gd name="T2" fmla="*/ 642 w 800"/>
                <a:gd name="T3" fmla="*/ 26 h 668"/>
                <a:gd name="T4" fmla="*/ 606 w 800"/>
                <a:gd name="T5" fmla="*/ 4 h 668"/>
                <a:gd name="T6" fmla="*/ 480 w 800"/>
                <a:gd name="T7" fmla="*/ 0 h 668"/>
                <a:gd name="T8" fmla="*/ 228 w 800"/>
                <a:gd name="T9" fmla="*/ 0 h 668"/>
                <a:gd name="T10" fmla="*/ 180 w 800"/>
                <a:gd name="T11" fmla="*/ 10 h 668"/>
                <a:gd name="T12" fmla="*/ 150 w 800"/>
                <a:gd name="T13" fmla="*/ 36 h 668"/>
                <a:gd name="T14" fmla="*/ 72 w 800"/>
                <a:gd name="T15" fmla="*/ 228 h 668"/>
                <a:gd name="T16" fmla="*/ 50 w 800"/>
                <a:gd name="T17" fmla="*/ 236 h 668"/>
                <a:gd name="T18" fmla="*/ 16 w 800"/>
                <a:gd name="T19" fmla="*/ 268 h 668"/>
                <a:gd name="T20" fmla="*/ 0 w 800"/>
                <a:gd name="T21" fmla="*/ 320 h 668"/>
                <a:gd name="T22" fmla="*/ 64 w 800"/>
                <a:gd name="T23" fmla="*/ 606 h 668"/>
                <a:gd name="T24" fmla="*/ 70 w 800"/>
                <a:gd name="T25" fmla="*/ 634 h 668"/>
                <a:gd name="T26" fmla="*/ 92 w 800"/>
                <a:gd name="T27" fmla="*/ 660 h 668"/>
                <a:gd name="T28" fmla="*/ 124 w 800"/>
                <a:gd name="T29" fmla="*/ 668 h 668"/>
                <a:gd name="T30" fmla="*/ 156 w 800"/>
                <a:gd name="T31" fmla="*/ 660 h 668"/>
                <a:gd name="T32" fmla="*/ 178 w 800"/>
                <a:gd name="T33" fmla="*/ 632 h 668"/>
                <a:gd name="T34" fmla="*/ 184 w 800"/>
                <a:gd name="T35" fmla="*/ 536 h 668"/>
                <a:gd name="T36" fmla="*/ 616 w 800"/>
                <a:gd name="T37" fmla="*/ 606 h 668"/>
                <a:gd name="T38" fmla="*/ 620 w 800"/>
                <a:gd name="T39" fmla="*/ 632 h 668"/>
                <a:gd name="T40" fmla="*/ 644 w 800"/>
                <a:gd name="T41" fmla="*/ 660 h 668"/>
                <a:gd name="T42" fmla="*/ 676 w 800"/>
                <a:gd name="T43" fmla="*/ 668 h 668"/>
                <a:gd name="T44" fmla="*/ 708 w 800"/>
                <a:gd name="T45" fmla="*/ 660 h 668"/>
                <a:gd name="T46" fmla="*/ 730 w 800"/>
                <a:gd name="T47" fmla="*/ 634 h 668"/>
                <a:gd name="T48" fmla="*/ 736 w 800"/>
                <a:gd name="T49" fmla="*/ 536 h 668"/>
                <a:gd name="T50" fmla="*/ 800 w 800"/>
                <a:gd name="T51" fmla="*/ 320 h 668"/>
                <a:gd name="T52" fmla="*/ 784 w 800"/>
                <a:gd name="T53" fmla="*/ 268 h 668"/>
                <a:gd name="T54" fmla="*/ 750 w 800"/>
                <a:gd name="T55" fmla="*/ 236 h 668"/>
                <a:gd name="T56" fmla="*/ 728 w 800"/>
                <a:gd name="T57" fmla="*/ 228 h 668"/>
                <a:gd name="T58" fmla="*/ 114 w 800"/>
                <a:gd name="T59" fmla="*/ 406 h 668"/>
                <a:gd name="T60" fmla="*/ 86 w 800"/>
                <a:gd name="T61" fmla="*/ 390 h 668"/>
                <a:gd name="T62" fmla="*/ 72 w 800"/>
                <a:gd name="T63" fmla="*/ 360 h 668"/>
                <a:gd name="T64" fmla="*/ 72 w 800"/>
                <a:gd name="T65" fmla="*/ 338 h 668"/>
                <a:gd name="T66" fmla="*/ 86 w 800"/>
                <a:gd name="T67" fmla="*/ 308 h 668"/>
                <a:gd name="T68" fmla="*/ 114 w 800"/>
                <a:gd name="T69" fmla="*/ 294 h 668"/>
                <a:gd name="T70" fmla="*/ 136 w 800"/>
                <a:gd name="T71" fmla="*/ 294 h 668"/>
                <a:gd name="T72" fmla="*/ 164 w 800"/>
                <a:gd name="T73" fmla="*/ 308 h 668"/>
                <a:gd name="T74" fmla="*/ 180 w 800"/>
                <a:gd name="T75" fmla="*/ 338 h 668"/>
                <a:gd name="T76" fmla="*/ 180 w 800"/>
                <a:gd name="T77" fmla="*/ 360 h 668"/>
                <a:gd name="T78" fmla="*/ 164 w 800"/>
                <a:gd name="T79" fmla="*/ 390 h 668"/>
                <a:gd name="T80" fmla="*/ 136 w 800"/>
                <a:gd name="T81" fmla="*/ 406 h 668"/>
                <a:gd name="T82" fmla="*/ 400 w 800"/>
                <a:gd name="T83" fmla="*/ 228 h 668"/>
                <a:gd name="T84" fmla="*/ 190 w 800"/>
                <a:gd name="T85" fmla="*/ 94 h 668"/>
                <a:gd name="T86" fmla="*/ 202 w 800"/>
                <a:gd name="T87" fmla="*/ 70 h 668"/>
                <a:gd name="T88" fmla="*/ 220 w 800"/>
                <a:gd name="T89" fmla="*/ 62 h 668"/>
                <a:gd name="T90" fmla="*/ 400 w 800"/>
                <a:gd name="T91" fmla="*/ 62 h 668"/>
                <a:gd name="T92" fmla="*/ 580 w 800"/>
                <a:gd name="T93" fmla="*/ 62 h 668"/>
                <a:gd name="T94" fmla="*/ 598 w 800"/>
                <a:gd name="T95" fmla="*/ 70 h 668"/>
                <a:gd name="T96" fmla="*/ 660 w 800"/>
                <a:gd name="T97" fmla="*/ 228 h 668"/>
                <a:gd name="T98" fmla="*/ 674 w 800"/>
                <a:gd name="T99" fmla="*/ 406 h 668"/>
                <a:gd name="T100" fmla="*/ 642 w 800"/>
                <a:gd name="T101" fmla="*/ 396 h 668"/>
                <a:gd name="T102" fmla="*/ 622 w 800"/>
                <a:gd name="T103" fmla="*/ 372 h 668"/>
                <a:gd name="T104" fmla="*/ 618 w 800"/>
                <a:gd name="T105" fmla="*/ 350 h 668"/>
                <a:gd name="T106" fmla="*/ 628 w 800"/>
                <a:gd name="T107" fmla="*/ 318 h 668"/>
                <a:gd name="T108" fmla="*/ 652 w 800"/>
                <a:gd name="T109" fmla="*/ 296 h 668"/>
                <a:gd name="T110" fmla="*/ 674 w 800"/>
                <a:gd name="T111" fmla="*/ 292 h 668"/>
                <a:gd name="T112" fmla="*/ 706 w 800"/>
                <a:gd name="T113" fmla="*/ 302 h 668"/>
                <a:gd name="T114" fmla="*/ 726 w 800"/>
                <a:gd name="T115" fmla="*/ 328 h 668"/>
                <a:gd name="T116" fmla="*/ 730 w 800"/>
                <a:gd name="T117" fmla="*/ 350 h 668"/>
                <a:gd name="T118" fmla="*/ 720 w 800"/>
                <a:gd name="T119" fmla="*/ 382 h 668"/>
                <a:gd name="T120" fmla="*/ 696 w 800"/>
                <a:gd name="T121" fmla="*/ 402 h 668"/>
                <a:gd name="T122" fmla="*/ 674 w 800"/>
                <a:gd name="T123" fmla="*/ 406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0" h="668">
                  <a:moveTo>
                    <a:pt x="728" y="228"/>
                  </a:moveTo>
                  <a:lnTo>
                    <a:pt x="662" y="60"/>
                  </a:lnTo>
                  <a:lnTo>
                    <a:pt x="662" y="60"/>
                  </a:lnTo>
                  <a:lnTo>
                    <a:pt x="656" y="48"/>
                  </a:lnTo>
                  <a:lnTo>
                    <a:pt x="650" y="36"/>
                  </a:lnTo>
                  <a:lnTo>
                    <a:pt x="642" y="26"/>
                  </a:lnTo>
                  <a:lnTo>
                    <a:pt x="632" y="18"/>
                  </a:lnTo>
                  <a:lnTo>
                    <a:pt x="620" y="10"/>
                  </a:lnTo>
                  <a:lnTo>
                    <a:pt x="606" y="4"/>
                  </a:lnTo>
                  <a:lnTo>
                    <a:pt x="590" y="0"/>
                  </a:lnTo>
                  <a:lnTo>
                    <a:pt x="572" y="0"/>
                  </a:lnTo>
                  <a:lnTo>
                    <a:pt x="480" y="0"/>
                  </a:lnTo>
                  <a:lnTo>
                    <a:pt x="322" y="0"/>
                  </a:lnTo>
                  <a:lnTo>
                    <a:pt x="228" y="0"/>
                  </a:lnTo>
                  <a:lnTo>
                    <a:pt x="228" y="0"/>
                  </a:lnTo>
                  <a:lnTo>
                    <a:pt x="210" y="0"/>
                  </a:lnTo>
                  <a:lnTo>
                    <a:pt x="194" y="4"/>
                  </a:lnTo>
                  <a:lnTo>
                    <a:pt x="180" y="10"/>
                  </a:lnTo>
                  <a:lnTo>
                    <a:pt x="168" y="18"/>
                  </a:lnTo>
                  <a:lnTo>
                    <a:pt x="158" y="26"/>
                  </a:lnTo>
                  <a:lnTo>
                    <a:pt x="150" y="36"/>
                  </a:lnTo>
                  <a:lnTo>
                    <a:pt x="144" y="48"/>
                  </a:lnTo>
                  <a:lnTo>
                    <a:pt x="138" y="60"/>
                  </a:lnTo>
                  <a:lnTo>
                    <a:pt x="72" y="228"/>
                  </a:lnTo>
                  <a:lnTo>
                    <a:pt x="72" y="228"/>
                  </a:lnTo>
                  <a:lnTo>
                    <a:pt x="62" y="232"/>
                  </a:lnTo>
                  <a:lnTo>
                    <a:pt x="50" y="236"/>
                  </a:lnTo>
                  <a:lnTo>
                    <a:pt x="38" y="244"/>
                  </a:lnTo>
                  <a:lnTo>
                    <a:pt x="26" y="254"/>
                  </a:lnTo>
                  <a:lnTo>
                    <a:pt x="16" y="268"/>
                  </a:lnTo>
                  <a:lnTo>
                    <a:pt x="8" y="282"/>
                  </a:lnTo>
                  <a:lnTo>
                    <a:pt x="2" y="300"/>
                  </a:lnTo>
                  <a:lnTo>
                    <a:pt x="0" y="320"/>
                  </a:lnTo>
                  <a:lnTo>
                    <a:pt x="0" y="536"/>
                  </a:lnTo>
                  <a:lnTo>
                    <a:pt x="64" y="536"/>
                  </a:lnTo>
                  <a:lnTo>
                    <a:pt x="64" y="606"/>
                  </a:lnTo>
                  <a:lnTo>
                    <a:pt x="64" y="606"/>
                  </a:lnTo>
                  <a:lnTo>
                    <a:pt x="66" y="620"/>
                  </a:lnTo>
                  <a:lnTo>
                    <a:pt x="70" y="634"/>
                  </a:lnTo>
                  <a:lnTo>
                    <a:pt x="74" y="644"/>
                  </a:lnTo>
                  <a:lnTo>
                    <a:pt x="82" y="652"/>
                  </a:lnTo>
                  <a:lnTo>
                    <a:pt x="92" y="660"/>
                  </a:lnTo>
                  <a:lnTo>
                    <a:pt x="102" y="664"/>
                  </a:lnTo>
                  <a:lnTo>
                    <a:pt x="112" y="668"/>
                  </a:lnTo>
                  <a:lnTo>
                    <a:pt x="124" y="668"/>
                  </a:lnTo>
                  <a:lnTo>
                    <a:pt x="136" y="668"/>
                  </a:lnTo>
                  <a:lnTo>
                    <a:pt x="146" y="664"/>
                  </a:lnTo>
                  <a:lnTo>
                    <a:pt x="156" y="660"/>
                  </a:lnTo>
                  <a:lnTo>
                    <a:pt x="166" y="652"/>
                  </a:lnTo>
                  <a:lnTo>
                    <a:pt x="172" y="644"/>
                  </a:lnTo>
                  <a:lnTo>
                    <a:pt x="178" y="632"/>
                  </a:lnTo>
                  <a:lnTo>
                    <a:pt x="182" y="620"/>
                  </a:lnTo>
                  <a:lnTo>
                    <a:pt x="184" y="606"/>
                  </a:lnTo>
                  <a:lnTo>
                    <a:pt x="184" y="536"/>
                  </a:lnTo>
                  <a:lnTo>
                    <a:pt x="400" y="536"/>
                  </a:lnTo>
                  <a:lnTo>
                    <a:pt x="616" y="536"/>
                  </a:lnTo>
                  <a:lnTo>
                    <a:pt x="616" y="606"/>
                  </a:lnTo>
                  <a:lnTo>
                    <a:pt x="616" y="606"/>
                  </a:lnTo>
                  <a:lnTo>
                    <a:pt x="616" y="620"/>
                  </a:lnTo>
                  <a:lnTo>
                    <a:pt x="620" y="632"/>
                  </a:lnTo>
                  <a:lnTo>
                    <a:pt x="626" y="644"/>
                  </a:lnTo>
                  <a:lnTo>
                    <a:pt x="634" y="652"/>
                  </a:lnTo>
                  <a:lnTo>
                    <a:pt x="644" y="660"/>
                  </a:lnTo>
                  <a:lnTo>
                    <a:pt x="654" y="664"/>
                  </a:lnTo>
                  <a:lnTo>
                    <a:pt x="664" y="668"/>
                  </a:lnTo>
                  <a:lnTo>
                    <a:pt x="676" y="668"/>
                  </a:lnTo>
                  <a:lnTo>
                    <a:pt x="688" y="668"/>
                  </a:lnTo>
                  <a:lnTo>
                    <a:pt x="698" y="664"/>
                  </a:lnTo>
                  <a:lnTo>
                    <a:pt x="708" y="660"/>
                  </a:lnTo>
                  <a:lnTo>
                    <a:pt x="718" y="652"/>
                  </a:lnTo>
                  <a:lnTo>
                    <a:pt x="724" y="644"/>
                  </a:lnTo>
                  <a:lnTo>
                    <a:pt x="730" y="634"/>
                  </a:lnTo>
                  <a:lnTo>
                    <a:pt x="734" y="620"/>
                  </a:lnTo>
                  <a:lnTo>
                    <a:pt x="736" y="606"/>
                  </a:lnTo>
                  <a:lnTo>
                    <a:pt x="736" y="536"/>
                  </a:lnTo>
                  <a:lnTo>
                    <a:pt x="800" y="536"/>
                  </a:lnTo>
                  <a:lnTo>
                    <a:pt x="800" y="320"/>
                  </a:lnTo>
                  <a:lnTo>
                    <a:pt x="800" y="320"/>
                  </a:lnTo>
                  <a:lnTo>
                    <a:pt x="798" y="300"/>
                  </a:lnTo>
                  <a:lnTo>
                    <a:pt x="792" y="282"/>
                  </a:lnTo>
                  <a:lnTo>
                    <a:pt x="784" y="268"/>
                  </a:lnTo>
                  <a:lnTo>
                    <a:pt x="774" y="254"/>
                  </a:lnTo>
                  <a:lnTo>
                    <a:pt x="762" y="244"/>
                  </a:lnTo>
                  <a:lnTo>
                    <a:pt x="750" y="236"/>
                  </a:lnTo>
                  <a:lnTo>
                    <a:pt x="738" y="232"/>
                  </a:lnTo>
                  <a:lnTo>
                    <a:pt x="728" y="228"/>
                  </a:lnTo>
                  <a:lnTo>
                    <a:pt x="728" y="228"/>
                  </a:lnTo>
                  <a:close/>
                  <a:moveTo>
                    <a:pt x="126" y="406"/>
                  </a:moveTo>
                  <a:lnTo>
                    <a:pt x="126" y="406"/>
                  </a:lnTo>
                  <a:lnTo>
                    <a:pt x="114" y="406"/>
                  </a:lnTo>
                  <a:lnTo>
                    <a:pt x="104" y="402"/>
                  </a:lnTo>
                  <a:lnTo>
                    <a:pt x="94" y="396"/>
                  </a:lnTo>
                  <a:lnTo>
                    <a:pt x="86" y="390"/>
                  </a:lnTo>
                  <a:lnTo>
                    <a:pt x="80" y="382"/>
                  </a:lnTo>
                  <a:lnTo>
                    <a:pt x="74" y="372"/>
                  </a:lnTo>
                  <a:lnTo>
                    <a:pt x="72" y="360"/>
                  </a:lnTo>
                  <a:lnTo>
                    <a:pt x="70" y="350"/>
                  </a:lnTo>
                  <a:lnTo>
                    <a:pt x="70" y="350"/>
                  </a:lnTo>
                  <a:lnTo>
                    <a:pt x="72" y="338"/>
                  </a:lnTo>
                  <a:lnTo>
                    <a:pt x="74" y="328"/>
                  </a:lnTo>
                  <a:lnTo>
                    <a:pt x="80" y="318"/>
                  </a:lnTo>
                  <a:lnTo>
                    <a:pt x="86" y="308"/>
                  </a:lnTo>
                  <a:lnTo>
                    <a:pt x="94" y="302"/>
                  </a:lnTo>
                  <a:lnTo>
                    <a:pt x="104" y="296"/>
                  </a:lnTo>
                  <a:lnTo>
                    <a:pt x="114" y="294"/>
                  </a:lnTo>
                  <a:lnTo>
                    <a:pt x="126" y="292"/>
                  </a:lnTo>
                  <a:lnTo>
                    <a:pt x="126" y="292"/>
                  </a:lnTo>
                  <a:lnTo>
                    <a:pt x="136" y="294"/>
                  </a:lnTo>
                  <a:lnTo>
                    <a:pt x="148" y="296"/>
                  </a:lnTo>
                  <a:lnTo>
                    <a:pt x="156" y="302"/>
                  </a:lnTo>
                  <a:lnTo>
                    <a:pt x="164" y="308"/>
                  </a:lnTo>
                  <a:lnTo>
                    <a:pt x="172" y="318"/>
                  </a:lnTo>
                  <a:lnTo>
                    <a:pt x="176" y="328"/>
                  </a:lnTo>
                  <a:lnTo>
                    <a:pt x="180" y="338"/>
                  </a:lnTo>
                  <a:lnTo>
                    <a:pt x="182" y="350"/>
                  </a:lnTo>
                  <a:lnTo>
                    <a:pt x="182" y="350"/>
                  </a:lnTo>
                  <a:lnTo>
                    <a:pt x="180" y="360"/>
                  </a:lnTo>
                  <a:lnTo>
                    <a:pt x="176" y="372"/>
                  </a:lnTo>
                  <a:lnTo>
                    <a:pt x="172" y="382"/>
                  </a:lnTo>
                  <a:lnTo>
                    <a:pt x="164" y="390"/>
                  </a:lnTo>
                  <a:lnTo>
                    <a:pt x="156" y="396"/>
                  </a:lnTo>
                  <a:lnTo>
                    <a:pt x="148" y="402"/>
                  </a:lnTo>
                  <a:lnTo>
                    <a:pt x="136" y="406"/>
                  </a:lnTo>
                  <a:lnTo>
                    <a:pt x="126" y="406"/>
                  </a:lnTo>
                  <a:lnTo>
                    <a:pt x="126" y="406"/>
                  </a:lnTo>
                  <a:close/>
                  <a:moveTo>
                    <a:pt x="400" y="228"/>
                  </a:moveTo>
                  <a:lnTo>
                    <a:pt x="400" y="228"/>
                  </a:lnTo>
                  <a:lnTo>
                    <a:pt x="140" y="228"/>
                  </a:lnTo>
                  <a:lnTo>
                    <a:pt x="190" y="94"/>
                  </a:lnTo>
                  <a:lnTo>
                    <a:pt x="190" y="94"/>
                  </a:lnTo>
                  <a:lnTo>
                    <a:pt x="196" y="80"/>
                  </a:lnTo>
                  <a:lnTo>
                    <a:pt x="202" y="70"/>
                  </a:lnTo>
                  <a:lnTo>
                    <a:pt x="208" y="66"/>
                  </a:lnTo>
                  <a:lnTo>
                    <a:pt x="212" y="64"/>
                  </a:lnTo>
                  <a:lnTo>
                    <a:pt x="220" y="62"/>
                  </a:lnTo>
                  <a:lnTo>
                    <a:pt x="226" y="62"/>
                  </a:lnTo>
                  <a:lnTo>
                    <a:pt x="400" y="62"/>
                  </a:lnTo>
                  <a:lnTo>
                    <a:pt x="400" y="62"/>
                  </a:lnTo>
                  <a:lnTo>
                    <a:pt x="574" y="62"/>
                  </a:lnTo>
                  <a:lnTo>
                    <a:pt x="574" y="62"/>
                  </a:lnTo>
                  <a:lnTo>
                    <a:pt x="580" y="62"/>
                  </a:lnTo>
                  <a:lnTo>
                    <a:pt x="588" y="64"/>
                  </a:lnTo>
                  <a:lnTo>
                    <a:pt x="592" y="66"/>
                  </a:lnTo>
                  <a:lnTo>
                    <a:pt x="598" y="70"/>
                  </a:lnTo>
                  <a:lnTo>
                    <a:pt x="604" y="80"/>
                  </a:lnTo>
                  <a:lnTo>
                    <a:pt x="610" y="94"/>
                  </a:lnTo>
                  <a:lnTo>
                    <a:pt x="660" y="228"/>
                  </a:lnTo>
                  <a:lnTo>
                    <a:pt x="400" y="228"/>
                  </a:lnTo>
                  <a:close/>
                  <a:moveTo>
                    <a:pt x="674" y="406"/>
                  </a:moveTo>
                  <a:lnTo>
                    <a:pt x="674" y="406"/>
                  </a:lnTo>
                  <a:lnTo>
                    <a:pt x="662" y="406"/>
                  </a:lnTo>
                  <a:lnTo>
                    <a:pt x="652" y="402"/>
                  </a:lnTo>
                  <a:lnTo>
                    <a:pt x="642" y="396"/>
                  </a:lnTo>
                  <a:lnTo>
                    <a:pt x="634" y="390"/>
                  </a:lnTo>
                  <a:lnTo>
                    <a:pt x="628" y="382"/>
                  </a:lnTo>
                  <a:lnTo>
                    <a:pt x="622" y="372"/>
                  </a:lnTo>
                  <a:lnTo>
                    <a:pt x="620" y="360"/>
                  </a:lnTo>
                  <a:lnTo>
                    <a:pt x="618" y="350"/>
                  </a:lnTo>
                  <a:lnTo>
                    <a:pt x="618" y="350"/>
                  </a:lnTo>
                  <a:lnTo>
                    <a:pt x="620" y="338"/>
                  </a:lnTo>
                  <a:lnTo>
                    <a:pt x="622" y="328"/>
                  </a:lnTo>
                  <a:lnTo>
                    <a:pt x="628" y="318"/>
                  </a:lnTo>
                  <a:lnTo>
                    <a:pt x="634" y="308"/>
                  </a:lnTo>
                  <a:lnTo>
                    <a:pt x="642" y="302"/>
                  </a:lnTo>
                  <a:lnTo>
                    <a:pt x="652" y="296"/>
                  </a:lnTo>
                  <a:lnTo>
                    <a:pt x="662" y="294"/>
                  </a:lnTo>
                  <a:lnTo>
                    <a:pt x="674" y="292"/>
                  </a:lnTo>
                  <a:lnTo>
                    <a:pt x="674" y="292"/>
                  </a:lnTo>
                  <a:lnTo>
                    <a:pt x="686" y="294"/>
                  </a:lnTo>
                  <a:lnTo>
                    <a:pt x="696" y="296"/>
                  </a:lnTo>
                  <a:lnTo>
                    <a:pt x="706" y="302"/>
                  </a:lnTo>
                  <a:lnTo>
                    <a:pt x="714" y="308"/>
                  </a:lnTo>
                  <a:lnTo>
                    <a:pt x="720" y="318"/>
                  </a:lnTo>
                  <a:lnTo>
                    <a:pt x="726" y="328"/>
                  </a:lnTo>
                  <a:lnTo>
                    <a:pt x="728" y="338"/>
                  </a:lnTo>
                  <a:lnTo>
                    <a:pt x="730" y="350"/>
                  </a:lnTo>
                  <a:lnTo>
                    <a:pt x="730" y="350"/>
                  </a:lnTo>
                  <a:lnTo>
                    <a:pt x="728" y="360"/>
                  </a:lnTo>
                  <a:lnTo>
                    <a:pt x="726" y="372"/>
                  </a:lnTo>
                  <a:lnTo>
                    <a:pt x="720" y="382"/>
                  </a:lnTo>
                  <a:lnTo>
                    <a:pt x="714" y="390"/>
                  </a:lnTo>
                  <a:lnTo>
                    <a:pt x="706" y="396"/>
                  </a:lnTo>
                  <a:lnTo>
                    <a:pt x="696" y="402"/>
                  </a:lnTo>
                  <a:lnTo>
                    <a:pt x="686" y="406"/>
                  </a:lnTo>
                  <a:lnTo>
                    <a:pt x="674" y="406"/>
                  </a:lnTo>
                  <a:lnTo>
                    <a:pt x="674" y="40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1" name="TextBox 90">
              <a:extLst>
                <a:ext uri="{FF2B5EF4-FFF2-40B4-BE49-F238E27FC236}">
                  <a16:creationId xmlns:a16="http://schemas.microsoft.com/office/drawing/2014/main" id="{0A2FDA20-37C9-4894-8145-1D1D3784EF31}"/>
                </a:ext>
              </a:extLst>
            </p:cNvPr>
            <p:cNvSpPr txBox="1"/>
            <p:nvPr/>
          </p:nvSpPr>
          <p:spPr>
            <a:xfrm>
              <a:off x="4799714" y="2393540"/>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solidFill>
                    <a:srgbClr val="353535"/>
                  </a:solidFill>
                  <a:effectLst/>
                  <a:uLnTx/>
                  <a:uFillTx/>
                  <a:latin typeface="Segoe UI Semilight"/>
                  <a:ea typeface="+mn-ea"/>
                  <a:cs typeface="+mn-cs"/>
                </a:rPr>
                <a:t>Auto</a:t>
              </a:r>
            </a:p>
          </p:txBody>
        </p:sp>
      </p:grpSp>
      <p:grpSp>
        <p:nvGrpSpPr>
          <p:cNvPr id="92" name="Street sweepers">
            <a:extLst>
              <a:ext uri="{FF2B5EF4-FFF2-40B4-BE49-F238E27FC236}">
                <a16:creationId xmlns:a16="http://schemas.microsoft.com/office/drawing/2014/main" id="{56CBA9C6-52EB-4298-B4DF-DB363C1A5446}"/>
              </a:ext>
            </a:extLst>
          </p:cNvPr>
          <p:cNvGrpSpPr/>
          <p:nvPr/>
        </p:nvGrpSpPr>
        <p:grpSpPr>
          <a:xfrm>
            <a:off x="1739243" y="1561707"/>
            <a:ext cx="968599" cy="900325"/>
            <a:chOff x="2066782" y="1388549"/>
            <a:chExt cx="968599" cy="900325"/>
          </a:xfrm>
        </p:grpSpPr>
        <p:grpSp>
          <p:nvGrpSpPr>
            <p:cNvPr id="93" name="Group 92">
              <a:extLst>
                <a:ext uri="{FF2B5EF4-FFF2-40B4-BE49-F238E27FC236}">
                  <a16:creationId xmlns:a16="http://schemas.microsoft.com/office/drawing/2014/main" id="{90AA8EAA-F7B6-4D5A-97C5-2D6F5D04A823}"/>
                </a:ext>
              </a:extLst>
            </p:cNvPr>
            <p:cNvGrpSpPr/>
            <p:nvPr/>
          </p:nvGrpSpPr>
          <p:grpSpPr>
            <a:xfrm>
              <a:off x="2284784" y="1388549"/>
              <a:ext cx="485805" cy="484576"/>
              <a:chOff x="4426989" y="3121192"/>
              <a:chExt cx="485805" cy="484576"/>
            </a:xfrm>
            <a:solidFill>
              <a:schemeClr val="accent1"/>
            </a:solidFill>
          </p:grpSpPr>
          <p:sp>
            <p:nvSpPr>
              <p:cNvPr id="95" name="Freeform 20">
                <a:extLst>
                  <a:ext uri="{FF2B5EF4-FFF2-40B4-BE49-F238E27FC236}">
                    <a16:creationId xmlns:a16="http://schemas.microsoft.com/office/drawing/2014/main" id="{EB539AD9-B2CB-401F-93D5-FA66380CF197}"/>
                  </a:ext>
                </a:extLst>
              </p:cNvPr>
              <p:cNvSpPr>
                <a:spLocks noEditPoints="1"/>
              </p:cNvSpPr>
              <p:nvPr/>
            </p:nvSpPr>
            <p:spPr bwMode="black">
              <a:xfrm>
                <a:off x="4426989" y="3121192"/>
                <a:ext cx="485805" cy="484576"/>
              </a:xfrm>
              <a:custGeom>
                <a:avLst/>
                <a:gdLst>
                  <a:gd name="T0" fmla="*/ 333 w 394"/>
                  <a:gd name="T1" fmla="*/ 0 h 393"/>
                  <a:gd name="T2" fmla="*/ 61 w 394"/>
                  <a:gd name="T3" fmla="*/ 0 h 393"/>
                  <a:gd name="T4" fmla="*/ 0 w 394"/>
                  <a:gd name="T5" fmla="*/ 60 h 393"/>
                  <a:gd name="T6" fmla="*/ 0 w 394"/>
                  <a:gd name="T7" fmla="*/ 333 h 393"/>
                  <a:gd name="T8" fmla="*/ 61 w 394"/>
                  <a:gd name="T9" fmla="*/ 393 h 393"/>
                  <a:gd name="T10" fmla="*/ 333 w 394"/>
                  <a:gd name="T11" fmla="*/ 393 h 393"/>
                  <a:gd name="T12" fmla="*/ 394 w 394"/>
                  <a:gd name="T13" fmla="*/ 333 h 393"/>
                  <a:gd name="T14" fmla="*/ 394 w 394"/>
                  <a:gd name="T15" fmla="*/ 60 h 393"/>
                  <a:gd name="T16" fmla="*/ 333 w 394"/>
                  <a:gd name="T17" fmla="*/ 0 h 393"/>
                  <a:gd name="T18" fmla="*/ 376 w 394"/>
                  <a:gd name="T19" fmla="*/ 333 h 393"/>
                  <a:gd name="T20" fmla="*/ 333 w 394"/>
                  <a:gd name="T21" fmla="*/ 376 h 393"/>
                  <a:gd name="T22" fmla="*/ 61 w 394"/>
                  <a:gd name="T23" fmla="*/ 376 h 393"/>
                  <a:gd name="T24" fmla="*/ 18 w 394"/>
                  <a:gd name="T25" fmla="*/ 333 h 393"/>
                  <a:gd name="T26" fmla="*/ 18 w 394"/>
                  <a:gd name="T27" fmla="*/ 60 h 393"/>
                  <a:gd name="T28" fmla="*/ 61 w 394"/>
                  <a:gd name="T29" fmla="*/ 17 h 393"/>
                  <a:gd name="T30" fmla="*/ 333 w 394"/>
                  <a:gd name="T31" fmla="*/ 17 h 393"/>
                  <a:gd name="T32" fmla="*/ 376 w 394"/>
                  <a:gd name="T33" fmla="*/ 60 h 393"/>
                  <a:gd name="T34" fmla="*/ 376 w 394"/>
                  <a:gd name="T35" fmla="*/ 333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4" h="393">
                    <a:moveTo>
                      <a:pt x="333" y="0"/>
                    </a:moveTo>
                    <a:cubicBezTo>
                      <a:pt x="61" y="0"/>
                      <a:pt x="61" y="0"/>
                      <a:pt x="61" y="0"/>
                    </a:cubicBezTo>
                    <a:cubicBezTo>
                      <a:pt x="28" y="0"/>
                      <a:pt x="0" y="27"/>
                      <a:pt x="0" y="60"/>
                    </a:cubicBezTo>
                    <a:cubicBezTo>
                      <a:pt x="0" y="333"/>
                      <a:pt x="0" y="333"/>
                      <a:pt x="0" y="333"/>
                    </a:cubicBezTo>
                    <a:cubicBezTo>
                      <a:pt x="0" y="366"/>
                      <a:pt x="28" y="393"/>
                      <a:pt x="61" y="393"/>
                    </a:cubicBezTo>
                    <a:cubicBezTo>
                      <a:pt x="333" y="393"/>
                      <a:pt x="333" y="393"/>
                      <a:pt x="333" y="393"/>
                    </a:cubicBezTo>
                    <a:cubicBezTo>
                      <a:pt x="366" y="393"/>
                      <a:pt x="394" y="366"/>
                      <a:pt x="394" y="333"/>
                    </a:cubicBezTo>
                    <a:cubicBezTo>
                      <a:pt x="394" y="60"/>
                      <a:pt x="394" y="60"/>
                      <a:pt x="394" y="60"/>
                    </a:cubicBezTo>
                    <a:cubicBezTo>
                      <a:pt x="394" y="27"/>
                      <a:pt x="366" y="0"/>
                      <a:pt x="333" y="0"/>
                    </a:cubicBezTo>
                    <a:close/>
                    <a:moveTo>
                      <a:pt x="376" y="333"/>
                    </a:moveTo>
                    <a:cubicBezTo>
                      <a:pt x="376" y="356"/>
                      <a:pt x="357" y="376"/>
                      <a:pt x="333" y="376"/>
                    </a:cubicBezTo>
                    <a:cubicBezTo>
                      <a:pt x="61" y="376"/>
                      <a:pt x="61" y="376"/>
                      <a:pt x="61" y="376"/>
                    </a:cubicBezTo>
                    <a:cubicBezTo>
                      <a:pt x="37" y="376"/>
                      <a:pt x="18" y="356"/>
                      <a:pt x="18" y="333"/>
                    </a:cubicBezTo>
                    <a:cubicBezTo>
                      <a:pt x="18" y="60"/>
                      <a:pt x="18" y="60"/>
                      <a:pt x="18" y="60"/>
                    </a:cubicBezTo>
                    <a:cubicBezTo>
                      <a:pt x="18" y="37"/>
                      <a:pt x="37" y="17"/>
                      <a:pt x="61" y="17"/>
                    </a:cubicBezTo>
                    <a:cubicBezTo>
                      <a:pt x="333" y="17"/>
                      <a:pt x="333" y="17"/>
                      <a:pt x="333" y="17"/>
                    </a:cubicBezTo>
                    <a:cubicBezTo>
                      <a:pt x="357" y="17"/>
                      <a:pt x="376" y="37"/>
                      <a:pt x="376" y="60"/>
                    </a:cubicBezTo>
                    <a:lnTo>
                      <a:pt x="376" y="333"/>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96" name="Freeform 21">
                <a:extLst>
                  <a:ext uri="{FF2B5EF4-FFF2-40B4-BE49-F238E27FC236}">
                    <a16:creationId xmlns:a16="http://schemas.microsoft.com/office/drawing/2014/main" id="{B9E44659-B6C0-40F5-A327-456FCB11B124}"/>
                  </a:ext>
                </a:extLst>
              </p:cNvPr>
              <p:cNvSpPr>
                <a:spLocks/>
              </p:cNvSpPr>
              <p:nvPr/>
            </p:nvSpPr>
            <p:spPr bwMode="black">
              <a:xfrm>
                <a:off x="4628581" y="3313921"/>
                <a:ext cx="20931" cy="52863"/>
              </a:xfrm>
              <a:custGeom>
                <a:avLst/>
                <a:gdLst>
                  <a:gd name="T0" fmla="*/ 17 w 17"/>
                  <a:gd name="T1" fmla="*/ 43 h 43"/>
                  <a:gd name="T2" fmla="*/ 17 w 17"/>
                  <a:gd name="T3" fmla="*/ 0 h 43"/>
                  <a:gd name="T4" fmla="*/ 0 w 17"/>
                  <a:gd name="T5" fmla="*/ 25 h 43"/>
                  <a:gd name="T6" fmla="*/ 17 w 17"/>
                  <a:gd name="T7" fmla="*/ 43 h 43"/>
                </a:gdLst>
                <a:ahLst/>
                <a:cxnLst>
                  <a:cxn ang="0">
                    <a:pos x="T0" y="T1"/>
                  </a:cxn>
                  <a:cxn ang="0">
                    <a:pos x="T2" y="T3"/>
                  </a:cxn>
                  <a:cxn ang="0">
                    <a:pos x="T4" y="T5"/>
                  </a:cxn>
                  <a:cxn ang="0">
                    <a:pos x="T6" y="T7"/>
                  </a:cxn>
                </a:cxnLst>
                <a:rect l="0" t="0" r="r" b="b"/>
                <a:pathLst>
                  <a:path w="17" h="43">
                    <a:moveTo>
                      <a:pt x="17" y="43"/>
                    </a:moveTo>
                    <a:cubicBezTo>
                      <a:pt x="17" y="0"/>
                      <a:pt x="17" y="0"/>
                      <a:pt x="17" y="0"/>
                    </a:cubicBezTo>
                    <a:cubicBezTo>
                      <a:pt x="17" y="0"/>
                      <a:pt x="5" y="16"/>
                      <a:pt x="0" y="25"/>
                    </a:cubicBezTo>
                    <a:lnTo>
                      <a:pt x="17" y="43"/>
                    </a:ln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97" name="Freeform 22">
                <a:extLst>
                  <a:ext uri="{FF2B5EF4-FFF2-40B4-BE49-F238E27FC236}">
                    <a16:creationId xmlns:a16="http://schemas.microsoft.com/office/drawing/2014/main" id="{67FE9C76-2076-4C94-9469-5232781526FA}"/>
                  </a:ext>
                </a:extLst>
              </p:cNvPr>
              <p:cNvSpPr>
                <a:spLocks noEditPoints="1"/>
              </p:cNvSpPr>
              <p:nvPr/>
            </p:nvSpPr>
            <p:spPr bwMode="black">
              <a:xfrm>
                <a:off x="4469951" y="3163042"/>
                <a:ext cx="399880" cy="398674"/>
              </a:xfrm>
              <a:custGeom>
                <a:avLst/>
                <a:gdLst>
                  <a:gd name="T0" fmla="*/ 298 w 324"/>
                  <a:gd name="T1" fmla="*/ 0 h 324"/>
                  <a:gd name="T2" fmla="*/ 26 w 324"/>
                  <a:gd name="T3" fmla="*/ 0 h 324"/>
                  <a:gd name="T4" fmla="*/ 0 w 324"/>
                  <a:gd name="T5" fmla="*/ 26 h 324"/>
                  <a:gd name="T6" fmla="*/ 0 w 324"/>
                  <a:gd name="T7" fmla="*/ 299 h 324"/>
                  <a:gd name="T8" fmla="*/ 26 w 324"/>
                  <a:gd name="T9" fmla="*/ 324 h 324"/>
                  <a:gd name="T10" fmla="*/ 298 w 324"/>
                  <a:gd name="T11" fmla="*/ 324 h 324"/>
                  <a:gd name="T12" fmla="*/ 324 w 324"/>
                  <a:gd name="T13" fmla="*/ 299 h 324"/>
                  <a:gd name="T14" fmla="*/ 324 w 324"/>
                  <a:gd name="T15" fmla="*/ 26 h 324"/>
                  <a:gd name="T16" fmla="*/ 298 w 324"/>
                  <a:gd name="T17" fmla="*/ 0 h 324"/>
                  <a:gd name="T18" fmla="*/ 236 w 324"/>
                  <a:gd name="T19" fmla="*/ 268 h 324"/>
                  <a:gd name="T20" fmla="*/ 171 w 324"/>
                  <a:gd name="T21" fmla="*/ 268 h 324"/>
                  <a:gd name="T22" fmla="*/ 203 w 324"/>
                  <a:gd name="T23" fmla="*/ 237 h 324"/>
                  <a:gd name="T24" fmla="*/ 130 w 324"/>
                  <a:gd name="T25" fmla="*/ 166 h 324"/>
                  <a:gd name="T26" fmla="*/ 142 w 324"/>
                  <a:gd name="T27" fmla="*/ 210 h 324"/>
                  <a:gd name="T28" fmla="*/ 142 w 324"/>
                  <a:gd name="T29" fmla="*/ 271 h 324"/>
                  <a:gd name="T30" fmla="*/ 125 w 324"/>
                  <a:gd name="T31" fmla="*/ 271 h 324"/>
                  <a:gd name="T32" fmla="*/ 125 w 324"/>
                  <a:gd name="T33" fmla="*/ 219 h 324"/>
                  <a:gd name="T34" fmla="*/ 113 w 324"/>
                  <a:gd name="T35" fmla="*/ 185 h 324"/>
                  <a:gd name="T36" fmla="*/ 101 w 324"/>
                  <a:gd name="T37" fmla="*/ 198 h 324"/>
                  <a:gd name="T38" fmla="*/ 95 w 324"/>
                  <a:gd name="T39" fmla="*/ 269 h 324"/>
                  <a:gd name="T40" fmla="*/ 80 w 324"/>
                  <a:gd name="T41" fmla="*/ 269 h 324"/>
                  <a:gd name="T42" fmla="*/ 79 w 324"/>
                  <a:gd name="T43" fmla="*/ 187 h 324"/>
                  <a:gd name="T44" fmla="*/ 84 w 324"/>
                  <a:gd name="T45" fmla="*/ 136 h 324"/>
                  <a:gd name="T46" fmla="*/ 66 w 324"/>
                  <a:gd name="T47" fmla="*/ 99 h 324"/>
                  <a:gd name="T48" fmla="*/ 123 w 324"/>
                  <a:gd name="T49" fmla="*/ 72 h 324"/>
                  <a:gd name="T50" fmla="*/ 145 w 324"/>
                  <a:gd name="T51" fmla="*/ 67 h 324"/>
                  <a:gd name="T52" fmla="*/ 137 w 324"/>
                  <a:gd name="T53" fmla="*/ 50 h 324"/>
                  <a:gd name="T54" fmla="*/ 161 w 324"/>
                  <a:gd name="T55" fmla="*/ 26 h 324"/>
                  <a:gd name="T56" fmla="*/ 185 w 324"/>
                  <a:gd name="T57" fmla="*/ 50 h 324"/>
                  <a:gd name="T58" fmla="*/ 161 w 324"/>
                  <a:gd name="T59" fmla="*/ 74 h 324"/>
                  <a:gd name="T60" fmla="*/ 152 w 324"/>
                  <a:gd name="T61" fmla="*/ 72 h 324"/>
                  <a:gd name="T62" fmla="*/ 164 w 324"/>
                  <a:gd name="T63" fmla="*/ 101 h 324"/>
                  <a:gd name="T64" fmla="*/ 157 w 324"/>
                  <a:gd name="T65" fmla="*/ 122 h 324"/>
                  <a:gd name="T66" fmla="*/ 158 w 324"/>
                  <a:gd name="T67" fmla="*/ 177 h 324"/>
                  <a:gd name="T68" fmla="*/ 207 w 324"/>
                  <a:gd name="T69" fmla="*/ 225 h 324"/>
                  <a:gd name="T70" fmla="*/ 208 w 324"/>
                  <a:gd name="T71" fmla="*/ 222 h 324"/>
                  <a:gd name="T72" fmla="*/ 290 w 324"/>
                  <a:gd name="T73" fmla="*/ 210 h 324"/>
                  <a:gd name="T74" fmla="*/ 236 w 324"/>
                  <a:gd name="T75" fmla="*/ 26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4" h="324">
                    <a:moveTo>
                      <a:pt x="298" y="0"/>
                    </a:moveTo>
                    <a:cubicBezTo>
                      <a:pt x="26" y="0"/>
                      <a:pt x="26" y="0"/>
                      <a:pt x="26" y="0"/>
                    </a:cubicBezTo>
                    <a:cubicBezTo>
                      <a:pt x="12" y="0"/>
                      <a:pt x="0" y="12"/>
                      <a:pt x="0" y="26"/>
                    </a:cubicBezTo>
                    <a:cubicBezTo>
                      <a:pt x="0" y="299"/>
                      <a:pt x="0" y="299"/>
                      <a:pt x="0" y="299"/>
                    </a:cubicBezTo>
                    <a:cubicBezTo>
                      <a:pt x="0" y="313"/>
                      <a:pt x="12" y="324"/>
                      <a:pt x="26" y="324"/>
                    </a:cubicBezTo>
                    <a:cubicBezTo>
                      <a:pt x="298" y="324"/>
                      <a:pt x="298" y="324"/>
                      <a:pt x="298" y="324"/>
                    </a:cubicBezTo>
                    <a:cubicBezTo>
                      <a:pt x="312" y="324"/>
                      <a:pt x="324" y="313"/>
                      <a:pt x="324" y="299"/>
                    </a:cubicBezTo>
                    <a:cubicBezTo>
                      <a:pt x="324" y="26"/>
                      <a:pt x="324" y="26"/>
                      <a:pt x="324" y="26"/>
                    </a:cubicBezTo>
                    <a:cubicBezTo>
                      <a:pt x="324" y="12"/>
                      <a:pt x="312" y="0"/>
                      <a:pt x="298" y="0"/>
                    </a:cubicBezTo>
                    <a:close/>
                    <a:moveTo>
                      <a:pt x="236" y="268"/>
                    </a:moveTo>
                    <a:cubicBezTo>
                      <a:pt x="171" y="268"/>
                      <a:pt x="171" y="268"/>
                      <a:pt x="171" y="268"/>
                    </a:cubicBezTo>
                    <a:cubicBezTo>
                      <a:pt x="179" y="250"/>
                      <a:pt x="200" y="239"/>
                      <a:pt x="203" y="237"/>
                    </a:cubicBezTo>
                    <a:cubicBezTo>
                      <a:pt x="130" y="166"/>
                      <a:pt x="130" y="166"/>
                      <a:pt x="130" y="166"/>
                    </a:cubicBezTo>
                    <a:cubicBezTo>
                      <a:pt x="134" y="176"/>
                      <a:pt x="141" y="191"/>
                      <a:pt x="142" y="210"/>
                    </a:cubicBezTo>
                    <a:cubicBezTo>
                      <a:pt x="142" y="271"/>
                      <a:pt x="142" y="271"/>
                      <a:pt x="142" y="271"/>
                    </a:cubicBezTo>
                    <a:cubicBezTo>
                      <a:pt x="125" y="271"/>
                      <a:pt x="125" y="271"/>
                      <a:pt x="125" y="271"/>
                    </a:cubicBezTo>
                    <a:cubicBezTo>
                      <a:pt x="125" y="219"/>
                      <a:pt x="125" y="219"/>
                      <a:pt x="125" y="219"/>
                    </a:cubicBezTo>
                    <a:cubicBezTo>
                      <a:pt x="125" y="219"/>
                      <a:pt x="121" y="193"/>
                      <a:pt x="113" y="185"/>
                    </a:cubicBezTo>
                    <a:cubicBezTo>
                      <a:pt x="105" y="177"/>
                      <a:pt x="101" y="192"/>
                      <a:pt x="101" y="198"/>
                    </a:cubicBezTo>
                    <a:cubicBezTo>
                      <a:pt x="101" y="204"/>
                      <a:pt x="100" y="262"/>
                      <a:pt x="95" y="269"/>
                    </a:cubicBezTo>
                    <a:cubicBezTo>
                      <a:pt x="80" y="269"/>
                      <a:pt x="80" y="269"/>
                      <a:pt x="80" y="269"/>
                    </a:cubicBezTo>
                    <a:cubicBezTo>
                      <a:pt x="79" y="187"/>
                      <a:pt x="79" y="187"/>
                      <a:pt x="79" y="187"/>
                    </a:cubicBezTo>
                    <a:cubicBezTo>
                      <a:pt x="79" y="187"/>
                      <a:pt x="66" y="154"/>
                      <a:pt x="84" y="136"/>
                    </a:cubicBezTo>
                    <a:cubicBezTo>
                      <a:pt x="84" y="136"/>
                      <a:pt x="62" y="108"/>
                      <a:pt x="66" y="99"/>
                    </a:cubicBezTo>
                    <a:cubicBezTo>
                      <a:pt x="70" y="90"/>
                      <a:pt x="116" y="76"/>
                      <a:pt x="123" y="72"/>
                    </a:cubicBezTo>
                    <a:cubicBezTo>
                      <a:pt x="128" y="69"/>
                      <a:pt x="138" y="67"/>
                      <a:pt x="145" y="67"/>
                    </a:cubicBezTo>
                    <a:cubicBezTo>
                      <a:pt x="140" y="63"/>
                      <a:pt x="137" y="57"/>
                      <a:pt x="137" y="50"/>
                    </a:cubicBezTo>
                    <a:cubicBezTo>
                      <a:pt x="137" y="37"/>
                      <a:pt x="148" y="26"/>
                      <a:pt x="161" y="26"/>
                    </a:cubicBezTo>
                    <a:cubicBezTo>
                      <a:pt x="174" y="26"/>
                      <a:pt x="185" y="37"/>
                      <a:pt x="185" y="50"/>
                    </a:cubicBezTo>
                    <a:cubicBezTo>
                      <a:pt x="185" y="63"/>
                      <a:pt x="174" y="74"/>
                      <a:pt x="161" y="74"/>
                    </a:cubicBezTo>
                    <a:cubicBezTo>
                      <a:pt x="158" y="74"/>
                      <a:pt x="155" y="73"/>
                      <a:pt x="152" y="72"/>
                    </a:cubicBezTo>
                    <a:cubicBezTo>
                      <a:pt x="155" y="80"/>
                      <a:pt x="166" y="94"/>
                      <a:pt x="164" y="101"/>
                    </a:cubicBezTo>
                    <a:cubicBezTo>
                      <a:pt x="162" y="108"/>
                      <a:pt x="157" y="122"/>
                      <a:pt x="157" y="122"/>
                    </a:cubicBezTo>
                    <a:cubicBezTo>
                      <a:pt x="158" y="177"/>
                      <a:pt x="158" y="177"/>
                      <a:pt x="158" y="177"/>
                    </a:cubicBezTo>
                    <a:cubicBezTo>
                      <a:pt x="207" y="225"/>
                      <a:pt x="207" y="225"/>
                      <a:pt x="207" y="225"/>
                    </a:cubicBezTo>
                    <a:cubicBezTo>
                      <a:pt x="208" y="222"/>
                      <a:pt x="208" y="222"/>
                      <a:pt x="208" y="222"/>
                    </a:cubicBezTo>
                    <a:cubicBezTo>
                      <a:pt x="224" y="171"/>
                      <a:pt x="290" y="210"/>
                      <a:pt x="290" y="210"/>
                    </a:cubicBezTo>
                    <a:lnTo>
                      <a:pt x="236" y="268"/>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94" name="TextBox 93">
              <a:extLst>
                <a:ext uri="{FF2B5EF4-FFF2-40B4-BE49-F238E27FC236}">
                  <a16:creationId xmlns:a16="http://schemas.microsoft.com/office/drawing/2014/main" id="{438D2D0F-BF4E-47D5-9DF4-B626CD4D41B4}"/>
                </a:ext>
              </a:extLst>
            </p:cNvPr>
            <p:cNvSpPr txBox="1"/>
            <p:nvPr/>
          </p:nvSpPr>
          <p:spPr>
            <a:xfrm>
              <a:off x="2066782" y="1956475"/>
              <a:ext cx="968599" cy="3323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Street sweepers</a:t>
              </a:r>
            </a:p>
          </p:txBody>
        </p:sp>
      </p:grpSp>
      <p:grpSp>
        <p:nvGrpSpPr>
          <p:cNvPr id="98" name="Aircrafts">
            <a:extLst>
              <a:ext uri="{FF2B5EF4-FFF2-40B4-BE49-F238E27FC236}">
                <a16:creationId xmlns:a16="http://schemas.microsoft.com/office/drawing/2014/main" id="{688A4197-1C1E-4F10-9255-C4DF7E98A4E9}"/>
              </a:ext>
            </a:extLst>
          </p:cNvPr>
          <p:cNvGrpSpPr/>
          <p:nvPr/>
        </p:nvGrpSpPr>
        <p:grpSpPr>
          <a:xfrm>
            <a:off x="3509378" y="1438260"/>
            <a:ext cx="1182253" cy="559359"/>
            <a:chOff x="3519901" y="1388549"/>
            <a:chExt cx="1182253" cy="559359"/>
          </a:xfrm>
        </p:grpSpPr>
        <p:sp>
          <p:nvSpPr>
            <p:cNvPr id="99" name="Freeform 137">
              <a:extLst>
                <a:ext uri="{FF2B5EF4-FFF2-40B4-BE49-F238E27FC236}">
                  <a16:creationId xmlns:a16="http://schemas.microsoft.com/office/drawing/2014/main" id="{D5F15328-742C-4764-8067-45F8E2DC4A4B}"/>
                </a:ext>
              </a:extLst>
            </p:cNvPr>
            <p:cNvSpPr>
              <a:spLocks noChangeAspect="1"/>
            </p:cNvSpPr>
            <p:nvPr/>
          </p:nvSpPr>
          <p:spPr bwMode="black">
            <a:xfrm>
              <a:off x="3519901" y="1388549"/>
              <a:ext cx="592094" cy="548872"/>
            </a:xfrm>
            <a:custGeom>
              <a:avLst/>
              <a:gdLst>
                <a:gd name="T0" fmla="*/ 23 w 83"/>
                <a:gd name="T1" fmla="*/ 76 h 77"/>
                <a:gd name="T2" fmla="*/ 31 w 83"/>
                <a:gd name="T3" fmla="*/ 77 h 77"/>
                <a:gd name="T4" fmla="*/ 52 w 83"/>
                <a:gd name="T5" fmla="*/ 43 h 77"/>
                <a:gd name="T6" fmla="*/ 79 w 83"/>
                <a:gd name="T7" fmla="*/ 43 h 77"/>
                <a:gd name="T8" fmla="*/ 83 w 83"/>
                <a:gd name="T9" fmla="*/ 38 h 77"/>
                <a:gd name="T10" fmla="*/ 79 w 83"/>
                <a:gd name="T11" fmla="*/ 33 h 77"/>
                <a:gd name="T12" fmla="*/ 52 w 83"/>
                <a:gd name="T13" fmla="*/ 33 h 77"/>
                <a:gd name="T14" fmla="*/ 31 w 83"/>
                <a:gd name="T15" fmla="*/ 0 h 77"/>
                <a:gd name="T16" fmla="*/ 23 w 83"/>
                <a:gd name="T17" fmla="*/ 1 h 77"/>
                <a:gd name="T18" fmla="*/ 33 w 83"/>
                <a:gd name="T19" fmla="*/ 33 h 77"/>
                <a:gd name="T20" fmla="*/ 14 w 83"/>
                <a:gd name="T21" fmla="*/ 33 h 77"/>
                <a:gd name="T22" fmla="*/ 8 w 83"/>
                <a:gd name="T23" fmla="*/ 27 h 77"/>
                <a:gd name="T24" fmla="*/ 0 w 83"/>
                <a:gd name="T25" fmla="*/ 27 h 77"/>
                <a:gd name="T26" fmla="*/ 5 w 83"/>
                <a:gd name="T27" fmla="*/ 38 h 77"/>
                <a:gd name="T28" fmla="*/ 0 w 83"/>
                <a:gd name="T29" fmla="*/ 50 h 77"/>
                <a:gd name="T30" fmla="*/ 8 w 83"/>
                <a:gd name="T31" fmla="*/ 50 h 77"/>
                <a:gd name="T32" fmla="*/ 14 w 83"/>
                <a:gd name="T33" fmla="*/ 43 h 77"/>
                <a:gd name="T34" fmla="*/ 33 w 83"/>
                <a:gd name="T35" fmla="*/ 43 h 77"/>
                <a:gd name="T36" fmla="*/ 23 w 83"/>
                <a:gd name="T37"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77">
                  <a:moveTo>
                    <a:pt x="23" y="76"/>
                  </a:moveTo>
                  <a:cubicBezTo>
                    <a:pt x="31" y="77"/>
                    <a:pt x="31" y="77"/>
                    <a:pt x="31" y="77"/>
                  </a:cubicBezTo>
                  <a:cubicBezTo>
                    <a:pt x="52" y="43"/>
                    <a:pt x="52" y="43"/>
                    <a:pt x="52" y="43"/>
                  </a:cubicBezTo>
                  <a:cubicBezTo>
                    <a:pt x="79" y="43"/>
                    <a:pt x="79" y="43"/>
                    <a:pt x="79" y="43"/>
                  </a:cubicBezTo>
                  <a:cubicBezTo>
                    <a:pt x="81" y="43"/>
                    <a:pt x="83" y="41"/>
                    <a:pt x="83" y="38"/>
                  </a:cubicBezTo>
                  <a:cubicBezTo>
                    <a:pt x="83" y="36"/>
                    <a:pt x="81" y="33"/>
                    <a:pt x="79" y="33"/>
                  </a:cubicBezTo>
                  <a:cubicBezTo>
                    <a:pt x="52" y="33"/>
                    <a:pt x="52" y="33"/>
                    <a:pt x="52" y="33"/>
                  </a:cubicBezTo>
                  <a:cubicBezTo>
                    <a:pt x="31" y="0"/>
                    <a:pt x="31" y="0"/>
                    <a:pt x="31" y="0"/>
                  </a:cubicBezTo>
                  <a:cubicBezTo>
                    <a:pt x="23" y="1"/>
                    <a:pt x="23" y="1"/>
                    <a:pt x="23" y="1"/>
                  </a:cubicBezTo>
                  <a:cubicBezTo>
                    <a:pt x="33" y="33"/>
                    <a:pt x="33" y="33"/>
                    <a:pt x="33" y="33"/>
                  </a:cubicBezTo>
                  <a:cubicBezTo>
                    <a:pt x="14" y="33"/>
                    <a:pt x="14" y="33"/>
                    <a:pt x="14" y="33"/>
                  </a:cubicBezTo>
                  <a:cubicBezTo>
                    <a:pt x="8" y="27"/>
                    <a:pt x="8" y="27"/>
                    <a:pt x="8" y="27"/>
                  </a:cubicBezTo>
                  <a:cubicBezTo>
                    <a:pt x="0" y="27"/>
                    <a:pt x="0" y="27"/>
                    <a:pt x="0" y="27"/>
                  </a:cubicBezTo>
                  <a:cubicBezTo>
                    <a:pt x="5" y="38"/>
                    <a:pt x="5" y="38"/>
                    <a:pt x="5" y="38"/>
                  </a:cubicBezTo>
                  <a:cubicBezTo>
                    <a:pt x="0" y="50"/>
                    <a:pt x="0" y="50"/>
                    <a:pt x="0" y="50"/>
                  </a:cubicBezTo>
                  <a:cubicBezTo>
                    <a:pt x="8" y="50"/>
                    <a:pt x="8" y="50"/>
                    <a:pt x="8" y="50"/>
                  </a:cubicBezTo>
                  <a:cubicBezTo>
                    <a:pt x="14" y="43"/>
                    <a:pt x="14" y="43"/>
                    <a:pt x="14" y="43"/>
                  </a:cubicBezTo>
                  <a:cubicBezTo>
                    <a:pt x="33" y="43"/>
                    <a:pt x="33" y="43"/>
                    <a:pt x="33" y="43"/>
                  </a:cubicBezTo>
                  <a:lnTo>
                    <a:pt x="23" y="7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0" name="TextBox 99">
              <a:extLst>
                <a:ext uri="{FF2B5EF4-FFF2-40B4-BE49-F238E27FC236}">
                  <a16:creationId xmlns:a16="http://schemas.microsoft.com/office/drawing/2014/main" id="{F2B8B0A7-E7E3-4AF7-BE5E-C926AD25BC4B}"/>
                </a:ext>
              </a:extLst>
            </p:cNvPr>
            <p:cNvSpPr txBox="1"/>
            <p:nvPr/>
          </p:nvSpPr>
          <p:spPr>
            <a:xfrm>
              <a:off x="3733555" y="1781709"/>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Aircrafts</a:t>
              </a:r>
            </a:p>
          </p:txBody>
        </p:sp>
      </p:grpSp>
      <p:grpSp>
        <p:nvGrpSpPr>
          <p:cNvPr id="101" name="Group 100">
            <a:extLst>
              <a:ext uri="{FF2B5EF4-FFF2-40B4-BE49-F238E27FC236}">
                <a16:creationId xmlns:a16="http://schemas.microsoft.com/office/drawing/2014/main" id="{D2897F9C-715F-4BB8-9DAD-832C70AE6D00}"/>
              </a:ext>
            </a:extLst>
          </p:cNvPr>
          <p:cNvGrpSpPr/>
          <p:nvPr/>
        </p:nvGrpSpPr>
        <p:grpSpPr>
          <a:xfrm>
            <a:off x="713832" y="2544631"/>
            <a:ext cx="631912" cy="866672"/>
            <a:chOff x="814781" y="2695884"/>
            <a:chExt cx="473545" cy="649471"/>
          </a:xfrm>
        </p:grpSpPr>
        <p:sp>
          <p:nvSpPr>
            <p:cNvPr id="102" name="Rectangle 101">
              <a:extLst>
                <a:ext uri="{FF2B5EF4-FFF2-40B4-BE49-F238E27FC236}">
                  <a16:creationId xmlns:a16="http://schemas.microsoft.com/office/drawing/2014/main" id="{3BC5E970-C58B-42BC-AE12-8EFB61A9AAF5}"/>
                </a:ext>
              </a:extLst>
            </p:cNvPr>
            <p:cNvSpPr/>
            <p:nvPr/>
          </p:nvSpPr>
          <p:spPr>
            <a:xfrm>
              <a:off x="823134" y="3137776"/>
              <a:ext cx="403866" cy="207579"/>
            </a:xfrm>
            <a:prstGeom prst="rect">
              <a:avLst/>
            </a:prstGeom>
          </p:spPr>
          <p:txBody>
            <a:bodyPr wrap="square">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Dogs</a:t>
              </a:r>
            </a:p>
          </p:txBody>
        </p:sp>
        <p:sp>
          <p:nvSpPr>
            <p:cNvPr id="103" name="Freeform 1174">
              <a:extLst>
                <a:ext uri="{FF2B5EF4-FFF2-40B4-BE49-F238E27FC236}">
                  <a16:creationId xmlns:a16="http://schemas.microsoft.com/office/drawing/2014/main" id="{04C35EFA-8BC7-42CA-9A26-31A569A410FD}"/>
                </a:ext>
              </a:extLst>
            </p:cNvPr>
            <p:cNvSpPr>
              <a:spLocks noChangeAspect="1"/>
            </p:cNvSpPr>
            <p:nvPr/>
          </p:nvSpPr>
          <p:spPr bwMode="auto">
            <a:xfrm>
              <a:off x="814781" y="2695884"/>
              <a:ext cx="473545" cy="421171"/>
            </a:xfrm>
            <a:custGeom>
              <a:avLst/>
              <a:gdLst>
                <a:gd name="T0" fmla="*/ 2502 w 4304"/>
                <a:gd name="T1" fmla="*/ 1154 h 3828"/>
                <a:gd name="T2" fmla="*/ 2554 w 4304"/>
                <a:gd name="T3" fmla="*/ 710 h 3828"/>
                <a:gd name="T4" fmla="*/ 2627 w 4304"/>
                <a:gd name="T5" fmla="*/ 443 h 3828"/>
                <a:gd name="T6" fmla="*/ 2706 w 4304"/>
                <a:gd name="T7" fmla="*/ 326 h 3828"/>
                <a:gd name="T8" fmla="*/ 2825 w 4304"/>
                <a:gd name="T9" fmla="*/ 281 h 3828"/>
                <a:gd name="T10" fmla="*/ 2884 w 4304"/>
                <a:gd name="T11" fmla="*/ 238 h 3828"/>
                <a:gd name="T12" fmla="*/ 3010 w 4304"/>
                <a:gd name="T13" fmla="*/ 117 h 3828"/>
                <a:gd name="T14" fmla="*/ 3238 w 4304"/>
                <a:gd name="T15" fmla="*/ 3 h 3828"/>
                <a:gd name="T16" fmla="*/ 3343 w 4304"/>
                <a:gd name="T17" fmla="*/ 14 h 3828"/>
                <a:gd name="T18" fmla="*/ 3367 w 4304"/>
                <a:gd name="T19" fmla="*/ 94 h 3828"/>
                <a:gd name="T20" fmla="*/ 3330 w 4304"/>
                <a:gd name="T21" fmla="*/ 237 h 3828"/>
                <a:gd name="T22" fmla="*/ 3508 w 4304"/>
                <a:gd name="T23" fmla="*/ 288 h 3828"/>
                <a:gd name="T24" fmla="*/ 3612 w 4304"/>
                <a:gd name="T25" fmla="*/ 353 h 3828"/>
                <a:gd name="T26" fmla="*/ 3712 w 4304"/>
                <a:gd name="T27" fmla="*/ 484 h 3828"/>
                <a:gd name="T28" fmla="*/ 3790 w 4304"/>
                <a:gd name="T29" fmla="*/ 652 h 3828"/>
                <a:gd name="T30" fmla="*/ 4061 w 4304"/>
                <a:gd name="T31" fmla="*/ 711 h 3828"/>
                <a:gd name="T32" fmla="*/ 4209 w 4304"/>
                <a:gd name="T33" fmla="*/ 725 h 3828"/>
                <a:gd name="T34" fmla="*/ 4278 w 4304"/>
                <a:gd name="T35" fmla="*/ 835 h 3828"/>
                <a:gd name="T36" fmla="*/ 4300 w 4304"/>
                <a:gd name="T37" fmla="*/ 999 h 3828"/>
                <a:gd name="T38" fmla="*/ 4243 w 4304"/>
                <a:gd name="T39" fmla="*/ 1119 h 3828"/>
                <a:gd name="T40" fmla="*/ 4139 w 4304"/>
                <a:gd name="T41" fmla="*/ 1209 h 3828"/>
                <a:gd name="T42" fmla="*/ 3935 w 4304"/>
                <a:gd name="T43" fmla="*/ 1304 h 3828"/>
                <a:gd name="T44" fmla="*/ 3283 w 4304"/>
                <a:gd name="T45" fmla="*/ 1776 h 3828"/>
                <a:gd name="T46" fmla="*/ 3285 w 4304"/>
                <a:gd name="T47" fmla="*/ 3410 h 3828"/>
                <a:gd name="T48" fmla="*/ 3247 w 4304"/>
                <a:gd name="T49" fmla="*/ 3660 h 3828"/>
                <a:gd name="T50" fmla="*/ 3185 w 4304"/>
                <a:gd name="T51" fmla="*/ 3762 h 3828"/>
                <a:gd name="T52" fmla="*/ 3083 w 4304"/>
                <a:gd name="T53" fmla="*/ 3818 h 3828"/>
                <a:gd name="T54" fmla="*/ 2958 w 4304"/>
                <a:gd name="T55" fmla="*/ 3824 h 3828"/>
                <a:gd name="T56" fmla="*/ 2845 w 4304"/>
                <a:gd name="T57" fmla="*/ 3786 h 3828"/>
                <a:gd name="T58" fmla="*/ 2771 w 4304"/>
                <a:gd name="T59" fmla="*/ 3705 h 3828"/>
                <a:gd name="T60" fmla="*/ 2713 w 4304"/>
                <a:gd name="T61" fmla="*/ 3496 h 3828"/>
                <a:gd name="T62" fmla="*/ 2718 w 4304"/>
                <a:gd name="T63" fmla="*/ 2670 h 3828"/>
                <a:gd name="T64" fmla="*/ 1956 w 4304"/>
                <a:gd name="T65" fmla="*/ 3083 h 3828"/>
                <a:gd name="T66" fmla="*/ 2124 w 4304"/>
                <a:gd name="T67" fmla="*/ 3358 h 3828"/>
                <a:gd name="T68" fmla="*/ 2176 w 4304"/>
                <a:gd name="T69" fmla="*/ 3551 h 3828"/>
                <a:gd name="T70" fmla="*/ 2142 w 4304"/>
                <a:gd name="T71" fmla="*/ 3690 h 3828"/>
                <a:gd name="T72" fmla="*/ 2012 w 4304"/>
                <a:gd name="T73" fmla="*/ 3804 h 3828"/>
                <a:gd name="T74" fmla="*/ 1848 w 4304"/>
                <a:gd name="T75" fmla="*/ 3821 h 3828"/>
                <a:gd name="T76" fmla="*/ 1711 w 4304"/>
                <a:gd name="T77" fmla="*/ 3748 h 3828"/>
                <a:gd name="T78" fmla="*/ 1552 w 4304"/>
                <a:gd name="T79" fmla="*/ 3549 h 3828"/>
                <a:gd name="T80" fmla="*/ 1129 w 4304"/>
                <a:gd name="T81" fmla="*/ 2844 h 3828"/>
                <a:gd name="T82" fmla="*/ 1113 w 4304"/>
                <a:gd name="T83" fmla="*/ 3520 h 3828"/>
                <a:gd name="T84" fmla="*/ 1075 w 4304"/>
                <a:gd name="T85" fmla="*/ 3717 h 3828"/>
                <a:gd name="T86" fmla="*/ 980 w 4304"/>
                <a:gd name="T87" fmla="*/ 3801 h 3828"/>
                <a:gd name="T88" fmla="*/ 821 w 4304"/>
                <a:gd name="T89" fmla="*/ 3827 h 3828"/>
                <a:gd name="T90" fmla="*/ 670 w 4304"/>
                <a:gd name="T91" fmla="*/ 3780 h 3828"/>
                <a:gd name="T92" fmla="*/ 594 w 4304"/>
                <a:gd name="T93" fmla="*/ 3669 h 3828"/>
                <a:gd name="T94" fmla="*/ 554 w 4304"/>
                <a:gd name="T95" fmla="*/ 3419 h 3828"/>
                <a:gd name="T96" fmla="*/ 561 w 4304"/>
                <a:gd name="T97" fmla="*/ 2885 h 3828"/>
                <a:gd name="T98" fmla="*/ 502 w 4304"/>
                <a:gd name="T99" fmla="*/ 1741 h 3828"/>
                <a:gd name="T100" fmla="*/ 297 w 4304"/>
                <a:gd name="T101" fmla="*/ 1638 h 3828"/>
                <a:gd name="T102" fmla="*/ 156 w 4304"/>
                <a:gd name="T103" fmla="*/ 1486 h 3828"/>
                <a:gd name="T104" fmla="*/ 60 w 4304"/>
                <a:gd name="T105" fmla="*/ 1284 h 3828"/>
                <a:gd name="T106" fmla="*/ 1 w 4304"/>
                <a:gd name="T107" fmla="*/ 852 h 3828"/>
                <a:gd name="T108" fmla="*/ 73 w 4304"/>
                <a:gd name="T109" fmla="*/ 557 h 3828"/>
                <a:gd name="T110" fmla="*/ 203 w 4304"/>
                <a:gd name="T111" fmla="*/ 388 h 3828"/>
                <a:gd name="T112" fmla="*/ 310 w 4304"/>
                <a:gd name="T113" fmla="*/ 337 h 3828"/>
                <a:gd name="T114" fmla="*/ 341 w 4304"/>
                <a:gd name="T115" fmla="*/ 444 h 3828"/>
                <a:gd name="T116" fmla="*/ 412 w 4304"/>
                <a:gd name="T117" fmla="*/ 755 h 3828"/>
                <a:gd name="T118" fmla="*/ 614 w 4304"/>
                <a:gd name="T119" fmla="*/ 1239 h 3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304" h="3828">
                  <a:moveTo>
                    <a:pt x="2500" y="1247"/>
                  </a:moveTo>
                  <a:lnTo>
                    <a:pt x="2500" y="1247"/>
                  </a:lnTo>
                  <a:lnTo>
                    <a:pt x="2499" y="1244"/>
                  </a:lnTo>
                  <a:lnTo>
                    <a:pt x="2497" y="1239"/>
                  </a:lnTo>
                  <a:lnTo>
                    <a:pt x="2497" y="1218"/>
                  </a:lnTo>
                  <a:lnTo>
                    <a:pt x="2499" y="1188"/>
                  </a:lnTo>
                  <a:lnTo>
                    <a:pt x="2502" y="1154"/>
                  </a:lnTo>
                  <a:lnTo>
                    <a:pt x="2513" y="1048"/>
                  </a:lnTo>
                  <a:lnTo>
                    <a:pt x="2513" y="1048"/>
                  </a:lnTo>
                  <a:lnTo>
                    <a:pt x="2523" y="947"/>
                  </a:lnTo>
                  <a:lnTo>
                    <a:pt x="2534" y="846"/>
                  </a:lnTo>
                  <a:lnTo>
                    <a:pt x="2534" y="846"/>
                  </a:lnTo>
                  <a:lnTo>
                    <a:pt x="2547" y="755"/>
                  </a:lnTo>
                  <a:lnTo>
                    <a:pt x="2554" y="710"/>
                  </a:lnTo>
                  <a:lnTo>
                    <a:pt x="2562" y="664"/>
                  </a:lnTo>
                  <a:lnTo>
                    <a:pt x="2571" y="619"/>
                  </a:lnTo>
                  <a:lnTo>
                    <a:pt x="2582" y="575"/>
                  </a:lnTo>
                  <a:lnTo>
                    <a:pt x="2595" y="532"/>
                  </a:lnTo>
                  <a:lnTo>
                    <a:pt x="2610" y="488"/>
                  </a:lnTo>
                  <a:lnTo>
                    <a:pt x="2610" y="488"/>
                  </a:lnTo>
                  <a:lnTo>
                    <a:pt x="2627" y="443"/>
                  </a:lnTo>
                  <a:lnTo>
                    <a:pt x="2637" y="422"/>
                  </a:lnTo>
                  <a:lnTo>
                    <a:pt x="2647" y="399"/>
                  </a:lnTo>
                  <a:lnTo>
                    <a:pt x="2660" y="379"/>
                  </a:lnTo>
                  <a:lnTo>
                    <a:pt x="2672" y="360"/>
                  </a:lnTo>
                  <a:lnTo>
                    <a:pt x="2688" y="341"/>
                  </a:lnTo>
                  <a:lnTo>
                    <a:pt x="2706" y="326"/>
                  </a:lnTo>
                  <a:lnTo>
                    <a:pt x="2706" y="326"/>
                  </a:lnTo>
                  <a:lnTo>
                    <a:pt x="2716" y="319"/>
                  </a:lnTo>
                  <a:lnTo>
                    <a:pt x="2727" y="313"/>
                  </a:lnTo>
                  <a:lnTo>
                    <a:pt x="2739" y="307"/>
                  </a:lnTo>
                  <a:lnTo>
                    <a:pt x="2751" y="303"/>
                  </a:lnTo>
                  <a:lnTo>
                    <a:pt x="2775" y="296"/>
                  </a:lnTo>
                  <a:lnTo>
                    <a:pt x="2801" y="289"/>
                  </a:lnTo>
                  <a:lnTo>
                    <a:pt x="2825" y="281"/>
                  </a:lnTo>
                  <a:lnTo>
                    <a:pt x="2836" y="276"/>
                  </a:lnTo>
                  <a:lnTo>
                    <a:pt x="2847" y="271"/>
                  </a:lnTo>
                  <a:lnTo>
                    <a:pt x="2857" y="265"/>
                  </a:lnTo>
                  <a:lnTo>
                    <a:pt x="2867" y="258"/>
                  </a:lnTo>
                  <a:lnTo>
                    <a:pt x="2877" y="248"/>
                  </a:lnTo>
                  <a:lnTo>
                    <a:pt x="2884" y="238"/>
                  </a:lnTo>
                  <a:lnTo>
                    <a:pt x="2884" y="238"/>
                  </a:lnTo>
                  <a:lnTo>
                    <a:pt x="2901" y="216"/>
                  </a:lnTo>
                  <a:lnTo>
                    <a:pt x="2918" y="194"/>
                  </a:lnTo>
                  <a:lnTo>
                    <a:pt x="2935" y="176"/>
                  </a:lnTo>
                  <a:lnTo>
                    <a:pt x="2953" y="159"/>
                  </a:lnTo>
                  <a:lnTo>
                    <a:pt x="2972" y="144"/>
                  </a:lnTo>
                  <a:lnTo>
                    <a:pt x="2990" y="130"/>
                  </a:lnTo>
                  <a:lnTo>
                    <a:pt x="3010" y="117"/>
                  </a:lnTo>
                  <a:lnTo>
                    <a:pt x="3031" y="106"/>
                  </a:lnTo>
                  <a:lnTo>
                    <a:pt x="3075" y="82"/>
                  </a:lnTo>
                  <a:lnTo>
                    <a:pt x="3123" y="59"/>
                  </a:lnTo>
                  <a:lnTo>
                    <a:pt x="3176" y="34"/>
                  </a:lnTo>
                  <a:lnTo>
                    <a:pt x="3233" y="4"/>
                  </a:lnTo>
                  <a:lnTo>
                    <a:pt x="3233" y="4"/>
                  </a:lnTo>
                  <a:lnTo>
                    <a:pt x="3238" y="3"/>
                  </a:lnTo>
                  <a:lnTo>
                    <a:pt x="3244" y="1"/>
                  </a:lnTo>
                  <a:lnTo>
                    <a:pt x="3260" y="0"/>
                  </a:lnTo>
                  <a:lnTo>
                    <a:pt x="3278" y="0"/>
                  </a:lnTo>
                  <a:lnTo>
                    <a:pt x="3296" y="1"/>
                  </a:lnTo>
                  <a:lnTo>
                    <a:pt x="3315" y="5"/>
                  </a:lnTo>
                  <a:lnTo>
                    <a:pt x="3331" y="8"/>
                  </a:lnTo>
                  <a:lnTo>
                    <a:pt x="3343" y="14"/>
                  </a:lnTo>
                  <a:lnTo>
                    <a:pt x="3347" y="15"/>
                  </a:lnTo>
                  <a:lnTo>
                    <a:pt x="3350" y="18"/>
                  </a:lnTo>
                  <a:lnTo>
                    <a:pt x="3350" y="18"/>
                  </a:lnTo>
                  <a:lnTo>
                    <a:pt x="3357" y="36"/>
                  </a:lnTo>
                  <a:lnTo>
                    <a:pt x="3363" y="56"/>
                  </a:lnTo>
                  <a:lnTo>
                    <a:pt x="3365" y="75"/>
                  </a:lnTo>
                  <a:lnTo>
                    <a:pt x="3367" y="94"/>
                  </a:lnTo>
                  <a:lnTo>
                    <a:pt x="3367" y="113"/>
                  </a:lnTo>
                  <a:lnTo>
                    <a:pt x="3364" y="131"/>
                  </a:lnTo>
                  <a:lnTo>
                    <a:pt x="3361" y="148"/>
                  </a:lnTo>
                  <a:lnTo>
                    <a:pt x="3358" y="165"/>
                  </a:lnTo>
                  <a:lnTo>
                    <a:pt x="3348" y="193"/>
                  </a:lnTo>
                  <a:lnTo>
                    <a:pt x="3340" y="216"/>
                  </a:lnTo>
                  <a:lnTo>
                    <a:pt x="3330" y="237"/>
                  </a:lnTo>
                  <a:lnTo>
                    <a:pt x="3330" y="237"/>
                  </a:lnTo>
                  <a:lnTo>
                    <a:pt x="3351" y="240"/>
                  </a:lnTo>
                  <a:lnTo>
                    <a:pt x="3374" y="245"/>
                  </a:lnTo>
                  <a:lnTo>
                    <a:pt x="3403" y="252"/>
                  </a:lnTo>
                  <a:lnTo>
                    <a:pt x="3436" y="261"/>
                  </a:lnTo>
                  <a:lnTo>
                    <a:pt x="3471" y="274"/>
                  </a:lnTo>
                  <a:lnTo>
                    <a:pt x="3508" y="288"/>
                  </a:lnTo>
                  <a:lnTo>
                    <a:pt x="3525" y="296"/>
                  </a:lnTo>
                  <a:lnTo>
                    <a:pt x="3542" y="305"/>
                  </a:lnTo>
                  <a:lnTo>
                    <a:pt x="3542" y="305"/>
                  </a:lnTo>
                  <a:lnTo>
                    <a:pt x="3561" y="316"/>
                  </a:lnTo>
                  <a:lnTo>
                    <a:pt x="3580" y="327"/>
                  </a:lnTo>
                  <a:lnTo>
                    <a:pt x="3597" y="340"/>
                  </a:lnTo>
                  <a:lnTo>
                    <a:pt x="3612" y="353"/>
                  </a:lnTo>
                  <a:lnTo>
                    <a:pt x="3626" y="364"/>
                  </a:lnTo>
                  <a:lnTo>
                    <a:pt x="3639" y="378"/>
                  </a:lnTo>
                  <a:lnTo>
                    <a:pt x="3652" y="391"/>
                  </a:lnTo>
                  <a:lnTo>
                    <a:pt x="3662" y="403"/>
                  </a:lnTo>
                  <a:lnTo>
                    <a:pt x="3681" y="430"/>
                  </a:lnTo>
                  <a:lnTo>
                    <a:pt x="3698" y="457"/>
                  </a:lnTo>
                  <a:lnTo>
                    <a:pt x="3712" y="484"/>
                  </a:lnTo>
                  <a:lnTo>
                    <a:pt x="3724" y="509"/>
                  </a:lnTo>
                  <a:lnTo>
                    <a:pt x="3744" y="560"/>
                  </a:lnTo>
                  <a:lnTo>
                    <a:pt x="3753" y="584"/>
                  </a:lnTo>
                  <a:lnTo>
                    <a:pt x="3762" y="605"/>
                  </a:lnTo>
                  <a:lnTo>
                    <a:pt x="3772" y="625"/>
                  </a:lnTo>
                  <a:lnTo>
                    <a:pt x="3784" y="643"/>
                  </a:lnTo>
                  <a:lnTo>
                    <a:pt x="3790" y="652"/>
                  </a:lnTo>
                  <a:lnTo>
                    <a:pt x="3797" y="659"/>
                  </a:lnTo>
                  <a:lnTo>
                    <a:pt x="3806" y="666"/>
                  </a:lnTo>
                  <a:lnTo>
                    <a:pt x="3813" y="671"/>
                  </a:lnTo>
                  <a:lnTo>
                    <a:pt x="3900" y="711"/>
                  </a:lnTo>
                  <a:lnTo>
                    <a:pt x="3900" y="711"/>
                  </a:lnTo>
                  <a:lnTo>
                    <a:pt x="3958" y="711"/>
                  </a:lnTo>
                  <a:lnTo>
                    <a:pt x="4061" y="711"/>
                  </a:lnTo>
                  <a:lnTo>
                    <a:pt x="4115" y="712"/>
                  </a:lnTo>
                  <a:lnTo>
                    <a:pt x="4161" y="714"/>
                  </a:lnTo>
                  <a:lnTo>
                    <a:pt x="4180" y="717"/>
                  </a:lnTo>
                  <a:lnTo>
                    <a:pt x="4195" y="718"/>
                  </a:lnTo>
                  <a:lnTo>
                    <a:pt x="4205" y="721"/>
                  </a:lnTo>
                  <a:lnTo>
                    <a:pt x="4208" y="722"/>
                  </a:lnTo>
                  <a:lnTo>
                    <a:pt x="4209" y="725"/>
                  </a:lnTo>
                  <a:lnTo>
                    <a:pt x="4209" y="725"/>
                  </a:lnTo>
                  <a:lnTo>
                    <a:pt x="4213" y="729"/>
                  </a:lnTo>
                  <a:lnTo>
                    <a:pt x="4225" y="745"/>
                  </a:lnTo>
                  <a:lnTo>
                    <a:pt x="4242" y="767"/>
                  </a:lnTo>
                  <a:lnTo>
                    <a:pt x="4260" y="798"/>
                  </a:lnTo>
                  <a:lnTo>
                    <a:pt x="4269" y="815"/>
                  </a:lnTo>
                  <a:lnTo>
                    <a:pt x="4278" y="835"/>
                  </a:lnTo>
                  <a:lnTo>
                    <a:pt x="4285" y="855"/>
                  </a:lnTo>
                  <a:lnTo>
                    <a:pt x="4292" y="877"/>
                  </a:lnTo>
                  <a:lnTo>
                    <a:pt x="4298" y="900"/>
                  </a:lnTo>
                  <a:lnTo>
                    <a:pt x="4302" y="924"/>
                  </a:lnTo>
                  <a:lnTo>
                    <a:pt x="4304" y="948"/>
                  </a:lnTo>
                  <a:lnTo>
                    <a:pt x="4304" y="973"/>
                  </a:lnTo>
                  <a:lnTo>
                    <a:pt x="4300" y="999"/>
                  </a:lnTo>
                  <a:lnTo>
                    <a:pt x="4294" y="1026"/>
                  </a:lnTo>
                  <a:lnTo>
                    <a:pt x="4284" y="1052"/>
                  </a:lnTo>
                  <a:lnTo>
                    <a:pt x="4278" y="1065"/>
                  </a:lnTo>
                  <a:lnTo>
                    <a:pt x="4271" y="1078"/>
                  </a:lnTo>
                  <a:lnTo>
                    <a:pt x="4263" y="1092"/>
                  </a:lnTo>
                  <a:lnTo>
                    <a:pt x="4254" y="1105"/>
                  </a:lnTo>
                  <a:lnTo>
                    <a:pt x="4243" y="1119"/>
                  </a:lnTo>
                  <a:lnTo>
                    <a:pt x="4232" y="1131"/>
                  </a:lnTo>
                  <a:lnTo>
                    <a:pt x="4221" y="1144"/>
                  </a:lnTo>
                  <a:lnTo>
                    <a:pt x="4206" y="1158"/>
                  </a:lnTo>
                  <a:lnTo>
                    <a:pt x="4191" y="1171"/>
                  </a:lnTo>
                  <a:lnTo>
                    <a:pt x="4175" y="1184"/>
                  </a:lnTo>
                  <a:lnTo>
                    <a:pt x="4158" y="1196"/>
                  </a:lnTo>
                  <a:lnTo>
                    <a:pt x="4139" y="1209"/>
                  </a:lnTo>
                  <a:lnTo>
                    <a:pt x="4119" y="1222"/>
                  </a:lnTo>
                  <a:lnTo>
                    <a:pt x="4098" y="1234"/>
                  </a:lnTo>
                  <a:lnTo>
                    <a:pt x="4074" y="1247"/>
                  </a:lnTo>
                  <a:lnTo>
                    <a:pt x="4050" y="1258"/>
                  </a:lnTo>
                  <a:lnTo>
                    <a:pt x="4023" y="1270"/>
                  </a:lnTo>
                  <a:lnTo>
                    <a:pt x="3996" y="1281"/>
                  </a:lnTo>
                  <a:lnTo>
                    <a:pt x="3935" y="1304"/>
                  </a:lnTo>
                  <a:lnTo>
                    <a:pt x="3868" y="1325"/>
                  </a:lnTo>
                  <a:lnTo>
                    <a:pt x="3794" y="1345"/>
                  </a:lnTo>
                  <a:lnTo>
                    <a:pt x="3712" y="1363"/>
                  </a:lnTo>
                  <a:lnTo>
                    <a:pt x="3557" y="1400"/>
                  </a:lnTo>
                  <a:lnTo>
                    <a:pt x="3350" y="1582"/>
                  </a:lnTo>
                  <a:lnTo>
                    <a:pt x="3283" y="1776"/>
                  </a:lnTo>
                  <a:lnTo>
                    <a:pt x="3283" y="1776"/>
                  </a:lnTo>
                  <a:lnTo>
                    <a:pt x="3285" y="1991"/>
                  </a:lnTo>
                  <a:lnTo>
                    <a:pt x="3288" y="2485"/>
                  </a:lnTo>
                  <a:lnTo>
                    <a:pt x="3289" y="2767"/>
                  </a:lnTo>
                  <a:lnTo>
                    <a:pt x="3289" y="3032"/>
                  </a:lnTo>
                  <a:lnTo>
                    <a:pt x="3288" y="3257"/>
                  </a:lnTo>
                  <a:lnTo>
                    <a:pt x="3286" y="3344"/>
                  </a:lnTo>
                  <a:lnTo>
                    <a:pt x="3285" y="3410"/>
                  </a:lnTo>
                  <a:lnTo>
                    <a:pt x="3285" y="3410"/>
                  </a:lnTo>
                  <a:lnTo>
                    <a:pt x="3283" y="3457"/>
                  </a:lnTo>
                  <a:lnTo>
                    <a:pt x="3279" y="3502"/>
                  </a:lnTo>
                  <a:lnTo>
                    <a:pt x="3274" y="3544"/>
                  </a:lnTo>
                  <a:lnTo>
                    <a:pt x="3267" y="3585"/>
                  </a:lnTo>
                  <a:lnTo>
                    <a:pt x="3258" y="3623"/>
                  </a:lnTo>
                  <a:lnTo>
                    <a:pt x="3247" y="3660"/>
                  </a:lnTo>
                  <a:lnTo>
                    <a:pt x="3240" y="3677"/>
                  </a:lnTo>
                  <a:lnTo>
                    <a:pt x="3233" y="3693"/>
                  </a:lnTo>
                  <a:lnTo>
                    <a:pt x="3224" y="3708"/>
                  </a:lnTo>
                  <a:lnTo>
                    <a:pt x="3216" y="3722"/>
                  </a:lnTo>
                  <a:lnTo>
                    <a:pt x="3206" y="3736"/>
                  </a:lnTo>
                  <a:lnTo>
                    <a:pt x="3196" y="3749"/>
                  </a:lnTo>
                  <a:lnTo>
                    <a:pt x="3185" y="3762"/>
                  </a:lnTo>
                  <a:lnTo>
                    <a:pt x="3173" y="3773"/>
                  </a:lnTo>
                  <a:lnTo>
                    <a:pt x="3161" y="3783"/>
                  </a:lnTo>
                  <a:lnTo>
                    <a:pt x="3147" y="3791"/>
                  </a:lnTo>
                  <a:lnTo>
                    <a:pt x="3133" y="3800"/>
                  </a:lnTo>
                  <a:lnTo>
                    <a:pt x="3117" y="3807"/>
                  </a:lnTo>
                  <a:lnTo>
                    <a:pt x="3101" y="3814"/>
                  </a:lnTo>
                  <a:lnTo>
                    <a:pt x="3083" y="3818"/>
                  </a:lnTo>
                  <a:lnTo>
                    <a:pt x="3065" y="3822"/>
                  </a:lnTo>
                  <a:lnTo>
                    <a:pt x="3046" y="3825"/>
                  </a:lnTo>
                  <a:lnTo>
                    <a:pt x="3025" y="3827"/>
                  </a:lnTo>
                  <a:lnTo>
                    <a:pt x="3004" y="3827"/>
                  </a:lnTo>
                  <a:lnTo>
                    <a:pt x="2982" y="3825"/>
                  </a:lnTo>
                  <a:lnTo>
                    <a:pt x="2958" y="3824"/>
                  </a:lnTo>
                  <a:lnTo>
                    <a:pt x="2958" y="3824"/>
                  </a:lnTo>
                  <a:lnTo>
                    <a:pt x="2938" y="3821"/>
                  </a:lnTo>
                  <a:lnTo>
                    <a:pt x="2921" y="3817"/>
                  </a:lnTo>
                  <a:lnTo>
                    <a:pt x="2904" y="3812"/>
                  </a:lnTo>
                  <a:lnTo>
                    <a:pt x="2887" y="3807"/>
                  </a:lnTo>
                  <a:lnTo>
                    <a:pt x="2871" y="3801"/>
                  </a:lnTo>
                  <a:lnTo>
                    <a:pt x="2857" y="3794"/>
                  </a:lnTo>
                  <a:lnTo>
                    <a:pt x="2845" y="3786"/>
                  </a:lnTo>
                  <a:lnTo>
                    <a:pt x="2832" y="3776"/>
                  </a:lnTo>
                  <a:lnTo>
                    <a:pt x="2819" y="3766"/>
                  </a:lnTo>
                  <a:lnTo>
                    <a:pt x="2808" y="3756"/>
                  </a:lnTo>
                  <a:lnTo>
                    <a:pt x="2798" y="3745"/>
                  </a:lnTo>
                  <a:lnTo>
                    <a:pt x="2788" y="3732"/>
                  </a:lnTo>
                  <a:lnTo>
                    <a:pt x="2778" y="3719"/>
                  </a:lnTo>
                  <a:lnTo>
                    <a:pt x="2771" y="3705"/>
                  </a:lnTo>
                  <a:lnTo>
                    <a:pt x="2763" y="3691"/>
                  </a:lnTo>
                  <a:lnTo>
                    <a:pt x="2756" y="3677"/>
                  </a:lnTo>
                  <a:lnTo>
                    <a:pt x="2743" y="3645"/>
                  </a:lnTo>
                  <a:lnTo>
                    <a:pt x="2733" y="3611"/>
                  </a:lnTo>
                  <a:lnTo>
                    <a:pt x="2725" y="3574"/>
                  </a:lnTo>
                  <a:lnTo>
                    <a:pt x="2719" y="3536"/>
                  </a:lnTo>
                  <a:lnTo>
                    <a:pt x="2713" y="3496"/>
                  </a:lnTo>
                  <a:lnTo>
                    <a:pt x="2711" y="3454"/>
                  </a:lnTo>
                  <a:lnTo>
                    <a:pt x="2709" y="3410"/>
                  </a:lnTo>
                  <a:lnTo>
                    <a:pt x="2708" y="3367"/>
                  </a:lnTo>
                  <a:lnTo>
                    <a:pt x="2708" y="3367"/>
                  </a:lnTo>
                  <a:lnTo>
                    <a:pt x="2709" y="3163"/>
                  </a:lnTo>
                  <a:lnTo>
                    <a:pt x="2713" y="2935"/>
                  </a:lnTo>
                  <a:lnTo>
                    <a:pt x="2718" y="2670"/>
                  </a:lnTo>
                  <a:lnTo>
                    <a:pt x="1716" y="2648"/>
                  </a:lnTo>
                  <a:lnTo>
                    <a:pt x="1716" y="2648"/>
                  </a:lnTo>
                  <a:lnTo>
                    <a:pt x="1738" y="2691"/>
                  </a:lnTo>
                  <a:lnTo>
                    <a:pt x="1796" y="2799"/>
                  </a:lnTo>
                  <a:lnTo>
                    <a:pt x="1874" y="2940"/>
                  </a:lnTo>
                  <a:lnTo>
                    <a:pt x="1915" y="3014"/>
                  </a:lnTo>
                  <a:lnTo>
                    <a:pt x="1956" y="3083"/>
                  </a:lnTo>
                  <a:lnTo>
                    <a:pt x="1956" y="3083"/>
                  </a:lnTo>
                  <a:lnTo>
                    <a:pt x="1992" y="3142"/>
                  </a:lnTo>
                  <a:lnTo>
                    <a:pt x="2032" y="3203"/>
                  </a:lnTo>
                  <a:lnTo>
                    <a:pt x="2070" y="3264"/>
                  </a:lnTo>
                  <a:lnTo>
                    <a:pt x="2090" y="3295"/>
                  </a:lnTo>
                  <a:lnTo>
                    <a:pt x="2107" y="3327"/>
                  </a:lnTo>
                  <a:lnTo>
                    <a:pt x="2124" y="3358"/>
                  </a:lnTo>
                  <a:lnTo>
                    <a:pt x="2138" y="3389"/>
                  </a:lnTo>
                  <a:lnTo>
                    <a:pt x="2150" y="3422"/>
                  </a:lnTo>
                  <a:lnTo>
                    <a:pt x="2162" y="3454"/>
                  </a:lnTo>
                  <a:lnTo>
                    <a:pt x="2169" y="3487"/>
                  </a:lnTo>
                  <a:lnTo>
                    <a:pt x="2174" y="3519"/>
                  </a:lnTo>
                  <a:lnTo>
                    <a:pt x="2174" y="3534"/>
                  </a:lnTo>
                  <a:lnTo>
                    <a:pt x="2176" y="3551"/>
                  </a:lnTo>
                  <a:lnTo>
                    <a:pt x="2174" y="3568"/>
                  </a:lnTo>
                  <a:lnTo>
                    <a:pt x="2173" y="3584"/>
                  </a:lnTo>
                  <a:lnTo>
                    <a:pt x="2173" y="3584"/>
                  </a:lnTo>
                  <a:lnTo>
                    <a:pt x="2169" y="3614"/>
                  </a:lnTo>
                  <a:lnTo>
                    <a:pt x="2162" y="3640"/>
                  </a:lnTo>
                  <a:lnTo>
                    <a:pt x="2153" y="3666"/>
                  </a:lnTo>
                  <a:lnTo>
                    <a:pt x="2142" y="3690"/>
                  </a:lnTo>
                  <a:lnTo>
                    <a:pt x="2129" y="3711"/>
                  </a:lnTo>
                  <a:lnTo>
                    <a:pt x="2114" y="3731"/>
                  </a:lnTo>
                  <a:lnTo>
                    <a:pt x="2097" y="3749"/>
                  </a:lnTo>
                  <a:lnTo>
                    <a:pt x="2078" y="3766"/>
                  </a:lnTo>
                  <a:lnTo>
                    <a:pt x="2059" y="3781"/>
                  </a:lnTo>
                  <a:lnTo>
                    <a:pt x="2036" y="3793"/>
                  </a:lnTo>
                  <a:lnTo>
                    <a:pt x="2012" y="3804"/>
                  </a:lnTo>
                  <a:lnTo>
                    <a:pt x="1987" y="3812"/>
                  </a:lnTo>
                  <a:lnTo>
                    <a:pt x="1960" y="3818"/>
                  </a:lnTo>
                  <a:lnTo>
                    <a:pt x="1930" y="3822"/>
                  </a:lnTo>
                  <a:lnTo>
                    <a:pt x="1901" y="3824"/>
                  </a:lnTo>
                  <a:lnTo>
                    <a:pt x="1868" y="3824"/>
                  </a:lnTo>
                  <a:lnTo>
                    <a:pt x="1868" y="3824"/>
                  </a:lnTo>
                  <a:lnTo>
                    <a:pt x="1848" y="3821"/>
                  </a:lnTo>
                  <a:lnTo>
                    <a:pt x="1827" y="3817"/>
                  </a:lnTo>
                  <a:lnTo>
                    <a:pt x="1807" y="3810"/>
                  </a:lnTo>
                  <a:lnTo>
                    <a:pt x="1788" y="3801"/>
                  </a:lnTo>
                  <a:lnTo>
                    <a:pt x="1768" y="3790"/>
                  </a:lnTo>
                  <a:lnTo>
                    <a:pt x="1748" y="3777"/>
                  </a:lnTo>
                  <a:lnTo>
                    <a:pt x="1730" y="3763"/>
                  </a:lnTo>
                  <a:lnTo>
                    <a:pt x="1711" y="3748"/>
                  </a:lnTo>
                  <a:lnTo>
                    <a:pt x="1693" y="3731"/>
                  </a:lnTo>
                  <a:lnTo>
                    <a:pt x="1675" y="3712"/>
                  </a:lnTo>
                  <a:lnTo>
                    <a:pt x="1658" y="3694"/>
                  </a:lnTo>
                  <a:lnTo>
                    <a:pt x="1641" y="3674"/>
                  </a:lnTo>
                  <a:lnTo>
                    <a:pt x="1608" y="3633"/>
                  </a:lnTo>
                  <a:lnTo>
                    <a:pt x="1579" y="3591"/>
                  </a:lnTo>
                  <a:lnTo>
                    <a:pt x="1552" y="3549"/>
                  </a:lnTo>
                  <a:lnTo>
                    <a:pt x="1528" y="3508"/>
                  </a:lnTo>
                  <a:lnTo>
                    <a:pt x="1507" y="3470"/>
                  </a:lnTo>
                  <a:lnTo>
                    <a:pt x="1488" y="3436"/>
                  </a:lnTo>
                  <a:lnTo>
                    <a:pt x="1463" y="3386"/>
                  </a:lnTo>
                  <a:lnTo>
                    <a:pt x="1455" y="3367"/>
                  </a:lnTo>
                  <a:lnTo>
                    <a:pt x="1129" y="2844"/>
                  </a:lnTo>
                  <a:lnTo>
                    <a:pt x="1129" y="2844"/>
                  </a:lnTo>
                  <a:lnTo>
                    <a:pt x="1120" y="3055"/>
                  </a:lnTo>
                  <a:lnTo>
                    <a:pt x="1116" y="3238"/>
                  </a:lnTo>
                  <a:lnTo>
                    <a:pt x="1115" y="3327"/>
                  </a:lnTo>
                  <a:lnTo>
                    <a:pt x="1115" y="3403"/>
                  </a:lnTo>
                  <a:lnTo>
                    <a:pt x="1115" y="3403"/>
                  </a:lnTo>
                  <a:lnTo>
                    <a:pt x="1115" y="3463"/>
                  </a:lnTo>
                  <a:lnTo>
                    <a:pt x="1113" y="3520"/>
                  </a:lnTo>
                  <a:lnTo>
                    <a:pt x="1110" y="3575"/>
                  </a:lnTo>
                  <a:lnTo>
                    <a:pt x="1107" y="3602"/>
                  </a:lnTo>
                  <a:lnTo>
                    <a:pt x="1103" y="3628"/>
                  </a:lnTo>
                  <a:lnTo>
                    <a:pt x="1099" y="3652"/>
                  </a:lnTo>
                  <a:lnTo>
                    <a:pt x="1092" y="3674"/>
                  </a:lnTo>
                  <a:lnTo>
                    <a:pt x="1085" y="3697"/>
                  </a:lnTo>
                  <a:lnTo>
                    <a:pt x="1075" y="3717"/>
                  </a:lnTo>
                  <a:lnTo>
                    <a:pt x="1064" y="3735"/>
                  </a:lnTo>
                  <a:lnTo>
                    <a:pt x="1051" y="3752"/>
                  </a:lnTo>
                  <a:lnTo>
                    <a:pt x="1035" y="3767"/>
                  </a:lnTo>
                  <a:lnTo>
                    <a:pt x="1019" y="3780"/>
                  </a:lnTo>
                  <a:lnTo>
                    <a:pt x="1019" y="3780"/>
                  </a:lnTo>
                  <a:lnTo>
                    <a:pt x="1000" y="3791"/>
                  </a:lnTo>
                  <a:lnTo>
                    <a:pt x="980" y="3801"/>
                  </a:lnTo>
                  <a:lnTo>
                    <a:pt x="959" y="3810"/>
                  </a:lnTo>
                  <a:lnTo>
                    <a:pt x="938" y="3815"/>
                  </a:lnTo>
                  <a:lnTo>
                    <a:pt x="914" y="3821"/>
                  </a:lnTo>
                  <a:lnTo>
                    <a:pt x="892" y="3824"/>
                  </a:lnTo>
                  <a:lnTo>
                    <a:pt x="868" y="3827"/>
                  </a:lnTo>
                  <a:lnTo>
                    <a:pt x="844" y="3828"/>
                  </a:lnTo>
                  <a:lnTo>
                    <a:pt x="821" y="3827"/>
                  </a:lnTo>
                  <a:lnTo>
                    <a:pt x="797" y="3824"/>
                  </a:lnTo>
                  <a:lnTo>
                    <a:pt x="774" y="3821"/>
                  </a:lnTo>
                  <a:lnTo>
                    <a:pt x="752" y="3815"/>
                  </a:lnTo>
                  <a:lnTo>
                    <a:pt x="729" y="3808"/>
                  </a:lnTo>
                  <a:lnTo>
                    <a:pt x="708" y="3801"/>
                  </a:lnTo>
                  <a:lnTo>
                    <a:pt x="688" y="3791"/>
                  </a:lnTo>
                  <a:lnTo>
                    <a:pt x="670" y="3780"/>
                  </a:lnTo>
                  <a:lnTo>
                    <a:pt x="670" y="3780"/>
                  </a:lnTo>
                  <a:lnTo>
                    <a:pt x="654" y="3767"/>
                  </a:lnTo>
                  <a:lnTo>
                    <a:pt x="639" y="3752"/>
                  </a:lnTo>
                  <a:lnTo>
                    <a:pt x="626" y="3735"/>
                  </a:lnTo>
                  <a:lnTo>
                    <a:pt x="614" y="3715"/>
                  </a:lnTo>
                  <a:lnTo>
                    <a:pt x="604" y="3693"/>
                  </a:lnTo>
                  <a:lnTo>
                    <a:pt x="594" y="3669"/>
                  </a:lnTo>
                  <a:lnTo>
                    <a:pt x="585" y="3643"/>
                  </a:lnTo>
                  <a:lnTo>
                    <a:pt x="578" y="3615"/>
                  </a:lnTo>
                  <a:lnTo>
                    <a:pt x="571" y="3587"/>
                  </a:lnTo>
                  <a:lnTo>
                    <a:pt x="567" y="3556"/>
                  </a:lnTo>
                  <a:lnTo>
                    <a:pt x="563" y="3523"/>
                  </a:lnTo>
                  <a:lnTo>
                    <a:pt x="559" y="3489"/>
                  </a:lnTo>
                  <a:lnTo>
                    <a:pt x="554" y="3419"/>
                  </a:lnTo>
                  <a:lnTo>
                    <a:pt x="551" y="3344"/>
                  </a:lnTo>
                  <a:lnTo>
                    <a:pt x="551" y="3344"/>
                  </a:lnTo>
                  <a:lnTo>
                    <a:pt x="551" y="3281"/>
                  </a:lnTo>
                  <a:lnTo>
                    <a:pt x="553" y="3216"/>
                  </a:lnTo>
                  <a:lnTo>
                    <a:pt x="556" y="3083"/>
                  </a:lnTo>
                  <a:lnTo>
                    <a:pt x="560" y="2950"/>
                  </a:lnTo>
                  <a:lnTo>
                    <a:pt x="561" y="2885"/>
                  </a:lnTo>
                  <a:lnTo>
                    <a:pt x="561" y="2822"/>
                  </a:lnTo>
                  <a:lnTo>
                    <a:pt x="561" y="2822"/>
                  </a:lnTo>
                  <a:lnTo>
                    <a:pt x="561" y="1755"/>
                  </a:lnTo>
                  <a:lnTo>
                    <a:pt x="561" y="1755"/>
                  </a:lnTo>
                  <a:lnTo>
                    <a:pt x="546" y="1752"/>
                  </a:lnTo>
                  <a:lnTo>
                    <a:pt x="527" y="1748"/>
                  </a:lnTo>
                  <a:lnTo>
                    <a:pt x="502" y="1741"/>
                  </a:lnTo>
                  <a:lnTo>
                    <a:pt x="472" y="1733"/>
                  </a:lnTo>
                  <a:lnTo>
                    <a:pt x="437" y="1718"/>
                  </a:lnTo>
                  <a:lnTo>
                    <a:pt x="400" y="1702"/>
                  </a:lnTo>
                  <a:lnTo>
                    <a:pt x="361" y="1680"/>
                  </a:lnTo>
                  <a:lnTo>
                    <a:pt x="340" y="1668"/>
                  </a:lnTo>
                  <a:lnTo>
                    <a:pt x="319" y="1654"/>
                  </a:lnTo>
                  <a:lnTo>
                    <a:pt x="297" y="1638"/>
                  </a:lnTo>
                  <a:lnTo>
                    <a:pt x="276" y="1621"/>
                  </a:lnTo>
                  <a:lnTo>
                    <a:pt x="257" y="1603"/>
                  </a:lnTo>
                  <a:lnTo>
                    <a:pt x="235" y="1583"/>
                  </a:lnTo>
                  <a:lnTo>
                    <a:pt x="214" y="1560"/>
                  </a:lnTo>
                  <a:lnTo>
                    <a:pt x="194" y="1538"/>
                  </a:lnTo>
                  <a:lnTo>
                    <a:pt x="175" y="1512"/>
                  </a:lnTo>
                  <a:lnTo>
                    <a:pt x="156" y="1486"/>
                  </a:lnTo>
                  <a:lnTo>
                    <a:pt x="138" y="1457"/>
                  </a:lnTo>
                  <a:lnTo>
                    <a:pt x="120" y="1426"/>
                  </a:lnTo>
                  <a:lnTo>
                    <a:pt x="104" y="1394"/>
                  </a:lnTo>
                  <a:lnTo>
                    <a:pt x="89" y="1359"/>
                  </a:lnTo>
                  <a:lnTo>
                    <a:pt x="74" y="1322"/>
                  </a:lnTo>
                  <a:lnTo>
                    <a:pt x="60" y="1284"/>
                  </a:lnTo>
                  <a:lnTo>
                    <a:pt x="60" y="1284"/>
                  </a:lnTo>
                  <a:lnTo>
                    <a:pt x="41" y="1213"/>
                  </a:lnTo>
                  <a:lnTo>
                    <a:pt x="25" y="1146"/>
                  </a:lnTo>
                  <a:lnTo>
                    <a:pt x="14" y="1082"/>
                  </a:lnTo>
                  <a:lnTo>
                    <a:pt x="5" y="1020"/>
                  </a:lnTo>
                  <a:lnTo>
                    <a:pt x="1" y="962"/>
                  </a:lnTo>
                  <a:lnTo>
                    <a:pt x="0" y="906"/>
                  </a:lnTo>
                  <a:lnTo>
                    <a:pt x="1" y="852"/>
                  </a:lnTo>
                  <a:lnTo>
                    <a:pt x="4" y="803"/>
                  </a:lnTo>
                  <a:lnTo>
                    <a:pt x="11" y="755"/>
                  </a:lnTo>
                  <a:lnTo>
                    <a:pt x="19" y="710"/>
                  </a:lnTo>
                  <a:lnTo>
                    <a:pt x="31" y="667"/>
                  </a:lnTo>
                  <a:lnTo>
                    <a:pt x="43" y="628"/>
                  </a:lnTo>
                  <a:lnTo>
                    <a:pt x="58" y="591"/>
                  </a:lnTo>
                  <a:lnTo>
                    <a:pt x="73" y="557"/>
                  </a:lnTo>
                  <a:lnTo>
                    <a:pt x="90" y="525"/>
                  </a:lnTo>
                  <a:lnTo>
                    <a:pt x="108" y="496"/>
                  </a:lnTo>
                  <a:lnTo>
                    <a:pt x="127" y="470"/>
                  </a:lnTo>
                  <a:lnTo>
                    <a:pt x="145" y="446"/>
                  </a:lnTo>
                  <a:lnTo>
                    <a:pt x="165" y="423"/>
                  </a:lnTo>
                  <a:lnTo>
                    <a:pt x="183" y="405"/>
                  </a:lnTo>
                  <a:lnTo>
                    <a:pt x="203" y="388"/>
                  </a:lnTo>
                  <a:lnTo>
                    <a:pt x="221" y="374"/>
                  </a:lnTo>
                  <a:lnTo>
                    <a:pt x="238" y="361"/>
                  </a:lnTo>
                  <a:lnTo>
                    <a:pt x="257" y="351"/>
                  </a:lnTo>
                  <a:lnTo>
                    <a:pt x="272" y="344"/>
                  </a:lnTo>
                  <a:lnTo>
                    <a:pt x="286" y="340"/>
                  </a:lnTo>
                  <a:lnTo>
                    <a:pt x="299" y="337"/>
                  </a:lnTo>
                  <a:lnTo>
                    <a:pt x="310" y="337"/>
                  </a:lnTo>
                  <a:lnTo>
                    <a:pt x="320" y="338"/>
                  </a:lnTo>
                  <a:lnTo>
                    <a:pt x="327" y="343"/>
                  </a:lnTo>
                  <a:lnTo>
                    <a:pt x="331" y="348"/>
                  </a:lnTo>
                  <a:lnTo>
                    <a:pt x="333" y="357"/>
                  </a:lnTo>
                  <a:lnTo>
                    <a:pt x="333" y="357"/>
                  </a:lnTo>
                  <a:lnTo>
                    <a:pt x="336" y="401"/>
                  </a:lnTo>
                  <a:lnTo>
                    <a:pt x="341" y="444"/>
                  </a:lnTo>
                  <a:lnTo>
                    <a:pt x="347" y="488"/>
                  </a:lnTo>
                  <a:lnTo>
                    <a:pt x="355" y="532"/>
                  </a:lnTo>
                  <a:lnTo>
                    <a:pt x="364" y="577"/>
                  </a:lnTo>
                  <a:lnTo>
                    <a:pt x="375" y="622"/>
                  </a:lnTo>
                  <a:lnTo>
                    <a:pt x="386" y="666"/>
                  </a:lnTo>
                  <a:lnTo>
                    <a:pt x="399" y="711"/>
                  </a:lnTo>
                  <a:lnTo>
                    <a:pt x="412" y="755"/>
                  </a:lnTo>
                  <a:lnTo>
                    <a:pt x="426" y="798"/>
                  </a:lnTo>
                  <a:lnTo>
                    <a:pt x="457" y="883"/>
                  </a:lnTo>
                  <a:lnTo>
                    <a:pt x="488" y="965"/>
                  </a:lnTo>
                  <a:lnTo>
                    <a:pt x="520" y="1043"/>
                  </a:lnTo>
                  <a:lnTo>
                    <a:pt x="553" y="1115"/>
                  </a:lnTo>
                  <a:lnTo>
                    <a:pt x="584" y="1181"/>
                  </a:lnTo>
                  <a:lnTo>
                    <a:pt x="614" y="1239"/>
                  </a:lnTo>
                  <a:lnTo>
                    <a:pt x="639" y="1288"/>
                  </a:lnTo>
                  <a:lnTo>
                    <a:pt x="678" y="1360"/>
                  </a:lnTo>
                  <a:lnTo>
                    <a:pt x="693" y="1385"/>
                  </a:lnTo>
                  <a:lnTo>
                    <a:pt x="2392" y="1385"/>
                  </a:lnTo>
                  <a:lnTo>
                    <a:pt x="2500" y="1247"/>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04" name="Power plant">
            <a:extLst>
              <a:ext uri="{FF2B5EF4-FFF2-40B4-BE49-F238E27FC236}">
                <a16:creationId xmlns:a16="http://schemas.microsoft.com/office/drawing/2014/main" id="{10250C4A-A7BA-46B2-8253-9A9AB2453197}"/>
              </a:ext>
            </a:extLst>
          </p:cNvPr>
          <p:cNvGrpSpPr/>
          <p:nvPr/>
        </p:nvGrpSpPr>
        <p:grpSpPr>
          <a:xfrm>
            <a:off x="2686336" y="2765512"/>
            <a:ext cx="1050578" cy="841941"/>
            <a:chOff x="2686336" y="2765512"/>
            <a:chExt cx="1050578" cy="841941"/>
          </a:xfrm>
        </p:grpSpPr>
        <p:sp>
          <p:nvSpPr>
            <p:cNvPr id="105" name="Rectangle 104">
              <a:extLst>
                <a:ext uri="{FF2B5EF4-FFF2-40B4-BE49-F238E27FC236}">
                  <a16:creationId xmlns:a16="http://schemas.microsoft.com/office/drawing/2014/main" id="{C22B088E-7277-418C-A5CA-5817A0D092D2}"/>
                </a:ext>
              </a:extLst>
            </p:cNvPr>
            <p:cNvSpPr/>
            <p:nvPr/>
          </p:nvSpPr>
          <p:spPr>
            <a:xfrm>
              <a:off x="2745937" y="3348921"/>
              <a:ext cx="990977" cy="258532"/>
            </a:xfrm>
            <a:prstGeom prst="rect">
              <a:avLst/>
            </a:prstGeom>
          </p:spPr>
          <p:txBody>
            <a:bodyPr wrap="square">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Power plant</a:t>
              </a:r>
            </a:p>
          </p:txBody>
        </p:sp>
        <p:grpSp>
          <p:nvGrpSpPr>
            <p:cNvPr id="106" name="Group 105">
              <a:extLst>
                <a:ext uri="{FF2B5EF4-FFF2-40B4-BE49-F238E27FC236}">
                  <a16:creationId xmlns:a16="http://schemas.microsoft.com/office/drawing/2014/main" id="{A336664C-F22A-4D91-81C9-61CB5E7A61A2}"/>
                </a:ext>
              </a:extLst>
            </p:cNvPr>
            <p:cNvGrpSpPr/>
            <p:nvPr/>
          </p:nvGrpSpPr>
          <p:grpSpPr>
            <a:xfrm>
              <a:off x="2686336" y="2765512"/>
              <a:ext cx="541127" cy="566450"/>
              <a:chOff x="2686336" y="2765512"/>
              <a:chExt cx="541127" cy="566450"/>
            </a:xfrm>
          </p:grpSpPr>
          <p:grpSp>
            <p:nvGrpSpPr>
              <p:cNvPr id="107" name="Group 106">
                <a:extLst>
                  <a:ext uri="{FF2B5EF4-FFF2-40B4-BE49-F238E27FC236}">
                    <a16:creationId xmlns:a16="http://schemas.microsoft.com/office/drawing/2014/main" id="{6C842123-AAB7-47E8-9D2D-2FDB63CBD1F9}"/>
                  </a:ext>
                </a:extLst>
              </p:cNvPr>
              <p:cNvGrpSpPr>
                <a:grpSpLocks noChangeAspect="1"/>
              </p:cNvGrpSpPr>
              <p:nvPr/>
            </p:nvGrpSpPr>
            <p:grpSpPr>
              <a:xfrm flipH="1">
                <a:off x="2686336" y="2859003"/>
                <a:ext cx="505382" cy="472959"/>
                <a:chOff x="11441117" y="7323932"/>
                <a:chExt cx="420688" cy="393700"/>
              </a:xfrm>
              <a:solidFill>
                <a:schemeClr val="accent5">
                  <a:lumMod val="90000"/>
                  <a:lumOff val="10000"/>
                </a:schemeClr>
              </a:solidFill>
            </p:grpSpPr>
            <p:sp>
              <p:nvSpPr>
                <p:cNvPr id="111" name="Freeform 139">
                  <a:extLst>
                    <a:ext uri="{FF2B5EF4-FFF2-40B4-BE49-F238E27FC236}">
                      <a16:creationId xmlns:a16="http://schemas.microsoft.com/office/drawing/2014/main" id="{2F80C09C-88EC-44AC-BFB9-8EF256384F44}"/>
                    </a:ext>
                  </a:extLst>
                </p:cNvPr>
                <p:cNvSpPr>
                  <a:spLocks/>
                </p:cNvSpPr>
                <p:nvPr/>
              </p:nvSpPr>
              <p:spPr bwMode="auto">
                <a:xfrm>
                  <a:off x="11734804" y="7323932"/>
                  <a:ext cx="98425" cy="55563"/>
                </a:xfrm>
                <a:custGeom>
                  <a:avLst/>
                  <a:gdLst>
                    <a:gd name="T0" fmla="*/ 34 w 433"/>
                    <a:gd name="T1" fmla="*/ 156 h 246"/>
                    <a:gd name="T2" fmla="*/ 28 w 433"/>
                    <a:gd name="T3" fmla="*/ 246 h 246"/>
                    <a:gd name="T4" fmla="*/ 403 w 433"/>
                    <a:gd name="T5" fmla="*/ 246 h 246"/>
                    <a:gd name="T6" fmla="*/ 399 w 433"/>
                    <a:gd name="T7" fmla="*/ 156 h 246"/>
                    <a:gd name="T8" fmla="*/ 399 w 433"/>
                    <a:gd name="T9" fmla="*/ 156 h 246"/>
                    <a:gd name="T10" fmla="*/ 405 w 433"/>
                    <a:gd name="T11" fmla="*/ 154 h 246"/>
                    <a:gd name="T12" fmla="*/ 412 w 433"/>
                    <a:gd name="T13" fmla="*/ 152 h 246"/>
                    <a:gd name="T14" fmla="*/ 417 w 433"/>
                    <a:gd name="T15" fmla="*/ 148 h 246"/>
                    <a:gd name="T16" fmla="*/ 423 w 433"/>
                    <a:gd name="T17" fmla="*/ 143 h 246"/>
                    <a:gd name="T18" fmla="*/ 427 w 433"/>
                    <a:gd name="T19" fmla="*/ 138 h 246"/>
                    <a:gd name="T20" fmla="*/ 431 w 433"/>
                    <a:gd name="T21" fmla="*/ 132 h 246"/>
                    <a:gd name="T22" fmla="*/ 432 w 433"/>
                    <a:gd name="T23" fmla="*/ 125 h 246"/>
                    <a:gd name="T24" fmla="*/ 433 w 433"/>
                    <a:gd name="T25" fmla="*/ 117 h 246"/>
                    <a:gd name="T26" fmla="*/ 433 w 433"/>
                    <a:gd name="T27" fmla="*/ 40 h 246"/>
                    <a:gd name="T28" fmla="*/ 433 w 433"/>
                    <a:gd name="T29" fmla="*/ 40 h 246"/>
                    <a:gd name="T30" fmla="*/ 432 w 433"/>
                    <a:gd name="T31" fmla="*/ 32 h 246"/>
                    <a:gd name="T32" fmla="*/ 430 w 433"/>
                    <a:gd name="T33" fmla="*/ 25 h 246"/>
                    <a:gd name="T34" fmla="*/ 426 w 433"/>
                    <a:gd name="T35" fmla="*/ 18 h 246"/>
                    <a:gd name="T36" fmla="*/ 421 w 433"/>
                    <a:gd name="T37" fmla="*/ 12 h 246"/>
                    <a:gd name="T38" fmla="*/ 415 w 433"/>
                    <a:gd name="T39" fmla="*/ 8 h 246"/>
                    <a:gd name="T40" fmla="*/ 408 w 433"/>
                    <a:gd name="T41" fmla="*/ 4 h 246"/>
                    <a:gd name="T42" fmla="*/ 401 w 433"/>
                    <a:gd name="T43" fmla="*/ 2 h 246"/>
                    <a:gd name="T44" fmla="*/ 393 w 433"/>
                    <a:gd name="T45" fmla="*/ 0 h 246"/>
                    <a:gd name="T46" fmla="*/ 40 w 433"/>
                    <a:gd name="T47" fmla="*/ 0 h 246"/>
                    <a:gd name="T48" fmla="*/ 40 w 433"/>
                    <a:gd name="T49" fmla="*/ 0 h 246"/>
                    <a:gd name="T50" fmla="*/ 32 w 433"/>
                    <a:gd name="T51" fmla="*/ 2 h 246"/>
                    <a:gd name="T52" fmla="*/ 24 w 433"/>
                    <a:gd name="T53" fmla="*/ 4 h 246"/>
                    <a:gd name="T54" fmla="*/ 17 w 433"/>
                    <a:gd name="T55" fmla="*/ 8 h 246"/>
                    <a:gd name="T56" fmla="*/ 11 w 433"/>
                    <a:gd name="T57" fmla="*/ 12 h 246"/>
                    <a:gd name="T58" fmla="*/ 6 w 433"/>
                    <a:gd name="T59" fmla="*/ 18 h 246"/>
                    <a:gd name="T60" fmla="*/ 3 w 433"/>
                    <a:gd name="T61" fmla="*/ 25 h 246"/>
                    <a:gd name="T62" fmla="*/ 0 w 433"/>
                    <a:gd name="T63" fmla="*/ 32 h 246"/>
                    <a:gd name="T64" fmla="*/ 0 w 433"/>
                    <a:gd name="T65" fmla="*/ 40 h 246"/>
                    <a:gd name="T66" fmla="*/ 0 w 433"/>
                    <a:gd name="T67" fmla="*/ 117 h 246"/>
                    <a:gd name="T68" fmla="*/ 0 w 433"/>
                    <a:gd name="T69" fmla="*/ 117 h 246"/>
                    <a:gd name="T70" fmla="*/ 0 w 433"/>
                    <a:gd name="T71" fmla="*/ 125 h 246"/>
                    <a:gd name="T72" fmla="*/ 2 w 433"/>
                    <a:gd name="T73" fmla="*/ 132 h 246"/>
                    <a:gd name="T74" fmla="*/ 5 w 433"/>
                    <a:gd name="T75" fmla="*/ 138 h 246"/>
                    <a:gd name="T76" fmla="*/ 9 w 433"/>
                    <a:gd name="T77" fmla="*/ 143 h 246"/>
                    <a:gd name="T78" fmla="*/ 14 w 433"/>
                    <a:gd name="T79" fmla="*/ 148 h 246"/>
                    <a:gd name="T80" fmla="*/ 20 w 433"/>
                    <a:gd name="T81" fmla="*/ 152 h 246"/>
                    <a:gd name="T82" fmla="*/ 26 w 433"/>
                    <a:gd name="T83" fmla="*/ 154 h 246"/>
                    <a:gd name="T84" fmla="*/ 34 w 433"/>
                    <a:gd name="T85" fmla="*/ 156 h 246"/>
                    <a:gd name="T86" fmla="*/ 34 w 433"/>
                    <a:gd name="T87"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3" h="246">
                      <a:moveTo>
                        <a:pt x="34" y="156"/>
                      </a:moveTo>
                      <a:lnTo>
                        <a:pt x="28" y="246"/>
                      </a:lnTo>
                      <a:lnTo>
                        <a:pt x="403" y="246"/>
                      </a:lnTo>
                      <a:lnTo>
                        <a:pt x="399" y="156"/>
                      </a:lnTo>
                      <a:lnTo>
                        <a:pt x="399" y="156"/>
                      </a:lnTo>
                      <a:lnTo>
                        <a:pt x="405" y="154"/>
                      </a:lnTo>
                      <a:lnTo>
                        <a:pt x="412" y="152"/>
                      </a:lnTo>
                      <a:lnTo>
                        <a:pt x="417" y="148"/>
                      </a:lnTo>
                      <a:lnTo>
                        <a:pt x="423" y="143"/>
                      </a:lnTo>
                      <a:lnTo>
                        <a:pt x="427" y="138"/>
                      </a:lnTo>
                      <a:lnTo>
                        <a:pt x="431" y="132"/>
                      </a:lnTo>
                      <a:lnTo>
                        <a:pt x="432" y="125"/>
                      </a:lnTo>
                      <a:lnTo>
                        <a:pt x="433" y="117"/>
                      </a:lnTo>
                      <a:lnTo>
                        <a:pt x="433" y="40"/>
                      </a:lnTo>
                      <a:lnTo>
                        <a:pt x="433" y="40"/>
                      </a:lnTo>
                      <a:lnTo>
                        <a:pt x="432" y="32"/>
                      </a:lnTo>
                      <a:lnTo>
                        <a:pt x="430" y="25"/>
                      </a:lnTo>
                      <a:lnTo>
                        <a:pt x="426" y="18"/>
                      </a:lnTo>
                      <a:lnTo>
                        <a:pt x="421" y="12"/>
                      </a:lnTo>
                      <a:lnTo>
                        <a:pt x="415" y="8"/>
                      </a:lnTo>
                      <a:lnTo>
                        <a:pt x="408" y="4"/>
                      </a:lnTo>
                      <a:lnTo>
                        <a:pt x="401" y="2"/>
                      </a:lnTo>
                      <a:lnTo>
                        <a:pt x="393" y="0"/>
                      </a:lnTo>
                      <a:lnTo>
                        <a:pt x="40" y="0"/>
                      </a:lnTo>
                      <a:lnTo>
                        <a:pt x="40" y="0"/>
                      </a:lnTo>
                      <a:lnTo>
                        <a:pt x="32" y="2"/>
                      </a:lnTo>
                      <a:lnTo>
                        <a:pt x="24" y="4"/>
                      </a:lnTo>
                      <a:lnTo>
                        <a:pt x="17" y="8"/>
                      </a:lnTo>
                      <a:lnTo>
                        <a:pt x="11" y="12"/>
                      </a:lnTo>
                      <a:lnTo>
                        <a:pt x="6" y="18"/>
                      </a:lnTo>
                      <a:lnTo>
                        <a:pt x="3" y="25"/>
                      </a:lnTo>
                      <a:lnTo>
                        <a:pt x="0" y="32"/>
                      </a:lnTo>
                      <a:lnTo>
                        <a:pt x="0" y="40"/>
                      </a:lnTo>
                      <a:lnTo>
                        <a:pt x="0" y="117"/>
                      </a:lnTo>
                      <a:lnTo>
                        <a:pt x="0" y="117"/>
                      </a:lnTo>
                      <a:lnTo>
                        <a:pt x="0" y="125"/>
                      </a:lnTo>
                      <a:lnTo>
                        <a:pt x="2" y="132"/>
                      </a:lnTo>
                      <a:lnTo>
                        <a:pt x="5" y="138"/>
                      </a:lnTo>
                      <a:lnTo>
                        <a:pt x="9" y="143"/>
                      </a:lnTo>
                      <a:lnTo>
                        <a:pt x="14" y="148"/>
                      </a:lnTo>
                      <a:lnTo>
                        <a:pt x="20" y="152"/>
                      </a:lnTo>
                      <a:lnTo>
                        <a:pt x="26" y="154"/>
                      </a:lnTo>
                      <a:lnTo>
                        <a:pt x="34" y="156"/>
                      </a:lnTo>
                      <a:lnTo>
                        <a:pt x="34" y="15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2" name="Freeform 140">
                  <a:extLst>
                    <a:ext uri="{FF2B5EF4-FFF2-40B4-BE49-F238E27FC236}">
                      <a16:creationId xmlns:a16="http://schemas.microsoft.com/office/drawing/2014/main" id="{79C5528A-71B5-46CC-8F1F-259A734DC952}"/>
                    </a:ext>
                  </a:extLst>
                </p:cNvPr>
                <p:cNvSpPr>
                  <a:spLocks/>
                </p:cNvSpPr>
                <p:nvPr/>
              </p:nvSpPr>
              <p:spPr bwMode="auto">
                <a:xfrm>
                  <a:off x="11737979" y="7401719"/>
                  <a:ext cx="92075" cy="42863"/>
                </a:xfrm>
                <a:custGeom>
                  <a:avLst/>
                  <a:gdLst>
                    <a:gd name="T0" fmla="*/ 0 w 406"/>
                    <a:gd name="T1" fmla="*/ 186 h 186"/>
                    <a:gd name="T2" fmla="*/ 406 w 406"/>
                    <a:gd name="T3" fmla="*/ 186 h 186"/>
                    <a:gd name="T4" fmla="*/ 396 w 406"/>
                    <a:gd name="T5" fmla="*/ 0 h 186"/>
                    <a:gd name="T6" fmla="*/ 10 w 406"/>
                    <a:gd name="T7" fmla="*/ 0 h 186"/>
                    <a:gd name="T8" fmla="*/ 0 w 406"/>
                    <a:gd name="T9" fmla="*/ 186 h 186"/>
                  </a:gdLst>
                  <a:ahLst/>
                  <a:cxnLst>
                    <a:cxn ang="0">
                      <a:pos x="T0" y="T1"/>
                    </a:cxn>
                    <a:cxn ang="0">
                      <a:pos x="T2" y="T3"/>
                    </a:cxn>
                    <a:cxn ang="0">
                      <a:pos x="T4" y="T5"/>
                    </a:cxn>
                    <a:cxn ang="0">
                      <a:pos x="T6" y="T7"/>
                    </a:cxn>
                    <a:cxn ang="0">
                      <a:pos x="T8" y="T9"/>
                    </a:cxn>
                  </a:cxnLst>
                  <a:rect l="0" t="0" r="r" b="b"/>
                  <a:pathLst>
                    <a:path w="406" h="186">
                      <a:moveTo>
                        <a:pt x="0" y="186"/>
                      </a:moveTo>
                      <a:lnTo>
                        <a:pt x="406" y="186"/>
                      </a:lnTo>
                      <a:lnTo>
                        <a:pt x="396" y="0"/>
                      </a:lnTo>
                      <a:lnTo>
                        <a:pt x="10" y="0"/>
                      </a:lnTo>
                      <a:lnTo>
                        <a:pt x="0" y="18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3" name="Freeform 141">
                  <a:extLst>
                    <a:ext uri="{FF2B5EF4-FFF2-40B4-BE49-F238E27FC236}">
                      <a16:creationId xmlns:a16="http://schemas.microsoft.com/office/drawing/2014/main" id="{76E96D78-8F2B-4ABB-815E-5F80900CF183}"/>
                    </a:ext>
                  </a:extLst>
                </p:cNvPr>
                <p:cNvSpPr>
                  <a:spLocks noEditPoints="1"/>
                </p:cNvSpPr>
                <p:nvPr/>
              </p:nvSpPr>
              <p:spPr bwMode="auto">
                <a:xfrm>
                  <a:off x="11441117" y="7465219"/>
                  <a:ext cx="420688" cy="252413"/>
                </a:xfrm>
                <a:custGeom>
                  <a:avLst/>
                  <a:gdLst>
                    <a:gd name="T0" fmla="*/ 1773 w 1855"/>
                    <a:gd name="T1" fmla="*/ 965 h 1117"/>
                    <a:gd name="T2" fmla="*/ 1304 w 1855"/>
                    <a:gd name="T3" fmla="*/ 11 h 1117"/>
                    <a:gd name="T4" fmla="*/ 761 w 1855"/>
                    <a:gd name="T5" fmla="*/ 0 h 1117"/>
                    <a:gd name="T6" fmla="*/ 79 w 1855"/>
                    <a:gd name="T7" fmla="*/ 0 h 1117"/>
                    <a:gd name="T8" fmla="*/ 79 w 1855"/>
                    <a:gd name="T9" fmla="*/ 965 h 1117"/>
                    <a:gd name="T10" fmla="*/ 63 w 1855"/>
                    <a:gd name="T11" fmla="*/ 966 h 1117"/>
                    <a:gd name="T12" fmla="*/ 48 w 1855"/>
                    <a:gd name="T13" fmla="*/ 971 h 1117"/>
                    <a:gd name="T14" fmla="*/ 35 w 1855"/>
                    <a:gd name="T15" fmla="*/ 978 h 1117"/>
                    <a:gd name="T16" fmla="*/ 23 w 1855"/>
                    <a:gd name="T17" fmla="*/ 988 h 1117"/>
                    <a:gd name="T18" fmla="*/ 13 w 1855"/>
                    <a:gd name="T19" fmla="*/ 999 h 1117"/>
                    <a:gd name="T20" fmla="*/ 6 w 1855"/>
                    <a:gd name="T21" fmla="*/ 1013 h 1117"/>
                    <a:gd name="T22" fmla="*/ 2 w 1855"/>
                    <a:gd name="T23" fmla="*/ 1028 h 1117"/>
                    <a:gd name="T24" fmla="*/ 0 w 1855"/>
                    <a:gd name="T25" fmla="*/ 1044 h 1117"/>
                    <a:gd name="T26" fmla="*/ 0 w 1855"/>
                    <a:gd name="T27" fmla="*/ 1074 h 1117"/>
                    <a:gd name="T28" fmla="*/ 1 w 1855"/>
                    <a:gd name="T29" fmla="*/ 1084 h 1117"/>
                    <a:gd name="T30" fmla="*/ 7 w 1855"/>
                    <a:gd name="T31" fmla="*/ 1099 h 1117"/>
                    <a:gd name="T32" fmla="*/ 19 w 1855"/>
                    <a:gd name="T33" fmla="*/ 1110 h 1117"/>
                    <a:gd name="T34" fmla="*/ 35 w 1855"/>
                    <a:gd name="T35" fmla="*/ 1117 h 1117"/>
                    <a:gd name="T36" fmla="*/ 1812 w 1855"/>
                    <a:gd name="T37" fmla="*/ 1117 h 1117"/>
                    <a:gd name="T38" fmla="*/ 1820 w 1855"/>
                    <a:gd name="T39" fmla="*/ 1117 h 1117"/>
                    <a:gd name="T40" fmla="*/ 1835 w 1855"/>
                    <a:gd name="T41" fmla="*/ 1110 h 1117"/>
                    <a:gd name="T42" fmla="*/ 1848 w 1855"/>
                    <a:gd name="T43" fmla="*/ 1099 h 1117"/>
                    <a:gd name="T44" fmla="*/ 1854 w 1855"/>
                    <a:gd name="T45" fmla="*/ 1084 h 1117"/>
                    <a:gd name="T46" fmla="*/ 1855 w 1855"/>
                    <a:gd name="T47" fmla="*/ 1072 h 1117"/>
                    <a:gd name="T48" fmla="*/ 1855 w 1855"/>
                    <a:gd name="T49" fmla="*/ 1044 h 1117"/>
                    <a:gd name="T50" fmla="*/ 1853 w 1855"/>
                    <a:gd name="T51" fmla="*/ 1028 h 1117"/>
                    <a:gd name="T52" fmla="*/ 1849 w 1855"/>
                    <a:gd name="T53" fmla="*/ 1013 h 1117"/>
                    <a:gd name="T54" fmla="*/ 1842 w 1855"/>
                    <a:gd name="T55" fmla="*/ 999 h 1117"/>
                    <a:gd name="T56" fmla="*/ 1831 w 1855"/>
                    <a:gd name="T57" fmla="*/ 988 h 1117"/>
                    <a:gd name="T58" fmla="*/ 1820 w 1855"/>
                    <a:gd name="T59" fmla="*/ 978 h 1117"/>
                    <a:gd name="T60" fmla="*/ 1807 w 1855"/>
                    <a:gd name="T61" fmla="*/ 971 h 1117"/>
                    <a:gd name="T62" fmla="*/ 1791 w 1855"/>
                    <a:gd name="T63" fmla="*/ 966 h 1117"/>
                    <a:gd name="T64" fmla="*/ 1776 w 1855"/>
                    <a:gd name="T65" fmla="*/ 965 h 1117"/>
                    <a:gd name="T66" fmla="*/ 483 w 1855"/>
                    <a:gd name="T67" fmla="*/ 864 h 1117"/>
                    <a:gd name="T68" fmla="*/ 311 w 1855"/>
                    <a:gd name="T69" fmla="*/ 714 h 1117"/>
                    <a:gd name="T70" fmla="*/ 483 w 1855"/>
                    <a:gd name="T71" fmla="*/ 864 h 1117"/>
                    <a:gd name="T72" fmla="*/ 311 w 1855"/>
                    <a:gd name="T73" fmla="*/ 600 h 1117"/>
                    <a:gd name="T74" fmla="*/ 483 w 1855"/>
                    <a:gd name="T75" fmla="*/ 452 h 1117"/>
                    <a:gd name="T76" fmla="*/ 1138 w 1855"/>
                    <a:gd name="T77" fmla="*/ 864 h 1117"/>
                    <a:gd name="T78" fmla="*/ 964 w 1855"/>
                    <a:gd name="T79" fmla="*/ 714 h 1117"/>
                    <a:gd name="T80" fmla="*/ 1138 w 1855"/>
                    <a:gd name="T81" fmla="*/ 864 h 1117"/>
                    <a:gd name="T82" fmla="*/ 964 w 1855"/>
                    <a:gd name="T83" fmla="*/ 600 h 1117"/>
                    <a:gd name="T84" fmla="*/ 1138 w 1855"/>
                    <a:gd name="T85" fmla="*/ 452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55" h="1117">
                      <a:moveTo>
                        <a:pt x="1776" y="965"/>
                      </a:moveTo>
                      <a:lnTo>
                        <a:pt x="1773" y="965"/>
                      </a:lnTo>
                      <a:lnTo>
                        <a:pt x="1721" y="11"/>
                      </a:lnTo>
                      <a:lnTo>
                        <a:pt x="1304" y="11"/>
                      </a:lnTo>
                      <a:lnTo>
                        <a:pt x="1289" y="293"/>
                      </a:lnTo>
                      <a:lnTo>
                        <a:pt x="761" y="0"/>
                      </a:lnTo>
                      <a:lnTo>
                        <a:pt x="761" y="379"/>
                      </a:lnTo>
                      <a:lnTo>
                        <a:pt x="79" y="0"/>
                      </a:lnTo>
                      <a:lnTo>
                        <a:pt x="79" y="965"/>
                      </a:lnTo>
                      <a:lnTo>
                        <a:pt x="79" y="965"/>
                      </a:lnTo>
                      <a:lnTo>
                        <a:pt x="71" y="965"/>
                      </a:lnTo>
                      <a:lnTo>
                        <a:pt x="63" y="966"/>
                      </a:lnTo>
                      <a:lnTo>
                        <a:pt x="55" y="968"/>
                      </a:lnTo>
                      <a:lnTo>
                        <a:pt x="48" y="971"/>
                      </a:lnTo>
                      <a:lnTo>
                        <a:pt x="42" y="974"/>
                      </a:lnTo>
                      <a:lnTo>
                        <a:pt x="35" y="978"/>
                      </a:lnTo>
                      <a:lnTo>
                        <a:pt x="29" y="983"/>
                      </a:lnTo>
                      <a:lnTo>
                        <a:pt x="23" y="988"/>
                      </a:lnTo>
                      <a:lnTo>
                        <a:pt x="18" y="993"/>
                      </a:lnTo>
                      <a:lnTo>
                        <a:pt x="13" y="999"/>
                      </a:lnTo>
                      <a:lnTo>
                        <a:pt x="10" y="1006"/>
                      </a:lnTo>
                      <a:lnTo>
                        <a:pt x="6" y="1013"/>
                      </a:lnTo>
                      <a:lnTo>
                        <a:pt x="4" y="1020"/>
                      </a:lnTo>
                      <a:lnTo>
                        <a:pt x="2" y="1028"/>
                      </a:lnTo>
                      <a:lnTo>
                        <a:pt x="1" y="1035"/>
                      </a:lnTo>
                      <a:lnTo>
                        <a:pt x="0" y="1044"/>
                      </a:lnTo>
                      <a:lnTo>
                        <a:pt x="0" y="1072"/>
                      </a:lnTo>
                      <a:lnTo>
                        <a:pt x="0" y="1074"/>
                      </a:lnTo>
                      <a:lnTo>
                        <a:pt x="0" y="1074"/>
                      </a:lnTo>
                      <a:lnTo>
                        <a:pt x="1" y="1084"/>
                      </a:lnTo>
                      <a:lnTo>
                        <a:pt x="3" y="1092"/>
                      </a:lnTo>
                      <a:lnTo>
                        <a:pt x="7" y="1099"/>
                      </a:lnTo>
                      <a:lnTo>
                        <a:pt x="13" y="1105"/>
                      </a:lnTo>
                      <a:lnTo>
                        <a:pt x="19" y="1110"/>
                      </a:lnTo>
                      <a:lnTo>
                        <a:pt x="27" y="1114"/>
                      </a:lnTo>
                      <a:lnTo>
                        <a:pt x="35" y="1117"/>
                      </a:lnTo>
                      <a:lnTo>
                        <a:pt x="43" y="1117"/>
                      </a:lnTo>
                      <a:lnTo>
                        <a:pt x="1812" y="1117"/>
                      </a:lnTo>
                      <a:lnTo>
                        <a:pt x="1812" y="1117"/>
                      </a:lnTo>
                      <a:lnTo>
                        <a:pt x="1820" y="1117"/>
                      </a:lnTo>
                      <a:lnTo>
                        <a:pt x="1828" y="1114"/>
                      </a:lnTo>
                      <a:lnTo>
                        <a:pt x="1835" y="1110"/>
                      </a:lnTo>
                      <a:lnTo>
                        <a:pt x="1843" y="1105"/>
                      </a:lnTo>
                      <a:lnTo>
                        <a:pt x="1848" y="1099"/>
                      </a:lnTo>
                      <a:lnTo>
                        <a:pt x="1852" y="1092"/>
                      </a:lnTo>
                      <a:lnTo>
                        <a:pt x="1854" y="1084"/>
                      </a:lnTo>
                      <a:lnTo>
                        <a:pt x="1855" y="1074"/>
                      </a:lnTo>
                      <a:lnTo>
                        <a:pt x="1855" y="1072"/>
                      </a:lnTo>
                      <a:lnTo>
                        <a:pt x="1855" y="1044"/>
                      </a:lnTo>
                      <a:lnTo>
                        <a:pt x="1855" y="1044"/>
                      </a:lnTo>
                      <a:lnTo>
                        <a:pt x="1855" y="1035"/>
                      </a:lnTo>
                      <a:lnTo>
                        <a:pt x="1853" y="1028"/>
                      </a:lnTo>
                      <a:lnTo>
                        <a:pt x="1852" y="1020"/>
                      </a:lnTo>
                      <a:lnTo>
                        <a:pt x="1849" y="1013"/>
                      </a:lnTo>
                      <a:lnTo>
                        <a:pt x="1846" y="1006"/>
                      </a:lnTo>
                      <a:lnTo>
                        <a:pt x="1842" y="999"/>
                      </a:lnTo>
                      <a:lnTo>
                        <a:pt x="1837" y="993"/>
                      </a:lnTo>
                      <a:lnTo>
                        <a:pt x="1831" y="988"/>
                      </a:lnTo>
                      <a:lnTo>
                        <a:pt x="1826" y="983"/>
                      </a:lnTo>
                      <a:lnTo>
                        <a:pt x="1820" y="978"/>
                      </a:lnTo>
                      <a:lnTo>
                        <a:pt x="1814" y="974"/>
                      </a:lnTo>
                      <a:lnTo>
                        <a:pt x="1807" y="971"/>
                      </a:lnTo>
                      <a:lnTo>
                        <a:pt x="1800" y="968"/>
                      </a:lnTo>
                      <a:lnTo>
                        <a:pt x="1791" y="966"/>
                      </a:lnTo>
                      <a:lnTo>
                        <a:pt x="1784" y="965"/>
                      </a:lnTo>
                      <a:lnTo>
                        <a:pt x="1776" y="965"/>
                      </a:lnTo>
                      <a:lnTo>
                        <a:pt x="1776" y="965"/>
                      </a:lnTo>
                      <a:close/>
                      <a:moveTo>
                        <a:pt x="483" y="864"/>
                      </a:moveTo>
                      <a:lnTo>
                        <a:pt x="311" y="864"/>
                      </a:lnTo>
                      <a:lnTo>
                        <a:pt x="311" y="714"/>
                      </a:lnTo>
                      <a:lnTo>
                        <a:pt x="483" y="714"/>
                      </a:lnTo>
                      <a:lnTo>
                        <a:pt x="483" y="864"/>
                      </a:lnTo>
                      <a:close/>
                      <a:moveTo>
                        <a:pt x="483" y="600"/>
                      </a:moveTo>
                      <a:lnTo>
                        <a:pt x="311" y="600"/>
                      </a:lnTo>
                      <a:lnTo>
                        <a:pt x="311" y="452"/>
                      </a:lnTo>
                      <a:lnTo>
                        <a:pt x="483" y="452"/>
                      </a:lnTo>
                      <a:lnTo>
                        <a:pt x="483" y="600"/>
                      </a:lnTo>
                      <a:close/>
                      <a:moveTo>
                        <a:pt x="1138" y="864"/>
                      </a:moveTo>
                      <a:lnTo>
                        <a:pt x="964" y="864"/>
                      </a:lnTo>
                      <a:lnTo>
                        <a:pt x="964" y="714"/>
                      </a:lnTo>
                      <a:lnTo>
                        <a:pt x="1138" y="714"/>
                      </a:lnTo>
                      <a:lnTo>
                        <a:pt x="1138" y="864"/>
                      </a:lnTo>
                      <a:close/>
                      <a:moveTo>
                        <a:pt x="1138" y="600"/>
                      </a:moveTo>
                      <a:lnTo>
                        <a:pt x="964" y="600"/>
                      </a:lnTo>
                      <a:lnTo>
                        <a:pt x="964" y="452"/>
                      </a:lnTo>
                      <a:lnTo>
                        <a:pt x="1138" y="452"/>
                      </a:lnTo>
                      <a:lnTo>
                        <a:pt x="1138" y="60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08" name="Freeform 104">
                <a:extLst>
                  <a:ext uri="{FF2B5EF4-FFF2-40B4-BE49-F238E27FC236}">
                    <a16:creationId xmlns:a16="http://schemas.microsoft.com/office/drawing/2014/main" id="{4E683150-7370-4120-AF1D-0810210FAE1C}"/>
                  </a:ext>
                </a:extLst>
              </p:cNvPr>
              <p:cNvSpPr>
                <a:spLocks noEditPoints="1"/>
              </p:cNvSpPr>
              <p:nvPr/>
            </p:nvSpPr>
            <p:spPr bwMode="black">
              <a:xfrm flipH="1">
                <a:off x="3155973" y="294303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09" name="Freeform 104">
                <a:extLst>
                  <a:ext uri="{FF2B5EF4-FFF2-40B4-BE49-F238E27FC236}">
                    <a16:creationId xmlns:a16="http://schemas.microsoft.com/office/drawing/2014/main" id="{0388114B-213E-4E18-84B9-D9387F4152ED}"/>
                  </a:ext>
                </a:extLst>
              </p:cNvPr>
              <p:cNvSpPr>
                <a:spLocks noEditPoints="1"/>
              </p:cNvSpPr>
              <p:nvPr/>
            </p:nvSpPr>
            <p:spPr bwMode="black">
              <a:xfrm flipH="1">
                <a:off x="2750137" y="276551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10" name="Freeform 104">
                <a:extLst>
                  <a:ext uri="{FF2B5EF4-FFF2-40B4-BE49-F238E27FC236}">
                    <a16:creationId xmlns:a16="http://schemas.microsoft.com/office/drawing/2014/main" id="{67BD2BFE-8201-433C-978C-B060A0A936A5}"/>
                  </a:ext>
                </a:extLst>
              </p:cNvPr>
              <p:cNvSpPr>
                <a:spLocks noEditPoints="1"/>
              </p:cNvSpPr>
              <p:nvPr/>
            </p:nvSpPr>
            <p:spPr bwMode="black">
              <a:xfrm flipH="1">
                <a:off x="2738664" y="3184532"/>
                <a:ext cx="71490" cy="71490"/>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114" name="Buses">
            <a:extLst>
              <a:ext uri="{FF2B5EF4-FFF2-40B4-BE49-F238E27FC236}">
                <a16:creationId xmlns:a16="http://schemas.microsoft.com/office/drawing/2014/main" id="{06112BB6-0744-4015-8370-4ADBA24B94E0}"/>
              </a:ext>
            </a:extLst>
          </p:cNvPr>
          <p:cNvGrpSpPr/>
          <p:nvPr/>
        </p:nvGrpSpPr>
        <p:grpSpPr>
          <a:xfrm>
            <a:off x="3999740" y="2650789"/>
            <a:ext cx="506870" cy="713453"/>
            <a:chOff x="4253377" y="2343482"/>
            <a:chExt cx="506870" cy="713453"/>
          </a:xfrm>
        </p:grpSpPr>
        <p:sp>
          <p:nvSpPr>
            <p:cNvPr id="115" name="Rectangle 114">
              <a:extLst>
                <a:ext uri="{FF2B5EF4-FFF2-40B4-BE49-F238E27FC236}">
                  <a16:creationId xmlns:a16="http://schemas.microsoft.com/office/drawing/2014/main" id="{5E3FC37B-AF96-44C6-B860-238C5A7726F8}"/>
                </a:ext>
              </a:extLst>
            </p:cNvPr>
            <p:cNvSpPr/>
            <p:nvPr/>
          </p:nvSpPr>
          <p:spPr>
            <a:xfrm>
              <a:off x="4253377" y="2825853"/>
              <a:ext cx="506870" cy="2310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32563" rtl="0" eaLnBrk="1" fontAlgn="base" latinLnBrk="0" hangingPunct="1">
                <a:lnSpc>
                  <a:spcPct val="90000"/>
                </a:lnSpc>
                <a:spcBef>
                  <a:spcPct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Buses</a:t>
              </a:r>
            </a:p>
          </p:txBody>
        </p:sp>
        <p:sp>
          <p:nvSpPr>
            <p:cNvPr id="116" name="Freeform 628">
              <a:extLst>
                <a:ext uri="{FF2B5EF4-FFF2-40B4-BE49-F238E27FC236}">
                  <a16:creationId xmlns:a16="http://schemas.microsoft.com/office/drawing/2014/main" id="{095CD096-E81E-4F08-A62A-100816DB34B9}"/>
                </a:ext>
              </a:extLst>
            </p:cNvPr>
            <p:cNvSpPr>
              <a:spLocks noChangeAspect="1"/>
            </p:cNvSpPr>
            <p:nvPr/>
          </p:nvSpPr>
          <p:spPr bwMode="auto">
            <a:xfrm>
              <a:off x="4321790" y="2343482"/>
              <a:ext cx="383886" cy="482370"/>
            </a:xfrm>
            <a:custGeom>
              <a:avLst/>
              <a:gdLst>
                <a:gd name="connsiteX0" fmla="*/ 1321795 w 3930109"/>
                <a:gd name="connsiteY0" fmla="*/ 3505742 h 5133587"/>
                <a:gd name="connsiteX1" fmla="*/ 1237949 w 3930109"/>
                <a:gd name="connsiteY1" fmla="*/ 3589588 h 5133587"/>
                <a:gd name="connsiteX2" fmla="*/ 1237949 w 3930109"/>
                <a:gd name="connsiteY2" fmla="*/ 3625096 h 5133587"/>
                <a:gd name="connsiteX3" fmla="*/ 1321795 w 3930109"/>
                <a:gd name="connsiteY3" fmla="*/ 3708942 h 5133587"/>
                <a:gd name="connsiteX4" fmla="*/ 2555113 w 3930109"/>
                <a:gd name="connsiteY4" fmla="*/ 3708942 h 5133587"/>
                <a:gd name="connsiteX5" fmla="*/ 2638959 w 3930109"/>
                <a:gd name="connsiteY5" fmla="*/ 3625096 h 5133587"/>
                <a:gd name="connsiteX6" fmla="*/ 2638959 w 3930109"/>
                <a:gd name="connsiteY6" fmla="*/ 3589588 h 5133587"/>
                <a:gd name="connsiteX7" fmla="*/ 2555113 w 3930109"/>
                <a:gd name="connsiteY7" fmla="*/ 3505742 h 5133587"/>
                <a:gd name="connsiteX8" fmla="*/ 3365931 w 3930109"/>
                <a:gd name="connsiteY8" fmla="*/ 3154811 h 5133587"/>
                <a:gd name="connsiteX9" fmla="*/ 3091611 w 3930109"/>
                <a:gd name="connsiteY9" fmla="*/ 3429131 h 5133587"/>
                <a:gd name="connsiteX10" fmla="*/ 3365931 w 3930109"/>
                <a:gd name="connsiteY10" fmla="*/ 3703451 h 5133587"/>
                <a:gd name="connsiteX11" fmla="*/ 3640251 w 3930109"/>
                <a:gd name="connsiteY11" fmla="*/ 3429131 h 5133587"/>
                <a:gd name="connsiteX12" fmla="*/ 3365931 w 3930109"/>
                <a:gd name="connsiteY12" fmla="*/ 3154811 h 5133587"/>
                <a:gd name="connsiteX13" fmla="*/ 1321795 w 3930109"/>
                <a:gd name="connsiteY13" fmla="*/ 3154811 h 5133587"/>
                <a:gd name="connsiteX14" fmla="*/ 1237949 w 3930109"/>
                <a:gd name="connsiteY14" fmla="*/ 3238657 h 5133587"/>
                <a:gd name="connsiteX15" fmla="*/ 1237949 w 3930109"/>
                <a:gd name="connsiteY15" fmla="*/ 3274165 h 5133587"/>
                <a:gd name="connsiteX16" fmla="*/ 1321795 w 3930109"/>
                <a:gd name="connsiteY16" fmla="*/ 3358011 h 5133587"/>
                <a:gd name="connsiteX17" fmla="*/ 2555113 w 3930109"/>
                <a:gd name="connsiteY17" fmla="*/ 3358011 h 5133587"/>
                <a:gd name="connsiteX18" fmla="*/ 2638959 w 3930109"/>
                <a:gd name="connsiteY18" fmla="*/ 3274165 h 5133587"/>
                <a:gd name="connsiteX19" fmla="*/ 2638959 w 3930109"/>
                <a:gd name="connsiteY19" fmla="*/ 3238657 h 5133587"/>
                <a:gd name="connsiteX20" fmla="*/ 2555113 w 3930109"/>
                <a:gd name="connsiteY20" fmla="*/ 3154811 h 5133587"/>
                <a:gd name="connsiteX21" fmla="*/ 538504 w 3930109"/>
                <a:gd name="connsiteY21" fmla="*/ 3154811 h 5133587"/>
                <a:gd name="connsiteX22" fmla="*/ 264184 w 3930109"/>
                <a:gd name="connsiteY22" fmla="*/ 3429131 h 5133587"/>
                <a:gd name="connsiteX23" fmla="*/ 538504 w 3930109"/>
                <a:gd name="connsiteY23" fmla="*/ 3703451 h 5133587"/>
                <a:gd name="connsiteX24" fmla="*/ 812824 w 3930109"/>
                <a:gd name="connsiteY24" fmla="*/ 3429131 h 5133587"/>
                <a:gd name="connsiteX25" fmla="*/ 538504 w 3930109"/>
                <a:gd name="connsiteY25" fmla="*/ 3154811 h 5133587"/>
                <a:gd name="connsiteX26" fmla="*/ 414001 w 3930109"/>
                <a:gd name="connsiteY26" fmla="*/ 641548 h 5133587"/>
                <a:gd name="connsiteX27" fmla="*/ 200558 w 3930109"/>
                <a:gd name="connsiteY27" fmla="*/ 854992 h 5133587"/>
                <a:gd name="connsiteX28" fmla="*/ 200558 w 3930109"/>
                <a:gd name="connsiteY28" fmla="*/ 2085789 h 5133587"/>
                <a:gd name="connsiteX29" fmla="*/ 414001 w 3930109"/>
                <a:gd name="connsiteY29" fmla="*/ 2299232 h 5133587"/>
                <a:gd name="connsiteX30" fmla="*/ 3505685 w 3930109"/>
                <a:gd name="connsiteY30" fmla="*/ 2299232 h 5133587"/>
                <a:gd name="connsiteX31" fmla="*/ 3719128 w 3930109"/>
                <a:gd name="connsiteY31" fmla="*/ 2085789 h 5133587"/>
                <a:gd name="connsiteX32" fmla="*/ 3719128 w 3930109"/>
                <a:gd name="connsiteY32" fmla="*/ 854992 h 5133587"/>
                <a:gd name="connsiteX33" fmla="*/ 3505685 w 3930109"/>
                <a:gd name="connsiteY33" fmla="*/ 641548 h 5133587"/>
                <a:gd name="connsiteX34" fmla="*/ 1110629 w 3930109"/>
                <a:gd name="connsiteY34" fmla="*/ 210424 h 5133587"/>
                <a:gd name="connsiteX35" fmla="*/ 981277 w 3930109"/>
                <a:gd name="connsiteY35" fmla="*/ 339776 h 5133587"/>
                <a:gd name="connsiteX36" fmla="*/ 981277 w 3930109"/>
                <a:gd name="connsiteY36" fmla="*/ 394553 h 5133587"/>
                <a:gd name="connsiteX37" fmla="*/ 1110629 w 3930109"/>
                <a:gd name="connsiteY37" fmla="*/ 523905 h 5133587"/>
                <a:gd name="connsiteX38" fmla="*/ 2819755 w 3930109"/>
                <a:gd name="connsiteY38" fmla="*/ 523905 h 5133587"/>
                <a:gd name="connsiteX39" fmla="*/ 2949107 w 3930109"/>
                <a:gd name="connsiteY39" fmla="*/ 394553 h 5133587"/>
                <a:gd name="connsiteX40" fmla="*/ 2949107 w 3930109"/>
                <a:gd name="connsiteY40" fmla="*/ 339776 h 5133587"/>
                <a:gd name="connsiteX41" fmla="*/ 2819755 w 3930109"/>
                <a:gd name="connsiteY41" fmla="*/ 210424 h 5133587"/>
                <a:gd name="connsiteX42" fmla="*/ 1977628 w 3930109"/>
                <a:gd name="connsiteY42" fmla="*/ 361 h 5133587"/>
                <a:gd name="connsiteX43" fmla="*/ 3378686 w 3930109"/>
                <a:gd name="connsiteY43" fmla="*/ 101518 h 5133587"/>
                <a:gd name="connsiteX44" fmla="*/ 3930109 w 3930109"/>
                <a:gd name="connsiteY44" fmla="*/ 710891 h 5133587"/>
                <a:gd name="connsiteX45" fmla="*/ 3930109 w 3930109"/>
                <a:gd name="connsiteY45" fmla="*/ 3765920 h 5133587"/>
                <a:gd name="connsiteX46" fmla="*/ 3738269 w 3930109"/>
                <a:gd name="connsiteY46" fmla="*/ 4236716 h 5133587"/>
                <a:gd name="connsiteX47" fmla="*/ 3671002 w 3930109"/>
                <a:gd name="connsiteY47" fmla="*/ 4293132 h 5133587"/>
                <a:gd name="connsiteX48" fmla="*/ 3671002 w 3930109"/>
                <a:gd name="connsiteY48" fmla="*/ 4895063 h 5133587"/>
                <a:gd name="connsiteX49" fmla="*/ 3432478 w 3930109"/>
                <a:gd name="connsiteY49" fmla="*/ 5133587 h 5133587"/>
                <a:gd name="connsiteX50" fmla="*/ 3331467 w 3930109"/>
                <a:gd name="connsiteY50" fmla="*/ 5133587 h 5133587"/>
                <a:gd name="connsiteX51" fmla="*/ 3092943 w 3930109"/>
                <a:gd name="connsiteY51" fmla="*/ 4895063 h 5133587"/>
                <a:gd name="connsiteX52" fmla="*/ 3092943 w 3930109"/>
                <a:gd name="connsiteY52" fmla="*/ 4431725 h 5133587"/>
                <a:gd name="connsiteX53" fmla="*/ 831549 w 3930109"/>
                <a:gd name="connsiteY53" fmla="*/ 4431725 h 5133587"/>
                <a:gd name="connsiteX54" fmla="*/ 831549 w 3930109"/>
                <a:gd name="connsiteY54" fmla="*/ 4895063 h 5133587"/>
                <a:gd name="connsiteX55" fmla="*/ 593025 w 3930109"/>
                <a:gd name="connsiteY55" fmla="*/ 5133587 h 5133587"/>
                <a:gd name="connsiteX56" fmla="*/ 492014 w 3930109"/>
                <a:gd name="connsiteY56" fmla="*/ 5133587 h 5133587"/>
                <a:gd name="connsiteX57" fmla="*/ 253490 w 3930109"/>
                <a:gd name="connsiteY57" fmla="*/ 4895063 h 5133587"/>
                <a:gd name="connsiteX58" fmla="*/ 253490 w 3930109"/>
                <a:gd name="connsiteY58" fmla="*/ 4342365 h 5133587"/>
                <a:gd name="connsiteX59" fmla="*/ 188103 w 3930109"/>
                <a:gd name="connsiteY59" fmla="*/ 4300884 h 5133587"/>
                <a:gd name="connsiteX60" fmla="*/ 273 w 3930109"/>
                <a:gd name="connsiteY60" fmla="*/ 3765920 h 5133587"/>
                <a:gd name="connsiteX61" fmla="*/ 273 w 3930109"/>
                <a:gd name="connsiteY61" fmla="*/ 710891 h 5133587"/>
                <a:gd name="connsiteX62" fmla="*/ 497133 w 3930109"/>
                <a:gd name="connsiteY62" fmla="*/ 99549 h 5133587"/>
                <a:gd name="connsiteX63" fmla="*/ 1977628 w 3930109"/>
                <a:gd name="connsiteY63" fmla="*/ 361 h 513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930109" h="5133587">
                  <a:moveTo>
                    <a:pt x="1321795" y="3505742"/>
                  </a:moveTo>
                  <a:cubicBezTo>
                    <a:pt x="1275488" y="3505742"/>
                    <a:pt x="1237949" y="3543281"/>
                    <a:pt x="1237949" y="3589588"/>
                  </a:cubicBezTo>
                  <a:lnTo>
                    <a:pt x="1237949" y="3625096"/>
                  </a:lnTo>
                  <a:cubicBezTo>
                    <a:pt x="1237949" y="3671403"/>
                    <a:pt x="1275488" y="3708942"/>
                    <a:pt x="1321795" y="3708942"/>
                  </a:cubicBezTo>
                  <a:lnTo>
                    <a:pt x="2555113" y="3708942"/>
                  </a:lnTo>
                  <a:cubicBezTo>
                    <a:pt x="2601420" y="3708942"/>
                    <a:pt x="2638959" y="3671403"/>
                    <a:pt x="2638959" y="3625096"/>
                  </a:cubicBezTo>
                  <a:lnTo>
                    <a:pt x="2638959" y="3589588"/>
                  </a:lnTo>
                  <a:cubicBezTo>
                    <a:pt x="2638959" y="3543281"/>
                    <a:pt x="2601420" y="3505742"/>
                    <a:pt x="2555113" y="3505742"/>
                  </a:cubicBezTo>
                  <a:close/>
                  <a:moveTo>
                    <a:pt x="3365931" y="3154811"/>
                  </a:moveTo>
                  <a:cubicBezTo>
                    <a:pt x="3214428" y="3154811"/>
                    <a:pt x="3091611" y="3277628"/>
                    <a:pt x="3091611" y="3429131"/>
                  </a:cubicBezTo>
                  <a:cubicBezTo>
                    <a:pt x="3091611" y="3580634"/>
                    <a:pt x="3214428" y="3703451"/>
                    <a:pt x="3365931" y="3703451"/>
                  </a:cubicBezTo>
                  <a:cubicBezTo>
                    <a:pt x="3517434" y="3703451"/>
                    <a:pt x="3640251" y="3580634"/>
                    <a:pt x="3640251" y="3429131"/>
                  </a:cubicBezTo>
                  <a:cubicBezTo>
                    <a:pt x="3640251" y="3277628"/>
                    <a:pt x="3517434" y="3154811"/>
                    <a:pt x="3365931" y="3154811"/>
                  </a:cubicBezTo>
                  <a:close/>
                  <a:moveTo>
                    <a:pt x="1321795" y="3154811"/>
                  </a:moveTo>
                  <a:cubicBezTo>
                    <a:pt x="1275488" y="3154811"/>
                    <a:pt x="1237949" y="3192350"/>
                    <a:pt x="1237949" y="3238657"/>
                  </a:cubicBezTo>
                  <a:lnTo>
                    <a:pt x="1237949" y="3274165"/>
                  </a:lnTo>
                  <a:cubicBezTo>
                    <a:pt x="1237949" y="3320472"/>
                    <a:pt x="1275488" y="3358011"/>
                    <a:pt x="1321795" y="3358011"/>
                  </a:cubicBezTo>
                  <a:lnTo>
                    <a:pt x="2555113" y="3358011"/>
                  </a:lnTo>
                  <a:cubicBezTo>
                    <a:pt x="2601420" y="3358011"/>
                    <a:pt x="2638959" y="3320472"/>
                    <a:pt x="2638959" y="3274165"/>
                  </a:cubicBezTo>
                  <a:lnTo>
                    <a:pt x="2638959" y="3238657"/>
                  </a:lnTo>
                  <a:cubicBezTo>
                    <a:pt x="2638959" y="3192350"/>
                    <a:pt x="2601420" y="3154811"/>
                    <a:pt x="2555113" y="3154811"/>
                  </a:cubicBezTo>
                  <a:close/>
                  <a:moveTo>
                    <a:pt x="538504" y="3154811"/>
                  </a:moveTo>
                  <a:cubicBezTo>
                    <a:pt x="387001" y="3154811"/>
                    <a:pt x="264184" y="3277628"/>
                    <a:pt x="264184" y="3429131"/>
                  </a:cubicBezTo>
                  <a:cubicBezTo>
                    <a:pt x="264184" y="3580634"/>
                    <a:pt x="387001" y="3703451"/>
                    <a:pt x="538504" y="3703451"/>
                  </a:cubicBezTo>
                  <a:cubicBezTo>
                    <a:pt x="690007" y="3703451"/>
                    <a:pt x="812824" y="3580634"/>
                    <a:pt x="812824" y="3429131"/>
                  </a:cubicBezTo>
                  <a:cubicBezTo>
                    <a:pt x="812824" y="3277628"/>
                    <a:pt x="690007" y="3154811"/>
                    <a:pt x="538504" y="3154811"/>
                  </a:cubicBezTo>
                  <a:close/>
                  <a:moveTo>
                    <a:pt x="414001" y="641548"/>
                  </a:moveTo>
                  <a:cubicBezTo>
                    <a:pt x="296120" y="641548"/>
                    <a:pt x="200558" y="737110"/>
                    <a:pt x="200558" y="854992"/>
                  </a:cubicBezTo>
                  <a:lnTo>
                    <a:pt x="200558" y="2085789"/>
                  </a:lnTo>
                  <a:cubicBezTo>
                    <a:pt x="200558" y="2203670"/>
                    <a:pt x="296120" y="2299232"/>
                    <a:pt x="414001" y="2299232"/>
                  </a:cubicBezTo>
                  <a:lnTo>
                    <a:pt x="3505685" y="2299232"/>
                  </a:lnTo>
                  <a:cubicBezTo>
                    <a:pt x="3623566" y="2299232"/>
                    <a:pt x="3719128" y="2203670"/>
                    <a:pt x="3719128" y="2085789"/>
                  </a:cubicBezTo>
                  <a:lnTo>
                    <a:pt x="3719128" y="854992"/>
                  </a:lnTo>
                  <a:cubicBezTo>
                    <a:pt x="3719128" y="737110"/>
                    <a:pt x="3623566" y="641548"/>
                    <a:pt x="3505685" y="641548"/>
                  </a:cubicBezTo>
                  <a:close/>
                  <a:moveTo>
                    <a:pt x="1110629" y="210424"/>
                  </a:moveTo>
                  <a:cubicBezTo>
                    <a:pt x="1039190" y="210424"/>
                    <a:pt x="981277" y="268338"/>
                    <a:pt x="981277" y="339776"/>
                  </a:cubicBezTo>
                  <a:lnTo>
                    <a:pt x="981277" y="394553"/>
                  </a:lnTo>
                  <a:cubicBezTo>
                    <a:pt x="981277" y="465992"/>
                    <a:pt x="1039190" y="523905"/>
                    <a:pt x="1110629" y="523905"/>
                  </a:cubicBezTo>
                  <a:lnTo>
                    <a:pt x="2819755" y="523905"/>
                  </a:lnTo>
                  <a:cubicBezTo>
                    <a:pt x="2891194" y="523905"/>
                    <a:pt x="2949107" y="465992"/>
                    <a:pt x="2949107" y="394553"/>
                  </a:cubicBezTo>
                  <a:lnTo>
                    <a:pt x="2949107" y="339776"/>
                  </a:lnTo>
                  <a:cubicBezTo>
                    <a:pt x="2949107" y="268338"/>
                    <a:pt x="2891194" y="210424"/>
                    <a:pt x="2819755" y="210424"/>
                  </a:cubicBezTo>
                  <a:close/>
                  <a:moveTo>
                    <a:pt x="1977628" y="361"/>
                  </a:moveTo>
                  <a:cubicBezTo>
                    <a:pt x="2455726" y="21431"/>
                    <a:pt x="3042578" y="25875"/>
                    <a:pt x="3378686" y="101518"/>
                  </a:cubicBezTo>
                  <a:cubicBezTo>
                    <a:pt x="3714794" y="177160"/>
                    <a:pt x="3930109" y="343177"/>
                    <a:pt x="3930109" y="710891"/>
                  </a:cubicBezTo>
                  <a:lnTo>
                    <a:pt x="3930109" y="3765920"/>
                  </a:lnTo>
                  <a:cubicBezTo>
                    <a:pt x="3930109" y="3949778"/>
                    <a:pt x="3856798" y="4116229"/>
                    <a:pt x="3738269" y="4236716"/>
                  </a:cubicBezTo>
                  <a:lnTo>
                    <a:pt x="3671002" y="4293132"/>
                  </a:lnTo>
                  <a:lnTo>
                    <a:pt x="3671002" y="4895063"/>
                  </a:lnTo>
                  <a:cubicBezTo>
                    <a:pt x="3671002" y="5026796"/>
                    <a:pt x="3564211" y="5133587"/>
                    <a:pt x="3432478" y="5133587"/>
                  </a:cubicBezTo>
                  <a:lnTo>
                    <a:pt x="3331467" y="5133587"/>
                  </a:lnTo>
                  <a:cubicBezTo>
                    <a:pt x="3199734" y="5133587"/>
                    <a:pt x="3092943" y="5026796"/>
                    <a:pt x="3092943" y="4895063"/>
                  </a:cubicBezTo>
                  <a:lnTo>
                    <a:pt x="3092943" y="4431725"/>
                  </a:lnTo>
                  <a:lnTo>
                    <a:pt x="831549" y="4431725"/>
                  </a:lnTo>
                  <a:lnTo>
                    <a:pt x="831549" y="4895063"/>
                  </a:lnTo>
                  <a:cubicBezTo>
                    <a:pt x="831549" y="5026796"/>
                    <a:pt x="724758" y="5133587"/>
                    <a:pt x="593025" y="5133587"/>
                  </a:cubicBezTo>
                  <a:lnTo>
                    <a:pt x="492014" y="5133587"/>
                  </a:lnTo>
                  <a:cubicBezTo>
                    <a:pt x="360281" y="5133587"/>
                    <a:pt x="253490" y="5026796"/>
                    <a:pt x="253490" y="4895063"/>
                  </a:cubicBezTo>
                  <a:lnTo>
                    <a:pt x="253490" y="4342365"/>
                  </a:lnTo>
                  <a:lnTo>
                    <a:pt x="188103" y="4300884"/>
                  </a:lnTo>
                  <a:cubicBezTo>
                    <a:pt x="68237" y="4201787"/>
                    <a:pt x="-5075" y="4035336"/>
                    <a:pt x="273" y="3765920"/>
                  </a:cubicBezTo>
                  <a:cubicBezTo>
                    <a:pt x="10969" y="3227090"/>
                    <a:pt x="273" y="1729234"/>
                    <a:pt x="273" y="710891"/>
                  </a:cubicBezTo>
                  <a:cubicBezTo>
                    <a:pt x="273" y="343177"/>
                    <a:pt x="156485" y="185304"/>
                    <a:pt x="497133" y="99549"/>
                  </a:cubicBezTo>
                  <a:cubicBezTo>
                    <a:pt x="925849" y="28725"/>
                    <a:pt x="1570002" y="-3853"/>
                    <a:pt x="1977628" y="361"/>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117" name="Group 116">
            <a:extLst>
              <a:ext uri="{FF2B5EF4-FFF2-40B4-BE49-F238E27FC236}">
                <a16:creationId xmlns:a16="http://schemas.microsoft.com/office/drawing/2014/main" id="{5A255C8B-B458-4DF3-88AF-646874A7B3F6}"/>
              </a:ext>
            </a:extLst>
          </p:cNvPr>
          <p:cNvGrpSpPr/>
          <p:nvPr/>
        </p:nvGrpSpPr>
        <p:grpSpPr>
          <a:xfrm>
            <a:off x="512751" y="4015715"/>
            <a:ext cx="1232958" cy="986419"/>
            <a:chOff x="5371040" y="6211669"/>
            <a:chExt cx="968599" cy="774921"/>
          </a:xfrm>
        </p:grpSpPr>
        <p:grpSp>
          <p:nvGrpSpPr>
            <p:cNvPr id="118" name="Group 117">
              <a:extLst>
                <a:ext uri="{FF2B5EF4-FFF2-40B4-BE49-F238E27FC236}">
                  <a16:creationId xmlns:a16="http://schemas.microsoft.com/office/drawing/2014/main" id="{53BB2452-8741-4466-9727-C88DA262B7BA}"/>
                </a:ext>
              </a:extLst>
            </p:cNvPr>
            <p:cNvGrpSpPr/>
            <p:nvPr/>
          </p:nvGrpSpPr>
          <p:grpSpPr>
            <a:xfrm>
              <a:off x="5647124" y="6211669"/>
              <a:ext cx="413051" cy="567017"/>
              <a:chOff x="5647124" y="6211669"/>
              <a:chExt cx="413051" cy="567017"/>
            </a:xfrm>
          </p:grpSpPr>
          <p:sp>
            <p:nvSpPr>
              <p:cNvPr id="120" name="Freeform: Shape 119">
                <a:extLst>
                  <a:ext uri="{FF2B5EF4-FFF2-40B4-BE49-F238E27FC236}">
                    <a16:creationId xmlns:a16="http://schemas.microsoft.com/office/drawing/2014/main" id="{28E697C2-0A32-433F-9F2B-67F547BB5A2A}"/>
                  </a:ext>
                </a:extLst>
              </p:cNvPr>
              <p:cNvSpPr/>
              <p:nvPr/>
            </p:nvSpPr>
            <p:spPr bwMode="auto">
              <a:xfrm>
                <a:off x="5647124" y="6365634"/>
                <a:ext cx="413051" cy="413052"/>
              </a:xfrm>
              <a:custGeom>
                <a:avLst/>
                <a:gdLst>
                  <a:gd name="connsiteX0" fmla="*/ 100223 w 413051"/>
                  <a:gd name="connsiteY0" fmla="*/ 47072 h 413052"/>
                  <a:gd name="connsiteX1" fmla="*/ 47071 w 413051"/>
                  <a:gd name="connsiteY1" fmla="*/ 100224 h 413052"/>
                  <a:gd name="connsiteX2" fmla="*/ 47071 w 413051"/>
                  <a:gd name="connsiteY2" fmla="*/ 312828 h 413052"/>
                  <a:gd name="connsiteX3" fmla="*/ 100223 w 413051"/>
                  <a:gd name="connsiteY3" fmla="*/ 365980 h 413052"/>
                  <a:gd name="connsiteX4" fmla="*/ 312827 w 413051"/>
                  <a:gd name="connsiteY4" fmla="*/ 365980 h 413052"/>
                  <a:gd name="connsiteX5" fmla="*/ 365979 w 413051"/>
                  <a:gd name="connsiteY5" fmla="*/ 312828 h 413052"/>
                  <a:gd name="connsiteX6" fmla="*/ 365979 w 413051"/>
                  <a:gd name="connsiteY6" fmla="*/ 100224 h 413052"/>
                  <a:gd name="connsiteX7" fmla="*/ 312827 w 413051"/>
                  <a:gd name="connsiteY7" fmla="*/ 47072 h 413052"/>
                  <a:gd name="connsiteX8" fmla="*/ 68843 w 413051"/>
                  <a:gd name="connsiteY8" fmla="*/ 0 h 413052"/>
                  <a:gd name="connsiteX9" fmla="*/ 344208 w 413051"/>
                  <a:gd name="connsiteY9" fmla="*/ 0 h 413052"/>
                  <a:gd name="connsiteX10" fmla="*/ 413051 w 413051"/>
                  <a:gd name="connsiteY10" fmla="*/ 68843 h 413052"/>
                  <a:gd name="connsiteX11" fmla="*/ 413051 w 413051"/>
                  <a:gd name="connsiteY11" fmla="*/ 344209 h 413052"/>
                  <a:gd name="connsiteX12" fmla="*/ 344208 w 413051"/>
                  <a:gd name="connsiteY12" fmla="*/ 413052 h 413052"/>
                  <a:gd name="connsiteX13" fmla="*/ 68843 w 413051"/>
                  <a:gd name="connsiteY13" fmla="*/ 413052 h 413052"/>
                  <a:gd name="connsiteX14" fmla="*/ 0 w 413051"/>
                  <a:gd name="connsiteY14" fmla="*/ 344209 h 413052"/>
                  <a:gd name="connsiteX15" fmla="*/ 0 w 413051"/>
                  <a:gd name="connsiteY15" fmla="*/ 68843 h 413052"/>
                  <a:gd name="connsiteX16" fmla="*/ 68843 w 413051"/>
                  <a:gd name="connsiteY16" fmla="*/ 0 h 41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3051" h="413052">
                    <a:moveTo>
                      <a:pt x="100223" y="47072"/>
                    </a:moveTo>
                    <a:cubicBezTo>
                      <a:pt x="70868" y="47072"/>
                      <a:pt x="47071" y="70869"/>
                      <a:pt x="47071" y="100224"/>
                    </a:cubicBezTo>
                    <a:lnTo>
                      <a:pt x="47071" y="312828"/>
                    </a:lnTo>
                    <a:cubicBezTo>
                      <a:pt x="47071" y="342183"/>
                      <a:pt x="70868" y="365980"/>
                      <a:pt x="100223" y="365980"/>
                    </a:cubicBezTo>
                    <a:lnTo>
                      <a:pt x="312827" y="365980"/>
                    </a:lnTo>
                    <a:cubicBezTo>
                      <a:pt x="342182" y="365980"/>
                      <a:pt x="365979" y="342183"/>
                      <a:pt x="365979" y="312828"/>
                    </a:cubicBezTo>
                    <a:lnTo>
                      <a:pt x="365979" y="100224"/>
                    </a:lnTo>
                    <a:cubicBezTo>
                      <a:pt x="365979" y="70869"/>
                      <a:pt x="342182" y="47072"/>
                      <a:pt x="312827" y="47072"/>
                    </a:cubicBezTo>
                    <a:close/>
                    <a:moveTo>
                      <a:pt x="68843" y="0"/>
                    </a:moveTo>
                    <a:lnTo>
                      <a:pt x="344208" y="0"/>
                    </a:lnTo>
                    <a:cubicBezTo>
                      <a:pt x="382229" y="0"/>
                      <a:pt x="413051" y="30822"/>
                      <a:pt x="413051" y="68843"/>
                    </a:cubicBezTo>
                    <a:lnTo>
                      <a:pt x="413051" y="344209"/>
                    </a:lnTo>
                    <a:cubicBezTo>
                      <a:pt x="413051" y="382230"/>
                      <a:pt x="382229" y="413052"/>
                      <a:pt x="344208" y="413052"/>
                    </a:cubicBezTo>
                    <a:lnTo>
                      <a:pt x="68843" y="413052"/>
                    </a:lnTo>
                    <a:cubicBezTo>
                      <a:pt x="30822" y="413052"/>
                      <a:pt x="0" y="382230"/>
                      <a:pt x="0" y="344209"/>
                    </a:cubicBezTo>
                    <a:lnTo>
                      <a:pt x="0" y="68843"/>
                    </a:lnTo>
                    <a:cubicBezTo>
                      <a:pt x="0" y="30822"/>
                      <a:pt x="30822" y="0"/>
                      <a:pt x="68843"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21" name="Group 120">
                <a:extLst>
                  <a:ext uri="{FF2B5EF4-FFF2-40B4-BE49-F238E27FC236}">
                    <a16:creationId xmlns:a16="http://schemas.microsoft.com/office/drawing/2014/main" id="{34A78519-5299-44F2-B921-899AB2EBC808}"/>
                  </a:ext>
                </a:extLst>
              </p:cNvPr>
              <p:cNvGrpSpPr/>
              <p:nvPr/>
            </p:nvGrpSpPr>
            <p:grpSpPr>
              <a:xfrm>
                <a:off x="5706618" y="6211669"/>
                <a:ext cx="294063" cy="503862"/>
                <a:chOff x="5706618" y="6211669"/>
                <a:chExt cx="294063" cy="503862"/>
              </a:xfrm>
            </p:grpSpPr>
            <p:grpSp>
              <p:nvGrpSpPr>
                <p:cNvPr id="122" name="Group 121">
                  <a:extLst>
                    <a:ext uri="{FF2B5EF4-FFF2-40B4-BE49-F238E27FC236}">
                      <a16:creationId xmlns:a16="http://schemas.microsoft.com/office/drawing/2014/main" id="{F3763F5A-C537-4F9E-8862-E755EB74D8F1}"/>
                    </a:ext>
                  </a:extLst>
                </p:cNvPr>
                <p:cNvGrpSpPr/>
                <p:nvPr/>
              </p:nvGrpSpPr>
              <p:grpSpPr>
                <a:xfrm>
                  <a:off x="5706618" y="6428789"/>
                  <a:ext cx="294063" cy="286742"/>
                  <a:chOff x="9349890" y="417916"/>
                  <a:chExt cx="669938" cy="653258"/>
                </a:xfrm>
                <a:solidFill>
                  <a:schemeClr val="tx2"/>
                </a:solidFill>
              </p:grpSpPr>
              <p:sp>
                <p:nvSpPr>
                  <p:cNvPr id="125" name="Oval 2">
                    <a:extLst>
                      <a:ext uri="{FF2B5EF4-FFF2-40B4-BE49-F238E27FC236}">
                        <a16:creationId xmlns:a16="http://schemas.microsoft.com/office/drawing/2014/main" id="{20F9A8B1-086B-4158-A60B-E40B614ABD21}"/>
                      </a:ext>
                    </a:extLst>
                  </p:cNvPr>
                  <p:cNvSpPr>
                    <a:spLocks noChangeAspect="1"/>
                  </p:cNvSpPr>
                  <p:nvPr/>
                </p:nvSpPr>
                <p:spPr>
                  <a:xfrm>
                    <a:off x="9720901" y="427963"/>
                    <a:ext cx="298927" cy="633164"/>
                  </a:xfrm>
                  <a:custGeom>
                    <a:avLst/>
                    <a:gdLst/>
                    <a:ahLst/>
                    <a:cxnLst/>
                    <a:rect l="l" t="t" r="r" b="b"/>
                    <a:pathLst>
                      <a:path w="1243293" h="2633451">
                        <a:moveTo>
                          <a:pt x="407201" y="490327"/>
                        </a:moveTo>
                        <a:lnTo>
                          <a:pt x="833025" y="490327"/>
                        </a:lnTo>
                        <a:cubicBezTo>
                          <a:pt x="942230" y="490327"/>
                          <a:pt x="1032135" y="572966"/>
                          <a:pt x="1042541" y="679236"/>
                        </a:cubicBezTo>
                        <a:cubicBezTo>
                          <a:pt x="1045599" y="682083"/>
                          <a:pt x="1047004" y="685736"/>
                          <a:pt x="1048187" y="689520"/>
                        </a:cubicBezTo>
                        <a:lnTo>
                          <a:pt x="1239107" y="1300464"/>
                        </a:lnTo>
                        <a:cubicBezTo>
                          <a:pt x="1254170" y="1348666"/>
                          <a:pt x="1227305" y="1399952"/>
                          <a:pt x="1179103" y="1415016"/>
                        </a:cubicBezTo>
                        <a:cubicBezTo>
                          <a:pt x="1130901" y="1430079"/>
                          <a:pt x="1079614" y="1403214"/>
                          <a:pt x="1064551" y="1355012"/>
                        </a:cubicBezTo>
                        <a:lnTo>
                          <a:pt x="919867" y="892022"/>
                        </a:lnTo>
                        <a:cubicBezTo>
                          <a:pt x="913992" y="897205"/>
                          <a:pt x="906968" y="899896"/>
                          <a:pt x="899771" y="902208"/>
                        </a:cubicBezTo>
                        <a:lnTo>
                          <a:pt x="1123032" y="1795251"/>
                        </a:lnTo>
                        <a:lnTo>
                          <a:pt x="893982" y="1795251"/>
                        </a:lnTo>
                        <a:lnTo>
                          <a:pt x="893982" y="2519151"/>
                        </a:lnTo>
                        <a:cubicBezTo>
                          <a:pt x="893982" y="2582277"/>
                          <a:pt x="842808" y="2633451"/>
                          <a:pt x="779682" y="2633451"/>
                        </a:cubicBezTo>
                        <a:cubicBezTo>
                          <a:pt x="716556" y="2633451"/>
                          <a:pt x="665382" y="2582277"/>
                          <a:pt x="665382" y="2519151"/>
                        </a:cubicBezTo>
                        <a:lnTo>
                          <a:pt x="665382" y="1795251"/>
                        </a:lnTo>
                        <a:lnTo>
                          <a:pt x="632044" y="1795251"/>
                        </a:lnTo>
                        <a:lnTo>
                          <a:pt x="632044" y="2519151"/>
                        </a:lnTo>
                        <a:cubicBezTo>
                          <a:pt x="632044" y="2582277"/>
                          <a:pt x="580870" y="2633451"/>
                          <a:pt x="517744" y="2633451"/>
                        </a:cubicBezTo>
                        <a:cubicBezTo>
                          <a:pt x="454618" y="2633451"/>
                          <a:pt x="403444" y="2582277"/>
                          <a:pt x="403444" y="2519151"/>
                        </a:cubicBezTo>
                        <a:lnTo>
                          <a:pt x="403444" y="1795251"/>
                        </a:lnTo>
                        <a:lnTo>
                          <a:pt x="117192" y="1795251"/>
                        </a:lnTo>
                        <a:lnTo>
                          <a:pt x="340511" y="901976"/>
                        </a:lnTo>
                        <a:cubicBezTo>
                          <a:pt x="334486" y="901069"/>
                          <a:pt x="328923" y="898892"/>
                          <a:pt x="323484" y="896479"/>
                        </a:cubicBezTo>
                        <a:lnTo>
                          <a:pt x="178870" y="1367119"/>
                        </a:lnTo>
                        <a:cubicBezTo>
                          <a:pt x="164037" y="1415393"/>
                          <a:pt x="112879" y="1442502"/>
                          <a:pt x="64606" y="1427669"/>
                        </a:cubicBezTo>
                        <a:cubicBezTo>
                          <a:pt x="16332" y="1412835"/>
                          <a:pt x="-10777" y="1361678"/>
                          <a:pt x="4057" y="1313404"/>
                        </a:cubicBezTo>
                        <a:lnTo>
                          <a:pt x="192060" y="701557"/>
                        </a:lnTo>
                        <a:lnTo>
                          <a:pt x="196205" y="693921"/>
                        </a:lnTo>
                        <a:cubicBezTo>
                          <a:pt x="199871" y="580735"/>
                          <a:pt x="292978" y="490327"/>
                          <a:pt x="407201" y="490327"/>
                        </a:cubicBezTo>
                        <a:close/>
                        <a:moveTo>
                          <a:pt x="620112" y="0"/>
                        </a:moveTo>
                        <a:cubicBezTo>
                          <a:pt x="746364" y="0"/>
                          <a:pt x="848712" y="102348"/>
                          <a:pt x="848712" y="228600"/>
                        </a:cubicBezTo>
                        <a:cubicBezTo>
                          <a:pt x="848712" y="354852"/>
                          <a:pt x="746364" y="457200"/>
                          <a:pt x="620112" y="457200"/>
                        </a:cubicBezTo>
                        <a:cubicBezTo>
                          <a:pt x="493860" y="457200"/>
                          <a:pt x="391512" y="354852"/>
                          <a:pt x="391512" y="228600"/>
                        </a:cubicBezTo>
                        <a:cubicBezTo>
                          <a:pt x="391512" y="102348"/>
                          <a:pt x="493860" y="0"/>
                          <a:pt x="620112"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6" name="Freeform 532">
                    <a:extLst>
                      <a:ext uri="{FF2B5EF4-FFF2-40B4-BE49-F238E27FC236}">
                        <a16:creationId xmlns:a16="http://schemas.microsoft.com/office/drawing/2014/main" id="{3013631F-1165-42E8-A078-A05FBD306EA9}"/>
                      </a:ext>
                    </a:extLst>
                  </p:cNvPr>
                  <p:cNvSpPr>
                    <a:spLocks noChangeAspect="1"/>
                  </p:cNvSpPr>
                  <p:nvPr/>
                </p:nvSpPr>
                <p:spPr bwMode="auto">
                  <a:xfrm>
                    <a:off x="9349890" y="417916"/>
                    <a:ext cx="257305" cy="653258"/>
                  </a:xfrm>
                  <a:custGeom>
                    <a:avLst/>
                    <a:gdLst>
                      <a:gd name="connsiteX0" fmla="*/ 275713 w 823906"/>
                      <a:gd name="connsiteY0" fmla="*/ 388110 h 2091769"/>
                      <a:gd name="connsiteX1" fmla="*/ 563236 w 823906"/>
                      <a:gd name="connsiteY1" fmla="*/ 388110 h 2091769"/>
                      <a:gd name="connsiteX2" fmla="*/ 563236 w 823906"/>
                      <a:gd name="connsiteY2" fmla="*/ 388363 h 2091769"/>
                      <a:gd name="connsiteX3" fmla="*/ 571326 w 823906"/>
                      <a:gd name="connsiteY3" fmla="*/ 388363 h 2091769"/>
                      <a:gd name="connsiteX4" fmla="*/ 603004 w 823906"/>
                      <a:gd name="connsiteY4" fmla="*/ 388363 h 2091769"/>
                      <a:gd name="connsiteX5" fmla="*/ 823906 w 823906"/>
                      <a:gd name="connsiteY5" fmla="*/ 609250 h 2091769"/>
                      <a:gd name="connsiteX6" fmla="*/ 823906 w 823906"/>
                      <a:gd name="connsiteY6" fmla="*/ 1142558 h 2091769"/>
                      <a:gd name="connsiteX7" fmla="*/ 750272 w 823906"/>
                      <a:gd name="connsiteY7" fmla="*/ 1218177 h 2091769"/>
                      <a:gd name="connsiteX8" fmla="*/ 674648 w 823906"/>
                      <a:gd name="connsiteY8" fmla="*/ 1142558 h 2091769"/>
                      <a:gd name="connsiteX9" fmla="*/ 674648 w 823906"/>
                      <a:gd name="connsiteY9" fmla="*/ 660988 h 2091769"/>
                      <a:gd name="connsiteX10" fmla="*/ 634846 w 823906"/>
                      <a:gd name="connsiteY10" fmla="*/ 660988 h 2091769"/>
                      <a:gd name="connsiteX11" fmla="*/ 634846 w 823906"/>
                      <a:gd name="connsiteY11" fmla="*/ 1992271 h 2091769"/>
                      <a:gd name="connsiteX12" fmla="*/ 533351 w 823906"/>
                      <a:gd name="connsiteY12" fmla="*/ 2091769 h 2091769"/>
                      <a:gd name="connsiteX13" fmla="*/ 431855 w 823906"/>
                      <a:gd name="connsiteY13" fmla="*/ 1992271 h 2091769"/>
                      <a:gd name="connsiteX14" fmla="*/ 431855 w 823906"/>
                      <a:gd name="connsiteY14" fmla="*/ 1222156 h 2091769"/>
                      <a:gd name="connsiteX15" fmla="*/ 392053 w 823906"/>
                      <a:gd name="connsiteY15" fmla="*/ 1222156 h 2091769"/>
                      <a:gd name="connsiteX16" fmla="*/ 392053 w 823906"/>
                      <a:gd name="connsiteY16" fmla="*/ 1992271 h 2091769"/>
                      <a:gd name="connsiteX17" fmla="*/ 290557 w 823906"/>
                      <a:gd name="connsiteY17" fmla="*/ 2091769 h 2091769"/>
                      <a:gd name="connsiteX18" fmla="*/ 189062 w 823906"/>
                      <a:gd name="connsiteY18" fmla="*/ 1992271 h 2091769"/>
                      <a:gd name="connsiteX19" fmla="*/ 189062 w 823906"/>
                      <a:gd name="connsiteY19" fmla="*/ 660988 h 2091769"/>
                      <a:gd name="connsiteX20" fmla="*/ 149258 w 823906"/>
                      <a:gd name="connsiteY20" fmla="*/ 660988 h 2091769"/>
                      <a:gd name="connsiteX21" fmla="*/ 149258 w 823906"/>
                      <a:gd name="connsiteY21" fmla="*/ 1142558 h 2091769"/>
                      <a:gd name="connsiteX22" fmla="*/ 75624 w 823906"/>
                      <a:gd name="connsiteY22" fmla="*/ 1218177 h 2091769"/>
                      <a:gd name="connsiteX23" fmla="*/ 0 w 823906"/>
                      <a:gd name="connsiteY23" fmla="*/ 1142558 h 2091769"/>
                      <a:gd name="connsiteX24" fmla="*/ 0 w 823906"/>
                      <a:gd name="connsiteY24" fmla="*/ 609250 h 2091769"/>
                      <a:gd name="connsiteX25" fmla="*/ 222893 w 823906"/>
                      <a:gd name="connsiteY25" fmla="*/ 388363 h 2091769"/>
                      <a:gd name="connsiteX26" fmla="*/ 253265 w 823906"/>
                      <a:gd name="connsiteY26" fmla="*/ 388363 h 2091769"/>
                      <a:gd name="connsiteX27" fmla="*/ 275713 w 823906"/>
                      <a:gd name="connsiteY27" fmla="*/ 388363 h 2091769"/>
                      <a:gd name="connsiteX28" fmla="*/ 412796 w 823906"/>
                      <a:gd name="connsiteY28" fmla="*/ 0 h 2091769"/>
                      <a:gd name="connsiteX29" fmla="*/ 584654 w 823906"/>
                      <a:gd name="connsiteY29" fmla="*/ 172278 h 2091769"/>
                      <a:gd name="connsiteX30" fmla="*/ 412796 w 823906"/>
                      <a:gd name="connsiteY30" fmla="*/ 344556 h 2091769"/>
                      <a:gd name="connsiteX31" fmla="*/ 240938 w 823906"/>
                      <a:gd name="connsiteY31" fmla="*/ 172278 h 2091769"/>
                      <a:gd name="connsiteX32" fmla="*/ 412796 w 823906"/>
                      <a:gd name="connsiteY32" fmla="*/ 0 h 2091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23906" h="2091769">
                        <a:moveTo>
                          <a:pt x="275713" y="388110"/>
                        </a:moveTo>
                        <a:lnTo>
                          <a:pt x="563236" y="388110"/>
                        </a:lnTo>
                        <a:lnTo>
                          <a:pt x="563236" y="388363"/>
                        </a:lnTo>
                        <a:lnTo>
                          <a:pt x="571326" y="388363"/>
                        </a:lnTo>
                        <a:cubicBezTo>
                          <a:pt x="584471" y="388363"/>
                          <a:pt x="595292" y="388363"/>
                          <a:pt x="603004" y="388363"/>
                        </a:cubicBezTo>
                        <a:cubicBezTo>
                          <a:pt x="724400" y="388363"/>
                          <a:pt x="823906" y="487861"/>
                          <a:pt x="823906" y="609250"/>
                        </a:cubicBezTo>
                        <a:cubicBezTo>
                          <a:pt x="823906" y="670938"/>
                          <a:pt x="823906" y="1100769"/>
                          <a:pt x="823906" y="1142558"/>
                        </a:cubicBezTo>
                        <a:cubicBezTo>
                          <a:pt x="823906" y="1184347"/>
                          <a:pt x="790075" y="1218177"/>
                          <a:pt x="750272" y="1218177"/>
                        </a:cubicBezTo>
                        <a:cubicBezTo>
                          <a:pt x="708480" y="1218177"/>
                          <a:pt x="674648" y="1184347"/>
                          <a:pt x="674648" y="1142558"/>
                        </a:cubicBezTo>
                        <a:cubicBezTo>
                          <a:pt x="674648" y="1094800"/>
                          <a:pt x="674648" y="660988"/>
                          <a:pt x="674648" y="660988"/>
                        </a:cubicBezTo>
                        <a:cubicBezTo>
                          <a:pt x="634846" y="660988"/>
                          <a:pt x="634846" y="660988"/>
                          <a:pt x="634846" y="660988"/>
                        </a:cubicBezTo>
                        <a:cubicBezTo>
                          <a:pt x="634846" y="661127"/>
                          <a:pt x="634846" y="1908697"/>
                          <a:pt x="634846" y="1992271"/>
                        </a:cubicBezTo>
                        <a:cubicBezTo>
                          <a:pt x="634846" y="2047990"/>
                          <a:pt x="589074" y="2091769"/>
                          <a:pt x="533351" y="2091769"/>
                        </a:cubicBezTo>
                        <a:cubicBezTo>
                          <a:pt x="477627" y="2091769"/>
                          <a:pt x="431855" y="2047990"/>
                          <a:pt x="431855" y="1992271"/>
                        </a:cubicBezTo>
                        <a:cubicBezTo>
                          <a:pt x="431855" y="1908694"/>
                          <a:pt x="431855" y="1222156"/>
                          <a:pt x="431855" y="1222156"/>
                        </a:cubicBezTo>
                        <a:cubicBezTo>
                          <a:pt x="392053" y="1222156"/>
                          <a:pt x="392053" y="1222156"/>
                          <a:pt x="392053" y="1222156"/>
                        </a:cubicBezTo>
                        <a:cubicBezTo>
                          <a:pt x="392053" y="1222286"/>
                          <a:pt x="392053" y="1908701"/>
                          <a:pt x="392053" y="1992271"/>
                        </a:cubicBezTo>
                        <a:cubicBezTo>
                          <a:pt x="392053" y="2047990"/>
                          <a:pt x="346280" y="2091769"/>
                          <a:pt x="290557" y="2091769"/>
                        </a:cubicBezTo>
                        <a:cubicBezTo>
                          <a:pt x="234834" y="2091769"/>
                          <a:pt x="189062" y="2047990"/>
                          <a:pt x="189062" y="1992271"/>
                        </a:cubicBezTo>
                        <a:cubicBezTo>
                          <a:pt x="189062" y="1908694"/>
                          <a:pt x="189062" y="660988"/>
                          <a:pt x="189062" y="660988"/>
                        </a:cubicBezTo>
                        <a:cubicBezTo>
                          <a:pt x="149258" y="660988"/>
                          <a:pt x="149258" y="660988"/>
                          <a:pt x="149258" y="660988"/>
                        </a:cubicBezTo>
                        <a:cubicBezTo>
                          <a:pt x="149258" y="661109"/>
                          <a:pt x="149258" y="1094806"/>
                          <a:pt x="149258" y="1142558"/>
                        </a:cubicBezTo>
                        <a:cubicBezTo>
                          <a:pt x="149258" y="1184347"/>
                          <a:pt x="117417" y="1218177"/>
                          <a:pt x="75624" y="1218177"/>
                        </a:cubicBezTo>
                        <a:cubicBezTo>
                          <a:pt x="33833" y="1218177"/>
                          <a:pt x="0" y="1184347"/>
                          <a:pt x="0" y="1142558"/>
                        </a:cubicBezTo>
                        <a:cubicBezTo>
                          <a:pt x="0" y="1100769"/>
                          <a:pt x="0" y="670938"/>
                          <a:pt x="0" y="609250"/>
                        </a:cubicBezTo>
                        <a:cubicBezTo>
                          <a:pt x="0" y="487861"/>
                          <a:pt x="99506" y="388363"/>
                          <a:pt x="222893" y="388363"/>
                        </a:cubicBezTo>
                        <a:cubicBezTo>
                          <a:pt x="230107" y="388363"/>
                          <a:pt x="240493" y="388363"/>
                          <a:pt x="253265" y="388363"/>
                        </a:cubicBezTo>
                        <a:lnTo>
                          <a:pt x="275713" y="388363"/>
                        </a:lnTo>
                        <a:close/>
                        <a:moveTo>
                          <a:pt x="412796" y="0"/>
                        </a:moveTo>
                        <a:cubicBezTo>
                          <a:pt x="507711" y="0"/>
                          <a:pt x="584654" y="77132"/>
                          <a:pt x="584654" y="172278"/>
                        </a:cubicBezTo>
                        <a:cubicBezTo>
                          <a:pt x="584654" y="267424"/>
                          <a:pt x="507711" y="344556"/>
                          <a:pt x="412796" y="344556"/>
                        </a:cubicBezTo>
                        <a:cubicBezTo>
                          <a:pt x="317882" y="344556"/>
                          <a:pt x="240938" y="267424"/>
                          <a:pt x="240938" y="172278"/>
                        </a:cubicBezTo>
                        <a:cubicBezTo>
                          <a:pt x="240938" y="77132"/>
                          <a:pt x="317882" y="0"/>
                          <a:pt x="412796"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23" name="Right Arrow 527">
                  <a:extLst>
                    <a:ext uri="{FF2B5EF4-FFF2-40B4-BE49-F238E27FC236}">
                      <a16:creationId xmlns:a16="http://schemas.microsoft.com/office/drawing/2014/main" id="{D8422568-9F7B-4A0A-8378-1598F29819AB}"/>
                    </a:ext>
                  </a:extLst>
                </p:cNvPr>
                <p:cNvSpPr/>
                <p:nvPr/>
              </p:nvSpPr>
              <p:spPr bwMode="auto">
                <a:xfrm rot="16200000">
                  <a:off x="5715754" y="6220156"/>
                  <a:ext cx="94671" cy="78725"/>
                </a:xfrm>
                <a:prstGeom prst="rightArrow">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24" name="Right Arrow 528">
                  <a:extLst>
                    <a:ext uri="{FF2B5EF4-FFF2-40B4-BE49-F238E27FC236}">
                      <a16:creationId xmlns:a16="http://schemas.microsoft.com/office/drawing/2014/main" id="{8B277092-AB36-44E5-AEEC-5EA4E8B8F778}"/>
                    </a:ext>
                  </a:extLst>
                </p:cNvPr>
                <p:cNvSpPr/>
                <p:nvPr/>
              </p:nvSpPr>
              <p:spPr bwMode="auto">
                <a:xfrm rot="5400000">
                  <a:off x="5886152" y="6221227"/>
                  <a:ext cx="97842" cy="78725"/>
                </a:xfrm>
                <a:prstGeom prst="rightArrow">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sp>
          <p:nvSpPr>
            <p:cNvPr id="119" name="TextBox 118">
              <a:extLst>
                <a:ext uri="{FF2B5EF4-FFF2-40B4-BE49-F238E27FC236}">
                  <a16:creationId xmlns:a16="http://schemas.microsoft.com/office/drawing/2014/main" id="{D68F0D34-2918-4266-B8B1-72353316C3E1}"/>
                </a:ext>
              </a:extLst>
            </p:cNvPr>
            <p:cNvSpPr txBox="1"/>
            <p:nvPr/>
          </p:nvSpPr>
          <p:spPr>
            <a:xfrm>
              <a:off x="5371040" y="6856026"/>
              <a:ext cx="968599" cy="130564"/>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Elevators</a:t>
              </a:r>
            </a:p>
          </p:txBody>
        </p:sp>
      </p:grpSp>
      <p:grpSp>
        <p:nvGrpSpPr>
          <p:cNvPr id="127" name="Trucks">
            <a:extLst>
              <a:ext uri="{FF2B5EF4-FFF2-40B4-BE49-F238E27FC236}">
                <a16:creationId xmlns:a16="http://schemas.microsoft.com/office/drawing/2014/main" id="{5DF79521-12D4-470C-8BD8-B9D7015553E1}"/>
              </a:ext>
            </a:extLst>
          </p:cNvPr>
          <p:cNvGrpSpPr/>
          <p:nvPr/>
        </p:nvGrpSpPr>
        <p:grpSpPr>
          <a:xfrm>
            <a:off x="1880223" y="4228344"/>
            <a:ext cx="978811" cy="607591"/>
            <a:chOff x="1034403" y="4120575"/>
            <a:chExt cx="978811" cy="607591"/>
          </a:xfrm>
        </p:grpSpPr>
        <p:sp>
          <p:nvSpPr>
            <p:cNvPr id="128" name="Rectangle 127">
              <a:extLst>
                <a:ext uri="{FF2B5EF4-FFF2-40B4-BE49-F238E27FC236}">
                  <a16:creationId xmlns:a16="http://schemas.microsoft.com/office/drawing/2014/main" id="{62E47EC1-4877-492A-A176-EF515F831E3E}"/>
                </a:ext>
              </a:extLst>
            </p:cNvPr>
            <p:cNvSpPr/>
            <p:nvPr/>
          </p:nvSpPr>
          <p:spPr>
            <a:xfrm>
              <a:off x="1034403" y="4451167"/>
              <a:ext cx="904985" cy="276999"/>
            </a:xfrm>
            <a:prstGeom prst="rect">
              <a:avLst/>
            </a:prstGeom>
          </p:spPr>
          <p:txBody>
            <a:bodyPr wrap="square">
              <a:no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Trucks</a:t>
              </a:r>
            </a:p>
          </p:txBody>
        </p:sp>
        <p:sp>
          <p:nvSpPr>
            <p:cNvPr id="129" name="Donut 100">
              <a:extLst>
                <a:ext uri="{FF2B5EF4-FFF2-40B4-BE49-F238E27FC236}">
                  <a16:creationId xmlns:a16="http://schemas.microsoft.com/office/drawing/2014/main" id="{8C0AAF0D-1851-4CB1-A38D-90103C753CD0}"/>
                </a:ext>
              </a:extLst>
            </p:cNvPr>
            <p:cNvSpPr>
              <a:spLocks noChangeAspect="1"/>
            </p:cNvSpPr>
            <p:nvPr/>
          </p:nvSpPr>
          <p:spPr bwMode="auto">
            <a:xfrm>
              <a:off x="1151877" y="4120575"/>
              <a:ext cx="861337" cy="363123"/>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130" name="Oil distribution">
            <a:extLst>
              <a:ext uri="{FF2B5EF4-FFF2-40B4-BE49-F238E27FC236}">
                <a16:creationId xmlns:a16="http://schemas.microsoft.com/office/drawing/2014/main" id="{10F30E92-4554-4945-B97C-066C4E7773B8}"/>
              </a:ext>
            </a:extLst>
          </p:cNvPr>
          <p:cNvGrpSpPr/>
          <p:nvPr/>
        </p:nvGrpSpPr>
        <p:grpSpPr>
          <a:xfrm>
            <a:off x="3377955" y="3981691"/>
            <a:ext cx="1346121" cy="761466"/>
            <a:chOff x="3446535" y="4004551"/>
            <a:chExt cx="1346121" cy="761466"/>
          </a:xfrm>
        </p:grpSpPr>
        <p:sp>
          <p:nvSpPr>
            <p:cNvPr id="131" name="Freeform: Shape 130">
              <a:extLst>
                <a:ext uri="{FF2B5EF4-FFF2-40B4-BE49-F238E27FC236}">
                  <a16:creationId xmlns:a16="http://schemas.microsoft.com/office/drawing/2014/main" id="{01C2C49E-BEB6-4A68-9F3F-03E051CD2BB0}"/>
                </a:ext>
              </a:extLst>
            </p:cNvPr>
            <p:cNvSpPr/>
            <p:nvPr/>
          </p:nvSpPr>
          <p:spPr bwMode="auto">
            <a:xfrm rot="5400000">
              <a:off x="3970056" y="3894181"/>
              <a:ext cx="712230" cy="932970"/>
            </a:xfrm>
            <a:custGeom>
              <a:avLst/>
              <a:gdLst>
                <a:gd name="connsiteX0" fmla="*/ 77 w 799373"/>
                <a:gd name="connsiteY0" fmla="*/ 893997 h 1047121"/>
                <a:gd name="connsiteX1" fmla="*/ 7476 w 799373"/>
                <a:gd name="connsiteY1" fmla="*/ 888009 h 1047121"/>
                <a:gd name="connsiteX2" fmla="*/ 7476 w 799373"/>
                <a:gd name="connsiteY2" fmla="*/ 850855 h 1047121"/>
                <a:gd name="connsiteX3" fmla="*/ 2532 w 799373"/>
                <a:gd name="connsiteY3" fmla="*/ 831065 h 1047121"/>
                <a:gd name="connsiteX4" fmla="*/ 7476 w 799373"/>
                <a:gd name="connsiteY4" fmla="*/ 813700 h 1047121"/>
                <a:gd name="connsiteX5" fmla="*/ 7476 w 799373"/>
                <a:gd name="connsiteY5" fmla="*/ 776546 h 1047121"/>
                <a:gd name="connsiteX6" fmla="*/ 1304 w 799373"/>
                <a:gd name="connsiteY6" fmla="*/ 757137 h 1047121"/>
                <a:gd name="connsiteX7" fmla="*/ 7476 w 799373"/>
                <a:gd name="connsiteY7" fmla="*/ 739392 h 1047121"/>
                <a:gd name="connsiteX8" fmla="*/ 7476 w 799373"/>
                <a:gd name="connsiteY8" fmla="*/ 702238 h 1047121"/>
                <a:gd name="connsiteX9" fmla="*/ 77 w 799373"/>
                <a:gd name="connsiteY9" fmla="*/ 694825 h 1047121"/>
                <a:gd name="connsiteX10" fmla="*/ 18011 w 799373"/>
                <a:gd name="connsiteY10" fmla="*/ 676891 h 1047121"/>
                <a:gd name="connsiteX11" fmla="*/ 32672 w 799373"/>
                <a:gd name="connsiteY11" fmla="*/ 694825 h 1047121"/>
                <a:gd name="connsiteX12" fmla="*/ 35605 w 799373"/>
                <a:gd name="connsiteY12" fmla="*/ 739487 h 1047121"/>
                <a:gd name="connsiteX13" fmla="*/ 36184 w 799373"/>
                <a:gd name="connsiteY13" fmla="*/ 770643 h 1047121"/>
                <a:gd name="connsiteX14" fmla="*/ 128020 w 799373"/>
                <a:gd name="connsiteY14" fmla="*/ 770643 h 1047121"/>
                <a:gd name="connsiteX15" fmla="*/ 128020 w 799373"/>
                <a:gd name="connsiteY15" fmla="*/ 698637 h 1047121"/>
                <a:gd name="connsiteX16" fmla="*/ 137939 w 799373"/>
                <a:gd name="connsiteY16" fmla="*/ 688718 h 1047121"/>
                <a:gd name="connsiteX17" fmla="*/ 147237 w 799373"/>
                <a:gd name="connsiteY17" fmla="*/ 688718 h 1047121"/>
                <a:gd name="connsiteX18" fmla="*/ 147237 w 799373"/>
                <a:gd name="connsiteY18" fmla="*/ 683041 h 1047121"/>
                <a:gd name="connsiteX19" fmla="*/ 154708 w 799373"/>
                <a:gd name="connsiteY19" fmla="*/ 675570 h 1047121"/>
                <a:gd name="connsiteX20" fmla="*/ 157351 w 799373"/>
                <a:gd name="connsiteY20" fmla="*/ 675570 h 1047121"/>
                <a:gd name="connsiteX21" fmla="*/ 157351 w 799373"/>
                <a:gd name="connsiteY21" fmla="*/ 569373 h 1047121"/>
                <a:gd name="connsiteX22" fmla="*/ 185022 w 799373"/>
                <a:gd name="connsiteY22" fmla="*/ 541702 h 1047121"/>
                <a:gd name="connsiteX23" fmla="*/ 228799 w 799373"/>
                <a:gd name="connsiteY23" fmla="*/ 541702 h 1047121"/>
                <a:gd name="connsiteX24" fmla="*/ 229304 w 799373"/>
                <a:gd name="connsiteY24" fmla="*/ 541911 h 1047121"/>
                <a:gd name="connsiteX25" fmla="*/ 307316 w 799373"/>
                <a:gd name="connsiteY25" fmla="*/ 541911 h 1047121"/>
                <a:gd name="connsiteX26" fmla="*/ 307316 w 799373"/>
                <a:gd name="connsiteY26" fmla="*/ 535951 h 1047121"/>
                <a:gd name="connsiteX27" fmla="*/ 323925 w 799373"/>
                <a:gd name="connsiteY27" fmla="*/ 519342 h 1047121"/>
                <a:gd name="connsiteX28" fmla="*/ 390360 w 799373"/>
                <a:gd name="connsiteY28" fmla="*/ 519342 h 1047121"/>
                <a:gd name="connsiteX29" fmla="*/ 406969 w 799373"/>
                <a:gd name="connsiteY29" fmla="*/ 535951 h 1047121"/>
                <a:gd name="connsiteX30" fmla="*/ 406969 w 799373"/>
                <a:gd name="connsiteY30" fmla="*/ 541338 h 1047121"/>
                <a:gd name="connsiteX31" fmla="*/ 423886 w 799373"/>
                <a:gd name="connsiteY31" fmla="*/ 541338 h 1047121"/>
                <a:gd name="connsiteX32" fmla="*/ 430874 w 799373"/>
                <a:gd name="connsiteY32" fmla="*/ 534351 h 1047121"/>
                <a:gd name="connsiteX33" fmla="*/ 430874 w 799373"/>
                <a:gd name="connsiteY33" fmla="*/ 519646 h 1047121"/>
                <a:gd name="connsiteX34" fmla="*/ 424706 w 799373"/>
                <a:gd name="connsiteY34" fmla="*/ 519646 h 1047121"/>
                <a:gd name="connsiteX35" fmla="*/ 408097 w 799373"/>
                <a:gd name="connsiteY35" fmla="*/ 503037 h 1047121"/>
                <a:gd name="connsiteX36" fmla="*/ 408097 w 799373"/>
                <a:gd name="connsiteY36" fmla="*/ 436602 h 1047121"/>
                <a:gd name="connsiteX37" fmla="*/ 424706 w 799373"/>
                <a:gd name="connsiteY37" fmla="*/ 419993 h 1047121"/>
                <a:gd name="connsiteX38" fmla="*/ 430874 w 799373"/>
                <a:gd name="connsiteY38" fmla="*/ 419993 h 1047121"/>
                <a:gd name="connsiteX39" fmla="*/ 430874 w 799373"/>
                <a:gd name="connsiteY39" fmla="*/ 238395 h 1047121"/>
                <a:gd name="connsiteX40" fmla="*/ 424706 w 799373"/>
                <a:gd name="connsiteY40" fmla="*/ 238395 h 1047121"/>
                <a:gd name="connsiteX41" fmla="*/ 408097 w 799373"/>
                <a:gd name="connsiteY41" fmla="*/ 221786 h 1047121"/>
                <a:gd name="connsiteX42" fmla="*/ 408097 w 799373"/>
                <a:gd name="connsiteY42" fmla="*/ 155351 h 1047121"/>
                <a:gd name="connsiteX43" fmla="*/ 424706 w 799373"/>
                <a:gd name="connsiteY43" fmla="*/ 138742 h 1047121"/>
                <a:gd name="connsiteX44" fmla="*/ 430874 w 799373"/>
                <a:gd name="connsiteY44" fmla="*/ 138742 h 1047121"/>
                <a:gd name="connsiteX45" fmla="*/ 430874 w 799373"/>
                <a:gd name="connsiteY45" fmla="*/ 125036 h 1047121"/>
                <a:gd name="connsiteX46" fmla="*/ 537514 w 799373"/>
                <a:gd name="connsiteY46" fmla="*/ 18396 h 1047121"/>
                <a:gd name="connsiteX47" fmla="*/ 568964 w 799373"/>
                <a:gd name="connsiteY47" fmla="*/ 18396 h 1047121"/>
                <a:gd name="connsiteX48" fmla="*/ 568964 w 799373"/>
                <a:gd name="connsiteY48" fmla="*/ 16609 h 1047121"/>
                <a:gd name="connsiteX49" fmla="*/ 585573 w 799373"/>
                <a:gd name="connsiteY49" fmla="*/ 0 h 1047121"/>
                <a:gd name="connsiteX50" fmla="*/ 652008 w 799373"/>
                <a:gd name="connsiteY50" fmla="*/ 0 h 1047121"/>
                <a:gd name="connsiteX51" fmla="*/ 668617 w 799373"/>
                <a:gd name="connsiteY51" fmla="*/ 16609 h 1047121"/>
                <a:gd name="connsiteX52" fmla="*/ 668617 w 799373"/>
                <a:gd name="connsiteY52" fmla="*/ 18396 h 1047121"/>
                <a:gd name="connsiteX53" fmla="*/ 782764 w 799373"/>
                <a:gd name="connsiteY53" fmla="*/ 18396 h 1047121"/>
                <a:gd name="connsiteX54" fmla="*/ 799373 w 799373"/>
                <a:gd name="connsiteY54" fmla="*/ 35005 h 1047121"/>
                <a:gd name="connsiteX55" fmla="*/ 799373 w 799373"/>
                <a:gd name="connsiteY55" fmla="*/ 101440 h 1047121"/>
                <a:gd name="connsiteX56" fmla="*/ 782764 w 799373"/>
                <a:gd name="connsiteY56" fmla="*/ 118049 h 1047121"/>
                <a:gd name="connsiteX57" fmla="*/ 668617 w 799373"/>
                <a:gd name="connsiteY57" fmla="*/ 118049 h 1047121"/>
                <a:gd name="connsiteX58" fmla="*/ 668617 w 799373"/>
                <a:gd name="connsiteY58" fmla="*/ 128096 h 1047121"/>
                <a:gd name="connsiteX59" fmla="*/ 652008 w 799373"/>
                <a:gd name="connsiteY59" fmla="*/ 144705 h 1047121"/>
                <a:gd name="connsiteX60" fmla="*/ 585573 w 799373"/>
                <a:gd name="connsiteY60" fmla="*/ 144705 h 1047121"/>
                <a:gd name="connsiteX61" fmla="*/ 568964 w 799373"/>
                <a:gd name="connsiteY61" fmla="*/ 128096 h 1047121"/>
                <a:gd name="connsiteX62" fmla="*/ 568964 w 799373"/>
                <a:gd name="connsiteY62" fmla="*/ 118049 h 1047121"/>
                <a:gd name="connsiteX63" fmla="*/ 537514 w 799373"/>
                <a:gd name="connsiteY63" fmla="*/ 118049 h 1047121"/>
                <a:gd name="connsiteX64" fmla="*/ 530526 w 799373"/>
                <a:gd name="connsiteY64" fmla="*/ 125037 h 1047121"/>
                <a:gd name="connsiteX65" fmla="*/ 530526 w 799373"/>
                <a:gd name="connsiteY65" fmla="*/ 138742 h 1047121"/>
                <a:gd name="connsiteX66" fmla="*/ 536193 w 799373"/>
                <a:gd name="connsiteY66" fmla="*/ 138742 h 1047121"/>
                <a:gd name="connsiteX67" fmla="*/ 552802 w 799373"/>
                <a:gd name="connsiteY67" fmla="*/ 155351 h 1047121"/>
                <a:gd name="connsiteX68" fmla="*/ 552802 w 799373"/>
                <a:gd name="connsiteY68" fmla="*/ 221786 h 1047121"/>
                <a:gd name="connsiteX69" fmla="*/ 536193 w 799373"/>
                <a:gd name="connsiteY69" fmla="*/ 238395 h 1047121"/>
                <a:gd name="connsiteX70" fmla="*/ 530527 w 799373"/>
                <a:gd name="connsiteY70" fmla="*/ 238395 h 1047121"/>
                <a:gd name="connsiteX71" fmla="*/ 530527 w 799373"/>
                <a:gd name="connsiteY71" fmla="*/ 419993 h 1047121"/>
                <a:gd name="connsiteX72" fmla="*/ 536193 w 799373"/>
                <a:gd name="connsiteY72" fmla="*/ 419993 h 1047121"/>
                <a:gd name="connsiteX73" fmla="*/ 552802 w 799373"/>
                <a:gd name="connsiteY73" fmla="*/ 436602 h 1047121"/>
                <a:gd name="connsiteX74" fmla="*/ 552802 w 799373"/>
                <a:gd name="connsiteY74" fmla="*/ 503037 h 1047121"/>
                <a:gd name="connsiteX75" fmla="*/ 536193 w 799373"/>
                <a:gd name="connsiteY75" fmla="*/ 519646 h 1047121"/>
                <a:gd name="connsiteX76" fmla="*/ 530527 w 799373"/>
                <a:gd name="connsiteY76" fmla="*/ 519646 h 1047121"/>
                <a:gd name="connsiteX77" fmla="*/ 530527 w 799373"/>
                <a:gd name="connsiteY77" fmla="*/ 534351 h 1047121"/>
                <a:gd name="connsiteX78" fmla="*/ 423886 w 799373"/>
                <a:gd name="connsiteY78" fmla="*/ 640991 h 1047121"/>
                <a:gd name="connsiteX79" fmla="*/ 406969 w 799373"/>
                <a:gd name="connsiteY79" fmla="*/ 640991 h 1047121"/>
                <a:gd name="connsiteX80" fmla="*/ 406969 w 799373"/>
                <a:gd name="connsiteY80" fmla="*/ 647438 h 1047121"/>
                <a:gd name="connsiteX81" fmla="*/ 390360 w 799373"/>
                <a:gd name="connsiteY81" fmla="*/ 664047 h 1047121"/>
                <a:gd name="connsiteX82" fmla="*/ 323925 w 799373"/>
                <a:gd name="connsiteY82" fmla="*/ 664047 h 1047121"/>
                <a:gd name="connsiteX83" fmla="*/ 307316 w 799373"/>
                <a:gd name="connsiteY83" fmla="*/ 647438 h 1047121"/>
                <a:gd name="connsiteX84" fmla="*/ 307316 w 799373"/>
                <a:gd name="connsiteY84" fmla="*/ 641564 h 1047121"/>
                <a:gd name="connsiteX85" fmla="*/ 256470 w 799373"/>
                <a:gd name="connsiteY85" fmla="*/ 641564 h 1047121"/>
                <a:gd name="connsiteX86" fmla="*/ 256470 w 799373"/>
                <a:gd name="connsiteY86" fmla="*/ 675570 h 1047121"/>
                <a:gd name="connsiteX87" fmla="*/ 257090 w 799373"/>
                <a:gd name="connsiteY87" fmla="*/ 675570 h 1047121"/>
                <a:gd name="connsiteX88" fmla="*/ 264561 w 799373"/>
                <a:gd name="connsiteY88" fmla="*/ 683041 h 1047121"/>
                <a:gd name="connsiteX89" fmla="*/ 264561 w 799373"/>
                <a:gd name="connsiteY89" fmla="*/ 688718 h 1047121"/>
                <a:gd name="connsiteX90" fmla="*/ 273859 w 799373"/>
                <a:gd name="connsiteY90" fmla="*/ 688718 h 1047121"/>
                <a:gd name="connsiteX91" fmla="*/ 283778 w 799373"/>
                <a:gd name="connsiteY91" fmla="*/ 698637 h 1047121"/>
                <a:gd name="connsiteX92" fmla="*/ 283778 w 799373"/>
                <a:gd name="connsiteY92" fmla="*/ 890185 h 1047121"/>
                <a:gd name="connsiteX93" fmla="*/ 273859 w 799373"/>
                <a:gd name="connsiteY93" fmla="*/ 900104 h 1047121"/>
                <a:gd name="connsiteX94" fmla="*/ 264561 w 799373"/>
                <a:gd name="connsiteY94" fmla="*/ 900104 h 1047121"/>
                <a:gd name="connsiteX95" fmla="*/ 264561 w 799373"/>
                <a:gd name="connsiteY95" fmla="*/ 905782 h 1047121"/>
                <a:gd name="connsiteX96" fmla="*/ 257090 w 799373"/>
                <a:gd name="connsiteY96" fmla="*/ 913253 h 1047121"/>
                <a:gd name="connsiteX97" fmla="*/ 256470 w 799373"/>
                <a:gd name="connsiteY97" fmla="*/ 913253 h 1047121"/>
                <a:gd name="connsiteX98" fmla="*/ 256470 w 799373"/>
                <a:gd name="connsiteY98" fmla="*/ 1019450 h 1047121"/>
                <a:gd name="connsiteX99" fmla="*/ 228799 w 799373"/>
                <a:gd name="connsiteY99" fmla="*/ 1047121 h 1047121"/>
                <a:gd name="connsiteX100" fmla="*/ 185022 w 799373"/>
                <a:gd name="connsiteY100" fmla="*/ 1047121 h 1047121"/>
                <a:gd name="connsiteX101" fmla="*/ 157351 w 799373"/>
                <a:gd name="connsiteY101" fmla="*/ 1019450 h 1047121"/>
                <a:gd name="connsiteX102" fmla="*/ 157351 w 799373"/>
                <a:gd name="connsiteY102" fmla="*/ 913253 h 1047121"/>
                <a:gd name="connsiteX103" fmla="*/ 154708 w 799373"/>
                <a:gd name="connsiteY103" fmla="*/ 913253 h 1047121"/>
                <a:gd name="connsiteX104" fmla="*/ 147237 w 799373"/>
                <a:gd name="connsiteY104" fmla="*/ 905782 h 1047121"/>
                <a:gd name="connsiteX105" fmla="*/ 147237 w 799373"/>
                <a:gd name="connsiteY105" fmla="*/ 900104 h 1047121"/>
                <a:gd name="connsiteX106" fmla="*/ 137939 w 799373"/>
                <a:gd name="connsiteY106" fmla="*/ 900104 h 1047121"/>
                <a:gd name="connsiteX107" fmla="*/ 128020 w 799373"/>
                <a:gd name="connsiteY107" fmla="*/ 890185 h 1047121"/>
                <a:gd name="connsiteX108" fmla="*/ 128020 w 799373"/>
                <a:gd name="connsiteY108" fmla="*/ 822225 h 1047121"/>
                <a:gd name="connsiteX109" fmla="*/ 35825 w 799373"/>
                <a:gd name="connsiteY109" fmla="*/ 822225 h 1047121"/>
                <a:gd name="connsiteX110" fmla="*/ 35094 w 799373"/>
                <a:gd name="connsiteY110" fmla="*/ 848000 h 1047121"/>
                <a:gd name="connsiteX111" fmla="*/ 31854 w 799373"/>
                <a:gd name="connsiteY111" fmla="*/ 891951 h 1047121"/>
                <a:gd name="connsiteX112" fmla="*/ 18011 w 799373"/>
                <a:gd name="connsiteY112" fmla="*/ 911932 h 1047121"/>
                <a:gd name="connsiteX113" fmla="*/ 77 w 799373"/>
                <a:gd name="connsiteY113" fmla="*/ 893997 h 104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99373" h="1047121">
                  <a:moveTo>
                    <a:pt x="77" y="893997"/>
                  </a:moveTo>
                  <a:cubicBezTo>
                    <a:pt x="-731" y="889955"/>
                    <a:pt x="5010" y="890005"/>
                    <a:pt x="7476" y="888009"/>
                  </a:cubicBezTo>
                  <a:lnTo>
                    <a:pt x="7476" y="850855"/>
                  </a:lnTo>
                  <a:cubicBezTo>
                    <a:pt x="5828" y="844258"/>
                    <a:pt x="1725" y="852393"/>
                    <a:pt x="2532" y="831065"/>
                  </a:cubicBezTo>
                  <a:cubicBezTo>
                    <a:pt x="1588" y="814092"/>
                    <a:pt x="4737" y="819215"/>
                    <a:pt x="7476" y="813700"/>
                  </a:cubicBezTo>
                  <a:lnTo>
                    <a:pt x="7476" y="776546"/>
                  </a:lnTo>
                  <a:cubicBezTo>
                    <a:pt x="5419" y="770076"/>
                    <a:pt x="2134" y="778338"/>
                    <a:pt x="1304" y="757137"/>
                  </a:cubicBezTo>
                  <a:cubicBezTo>
                    <a:pt x="1316" y="738946"/>
                    <a:pt x="5419" y="745307"/>
                    <a:pt x="7476" y="739392"/>
                  </a:cubicBezTo>
                  <a:lnTo>
                    <a:pt x="7476" y="702238"/>
                  </a:lnTo>
                  <a:cubicBezTo>
                    <a:pt x="5010" y="699767"/>
                    <a:pt x="88" y="699751"/>
                    <a:pt x="77" y="694825"/>
                  </a:cubicBezTo>
                  <a:cubicBezTo>
                    <a:pt x="77" y="684920"/>
                    <a:pt x="12579" y="676891"/>
                    <a:pt x="18011" y="676891"/>
                  </a:cubicBezTo>
                  <a:cubicBezTo>
                    <a:pt x="23444" y="676891"/>
                    <a:pt x="30253" y="675345"/>
                    <a:pt x="32672" y="694825"/>
                  </a:cubicBezTo>
                  <a:cubicBezTo>
                    <a:pt x="33882" y="704565"/>
                    <a:pt x="34903" y="721190"/>
                    <a:pt x="35605" y="739487"/>
                  </a:cubicBezTo>
                  <a:lnTo>
                    <a:pt x="36184" y="770643"/>
                  </a:lnTo>
                  <a:lnTo>
                    <a:pt x="128020" y="770643"/>
                  </a:lnTo>
                  <a:lnTo>
                    <a:pt x="128020" y="698637"/>
                  </a:lnTo>
                  <a:cubicBezTo>
                    <a:pt x="128020" y="693159"/>
                    <a:pt x="132461" y="688718"/>
                    <a:pt x="137939" y="688718"/>
                  </a:cubicBezTo>
                  <a:lnTo>
                    <a:pt x="147237" y="688718"/>
                  </a:lnTo>
                  <a:lnTo>
                    <a:pt x="147237" y="683041"/>
                  </a:lnTo>
                  <a:cubicBezTo>
                    <a:pt x="147237" y="678915"/>
                    <a:pt x="150582" y="675570"/>
                    <a:pt x="154708" y="675570"/>
                  </a:cubicBezTo>
                  <a:lnTo>
                    <a:pt x="157351" y="675570"/>
                  </a:lnTo>
                  <a:lnTo>
                    <a:pt x="157351" y="569373"/>
                  </a:lnTo>
                  <a:cubicBezTo>
                    <a:pt x="157351" y="554091"/>
                    <a:pt x="169740" y="541702"/>
                    <a:pt x="185022" y="541702"/>
                  </a:cubicBezTo>
                  <a:lnTo>
                    <a:pt x="228799" y="541702"/>
                  </a:lnTo>
                  <a:lnTo>
                    <a:pt x="229304" y="541911"/>
                  </a:lnTo>
                  <a:lnTo>
                    <a:pt x="307316" y="541911"/>
                  </a:lnTo>
                  <a:lnTo>
                    <a:pt x="307316" y="535951"/>
                  </a:lnTo>
                  <a:cubicBezTo>
                    <a:pt x="307316" y="526778"/>
                    <a:pt x="314752" y="519342"/>
                    <a:pt x="323925" y="519342"/>
                  </a:cubicBezTo>
                  <a:lnTo>
                    <a:pt x="390360" y="519342"/>
                  </a:lnTo>
                  <a:cubicBezTo>
                    <a:pt x="399533" y="519342"/>
                    <a:pt x="406969" y="526778"/>
                    <a:pt x="406969" y="535951"/>
                  </a:cubicBezTo>
                  <a:lnTo>
                    <a:pt x="406969" y="541338"/>
                  </a:lnTo>
                  <a:lnTo>
                    <a:pt x="423886" y="541338"/>
                  </a:lnTo>
                  <a:cubicBezTo>
                    <a:pt x="427746" y="541338"/>
                    <a:pt x="430874" y="538210"/>
                    <a:pt x="430874" y="534351"/>
                  </a:cubicBezTo>
                  <a:lnTo>
                    <a:pt x="430874" y="519646"/>
                  </a:lnTo>
                  <a:lnTo>
                    <a:pt x="424706" y="519646"/>
                  </a:lnTo>
                  <a:cubicBezTo>
                    <a:pt x="415533" y="519646"/>
                    <a:pt x="408097" y="512210"/>
                    <a:pt x="408097" y="503037"/>
                  </a:cubicBezTo>
                  <a:lnTo>
                    <a:pt x="408097" y="436602"/>
                  </a:lnTo>
                  <a:cubicBezTo>
                    <a:pt x="408097" y="427429"/>
                    <a:pt x="415533" y="419993"/>
                    <a:pt x="424706" y="419993"/>
                  </a:cubicBezTo>
                  <a:lnTo>
                    <a:pt x="430874" y="419993"/>
                  </a:lnTo>
                  <a:lnTo>
                    <a:pt x="430874" y="238395"/>
                  </a:lnTo>
                  <a:lnTo>
                    <a:pt x="424706" y="238395"/>
                  </a:lnTo>
                  <a:cubicBezTo>
                    <a:pt x="415533" y="238395"/>
                    <a:pt x="408097" y="230959"/>
                    <a:pt x="408097" y="221786"/>
                  </a:cubicBezTo>
                  <a:lnTo>
                    <a:pt x="408097" y="155351"/>
                  </a:lnTo>
                  <a:cubicBezTo>
                    <a:pt x="408097" y="146178"/>
                    <a:pt x="415533" y="138742"/>
                    <a:pt x="424706" y="138742"/>
                  </a:cubicBezTo>
                  <a:lnTo>
                    <a:pt x="430874" y="138742"/>
                  </a:lnTo>
                  <a:lnTo>
                    <a:pt x="430874" y="125036"/>
                  </a:lnTo>
                  <a:cubicBezTo>
                    <a:pt x="430874" y="66140"/>
                    <a:pt x="478618" y="18396"/>
                    <a:pt x="537514" y="18396"/>
                  </a:cubicBezTo>
                  <a:lnTo>
                    <a:pt x="568964" y="18396"/>
                  </a:lnTo>
                  <a:lnTo>
                    <a:pt x="568964" y="16609"/>
                  </a:lnTo>
                  <a:cubicBezTo>
                    <a:pt x="568964" y="7436"/>
                    <a:pt x="576400" y="0"/>
                    <a:pt x="585573" y="0"/>
                  </a:cubicBezTo>
                  <a:lnTo>
                    <a:pt x="652008" y="0"/>
                  </a:lnTo>
                  <a:cubicBezTo>
                    <a:pt x="661181" y="0"/>
                    <a:pt x="668617" y="7436"/>
                    <a:pt x="668617" y="16609"/>
                  </a:cubicBezTo>
                  <a:lnTo>
                    <a:pt x="668617" y="18396"/>
                  </a:lnTo>
                  <a:lnTo>
                    <a:pt x="782764" y="18396"/>
                  </a:lnTo>
                  <a:cubicBezTo>
                    <a:pt x="791937" y="18396"/>
                    <a:pt x="799373" y="25832"/>
                    <a:pt x="799373" y="35005"/>
                  </a:cubicBezTo>
                  <a:lnTo>
                    <a:pt x="799373" y="101440"/>
                  </a:lnTo>
                  <a:cubicBezTo>
                    <a:pt x="799373" y="110613"/>
                    <a:pt x="791937" y="118049"/>
                    <a:pt x="782764" y="118049"/>
                  </a:cubicBezTo>
                  <a:lnTo>
                    <a:pt x="668617" y="118049"/>
                  </a:lnTo>
                  <a:lnTo>
                    <a:pt x="668617" y="128096"/>
                  </a:lnTo>
                  <a:cubicBezTo>
                    <a:pt x="668617" y="137269"/>
                    <a:pt x="661181" y="144705"/>
                    <a:pt x="652008" y="144705"/>
                  </a:cubicBezTo>
                  <a:lnTo>
                    <a:pt x="585573" y="144705"/>
                  </a:lnTo>
                  <a:cubicBezTo>
                    <a:pt x="576400" y="144705"/>
                    <a:pt x="568964" y="137269"/>
                    <a:pt x="568964" y="128096"/>
                  </a:cubicBezTo>
                  <a:lnTo>
                    <a:pt x="568964" y="118049"/>
                  </a:lnTo>
                  <a:lnTo>
                    <a:pt x="537514" y="118049"/>
                  </a:lnTo>
                  <a:cubicBezTo>
                    <a:pt x="533655" y="118049"/>
                    <a:pt x="530526" y="121178"/>
                    <a:pt x="530526" y="125037"/>
                  </a:cubicBezTo>
                  <a:lnTo>
                    <a:pt x="530526" y="138742"/>
                  </a:lnTo>
                  <a:lnTo>
                    <a:pt x="536193" y="138742"/>
                  </a:lnTo>
                  <a:cubicBezTo>
                    <a:pt x="545366" y="138742"/>
                    <a:pt x="552802" y="146178"/>
                    <a:pt x="552802" y="155351"/>
                  </a:cubicBezTo>
                  <a:lnTo>
                    <a:pt x="552802" y="221786"/>
                  </a:lnTo>
                  <a:cubicBezTo>
                    <a:pt x="552802" y="230959"/>
                    <a:pt x="545366" y="238395"/>
                    <a:pt x="536193" y="238395"/>
                  </a:cubicBezTo>
                  <a:lnTo>
                    <a:pt x="530527" y="238395"/>
                  </a:lnTo>
                  <a:lnTo>
                    <a:pt x="530527" y="419993"/>
                  </a:lnTo>
                  <a:lnTo>
                    <a:pt x="536193" y="419993"/>
                  </a:lnTo>
                  <a:cubicBezTo>
                    <a:pt x="545366" y="419993"/>
                    <a:pt x="552802" y="427429"/>
                    <a:pt x="552802" y="436602"/>
                  </a:cubicBezTo>
                  <a:lnTo>
                    <a:pt x="552802" y="503037"/>
                  </a:lnTo>
                  <a:cubicBezTo>
                    <a:pt x="552802" y="512210"/>
                    <a:pt x="545366" y="519646"/>
                    <a:pt x="536193" y="519646"/>
                  </a:cubicBezTo>
                  <a:lnTo>
                    <a:pt x="530527" y="519646"/>
                  </a:lnTo>
                  <a:lnTo>
                    <a:pt x="530527" y="534351"/>
                  </a:lnTo>
                  <a:cubicBezTo>
                    <a:pt x="530527" y="593246"/>
                    <a:pt x="482782" y="640991"/>
                    <a:pt x="423886" y="640991"/>
                  </a:cubicBezTo>
                  <a:lnTo>
                    <a:pt x="406969" y="640991"/>
                  </a:lnTo>
                  <a:lnTo>
                    <a:pt x="406969" y="647438"/>
                  </a:lnTo>
                  <a:cubicBezTo>
                    <a:pt x="406969" y="656611"/>
                    <a:pt x="399533" y="664047"/>
                    <a:pt x="390360" y="664047"/>
                  </a:cubicBezTo>
                  <a:lnTo>
                    <a:pt x="323925" y="664047"/>
                  </a:lnTo>
                  <a:cubicBezTo>
                    <a:pt x="314752" y="664047"/>
                    <a:pt x="307316" y="656611"/>
                    <a:pt x="307316" y="647438"/>
                  </a:cubicBezTo>
                  <a:lnTo>
                    <a:pt x="307316" y="641564"/>
                  </a:lnTo>
                  <a:lnTo>
                    <a:pt x="256470" y="641564"/>
                  </a:lnTo>
                  <a:lnTo>
                    <a:pt x="256470" y="675570"/>
                  </a:lnTo>
                  <a:lnTo>
                    <a:pt x="257090" y="675570"/>
                  </a:lnTo>
                  <a:cubicBezTo>
                    <a:pt x="261216" y="675570"/>
                    <a:pt x="264561" y="678915"/>
                    <a:pt x="264561" y="683041"/>
                  </a:cubicBezTo>
                  <a:lnTo>
                    <a:pt x="264561" y="688718"/>
                  </a:lnTo>
                  <a:lnTo>
                    <a:pt x="273859" y="688718"/>
                  </a:lnTo>
                  <a:cubicBezTo>
                    <a:pt x="279337" y="688718"/>
                    <a:pt x="283778" y="693159"/>
                    <a:pt x="283778" y="698637"/>
                  </a:cubicBezTo>
                  <a:lnTo>
                    <a:pt x="283778" y="890185"/>
                  </a:lnTo>
                  <a:cubicBezTo>
                    <a:pt x="283778" y="895663"/>
                    <a:pt x="279337" y="900104"/>
                    <a:pt x="273859" y="900104"/>
                  </a:cubicBezTo>
                  <a:lnTo>
                    <a:pt x="264561" y="900104"/>
                  </a:lnTo>
                  <a:lnTo>
                    <a:pt x="264561" y="905782"/>
                  </a:lnTo>
                  <a:cubicBezTo>
                    <a:pt x="264561" y="909908"/>
                    <a:pt x="261216" y="913253"/>
                    <a:pt x="257090" y="913253"/>
                  </a:cubicBezTo>
                  <a:lnTo>
                    <a:pt x="256470" y="913253"/>
                  </a:lnTo>
                  <a:lnTo>
                    <a:pt x="256470" y="1019450"/>
                  </a:lnTo>
                  <a:cubicBezTo>
                    <a:pt x="256470" y="1034732"/>
                    <a:pt x="244081" y="1047121"/>
                    <a:pt x="228799" y="1047121"/>
                  </a:cubicBezTo>
                  <a:lnTo>
                    <a:pt x="185022" y="1047121"/>
                  </a:lnTo>
                  <a:cubicBezTo>
                    <a:pt x="169740" y="1047121"/>
                    <a:pt x="157351" y="1034732"/>
                    <a:pt x="157351" y="1019450"/>
                  </a:cubicBezTo>
                  <a:lnTo>
                    <a:pt x="157351" y="913253"/>
                  </a:lnTo>
                  <a:lnTo>
                    <a:pt x="154708" y="913253"/>
                  </a:lnTo>
                  <a:cubicBezTo>
                    <a:pt x="150582" y="913253"/>
                    <a:pt x="147237" y="909908"/>
                    <a:pt x="147237" y="905782"/>
                  </a:cubicBezTo>
                  <a:lnTo>
                    <a:pt x="147237" y="900104"/>
                  </a:lnTo>
                  <a:lnTo>
                    <a:pt x="137939" y="900104"/>
                  </a:lnTo>
                  <a:cubicBezTo>
                    <a:pt x="132461" y="900104"/>
                    <a:pt x="128020" y="895663"/>
                    <a:pt x="128020" y="890185"/>
                  </a:cubicBezTo>
                  <a:lnTo>
                    <a:pt x="128020" y="822225"/>
                  </a:lnTo>
                  <a:lnTo>
                    <a:pt x="35825" y="822225"/>
                  </a:lnTo>
                  <a:lnTo>
                    <a:pt x="35094" y="848000"/>
                  </a:lnTo>
                  <a:cubicBezTo>
                    <a:pt x="34221" y="865875"/>
                    <a:pt x="33064" y="882104"/>
                    <a:pt x="31854" y="891951"/>
                  </a:cubicBezTo>
                  <a:cubicBezTo>
                    <a:pt x="31854" y="901856"/>
                    <a:pt x="23307" y="911591"/>
                    <a:pt x="18011" y="911932"/>
                  </a:cubicBezTo>
                  <a:cubicBezTo>
                    <a:pt x="12715" y="912273"/>
                    <a:pt x="77" y="903902"/>
                    <a:pt x="77" y="893997"/>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32" name="Rectangle 131">
              <a:extLst>
                <a:ext uri="{FF2B5EF4-FFF2-40B4-BE49-F238E27FC236}">
                  <a16:creationId xmlns:a16="http://schemas.microsoft.com/office/drawing/2014/main" id="{3E8545F1-E8DB-4C33-A1F0-802730AB8C93}"/>
                </a:ext>
              </a:extLst>
            </p:cNvPr>
            <p:cNvSpPr/>
            <p:nvPr/>
          </p:nvSpPr>
          <p:spPr>
            <a:xfrm>
              <a:off x="3446535" y="4507485"/>
              <a:ext cx="1194559" cy="258532"/>
            </a:xfrm>
            <a:prstGeom prst="rect">
              <a:avLst/>
            </a:prstGeom>
          </p:spPr>
          <p:txBody>
            <a:bodyPr wrap="square">
              <a:noAutofit/>
            </a:bodyPr>
            <a:lstStyle/>
            <a:p>
              <a:pPr marL="0" marR="0" lvl="1" indent="0" algn="ctr" defTabSz="932563" rtl="0" eaLnBrk="1" fontAlgn="base" latinLnBrk="0" hangingPunct="1">
                <a:lnSpc>
                  <a:spcPct val="90000"/>
                </a:lnSpc>
                <a:spcBef>
                  <a:spcPct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Oil distribution</a:t>
              </a:r>
            </a:p>
          </p:txBody>
        </p:sp>
      </p:grpSp>
      <p:grpSp>
        <p:nvGrpSpPr>
          <p:cNvPr id="133" name="Postboxes">
            <a:extLst>
              <a:ext uri="{FF2B5EF4-FFF2-40B4-BE49-F238E27FC236}">
                <a16:creationId xmlns:a16="http://schemas.microsoft.com/office/drawing/2014/main" id="{D0429CD1-7165-44A9-9121-7D56993AFAAD}"/>
              </a:ext>
            </a:extLst>
          </p:cNvPr>
          <p:cNvGrpSpPr/>
          <p:nvPr/>
        </p:nvGrpSpPr>
        <p:grpSpPr>
          <a:xfrm>
            <a:off x="1552025" y="5506648"/>
            <a:ext cx="968599" cy="647357"/>
            <a:chOff x="2418891" y="5442422"/>
            <a:chExt cx="968599" cy="647357"/>
          </a:xfrm>
        </p:grpSpPr>
        <p:grpSp>
          <p:nvGrpSpPr>
            <p:cNvPr id="134" name="Group 133">
              <a:extLst>
                <a:ext uri="{FF2B5EF4-FFF2-40B4-BE49-F238E27FC236}">
                  <a16:creationId xmlns:a16="http://schemas.microsoft.com/office/drawing/2014/main" id="{1DE050FE-D4F0-4E59-98DF-CE225A740E4B}"/>
                </a:ext>
              </a:extLst>
            </p:cNvPr>
            <p:cNvGrpSpPr/>
            <p:nvPr/>
          </p:nvGrpSpPr>
          <p:grpSpPr>
            <a:xfrm>
              <a:off x="2683357" y="5442422"/>
              <a:ext cx="426537" cy="455704"/>
              <a:chOff x="-1168871" y="5933646"/>
              <a:chExt cx="426537" cy="455704"/>
            </a:xfrm>
            <a:solidFill>
              <a:schemeClr val="accent1"/>
            </a:solidFill>
          </p:grpSpPr>
          <p:sp>
            <p:nvSpPr>
              <p:cNvPr id="136" name="Freeform: Shape 228">
                <a:extLst>
                  <a:ext uri="{FF2B5EF4-FFF2-40B4-BE49-F238E27FC236}">
                    <a16:creationId xmlns:a16="http://schemas.microsoft.com/office/drawing/2014/main" id="{372936E4-F025-4F18-AE49-2EDE4B611C6F}"/>
                  </a:ext>
                </a:extLst>
              </p:cNvPr>
              <p:cNvSpPr/>
              <p:nvPr/>
            </p:nvSpPr>
            <p:spPr bwMode="auto">
              <a:xfrm>
                <a:off x="-1168871" y="5933646"/>
                <a:ext cx="426537" cy="455704"/>
              </a:xfrm>
              <a:custGeom>
                <a:avLst/>
                <a:gdLst>
                  <a:gd name="connsiteX0" fmla="*/ 95934 w 426537"/>
                  <a:gd name="connsiteY0" fmla="*/ 144475 h 455704"/>
                  <a:gd name="connsiteX1" fmla="*/ 95934 w 426537"/>
                  <a:gd name="connsiteY1" fmla="*/ 189612 h 455704"/>
                  <a:gd name="connsiteX2" fmla="*/ 337617 w 426537"/>
                  <a:gd name="connsiteY2" fmla="*/ 189612 h 455704"/>
                  <a:gd name="connsiteX3" fmla="*/ 337617 w 426537"/>
                  <a:gd name="connsiteY3" fmla="*/ 144475 h 455704"/>
                  <a:gd name="connsiteX4" fmla="*/ 216772 w 426537"/>
                  <a:gd name="connsiteY4" fmla="*/ 0 h 455704"/>
                  <a:gd name="connsiteX5" fmla="*/ 422712 w 426537"/>
                  <a:gd name="connsiteY5" fmla="*/ 85941 h 455704"/>
                  <a:gd name="connsiteX6" fmla="*/ 426537 w 426537"/>
                  <a:gd name="connsiteY6" fmla="*/ 455704 h 455704"/>
                  <a:gd name="connsiteX7" fmla="*/ 1 w 426537"/>
                  <a:gd name="connsiteY7" fmla="*/ 455704 h 455704"/>
                  <a:gd name="connsiteX8" fmla="*/ 1 w 426537"/>
                  <a:gd name="connsiteY8" fmla="*/ 85941 h 455704"/>
                  <a:gd name="connsiteX9" fmla="*/ 216772 w 426537"/>
                  <a:gd name="connsiteY9" fmla="*/ 0 h 45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7" h="455704">
                    <a:moveTo>
                      <a:pt x="95934" y="144475"/>
                    </a:moveTo>
                    <a:lnTo>
                      <a:pt x="95934" y="189612"/>
                    </a:lnTo>
                    <a:lnTo>
                      <a:pt x="337617" y="189612"/>
                    </a:lnTo>
                    <a:lnTo>
                      <a:pt x="337617" y="144475"/>
                    </a:lnTo>
                    <a:close/>
                    <a:moveTo>
                      <a:pt x="216772" y="0"/>
                    </a:moveTo>
                    <a:cubicBezTo>
                      <a:pt x="317826" y="0"/>
                      <a:pt x="416546" y="38168"/>
                      <a:pt x="422712" y="85941"/>
                    </a:cubicBezTo>
                    <a:lnTo>
                      <a:pt x="426537" y="455704"/>
                    </a:lnTo>
                    <a:lnTo>
                      <a:pt x="1" y="455704"/>
                    </a:lnTo>
                    <a:lnTo>
                      <a:pt x="1" y="85941"/>
                    </a:lnTo>
                    <a:cubicBezTo>
                      <a:pt x="-423" y="47093"/>
                      <a:pt x="115718" y="0"/>
                      <a:pt x="216772"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37" name="Freeform 81">
                <a:extLst>
                  <a:ext uri="{FF2B5EF4-FFF2-40B4-BE49-F238E27FC236}">
                    <a16:creationId xmlns:a16="http://schemas.microsoft.com/office/drawing/2014/main" id="{310C537D-09ED-485B-9268-588AEE3F9307}"/>
                  </a:ext>
                </a:extLst>
              </p:cNvPr>
              <p:cNvSpPr>
                <a:spLocks noChangeAspect="1" noEditPoints="1"/>
              </p:cNvSpPr>
              <p:nvPr/>
            </p:nvSpPr>
            <p:spPr bwMode="black">
              <a:xfrm>
                <a:off x="-1028841" y="6201208"/>
                <a:ext cx="156946" cy="121506"/>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135" name="TextBox 134">
              <a:extLst>
                <a:ext uri="{FF2B5EF4-FFF2-40B4-BE49-F238E27FC236}">
                  <a16:creationId xmlns:a16="http://schemas.microsoft.com/office/drawing/2014/main" id="{46A4C35D-92EB-4C18-B24F-2C20AC84C4D9}"/>
                </a:ext>
              </a:extLst>
            </p:cNvPr>
            <p:cNvSpPr txBox="1"/>
            <p:nvPr/>
          </p:nvSpPr>
          <p:spPr>
            <a:xfrm>
              <a:off x="2418891" y="5923580"/>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Postboxes</a:t>
              </a:r>
            </a:p>
          </p:txBody>
        </p:sp>
      </p:grpSp>
      <p:grpSp>
        <p:nvGrpSpPr>
          <p:cNvPr id="138" name="Smart meters">
            <a:extLst>
              <a:ext uri="{FF2B5EF4-FFF2-40B4-BE49-F238E27FC236}">
                <a16:creationId xmlns:a16="http://schemas.microsoft.com/office/drawing/2014/main" id="{6459EC9C-4CCF-49E7-9247-8F38805DD72F}"/>
              </a:ext>
            </a:extLst>
          </p:cNvPr>
          <p:cNvGrpSpPr/>
          <p:nvPr/>
        </p:nvGrpSpPr>
        <p:grpSpPr>
          <a:xfrm>
            <a:off x="3171353" y="5521163"/>
            <a:ext cx="968599" cy="873018"/>
            <a:chOff x="3171353" y="5521163"/>
            <a:chExt cx="968599" cy="873018"/>
          </a:xfrm>
        </p:grpSpPr>
        <p:sp>
          <p:nvSpPr>
            <p:cNvPr id="139" name="Freeform 5">
              <a:extLst>
                <a:ext uri="{FF2B5EF4-FFF2-40B4-BE49-F238E27FC236}">
                  <a16:creationId xmlns:a16="http://schemas.microsoft.com/office/drawing/2014/main" id="{FC4E1772-149E-4ACF-BC90-F4C504539B05}"/>
                </a:ext>
              </a:extLst>
            </p:cNvPr>
            <p:cNvSpPr>
              <a:spLocks noEditPoints="1"/>
            </p:cNvSpPr>
            <p:nvPr/>
          </p:nvSpPr>
          <p:spPr bwMode="auto">
            <a:xfrm>
              <a:off x="3628621" y="5728655"/>
              <a:ext cx="54567" cy="86697"/>
            </a:xfrm>
            <a:custGeom>
              <a:avLst/>
              <a:gdLst>
                <a:gd name="T0" fmla="*/ 2613 w 2719"/>
                <a:gd name="T1" fmla="*/ 2366 h 4320"/>
                <a:gd name="T2" fmla="*/ 2390 w 2719"/>
                <a:gd name="T3" fmla="*/ 2102 h 4320"/>
                <a:gd name="T4" fmla="*/ 2101 w 2719"/>
                <a:gd name="T5" fmla="*/ 1938 h 4320"/>
                <a:gd name="T6" fmla="*/ 1624 w 2719"/>
                <a:gd name="T7" fmla="*/ 1896 h 4320"/>
                <a:gd name="T8" fmla="*/ 2331 w 2719"/>
                <a:gd name="T9" fmla="*/ 1150 h 4320"/>
                <a:gd name="T10" fmla="*/ 2440 w 2719"/>
                <a:gd name="T11" fmla="*/ 1082 h 4320"/>
                <a:gd name="T12" fmla="*/ 2508 w 2719"/>
                <a:gd name="T13" fmla="*/ 973 h 4320"/>
                <a:gd name="T14" fmla="*/ 2508 w 2719"/>
                <a:gd name="T15" fmla="*/ 813 h 4320"/>
                <a:gd name="T16" fmla="*/ 2440 w 2719"/>
                <a:gd name="T17" fmla="*/ 704 h 4320"/>
                <a:gd name="T18" fmla="*/ 2331 w 2719"/>
                <a:gd name="T19" fmla="*/ 636 h 4320"/>
                <a:gd name="T20" fmla="*/ 1624 w 2719"/>
                <a:gd name="T21" fmla="*/ 271 h 4320"/>
                <a:gd name="T22" fmla="*/ 1595 w 2719"/>
                <a:gd name="T23" fmla="*/ 143 h 4320"/>
                <a:gd name="T24" fmla="*/ 1506 w 2719"/>
                <a:gd name="T25" fmla="*/ 43 h 4320"/>
                <a:gd name="T26" fmla="*/ 1410 w 2719"/>
                <a:gd name="T27" fmla="*/ 5 h 4320"/>
                <a:gd name="T28" fmla="*/ 1255 w 2719"/>
                <a:gd name="T29" fmla="*/ 18 h 4320"/>
                <a:gd name="T30" fmla="*/ 1170 w 2719"/>
                <a:gd name="T31" fmla="*/ 81 h 4320"/>
                <a:gd name="T32" fmla="*/ 1112 w 2719"/>
                <a:gd name="T33" fmla="*/ 164 h 4320"/>
                <a:gd name="T34" fmla="*/ 1091 w 2719"/>
                <a:gd name="T35" fmla="*/ 628 h 4320"/>
                <a:gd name="T36" fmla="*/ 614 w 2719"/>
                <a:gd name="T37" fmla="*/ 665 h 4320"/>
                <a:gd name="T38" fmla="*/ 332 w 2719"/>
                <a:gd name="T39" fmla="*/ 830 h 4320"/>
                <a:gd name="T40" fmla="*/ 102 w 2719"/>
                <a:gd name="T41" fmla="*/ 1103 h 4320"/>
                <a:gd name="T42" fmla="*/ 5 w 2719"/>
                <a:gd name="T43" fmla="*/ 1437 h 4320"/>
                <a:gd name="T44" fmla="*/ 39 w 2719"/>
                <a:gd name="T45" fmla="*/ 1790 h 4320"/>
                <a:gd name="T46" fmla="*/ 202 w 2719"/>
                <a:gd name="T47" fmla="*/ 2097 h 4320"/>
                <a:gd name="T48" fmla="*/ 468 w 2719"/>
                <a:gd name="T49" fmla="*/ 2321 h 4320"/>
                <a:gd name="T50" fmla="*/ 778 w 2719"/>
                <a:gd name="T51" fmla="*/ 2423 h 4320"/>
                <a:gd name="T52" fmla="*/ 350 w 2719"/>
                <a:gd name="T53" fmla="*/ 3163 h 4320"/>
                <a:gd name="T54" fmla="*/ 244 w 2719"/>
                <a:gd name="T55" fmla="*/ 3184 h 4320"/>
                <a:gd name="T56" fmla="*/ 123 w 2719"/>
                <a:gd name="T57" fmla="*/ 3284 h 4320"/>
                <a:gd name="T58" fmla="*/ 84 w 2719"/>
                <a:gd name="T59" fmla="*/ 3373 h 4320"/>
                <a:gd name="T60" fmla="*/ 102 w 2719"/>
                <a:gd name="T61" fmla="*/ 3534 h 4320"/>
                <a:gd name="T62" fmla="*/ 160 w 2719"/>
                <a:gd name="T63" fmla="*/ 3621 h 4320"/>
                <a:gd name="T64" fmla="*/ 269 w 2719"/>
                <a:gd name="T65" fmla="*/ 3685 h 4320"/>
                <a:gd name="T66" fmla="*/ 1091 w 2719"/>
                <a:gd name="T67" fmla="*/ 4059 h 4320"/>
                <a:gd name="T68" fmla="*/ 1120 w 2719"/>
                <a:gd name="T69" fmla="*/ 4178 h 4320"/>
                <a:gd name="T70" fmla="*/ 1212 w 2719"/>
                <a:gd name="T71" fmla="*/ 4278 h 4320"/>
                <a:gd name="T72" fmla="*/ 1360 w 2719"/>
                <a:gd name="T73" fmla="*/ 4320 h 4320"/>
                <a:gd name="T74" fmla="*/ 1506 w 2719"/>
                <a:gd name="T75" fmla="*/ 4278 h 4320"/>
                <a:gd name="T76" fmla="*/ 1595 w 2719"/>
                <a:gd name="T77" fmla="*/ 4178 h 4320"/>
                <a:gd name="T78" fmla="*/ 1624 w 2719"/>
                <a:gd name="T79" fmla="*/ 4059 h 4320"/>
                <a:gd name="T80" fmla="*/ 2025 w 2719"/>
                <a:gd name="T81" fmla="*/ 3676 h 4320"/>
                <a:gd name="T82" fmla="*/ 2323 w 2719"/>
                <a:gd name="T83" fmla="*/ 3542 h 4320"/>
                <a:gd name="T84" fmla="*/ 2516 w 2719"/>
                <a:gd name="T85" fmla="*/ 3365 h 4320"/>
                <a:gd name="T86" fmla="*/ 2680 w 2719"/>
                <a:gd name="T87" fmla="*/ 3062 h 4320"/>
                <a:gd name="T88" fmla="*/ 2719 w 2719"/>
                <a:gd name="T89" fmla="*/ 2793 h 4320"/>
                <a:gd name="T90" fmla="*/ 956 w 2719"/>
                <a:gd name="T91" fmla="*/ 1893 h 4320"/>
                <a:gd name="T92" fmla="*/ 820 w 2719"/>
                <a:gd name="T93" fmla="*/ 1859 h 4320"/>
                <a:gd name="T94" fmla="*/ 711 w 2719"/>
                <a:gd name="T95" fmla="*/ 1785 h 4320"/>
                <a:gd name="T96" fmla="*/ 624 w 2719"/>
                <a:gd name="T97" fmla="*/ 1667 h 4320"/>
                <a:gd name="T98" fmla="*/ 598 w 2719"/>
                <a:gd name="T99" fmla="*/ 1529 h 4320"/>
                <a:gd name="T100" fmla="*/ 624 w 2719"/>
                <a:gd name="T101" fmla="*/ 1390 h 4320"/>
                <a:gd name="T102" fmla="*/ 711 w 2719"/>
                <a:gd name="T103" fmla="*/ 1269 h 4320"/>
                <a:gd name="T104" fmla="*/ 820 w 2719"/>
                <a:gd name="T105" fmla="*/ 1189 h 4320"/>
                <a:gd name="T106" fmla="*/ 956 w 2719"/>
                <a:gd name="T107" fmla="*/ 1160 h 4320"/>
                <a:gd name="T108" fmla="*/ 2221 w 2719"/>
                <a:gd name="T109" fmla="*/ 2783 h 4320"/>
                <a:gd name="T110" fmla="*/ 2197 w 2719"/>
                <a:gd name="T111" fmla="*/ 2927 h 4320"/>
                <a:gd name="T112" fmla="*/ 2118 w 2719"/>
                <a:gd name="T113" fmla="*/ 3044 h 4320"/>
                <a:gd name="T114" fmla="*/ 2020 w 2719"/>
                <a:gd name="T115" fmla="*/ 3122 h 4320"/>
                <a:gd name="T116" fmla="*/ 1896 w 2719"/>
                <a:gd name="T117" fmla="*/ 3151 h 4320"/>
                <a:gd name="T118" fmla="*/ 1923 w 2719"/>
                <a:gd name="T119" fmla="*/ 2421 h 4320"/>
                <a:gd name="T120" fmla="*/ 2047 w 2719"/>
                <a:gd name="T121" fmla="*/ 2460 h 4320"/>
                <a:gd name="T122" fmla="*/ 2142 w 2719"/>
                <a:gd name="T123" fmla="*/ 2551 h 4320"/>
                <a:gd name="T124" fmla="*/ 2210 w 2719"/>
                <a:gd name="T125" fmla="*/ 267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19" h="4320">
                  <a:moveTo>
                    <a:pt x="2701" y="2616"/>
                  </a:moveTo>
                  <a:lnTo>
                    <a:pt x="2680" y="2527"/>
                  </a:lnTo>
                  <a:lnTo>
                    <a:pt x="2651" y="2447"/>
                  </a:lnTo>
                  <a:lnTo>
                    <a:pt x="2613" y="2366"/>
                  </a:lnTo>
                  <a:lnTo>
                    <a:pt x="2568" y="2295"/>
                  </a:lnTo>
                  <a:lnTo>
                    <a:pt x="2516" y="2228"/>
                  </a:lnTo>
                  <a:lnTo>
                    <a:pt x="2453" y="2160"/>
                  </a:lnTo>
                  <a:lnTo>
                    <a:pt x="2390" y="2102"/>
                  </a:lnTo>
                  <a:lnTo>
                    <a:pt x="2323" y="2050"/>
                  </a:lnTo>
                  <a:lnTo>
                    <a:pt x="2252" y="2005"/>
                  </a:lnTo>
                  <a:lnTo>
                    <a:pt x="2179" y="1967"/>
                  </a:lnTo>
                  <a:lnTo>
                    <a:pt x="2101" y="1938"/>
                  </a:lnTo>
                  <a:lnTo>
                    <a:pt x="2025" y="1917"/>
                  </a:lnTo>
                  <a:lnTo>
                    <a:pt x="1936" y="1904"/>
                  </a:lnTo>
                  <a:lnTo>
                    <a:pt x="1856" y="1896"/>
                  </a:lnTo>
                  <a:lnTo>
                    <a:pt x="1624" y="1896"/>
                  </a:lnTo>
                  <a:lnTo>
                    <a:pt x="1624" y="1158"/>
                  </a:lnTo>
                  <a:lnTo>
                    <a:pt x="2252" y="1158"/>
                  </a:lnTo>
                  <a:lnTo>
                    <a:pt x="2307" y="1155"/>
                  </a:lnTo>
                  <a:lnTo>
                    <a:pt x="2331" y="1150"/>
                  </a:lnTo>
                  <a:lnTo>
                    <a:pt x="2357" y="1142"/>
                  </a:lnTo>
                  <a:lnTo>
                    <a:pt x="2378" y="1129"/>
                  </a:lnTo>
                  <a:lnTo>
                    <a:pt x="2399" y="1116"/>
                  </a:lnTo>
                  <a:lnTo>
                    <a:pt x="2440" y="1082"/>
                  </a:lnTo>
                  <a:lnTo>
                    <a:pt x="2479" y="1041"/>
                  </a:lnTo>
                  <a:lnTo>
                    <a:pt x="2492" y="1020"/>
                  </a:lnTo>
                  <a:lnTo>
                    <a:pt x="2500" y="994"/>
                  </a:lnTo>
                  <a:lnTo>
                    <a:pt x="2508" y="973"/>
                  </a:lnTo>
                  <a:lnTo>
                    <a:pt x="2516" y="949"/>
                  </a:lnTo>
                  <a:lnTo>
                    <a:pt x="2521" y="897"/>
                  </a:lnTo>
                  <a:lnTo>
                    <a:pt x="2516" y="839"/>
                  </a:lnTo>
                  <a:lnTo>
                    <a:pt x="2508" y="813"/>
                  </a:lnTo>
                  <a:lnTo>
                    <a:pt x="2500" y="792"/>
                  </a:lnTo>
                  <a:lnTo>
                    <a:pt x="2492" y="767"/>
                  </a:lnTo>
                  <a:lnTo>
                    <a:pt x="2479" y="746"/>
                  </a:lnTo>
                  <a:lnTo>
                    <a:pt x="2440" y="704"/>
                  </a:lnTo>
                  <a:lnTo>
                    <a:pt x="2399" y="670"/>
                  </a:lnTo>
                  <a:lnTo>
                    <a:pt x="2378" y="657"/>
                  </a:lnTo>
                  <a:lnTo>
                    <a:pt x="2357" y="644"/>
                  </a:lnTo>
                  <a:lnTo>
                    <a:pt x="2331" y="636"/>
                  </a:lnTo>
                  <a:lnTo>
                    <a:pt x="2307" y="633"/>
                  </a:lnTo>
                  <a:lnTo>
                    <a:pt x="2252" y="628"/>
                  </a:lnTo>
                  <a:lnTo>
                    <a:pt x="1624" y="628"/>
                  </a:lnTo>
                  <a:lnTo>
                    <a:pt x="1624" y="271"/>
                  </a:lnTo>
                  <a:lnTo>
                    <a:pt x="1621" y="219"/>
                  </a:lnTo>
                  <a:lnTo>
                    <a:pt x="1613" y="190"/>
                  </a:lnTo>
                  <a:lnTo>
                    <a:pt x="1603" y="164"/>
                  </a:lnTo>
                  <a:lnTo>
                    <a:pt x="1595" y="143"/>
                  </a:lnTo>
                  <a:lnTo>
                    <a:pt x="1582" y="122"/>
                  </a:lnTo>
                  <a:lnTo>
                    <a:pt x="1566" y="101"/>
                  </a:lnTo>
                  <a:lnTo>
                    <a:pt x="1548" y="81"/>
                  </a:lnTo>
                  <a:lnTo>
                    <a:pt x="1506" y="43"/>
                  </a:lnTo>
                  <a:lnTo>
                    <a:pt x="1485" y="31"/>
                  </a:lnTo>
                  <a:lnTo>
                    <a:pt x="1461" y="18"/>
                  </a:lnTo>
                  <a:lnTo>
                    <a:pt x="1435" y="10"/>
                  </a:lnTo>
                  <a:lnTo>
                    <a:pt x="1410" y="5"/>
                  </a:lnTo>
                  <a:lnTo>
                    <a:pt x="1360" y="0"/>
                  </a:lnTo>
                  <a:lnTo>
                    <a:pt x="1310" y="5"/>
                  </a:lnTo>
                  <a:lnTo>
                    <a:pt x="1279" y="10"/>
                  </a:lnTo>
                  <a:lnTo>
                    <a:pt x="1255" y="18"/>
                  </a:lnTo>
                  <a:lnTo>
                    <a:pt x="1233" y="31"/>
                  </a:lnTo>
                  <a:lnTo>
                    <a:pt x="1212" y="43"/>
                  </a:lnTo>
                  <a:lnTo>
                    <a:pt x="1191" y="64"/>
                  </a:lnTo>
                  <a:lnTo>
                    <a:pt x="1170" y="81"/>
                  </a:lnTo>
                  <a:lnTo>
                    <a:pt x="1154" y="101"/>
                  </a:lnTo>
                  <a:lnTo>
                    <a:pt x="1136" y="122"/>
                  </a:lnTo>
                  <a:lnTo>
                    <a:pt x="1120" y="143"/>
                  </a:lnTo>
                  <a:lnTo>
                    <a:pt x="1112" y="164"/>
                  </a:lnTo>
                  <a:lnTo>
                    <a:pt x="1102" y="190"/>
                  </a:lnTo>
                  <a:lnTo>
                    <a:pt x="1094" y="219"/>
                  </a:lnTo>
                  <a:lnTo>
                    <a:pt x="1091" y="271"/>
                  </a:lnTo>
                  <a:lnTo>
                    <a:pt x="1091" y="628"/>
                  </a:lnTo>
                  <a:lnTo>
                    <a:pt x="867" y="628"/>
                  </a:lnTo>
                  <a:lnTo>
                    <a:pt x="778" y="633"/>
                  </a:lnTo>
                  <a:lnTo>
                    <a:pt x="699" y="644"/>
                  </a:lnTo>
                  <a:lnTo>
                    <a:pt x="614" y="665"/>
                  </a:lnTo>
                  <a:lnTo>
                    <a:pt x="543" y="696"/>
                  </a:lnTo>
                  <a:lnTo>
                    <a:pt x="468" y="738"/>
                  </a:lnTo>
                  <a:lnTo>
                    <a:pt x="397" y="780"/>
                  </a:lnTo>
                  <a:lnTo>
                    <a:pt x="332" y="830"/>
                  </a:lnTo>
                  <a:lnTo>
                    <a:pt x="261" y="894"/>
                  </a:lnTo>
                  <a:lnTo>
                    <a:pt x="202" y="957"/>
                  </a:lnTo>
                  <a:lnTo>
                    <a:pt x="147" y="1028"/>
                  </a:lnTo>
                  <a:lnTo>
                    <a:pt x="102" y="1103"/>
                  </a:lnTo>
                  <a:lnTo>
                    <a:pt x="63" y="1179"/>
                  </a:lnTo>
                  <a:lnTo>
                    <a:pt x="39" y="1264"/>
                  </a:lnTo>
                  <a:lnTo>
                    <a:pt x="17" y="1348"/>
                  </a:lnTo>
                  <a:lnTo>
                    <a:pt x="5" y="1437"/>
                  </a:lnTo>
                  <a:lnTo>
                    <a:pt x="0" y="1529"/>
                  </a:lnTo>
                  <a:lnTo>
                    <a:pt x="5" y="1622"/>
                  </a:lnTo>
                  <a:lnTo>
                    <a:pt x="17" y="1706"/>
                  </a:lnTo>
                  <a:lnTo>
                    <a:pt x="39" y="1790"/>
                  </a:lnTo>
                  <a:lnTo>
                    <a:pt x="63" y="1870"/>
                  </a:lnTo>
                  <a:lnTo>
                    <a:pt x="102" y="1951"/>
                  </a:lnTo>
                  <a:lnTo>
                    <a:pt x="147" y="2026"/>
                  </a:lnTo>
                  <a:lnTo>
                    <a:pt x="202" y="2097"/>
                  </a:lnTo>
                  <a:lnTo>
                    <a:pt x="261" y="2165"/>
                  </a:lnTo>
                  <a:lnTo>
                    <a:pt x="332" y="2228"/>
                  </a:lnTo>
                  <a:lnTo>
                    <a:pt x="397" y="2279"/>
                  </a:lnTo>
                  <a:lnTo>
                    <a:pt x="468" y="2321"/>
                  </a:lnTo>
                  <a:lnTo>
                    <a:pt x="543" y="2355"/>
                  </a:lnTo>
                  <a:lnTo>
                    <a:pt x="614" y="2389"/>
                  </a:lnTo>
                  <a:lnTo>
                    <a:pt x="699" y="2410"/>
                  </a:lnTo>
                  <a:lnTo>
                    <a:pt x="778" y="2423"/>
                  </a:lnTo>
                  <a:lnTo>
                    <a:pt x="867" y="2431"/>
                  </a:lnTo>
                  <a:lnTo>
                    <a:pt x="1091" y="2431"/>
                  </a:lnTo>
                  <a:lnTo>
                    <a:pt x="1091" y="3163"/>
                  </a:lnTo>
                  <a:lnTo>
                    <a:pt x="350" y="3163"/>
                  </a:lnTo>
                  <a:lnTo>
                    <a:pt x="324" y="3163"/>
                  </a:lnTo>
                  <a:lnTo>
                    <a:pt x="295" y="3167"/>
                  </a:lnTo>
                  <a:lnTo>
                    <a:pt x="269" y="3175"/>
                  </a:lnTo>
                  <a:lnTo>
                    <a:pt x="244" y="3184"/>
                  </a:lnTo>
                  <a:lnTo>
                    <a:pt x="224" y="3192"/>
                  </a:lnTo>
                  <a:lnTo>
                    <a:pt x="202" y="3205"/>
                  </a:lnTo>
                  <a:lnTo>
                    <a:pt x="160" y="3242"/>
                  </a:lnTo>
                  <a:lnTo>
                    <a:pt x="123" y="3284"/>
                  </a:lnTo>
                  <a:lnTo>
                    <a:pt x="110" y="3305"/>
                  </a:lnTo>
                  <a:lnTo>
                    <a:pt x="102" y="3326"/>
                  </a:lnTo>
                  <a:lnTo>
                    <a:pt x="94" y="3352"/>
                  </a:lnTo>
                  <a:lnTo>
                    <a:pt x="84" y="3373"/>
                  </a:lnTo>
                  <a:lnTo>
                    <a:pt x="81" y="3432"/>
                  </a:lnTo>
                  <a:lnTo>
                    <a:pt x="84" y="3482"/>
                  </a:lnTo>
                  <a:lnTo>
                    <a:pt x="94" y="3508"/>
                  </a:lnTo>
                  <a:lnTo>
                    <a:pt x="102" y="3534"/>
                  </a:lnTo>
                  <a:lnTo>
                    <a:pt x="110" y="3558"/>
                  </a:lnTo>
                  <a:lnTo>
                    <a:pt x="123" y="3579"/>
                  </a:lnTo>
                  <a:lnTo>
                    <a:pt x="139" y="3600"/>
                  </a:lnTo>
                  <a:lnTo>
                    <a:pt x="160" y="3621"/>
                  </a:lnTo>
                  <a:lnTo>
                    <a:pt x="202" y="3655"/>
                  </a:lnTo>
                  <a:lnTo>
                    <a:pt x="224" y="3668"/>
                  </a:lnTo>
                  <a:lnTo>
                    <a:pt x="244" y="3676"/>
                  </a:lnTo>
                  <a:lnTo>
                    <a:pt x="269" y="3685"/>
                  </a:lnTo>
                  <a:lnTo>
                    <a:pt x="295" y="3693"/>
                  </a:lnTo>
                  <a:lnTo>
                    <a:pt x="350" y="3698"/>
                  </a:lnTo>
                  <a:lnTo>
                    <a:pt x="1091" y="3698"/>
                  </a:lnTo>
                  <a:lnTo>
                    <a:pt x="1091" y="4059"/>
                  </a:lnTo>
                  <a:lnTo>
                    <a:pt x="1094" y="4111"/>
                  </a:lnTo>
                  <a:lnTo>
                    <a:pt x="1102" y="4132"/>
                  </a:lnTo>
                  <a:lnTo>
                    <a:pt x="1112" y="4157"/>
                  </a:lnTo>
                  <a:lnTo>
                    <a:pt x="1120" y="4178"/>
                  </a:lnTo>
                  <a:lnTo>
                    <a:pt x="1136" y="4202"/>
                  </a:lnTo>
                  <a:lnTo>
                    <a:pt x="1154" y="4223"/>
                  </a:lnTo>
                  <a:lnTo>
                    <a:pt x="1170" y="4244"/>
                  </a:lnTo>
                  <a:lnTo>
                    <a:pt x="1212" y="4278"/>
                  </a:lnTo>
                  <a:lnTo>
                    <a:pt x="1233" y="4291"/>
                  </a:lnTo>
                  <a:lnTo>
                    <a:pt x="1255" y="4304"/>
                  </a:lnTo>
                  <a:lnTo>
                    <a:pt x="1310" y="4317"/>
                  </a:lnTo>
                  <a:lnTo>
                    <a:pt x="1360" y="4320"/>
                  </a:lnTo>
                  <a:lnTo>
                    <a:pt x="1410" y="4317"/>
                  </a:lnTo>
                  <a:lnTo>
                    <a:pt x="1461" y="4304"/>
                  </a:lnTo>
                  <a:lnTo>
                    <a:pt x="1485" y="4291"/>
                  </a:lnTo>
                  <a:lnTo>
                    <a:pt x="1506" y="4278"/>
                  </a:lnTo>
                  <a:lnTo>
                    <a:pt x="1548" y="4244"/>
                  </a:lnTo>
                  <a:lnTo>
                    <a:pt x="1566" y="4223"/>
                  </a:lnTo>
                  <a:lnTo>
                    <a:pt x="1582" y="4202"/>
                  </a:lnTo>
                  <a:lnTo>
                    <a:pt x="1595" y="4178"/>
                  </a:lnTo>
                  <a:lnTo>
                    <a:pt x="1603" y="4157"/>
                  </a:lnTo>
                  <a:lnTo>
                    <a:pt x="1613" y="4132"/>
                  </a:lnTo>
                  <a:lnTo>
                    <a:pt x="1621" y="4111"/>
                  </a:lnTo>
                  <a:lnTo>
                    <a:pt x="1624" y="4059"/>
                  </a:lnTo>
                  <a:lnTo>
                    <a:pt x="1624" y="3698"/>
                  </a:lnTo>
                  <a:lnTo>
                    <a:pt x="1856" y="3698"/>
                  </a:lnTo>
                  <a:lnTo>
                    <a:pt x="1940" y="3689"/>
                  </a:lnTo>
                  <a:lnTo>
                    <a:pt x="2025" y="3676"/>
                  </a:lnTo>
                  <a:lnTo>
                    <a:pt x="2101" y="3655"/>
                  </a:lnTo>
                  <a:lnTo>
                    <a:pt x="2179" y="3626"/>
                  </a:lnTo>
                  <a:lnTo>
                    <a:pt x="2252" y="3589"/>
                  </a:lnTo>
                  <a:lnTo>
                    <a:pt x="2323" y="3542"/>
                  </a:lnTo>
                  <a:lnTo>
                    <a:pt x="2386" y="3495"/>
                  </a:lnTo>
                  <a:lnTo>
                    <a:pt x="2448" y="3436"/>
                  </a:lnTo>
                  <a:lnTo>
                    <a:pt x="2453" y="3432"/>
                  </a:lnTo>
                  <a:lnTo>
                    <a:pt x="2516" y="3365"/>
                  </a:lnTo>
                  <a:lnTo>
                    <a:pt x="2568" y="3294"/>
                  </a:lnTo>
                  <a:lnTo>
                    <a:pt x="2613" y="3221"/>
                  </a:lnTo>
                  <a:lnTo>
                    <a:pt x="2651" y="3141"/>
                  </a:lnTo>
                  <a:lnTo>
                    <a:pt x="2680" y="3062"/>
                  </a:lnTo>
                  <a:lnTo>
                    <a:pt x="2701" y="2978"/>
                  </a:lnTo>
                  <a:lnTo>
                    <a:pt x="2714" y="2890"/>
                  </a:lnTo>
                  <a:lnTo>
                    <a:pt x="2719" y="2796"/>
                  </a:lnTo>
                  <a:lnTo>
                    <a:pt x="2719" y="2793"/>
                  </a:lnTo>
                  <a:lnTo>
                    <a:pt x="2714" y="2700"/>
                  </a:lnTo>
                  <a:lnTo>
                    <a:pt x="2701" y="2616"/>
                  </a:lnTo>
                  <a:close/>
                  <a:moveTo>
                    <a:pt x="1175" y="1893"/>
                  </a:moveTo>
                  <a:lnTo>
                    <a:pt x="956" y="1893"/>
                  </a:lnTo>
                  <a:lnTo>
                    <a:pt x="922" y="1889"/>
                  </a:lnTo>
                  <a:lnTo>
                    <a:pt x="891" y="1885"/>
                  </a:lnTo>
                  <a:lnTo>
                    <a:pt x="851" y="1872"/>
                  </a:lnTo>
                  <a:lnTo>
                    <a:pt x="820" y="1859"/>
                  </a:lnTo>
                  <a:lnTo>
                    <a:pt x="794" y="1848"/>
                  </a:lnTo>
                  <a:lnTo>
                    <a:pt x="764" y="1830"/>
                  </a:lnTo>
                  <a:lnTo>
                    <a:pt x="738" y="1809"/>
                  </a:lnTo>
                  <a:lnTo>
                    <a:pt x="711" y="1785"/>
                  </a:lnTo>
                  <a:lnTo>
                    <a:pt x="680" y="1759"/>
                  </a:lnTo>
                  <a:lnTo>
                    <a:pt x="659" y="1730"/>
                  </a:lnTo>
                  <a:lnTo>
                    <a:pt x="641" y="1696"/>
                  </a:lnTo>
                  <a:lnTo>
                    <a:pt x="624" y="1667"/>
                  </a:lnTo>
                  <a:lnTo>
                    <a:pt x="611" y="1633"/>
                  </a:lnTo>
                  <a:lnTo>
                    <a:pt x="603" y="1599"/>
                  </a:lnTo>
                  <a:lnTo>
                    <a:pt x="598" y="1566"/>
                  </a:lnTo>
                  <a:lnTo>
                    <a:pt x="598" y="1529"/>
                  </a:lnTo>
                  <a:lnTo>
                    <a:pt x="598" y="1492"/>
                  </a:lnTo>
                  <a:lnTo>
                    <a:pt x="603" y="1458"/>
                  </a:lnTo>
                  <a:lnTo>
                    <a:pt x="611" y="1424"/>
                  </a:lnTo>
                  <a:lnTo>
                    <a:pt x="624" y="1390"/>
                  </a:lnTo>
                  <a:lnTo>
                    <a:pt x="641" y="1353"/>
                  </a:lnTo>
                  <a:lnTo>
                    <a:pt x="659" y="1322"/>
                  </a:lnTo>
                  <a:lnTo>
                    <a:pt x="680" y="1293"/>
                  </a:lnTo>
                  <a:lnTo>
                    <a:pt x="711" y="1269"/>
                  </a:lnTo>
                  <a:lnTo>
                    <a:pt x="738" y="1243"/>
                  </a:lnTo>
                  <a:lnTo>
                    <a:pt x="764" y="1227"/>
                  </a:lnTo>
                  <a:lnTo>
                    <a:pt x="794" y="1206"/>
                  </a:lnTo>
                  <a:lnTo>
                    <a:pt x="820" y="1189"/>
                  </a:lnTo>
                  <a:lnTo>
                    <a:pt x="851" y="1176"/>
                  </a:lnTo>
                  <a:lnTo>
                    <a:pt x="891" y="1168"/>
                  </a:lnTo>
                  <a:lnTo>
                    <a:pt x="922" y="1165"/>
                  </a:lnTo>
                  <a:lnTo>
                    <a:pt x="956" y="1160"/>
                  </a:lnTo>
                  <a:lnTo>
                    <a:pt x="1175" y="1160"/>
                  </a:lnTo>
                  <a:lnTo>
                    <a:pt x="1175" y="1893"/>
                  </a:lnTo>
                  <a:close/>
                  <a:moveTo>
                    <a:pt x="2221" y="2780"/>
                  </a:moveTo>
                  <a:lnTo>
                    <a:pt x="2221" y="2783"/>
                  </a:lnTo>
                  <a:lnTo>
                    <a:pt x="2221" y="2822"/>
                  </a:lnTo>
                  <a:lnTo>
                    <a:pt x="2218" y="2856"/>
                  </a:lnTo>
                  <a:lnTo>
                    <a:pt x="2205" y="2893"/>
                  </a:lnTo>
                  <a:lnTo>
                    <a:pt x="2197" y="2927"/>
                  </a:lnTo>
                  <a:lnTo>
                    <a:pt x="2183" y="2957"/>
                  </a:lnTo>
                  <a:lnTo>
                    <a:pt x="2167" y="2986"/>
                  </a:lnTo>
                  <a:lnTo>
                    <a:pt x="2142" y="3015"/>
                  </a:lnTo>
                  <a:lnTo>
                    <a:pt x="2118" y="3044"/>
                  </a:lnTo>
                  <a:lnTo>
                    <a:pt x="2094" y="3070"/>
                  </a:lnTo>
                  <a:lnTo>
                    <a:pt x="2072" y="3088"/>
                  </a:lnTo>
                  <a:lnTo>
                    <a:pt x="2047" y="3104"/>
                  </a:lnTo>
                  <a:lnTo>
                    <a:pt x="2020" y="3122"/>
                  </a:lnTo>
                  <a:lnTo>
                    <a:pt x="1988" y="3133"/>
                  </a:lnTo>
                  <a:lnTo>
                    <a:pt x="1956" y="3143"/>
                  </a:lnTo>
                  <a:lnTo>
                    <a:pt x="1928" y="3146"/>
                  </a:lnTo>
                  <a:lnTo>
                    <a:pt x="1896" y="3151"/>
                  </a:lnTo>
                  <a:lnTo>
                    <a:pt x="1698" y="3151"/>
                  </a:lnTo>
                  <a:lnTo>
                    <a:pt x="1698" y="2418"/>
                  </a:lnTo>
                  <a:lnTo>
                    <a:pt x="1896" y="2418"/>
                  </a:lnTo>
                  <a:lnTo>
                    <a:pt x="1923" y="2421"/>
                  </a:lnTo>
                  <a:lnTo>
                    <a:pt x="1956" y="2426"/>
                  </a:lnTo>
                  <a:lnTo>
                    <a:pt x="1988" y="2434"/>
                  </a:lnTo>
                  <a:lnTo>
                    <a:pt x="2020" y="2447"/>
                  </a:lnTo>
                  <a:lnTo>
                    <a:pt x="2047" y="2460"/>
                  </a:lnTo>
                  <a:lnTo>
                    <a:pt x="2072" y="2481"/>
                  </a:lnTo>
                  <a:lnTo>
                    <a:pt x="2094" y="2497"/>
                  </a:lnTo>
                  <a:lnTo>
                    <a:pt x="2118" y="2522"/>
                  </a:lnTo>
                  <a:lnTo>
                    <a:pt x="2142" y="2551"/>
                  </a:lnTo>
                  <a:lnTo>
                    <a:pt x="2167" y="2582"/>
                  </a:lnTo>
                  <a:lnTo>
                    <a:pt x="2183" y="2611"/>
                  </a:lnTo>
                  <a:lnTo>
                    <a:pt x="2197" y="2640"/>
                  </a:lnTo>
                  <a:lnTo>
                    <a:pt x="2210" y="2674"/>
                  </a:lnTo>
                  <a:lnTo>
                    <a:pt x="2218" y="2708"/>
                  </a:lnTo>
                  <a:lnTo>
                    <a:pt x="2221" y="2746"/>
                  </a:lnTo>
                  <a:lnTo>
                    <a:pt x="2221" y="278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140" name="Group 139">
              <a:extLst>
                <a:ext uri="{FF2B5EF4-FFF2-40B4-BE49-F238E27FC236}">
                  <a16:creationId xmlns:a16="http://schemas.microsoft.com/office/drawing/2014/main" id="{DC0158BD-E89B-4334-8A67-0C376DB604FA}"/>
                </a:ext>
              </a:extLst>
            </p:cNvPr>
            <p:cNvGrpSpPr/>
            <p:nvPr/>
          </p:nvGrpSpPr>
          <p:grpSpPr>
            <a:xfrm>
              <a:off x="3171353" y="5521163"/>
              <a:ext cx="968599" cy="873018"/>
              <a:chOff x="3171353" y="5521163"/>
              <a:chExt cx="968599" cy="873018"/>
            </a:xfrm>
          </p:grpSpPr>
          <p:sp>
            <p:nvSpPr>
              <p:cNvPr id="141" name="TextBox 140">
                <a:extLst>
                  <a:ext uri="{FF2B5EF4-FFF2-40B4-BE49-F238E27FC236}">
                    <a16:creationId xmlns:a16="http://schemas.microsoft.com/office/drawing/2014/main" id="{7CA31135-20FA-44E5-A0F6-69B605EF3B04}"/>
                  </a:ext>
                </a:extLst>
              </p:cNvPr>
              <p:cNvSpPr txBox="1"/>
              <p:nvPr/>
            </p:nvSpPr>
            <p:spPr>
              <a:xfrm>
                <a:off x="3171353" y="6227982"/>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Smart meters</a:t>
                </a:r>
              </a:p>
            </p:txBody>
          </p:sp>
          <p:sp>
            <p:nvSpPr>
              <p:cNvPr id="142" name="Freeform: Shape 141">
                <a:extLst>
                  <a:ext uri="{FF2B5EF4-FFF2-40B4-BE49-F238E27FC236}">
                    <a16:creationId xmlns:a16="http://schemas.microsoft.com/office/drawing/2014/main" id="{DD83DC1D-0EA8-4D06-97F4-E5533DA10951}"/>
                  </a:ext>
                </a:extLst>
              </p:cNvPr>
              <p:cNvSpPr/>
              <p:nvPr/>
            </p:nvSpPr>
            <p:spPr bwMode="auto">
              <a:xfrm>
                <a:off x="3520315" y="5521163"/>
                <a:ext cx="269077" cy="677391"/>
              </a:xfrm>
              <a:custGeom>
                <a:avLst/>
                <a:gdLst>
                  <a:gd name="connsiteX0" fmla="*/ 147140 w 269077"/>
                  <a:gd name="connsiteY0" fmla="*/ 177466 h 677391"/>
                  <a:gd name="connsiteX1" fmla="*/ 146522 w 269077"/>
                  <a:gd name="connsiteY1" fmla="*/ 177635 h 677391"/>
                  <a:gd name="connsiteX2" fmla="*/ 145737 w 269077"/>
                  <a:gd name="connsiteY2" fmla="*/ 177915 h 677391"/>
                  <a:gd name="connsiteX3" fmla="*/ 133670 w 269077"/>
                  <a:gd name="connsiteY3" fmla="*/ 183640 h 677391"/>
                  <a:gd name="connsiteX4" fmla="*/ 121324 w 269077"/>
                  <a:gd name="connsiteY4" fmla="*/ 179038 h 677391"/>
                  <a:gd name="connsiteX5" fmla="*/ 120594 w 269077"/>
                  <a:gd name="connsiteY5" fmla="*/ 178757 h 677391"/>
                  <a:gd name="connsiteX6" fmla="*/ 119752 w 269077"/>
                  <a:gd name="connsiteY6" fmla="*/ 178645 h 677391"/>
                  <a:gd name="connsiteX7" fmla="*/ 119079 w 269077"/>
                  <a:gd name="connsiteY7" fmla="*/ 178645 h 677391"/>
                  <a:gd name="connsiteX8" fmla="*/ 118237 w 269077"/>
                  <a:gd name="connsiteY8" fmla="*/ 178757 h 677391"/>
                  <a:gd name="connsiteX9" fmla="*/ 117451 w 269077"/>
                  <a:gd name="connsiteY9" fmla="*/ 179038 h 677391"/>
                  <a:gd name="connsiteX10" fmla="*/ 116778 w 269077"/>
                  <a:gd name="connsiteY10" fmla="*/ 179374 h 677391"/>
                  <a:gd name="connsiteX11" fmla="*/ 116160 w 269077"/>
                  <a:gd name="connsiteY11" fmla="*/ 179711 h 677391"/>
                  <a:gd name="connsiteX12" fmla="*/ 115543 w 269077"/>
                  <a:gd name="connsiteY12" fmla="*/ 180385 h 677391"/>
                  <a:gd name="connsiteX13" fmla="*/ 106564 w 269077"/>
                  <a:gd name="connsiteY13" fmla="*/ 190038 h 677391"/>
                  <a:gd name="connsiteX14" fmla="*/ 93319 w 269077"/>
                  <a:gd name="connsiteY14" fmla="*/ 190487 h 677391"/>
                  <a:gd name="connsiteX15" fmla="*/ 92365 w 269077"/>
                  <a:gd name="connsiteY15" fmla="*/ 190599 h 677391"/>
                  <a:gd name="connsiteX16" fmla="*/ 91747 w 269077"/>
                  <a:gd name="connsiteY16" fmla="*/ 190767 h 677391"/>
                  <a:gd name="connsiteX17" fmla="*/ 91018 w 269077"/>
                  <a:gd name="connsiteY17" fmla="*/ 191048 h 677391"/>
                  <a:gd name="connsiteX18" fmla="*/ 90288 w 269077"/>
                  <a:gd name="connsiteY18" fmla="*/ 191553 h 677391"/>
                  <a:gd name="connsiteX19" fmla="*/ 90401 w 269077"/>
                  <a:gd name="connsiteY19" fmla="*/ 191553 h 677391"/>
                  <a:gd name="connsiteX20" fmla="*/ 89783 w 269077"/>
                  <a:gd name="connsiteY20" fmla="*/ 192002 h 677391"/>
                  <a:gd name="connsiteX21" fmla="*/ 89166 w 269077"/>
                  <a:gd name="connsiteY21" fmla="*/ 192563 h 677391"/>
                  <a:gd name="connsiteX22" fmla="*/ 88885 w 269077"/>
                  <a:gd name="connsiteY22" fmla="*/ 193180 h 677391"/>
                  <a:gd name="connsiteX23" fmla="*/ 88492 w 269077"/>
                  <a:gd name="connsiteY23" fmla="*/ 193910 h 677391"/>
                  <a:gd name="connsiteX24" fmla="*/ 84003 w 269077"/>
                  <a:gd name="connsiteY24" fmla="*/ 206425 h 677391"/>
                  <a:gd name="connsiteX25" fmla="*/ 71880 w 269077"/>
                  <a:gd name="connsiteY25" fmla="*/ 211925 h 677391"/>
                  <a:gd name="connsiteX26" fmla="*/ 71151 w 269077"/>
                  <a:gd name="connsiteY26" fmla="*/ 212262 h 677391"/>
                  <a:gd name="connsiteX27" fmla="*/ 70590 w 269077"/>
                  <a:gd name="connsiteY27" fmla="*/ 212711 h 677391"/>
                  <a:gd name="connsiteX28" fmla="*/ 70084 w 269077"/>
                  <a:gd name="connsiteY28" fmla="*/ 213272 h 677391"/>
                  <a:gd name="connsiteX29" fmla="*/ 69636 w 269077"/>
                  <a:gd name="connsiteY29" fmla="*/ 213889 h 677391"/>
                  <a:gd name="connsiteX30" fmla="*/ 69187 w 269077"/>
                  <a:gd name="connsiteY30" fmla="*/ 214619 h 677391"/>
                  <a:gd name="connsiteX31" fmla="*/ 68906 w 269077"/>
                  <a:gd name="connsiteY31" fmla="*/ 215348 h 677391"/>
                  <a:gd name="connsiteX32" fmla="*/ 68794 w 269077"/>
                  <a:gd name="connsiteY32" fmla="*/ 216078 h 677391"/>
                  <a:gd name="connsiteX33" fmla="*/ 68738 w 269077"/>
                  <a:gd name="connsiteY33" fmla="*/ 216808 h 677391"/>
                  <a:gd name="connsiteX34" fmla="*/ 69355 w 269077"/>
                  <a:gd name="connsiteY34" fmla="*/ 229996 h 677391"/>
                  <a:gd name="connsiteX35" fmla="*/ 60375 w 269077"/>
                  <a:gd name="connsiteY35" fmla="*/ 239649 h 677391"/>
                  <a:gd name="connsiteX36" fmla="*/ 59870 w 269077"/>
                  <a:gd name="connsiteY36" fmla="*/ 240210 h 677391"/>
                  <a:gd name="connsiteX37" fmla="*/ 59421 w 269077"/>
                  <a:gd name="connsiteY37" fmla="*/ 241052 h 677391"/>
                  <a:gd name="connsiteX38" fmla="*/ 59141 w 269077"/>
                  <a:gd name="connsiteY38" fmla="*/ 241670 h 677391"/>
                  <a:gd name="connsiteX39" fmla="*/ 58972 w 269077"/>
                  <a:gd name="connsiteY39" fmla="*/ 242399 h 677391"/>
                  <a:gd name="connsiteX40" fmla="*/ 58860 w 269077"/>
                  <a:gd name="connsiteY40" fmla="*/ 243185 h 677391"/>
                  <a:gd name="connsiteX41" fmla="*/ 58972 w 269077"/>
                  <a:gd name="connsiteY41" fmla="*/ 243914 h 677391"/>
                  <a:gd name="connsiteX42" fmla="*/ 59028 w 269077"/>
                  <a:gd name="connsiteY42" fmla="*/ 244756 h 677391"/>
                  <a:gd name="connsiteX43" fmla="*/ 59421 w 269077"/>
                  <a:gd name="connsiteY43" fmla="*/ 245430 h 677391"/>
                  <a:gd name="connsiteX44" fmla="*/ 65034 w 269077"/>
                  <a:gd name="connsiteY44" fmla="*/ 257496 h 677391"/>
                  <a:gd name="connsiteX45" fmla="*/ 60375 w 269077"/>
                  <a:gd name="connsiteY45" fmla="*/ 269787 h 677391"/>
                  <a:gd name="connsiteX46" fmla="*/ 60151 w 269077"/>
                  <a:gd name="connsiteY46" fmla="*/ 270572 h 677391"/>
                  <a:gd name="connsiteX47" fmla="*/ 60039 w 269077"/>
                  <a:gd name="connsiteY47" fmla="*/ 271414 h 677391"/>
                  <a:gd name="connsiteX48" fmla="*/ 60039 w 269077"/>
                  <a:gd name="connsiteY48" fmla="*/ 272144 h 677391"/>
                  <a:gd name="connsiteX49" fmla="*/ 60207 w 269077"/>
                  <a:gd name="connsiteY49" fmla="*/ 272817 h 677391"/>
                  <a:gd name="connsiteX50" fmla="*/ 60488 w 269077"/>
                  <a:gd name="connsiteY50" fmla="*/ 273659 h 677391"/>
                  <a:gd name="connsiteX51" fmla="*/ 60768 w 269077"/>
                  <a:gd name="connsiteY51" fmla="*/ 274389 h 677391"/>
                  <a:gd name="connsiteX52" fmla="*/ 61217 w 269077"/>
                  <a:gd name="connsiteY52" fmla="*/ 274950 h 677391"/>
                  <a:gd name="connsiteX53" fmla="*/ 61666 w 269077"/>
                  <a:gd name="connsiteY53" fmla="*/ 275567 h 677391"/>
                  <a:gd name="connsiteX54" fmla="*/ 71488 w 269077"/>
                  <a:gd name="connsiteY54" fmla="*/ 284434 h 677391"/>
                  <a:gd name="connsiteX55" fmla="*/ 71993 w 269077"/>
                  <a:gd name="connsiteY55" fmla="*/ 297679 h 677391"/>
                  <a:gd name="connsiteX56" fmla="*/ 72049 w 269077"/>
                  <a:gd name="connsiteY56" fmla="*/ 298521 h 677391"/>
                  <a:gd name="connsiteX57" fmla="*/ 72217 w 269077"/>
                  <a:gd name="connsiteY57" fmla="*/ 299138 h 677391"/>
                  <a:gd name="connsiteX58" fmla="*/ 72610 w 269077"/>
                  <a:gd name="connsiteY58" fmla="*/ 299868 h 677391"/>
                  <a:gd name="connsiteX59" fmla="*/ 72947 w 269077"/>
                  <a:gd name="connsiteY59" fmla="*/ 300598 h 677391"/>
                  <a:gd name="connsiteX60" fmla="*/ 73508 w 269077"/>
                  <a:gd name="connsiteY60" fmla="*/ 301159 h 677391"/>
                  <a:gd name="connsiteX61" fmla="*/ 74125 w 269077"/>
                  <a:gd name="connsiteY61" fmla="*/ 301664 h 677391"/>
                  <a:gd name="connsiteX62" fmla="*/ 74743 w 269077"/>
                  <a:gd name="connsiteY62" fmla="*/ 302057 h 677391"/>
                  <a:gd name="connsiteX63" fmla="*/ 75416 w 269077"/>
                  <a:gd name="connsiteY63" fmla="*/ 302393 h 677391"/>
                  <a:gd name="connsiteX64" fmla="*/ 87875 w 269077"/>
                  <a:gd name="connsiteY64" fmla="*/ 306995 h 677391"/>
                  <a:gd name="connsiteX65" fmla="*/ 93487 w 269077"/>
                  <a:gd name="connsiteY65" fmla="*/ 318837 h 677391"/>
                  <a:gd name="connsiteX66" fmla="*/ 93824 w 269077"/>
                  <a:gd name="connsiteY66" fmla="*/ 319567 h 677391"/>
                  <a:gd name="connsiteX67" fmla="*/ 94273 w 269077"/>
                  <a:gd name="connsiteY67" fmla="*/ 320240 h 677391"/>
                  <a:gd name="connsiteX68" fmla="*/ 94834 w 269077"/>
                  <a:gd name="connsiteY68" fmla="*/ 320857 h 677391"/>
                  <a:gd name="connsiteX69" fmla="*/ 95452 w 269077"/>
                  <a:gd name="connsiteY69" fmla="*/ 321194 h 677391"/>
                  <a:gd name="connsiteX70" fmla="*/ 96181 w 269077"/>
                  <a:gd name="connsiteY70" fmla="*/ 321587 h 677391"/>
                  <a:gd name="connsiteX71" fmla="*/ 96911 w 269077"/>
                  <a:gd name="connsiteY71" fmla="*/ 321868 h 677391"/>
                  <a:gd name="connsiteX72" fmla="*/ 97640 w 269077"/>
                  <a:gd name="connsiteY72" fmla="*/ 321924 h 677391"/>
                  <a:gd name="connsiteX73" fmla="*/ 98426 w 269077"/>
                  <a:gd name="connsiteY73" fmla="*/ 321924 h 677391"/>
                  <a:gd name="connsiteX74" fmla="*/ 111671 w 269077"/>
                  <a:gd name="connsiteY74" fmla="*/ 321363 h 677391"/>
                  <a:gd name="connsiteX75" fmla="*/ 121492 w 269077"/>
                  <a:gd name="connsiteY75" fmla="*/ 330454 h 677391"/>
                  <a:gd name="connsiteX76" fmla="*/ 122053 w 269077"/>
                  <a:gd name="connsiteY76" fmla="*/ 330959 h 677391"/>
                  <a:gd name="connsiteX77" fmla="*/ 122839 w 269077"/>
                  <a:gd name="connsiteY77" fmla="*/ 331352 h 677391"/>
                  <a:gd name="connsiteX78" fmla="*/ 123512 w 269077"/>
                  <a:gd name="connsiteY78" fmla="*/ 331521 h 677391"/>
                  <a:gd name="connsiteX79" fmla="*/ 124186 w 269077"/>
                  <a:gd name="connsiteY79" fmla="*/ 331801 h 677391"/>
                  <a:gd name="connsiteX80" fmla="*/ 125028 w 269077"/>
                  <a:gd name="connsiteY80" fmla="*/ 331801 h 677391"/>
                  <a:gd name="connsiteX81" fmla="*/ 125813 w 269077"/>
                  <a:gd name="connsiteY81" fmla="*/ 331801 h 677391"/>
                  <a:gd name="connsiteX82" fmla="*/ 126543 w 269077"/>
                  <a:gd name="connsiteY82" fmla="*/ 331577 h 677391"/>
                  <a:gd name="connsiteX83" fmla="*/ 127273 w 269077"/>
                  <a:gd name="connsiteY83" fmla="*/ 331352 h 677391"/>
                  <a:gd name="connsiteX84" fmla="*/ 139395 w 269077"/>
                  <a:gd name="connsiteY84" fmla="*/ 325740 h 677391"/>
                  <a:gd name="connsiteX85" fmla="*/ 151798 w 269077"/>
                  <a:gd name="connsiteY85" fmla="*/ 330454 h 677391"/>
                  <a:gd name="connsiteX86" fmla="*/ 152584 w 269077"/>
                  <a:gd name="connsiteY86" fmla="*/ 330623 h 677391"/>
                  <a:gd name="connsiteX87" fmla="*/ 153425 w 269077"/>
                  <a:gd name="connsiteY87" fmla="*/ 330679 h 677391"/>
                  <a:gd name="connsiteX88" fmla="*/ 154043 w 269077"/>
                  <a:gd name="connsiteY88" fmla="*/ 330679 h 677391"/>
                  <a:gd name="connsiteX89" fmla="*/ 154828 w 269077"/>
                  <a:gd name="connsiteY89" fmla="*/ 330510 h 677391"/>
                  <a:gd name="connsiteX90" fmla="*/ 155670 w 269077"/>
                  <a:gd name="connsiteY90" fmla="*/ 330342 h 677391"/>
                  <a:gd name="connsiteX91" fmla="*/ 156288 w 269077"/>
                  <a:gd name="connsiteY91" fmla="*/ 330061 h 677391"/>
                  <a:gd name="connsiteX92" fmla="*/ 156905 w 269077"/>
                  <a:gd name="connsiteY92" fmla="*/ 329500 h 677391"/>
                  <a:gd name="connsiteX93" fmla="*/ 157466 w 269077"/>
                  <a:gd name="connsiteY93" fmla="*/ 328995 h 677391"/>
                  <a:gd name="connsiteX94" fmla="*/ 166502 w 269077"/>
                  <a:gd name="connsiteY94" fmla="*/ 319230 h 677391"/>
                  <a:gd name="connsiteX95" fmla="*/ 179803 w 269077"/>
                  <a:gd name="connsiteY95" fmla="*/ 318781 h 677391"/>
                  <a:gd name="connsiteX96" fmla="*/ 180588 w 269077"/>
                  <a:gd name="connsiteY96" fmla="*/ 318781 h 677391"/>
                  <a:gd name="connsiteX97" fmla="*/ 181262 w 269077"/>
                  <a:gd name="connsiteY97" fmla="*/ 318613 h 677391"/>
                  <a:gd name="connsiteX98" fmla="*/ 182047 w 269077"/>
                  <a:gd name="connsiteY98" fmla="*/ 318220 h 677391"/>
                  <a:gd name="connsiteX99" fmla="*/ 182665 w 269077"/>
                  <a:gd name="connsiteY99" fmla="*/ 317771 h 677391"/>
                  <a:gd name="connsiteX100" fmla="*/ 183226 w 269077"/>
                  <a:gd name="connsiteY100" fmla="*/ 317322 h 677391"/>
                  <a:gd name="connsiteX101" fmla="*/ 183787 w 269077"/>
                  <a:gd name="connsiteY101" fmla="*/ 316761 h 677391"/>
                  <a:gd name="connsiteX102" fmla="*/ 184236 w 269077"/>
                  <a:gd name="connsiteY102" fmla="*/ 316031 h 677391"/>
                  <a:gd name="connsiteX103" fmla="*/ 184517 w 269077"/>
                  <a:gd name="connsiteY103" fmla="*/ 315414 h 677391"/>
                  <a:gd name="connsiteX104" fmla="*/ 189119 w 269077"/>
                  <a:gd name="connsiteY104" fmla="*/ 302955 h 677391"/>
                  <a:gd name="connsiteX105" fmla="*/ 201241 w 269077"/>
                  <a:gd name="connsiteY105" fmla="*/ 297511 h 677391"/>
                  <a:gd name="connsiteX106" fmla="*/ 201915 w 269077"/>
                  <a:gd name="connsiteY106" fmla="*/ 297174 h 677391"/>
                  <a:gd name="connsiteX107" fmla="*/ 202588 w 269077"/>
                  <a:gd name="connsiteY107" fmla="*/ 296613 h 677391"/>
                  <a:gd name="connsiteX108" fmla="*/ 203037 w 269077"/>
                  <a:gd name="connsiteY108" fmla="*/ 296052 h 677391"/>
                  <a:gd name="connsiteX109" fmla="*/ 203486 w 269077"/>
                  <a:gd name="connsiteY109" fmla="*/ 295547 h 677391"/>
                  <a:gd name="connsiteX110" fmla="*/ 203542 w 269077"/>
                  <a:gd name="connsiteY110" fmla="*/ 295547 h 677391"/>
                  <a:gd name="connsiteX111" fmla="*/ 203823 w 269077"/>
                  <a:gd name="connsiteY111" fmla="*/ 294705 h 677391"/>
                  <a:gd name="connsiteX112" fmla="*/ 204103 w 269077"/>
                  <a:gd name="connsiteY112" fmla="*/ 294087 h 677391"/>
                  <a:gd name="connsiteX113" fmla="*/ 204216 w 269077"/>
                  <a:gd name="connsiteY113" fmla="*/ 293302 h 677391"/>
                  <a:gd name="connsiteX114" fmla="*/ 204272 w 269077"/>
                  <a:gd name="connsiteY114" fmla="*/ 292572 h 677391"/>
                  <a:gd name="connsiteX115" fmla="*/ 203654 w 269077"/>
                  <a:gd name="connsiteY115" fmla="*/ 279271 h 677391"/>
                  <a:gd name="connsiteX116" fmla="*/ 212802 w 269077"/>
                  <a:gd name="connsiteY116" fmla="*/ 269618 h 677391"/>
                  <a:gd name="connsiteX117" fmla="*/ 213251 w 269077"/>
                  <a:gd name="connsiteY117" fmla="*/ 269057 h 677391"/>
                  <a:gd name="connsiteX118" fmla="*/ 213700 w 269077"/>
                  <a:gd name="connsiteY118" fmla="*/ 268440 h 677391"/>
                  <a:gd name="connsiteX119" fmla="*/ 213869 w 269077"/>
                  <a:gd name="connsiteY119" fmla="*/ 267710 h 677391"/>
                  <a:gd name="connsiteX120" fmla="*/ 214037 w 269077"/>
                  <a:gd name="connsiteY120" fmla="*/ 266868 h 677391"/>
                  <a:gd name="connsiteX121" fmla="*/ 214149 w 269077"/>
                  <a:gd name="connsiteY121" fmla="*/ 266083 h 677391"/>
                  <a:gd name="connsiteX122" fmla="*/ 214037 w 269077"/>
                  <a:gd name="connsiteY122" fmla="*/ 265353 h 677391"/>
                  <a:gd name="connsiteX123" fmla="*/ 213869 w 269077"/>
                  <a:gd name="connsiteY123" fmla="*/ 264623 h 677391"/>
                  <a:gd name="connsiteX124" fmla="*/ 213700 w 269077"/>
                  <a:gd name="connsiteY124" fmla="*/ 263782 h 677391"/>
                  <a:gd name="connsiteX125" fmla="*/ 208200 w 269077"/>
                  <a:gd name="connsiteY125" fmla="*/ 251884 h 677391"/>
                  <a:gd name="connsiteX126" fmla="*/ 212802 w 269077"/>
                  <a:gd name="connsiteY126" fmla="*/ 239481 h 677391"/>
                  <a:gd name="connsiteX127" fmla="*/ 212971 w 269077"/>
                  <a:gd name="connsiteY127" fmla="*/ 238751 h 677391"/>
                  <a:gd name="connsiteX128" fmla="*/ 213083 w 269077"/>
                  <a:gd name="connsiteY128" fmla="*/ 238022 h 677391"/>
                  <a:gd name="connsiteX129" fmla="*/ 213083 w 269077"/>
                  <a:gd name="connsiteY129" fmla="*/ 237124 h 677391"/>
                  <a:gd name="connsiteX130" fmla="*/ 212858 w 269077"/>
                  <a:gd name="connsiteY130" fmla="*/ 236394 h 677391"/>
                  <a:gd name="connsiteX131" fmla="*/ 212690 w 269077"/>
                  <a:gd name="connsiteY131" fmla="*/ 235665 h 677391"/>
                  <a:gd name="connsiteX132" fmla="*/ 212353 w 269077"/>
                  <a:gd name="connsiteY132" fmla="*/ 234991 h 677391"/>
                  <a:gd name="connsiteX133" fmla="*/ 211904 w 269077"/>
                  <a:gd name="connsiteY133" fmla="*/ 234430 h 677391"/>
                  <a:gd name="connsiteX134" fmla="*/ 211455 w 269077"/>
                  <a:gd name="connsiteY134" fmla="*/ 233813 h 677391"/>
                  <a:gd name="connsiteX135" fmla="*/ 201466 w 269077"/>
                  <a:gd name="connsiteY135" fmla="*/ 224945 h 677391"/>
                  <a:gd name="connsiteX136" fmla="*/ 201129 w 269077"/>
                  <a:gd name="connsiteY136" fmla="*/ 211757 h 677391"/>
                  <a:gd name="connsiteX137" fmla="*/ 201017 w 269077"/>
                  <a:gd name="connsiteY137" fmla="*/ 210915 h 677391"/>
                  <a:gd name="connsiteX138" fmla="*/ 200736 w 269077"/>
                  <a:gd name="connsiteY138" fmla="*/ 210129 h 677391"/>
                  <a:gd name="connsiteX139" fmla="*/ 200512 w 269077"/>
                  <a:gd name="connsiteY139" fmla="*/ 209456 h 677391"/>
                  <a:gd name="connsiteX140" fmla="*/ 200119 w 269077"/>
                  <a:gd name="connsiteY140" fmla="*/ 208838 h 677391"/>
                  <a:gd name="connsiteX141" fmla="*/ 199614 w 269077"/>
                  <a:gd name="connsiteY141" fmla="*/ 208221 h 677391"/>
                  <a:gd name="connsiteX142" fmla="*/ 199052 w 269077"/>
                  <a:gd name="connsiteY142" fmla="*/ 207660 h 677391"/>
                  <a:gd name="connsiteX143" fmla="*/ 198435 w 269077"/>
                  <a:gd name="connsiteY143" fmla="*/ 207323 h 677391"/>
                  <a:gd name="connsiteX144" fmla="*/ 197705 w 269077"/>
                  <a:gd name="connsiteY144" fmla="*/ 206930 h 677391"/>
                  <a:gd name="connsiteX145" fmla="*/ 197593 w 269077"/>
                  <a:gd name="connsiteY145" fmla="*/ 206930 h 677391"/>
                  <a:gd name="connsiteX146" fmla="*/ 185190 w 269077"/>
                  <a:gd name="connsiteY146" fmla="*/ 202440 h 677391"/>
                  <a:gd name="connsiteX147" fmla="*/ 179634 w 269077"/>
                  <a:gd name="connsiteY147" fmla="*/ 190318 h 677391"/>
                  <a:gd name="connsiteX148" fmla="*/ 179241 w 269077"/>
                  <a:gd name="connsiteY148" fmla="*/ 189701 h 677391"/>
                  <a:gd name="connsiteX149" fmla="*/ 178792 w 269077"/>
                  <a:gd name="connsiteY149" fmla="*/ 189027 h 677391"/>
                  <a:gd name="connsiteX150" fmla="*/ 178175 w 269077"/>
                  <a:gd name="connsiteY150" fmla="*/ 188578 h 677391"/>
                  <a:gd name="connsiteX151" fmla="*/ 177558 w 269077"/>
                  <a:gd name="connsiteY151" fmla="*/ 188073 h 677391"/>
                  <a:gd name="connsiteX152" fmla="*/ 177558 w 269077"/>
                  <a:gd name="connsiteY152" fmla="*/ 187961 h 677391"/>
                  <a:gd name="connsiteX153" fmla="*/ 176828 w 269077"/>
                  <a:gd name="connsiteY153" fmla="*/ 187680 h 677391"/>
                  <a:gd name="connsiteX154" fmla="*/ 176155 w 269077"/>
                  <a:gd name="connsiteY154" fmla="*/ 187512 h 677391"/>
                  <a:gd name="connsiteX155" fmla="*/ 175369 w 269077"/>
                  <a:gd name="connsiteY155" fmla="*/ 187344 h 677391"/>
                  <a:gd name="connsiteX156" fmla="*/ 174527 w 269077"/>
                  <a:gd name="connsiteY156" fmla="*/ 187344 h 677391"/>
                  <a:gd name="connsiteX157" fmla="*/ 161282 w 269077"/>
                  <a:gd name="connsiteY157" fmla="*/ 187849 h 677391"/>
                  <a:gd name="connsiteX158" fmla="*/ 151517 w 269077"/>
                  <a:gd name="connsiteY158" fmla="*/ 178925 h 677391"/>
                  <a:gd name="connsiteX159" fmla="*/ 150956 w 269077"/>
                  <a:gd name="connsiteY159" fmla="*/ 178364 h 677391"/>
                  <a:gd name="connsiteX160" fmla="*/ 150226 w 269077"/>
                  <a:gd name="connsiteY160" fmla="*/ 178027 h 677391"/>
                  <a:gd name="connsiteX161" fmla="*/ 149609 w 269077"/>
                  <a:gd name="connsiteY161" fmla="*/ 177635 h 677391"/>
                  <a:gd name="connsiteX162" fmla="*/ 148879 w 269077"/>
                  <a:gd name="connsiteY162" fmla="*/ 177466 h 677391"/>
                  <a:gd name="connsiteX163" fmla="*/ 147982 w 269077"/>
                  <a:gd name="connsiteY163" fmla="*/ 177466 h 677391"/>
                  <a:gd name="connsiteX164" fmla="*/ 176577 w 269077"/>
                  <a:gd name="connsiteY164" fmla="*/ 81430 h 677391"/>
                  <a:gd name="connsiteX165" fmla="*/ 182682 w 269077"/>
                  <a:gd name="connsiteY165" fmla="*/ 84002 h 677391"/>
                  <a:gd name="connsiteX166" fmla="*/ 184912 w 269077"/>
                  <a:gd name="connsiteY166" fmla="*/ 91197 h 677391"/>
                  <a:gd name="connsiteX167" fmla="*/ 166908 w 269077"/>
                  <a:gd name="connsiteY167" fmla="*/ 91197 h 677391"/>
                  <a:gd name="connsiteX168" fmla="*/ 170164 w 269077"/>
                  <a:gd name="connsiteY168" fmla="*/ 84132 h 677391"/>
                  <a:gd name="connsiteX169" fmla="*/ 176577 w 269077"/>
                  <a:gd name="connsiteY169" fmla="*/ 81430 h 677391"/>
                  <a:gd name="connsiteX170" fmla="*/ 119427 w 269077"/>
                  <a:gd name="connsiteY170" fmla="*/ 81430 h 677391"/>
                  <a:gd name="connsiteX171" fmla="*/ 125532 w 269077"/>
                  <a:gd name="connsiteY171" fmla="*/ 84002 h 677391"/>
                  <a:gd name="connsiteX172" fmla="*/ 127762 w 269077"/>
                  <a:gd name="connsiteY172" fmla="*/ 91197 h 677391"/>
                  <a:gd name="connsiteX173" fmla="*/ 109758 w 269077"/>
                  <a:gd name="connsiteY173" fmla="*/ 91197 h 677391"/>
                  <a:gd name="connsiteX174" fmla="*/ 113014 w 269077"/>
                  <a:gd name="connsiteY174" fmla="*/ 84132 h 677391"/>
                  <a:gd name="connsiteX175" fmla="*/ 119427 w 269077"/>
                  <a:gd name="connsiteY175" fmla="*/ 81430 h 677391"/>
                  <a:gd name="connsiteX176" fmla="*/ 215882 w 269077"/>
                  <a:gd name="connsiteY176" fmla="*/ 77133 h 677391"/>
                  <a:gd name="connsiteX177" fmla="*/ 210640 w 269077"/>
                  <a:gd name="connsiteY177" fmla="*/ 79102 h 677391"/>
                  <a:gd name="connsiteX178" fmla="*/ 207157 w 269077"/>
                  <a:gd name="connsiteY178" fmla="*/ 84588 h 677391"/>
                  <a:gd name="connsiteX179" fmla="*/ 207027 w 269077"/>
                  <a:gd name="connsiteY179" fmla="*/ 84588 h 677391"/>
                  <a:gd name="connsiteX180" fmla="*/ 207027 w 269077"/>
                  <a:gd name="connsiteY180" fmla="*/ 77719 h 677391"/>
                  <a:gd name="connsiteX181" fmla="*/ 201687 w 269077"/>
                  <a:gd name="connsiteY181" fmla="*/ 77719 h 677391"/>
                  <a:gd name="connsiteX182" fmla="*/ 201687 w 269077"/>
                  <a:gd name="connsiteY182" fmla="*/ 111056 h 677391"/>
                  <a:gd name="connsiteX183" fmla="*/ 207027 w 269077"/>
                  <a:gd name="connsiteY183" fmla="*/ 111056 h 677391"/>
                  <a:gd name="connsiteX184" fmla="*/ 207027 w 269077"/>
                  <a:gd name="connsiteY184" fmla="*/ 94062 h 677391"/>
                  <a:gd name="connsiteX185" fmla="*/ 209322 w 269077"/>
                  <a:gd name="connsiteY185" fmla="*/ 85272 h 677391"/>
                  <a:gd name="connsiteX186" fmla="*/ 215035 w 269077"/>
                  <a:gd name="connsiteY186" fmla="*/ 82049 h 677391"/>
                  <a:gd name="connsiteX187" fmla="*/ 219072 w 269077"/>
                  <a:gd name="connsiteY187" fmla="*/ 83123 h 677391"/>
                  <a:gd name="connsiteX188" fmla="*/ 219072 w 269077"/>
                  <a:gd name="connsiteY188" fmla="*/ 77589 h 677391"/>
                  <a:gd name="connsiteX189" fmla="*/ 215882 w 269077"/>
                  <a:gd name="connsiteY189" fmla="*/ 77133 h 677391"/>
                  <a:gd name="connsiteX190" fmla="*/ 176675 w 269077"/>
                  <a:gd name="connsiteY190" fmla="*/ 76937 h 677391"/>
                  <a:gd name="connsiteX191" fmla="*/ 165720 w 269077"/>
                  <a:gd name="connsiteY191" fmla="*/ 81837 h 677391"/>
                  <a:gd name="connsiteX192" fmla="*/ 161309 w 269077"/>
                  <a:gd name="connsiteY192" fmla="*/ 94518 h 677391"/>
                  <a:gd name="connsiteX193" fmla="*/ 165345 w 269077"/>
                  <a:gd name="connsiteY193" fmla="*/ 107296 h 677391"/>
                  <a:gd name="connsiteX194" fmla="*/ 176447 w 269077"/>
                  <a:gd name="connsiteY194" fmla="*/ 111838 h 677391"/>
                  <a:gd name="connsiteX195" fmla="*/ 188070 w 269077"/>
                  <a:gd name="connsiteY195" fmla="*/ 108647 h 677391"/>
                  <a:gd name="connsiteX196" fmla="*/ 188070 w 269077"/>
                  <a:gd name="connsiteY196" fmla="*/ 103633 h 677391"/>
                  <a:gd name="connsiteX197" fmla="*/ 177717 w 269077"/>
                  <a:gd name="connsiteY197" fmla="*/ 107345 h 677391"/>
                  <a:gd name="connsiteX198" fmla="*/ 169838 w 269077"/>
                  <a:gd name="connsiteY198" fmla="*/ 104317 h 677391"/>
                  <a:gd name="connsiteX199" fmla="*/ 166843 w 269077"/>
                  <a:gd name="connsiteY199" fmla="*/ 95722 h 677391"/>
                  <a:gd name="connsiteX200" fmla="*/ 190381 w 269077"/>
                  <a:gd name="connsiteY200" fmla="*/ 95722 h 677391"/>
                  <a:gd name="connsiteX201" fmla="*/ 190381 w 269077"/>
                  <a:gd name="connsiteY201" fmla="*/ 92922 h 677391"/>
                  <a:gd name="connsiteX202" fmla="*/ 186800 w 269077"/>
                  <a:gd name="connsiteY202" fmla="*/ 81170 h 677391"/>
                  <a:gd name="connsiteX203" fmla="*/ 176675 w 269077"/>
                  <a:gd name="connsiteY203" fmla="*/ 76937 h 677391"/>
                  <a:gd name="connsiteX204" fmla="*/ 119525 w 269077"/>
                  <a:gd name="connsiteY204" fmla="*/ 76937 h 677391"/>
                  <a:gd name="connsiteX205" fmla="*/ 108570 w 269077"/>
                  <a:gd name="connsiteY205" fmla="*/ 81837 h 677391"/>
                  <a:gd name="connsiteX206" fmla="*/ 104159 w 269077"/>
                  <a:gd name="connsiteY206" fmla="*/ 94518 h 677391"/>
                  <a:gd name="connsiteX207" fmla="*/ 108195 w 269077"/>
                  <a:gd name="connsiteY207" fmla="*/ 107296 h 677391"/>
                  <a:gd name="connsiteX208" fmla="*/ 119297 w 269077"/>
                  <a:gd name="connsiteY208" fmla="*/ 111838 h 677391"/>
                  <a:gd name="connsiteX209" fmla="*/ 130920 w 269077"/>
                  <a:gd name="connsiteY209" fmla="*/ 108647 h 677391"/>
                  <a:gd name="connsiteX210" fmla="*/ 130920 w 269077"/>
                  <a:gd name="connsiteY210" fmla="*/ 103633 h 677391"/>
                  <a:gd name="connsiteX211" fmla="*/ 120567 w 269077"/>
                  <a:gd name="connsiteY211" fmla="*/ 107345 h 677391"/>
                  <a:gd name="connsiteX212" fmla="*/ 112688 w 269077"/>
                  <a:gd name="connsiteY212" fmla="*/ 104317 h 677391"/>
                  <a:gd name="connsiteX213" fmla="*/ 109693 w 269077"/>
                  <a:gd name="connsiteY213" fmla="*/ 95722 h 677391"/>
                  <a:gd name="connsiteX214" fmla="*/ 133231 w 269077"/>
                  <a:gd name="connsiteY214" fmla="*/ 95722 h 677391"/>
                  <a:gd name="connsiteX215" fmla="*/ 133231 w 269077"/>
                  <a:gd name="connsiteY215" fmla="*/ 92922 h 677391"/>
                  <a:gd name="connsiteX216" fmla="*/ 129650 w 269077"/>
                  <a:gd name="connsiteY216" fmla="*/ 81170 h 677391"/>
                  <a:gd name="connsiteX217" fmla="*/ 119525 w 269077"/>
                  <a:gd name="connsiteY217" fmla="*/ 76937 h 677391"/>
                  <a:gd name="connsiteX218" fmla="*/ 151602 w 269077"/>
                  <a:gd name="connsiteY218" fmla="*/ 67854 h 677391"/>
                  <a:gd name="connsiteX219" fmla="*/ 146263 w 269077"/>
                  <a:gd name="connsiteY219" fmla="*/ 69580 h 677391"/>
                  <a:gd name="connsiteX220" fmla="*/ 146263 w 269077"/>
                  <a:gd name="connsiteY220" fmla="*/ 77719 h 677391"/>
                  <a:gd name="connsiteX221" fmla="*/ 140533 w 269077"/>
                  <a:gd name="connsiteY221" fmla="*/ 77719 h 677391"/>
                  <a:gd name="connsiteX222" fmla="*/ 140533 w 269077"/>
                  <a:gd name="connsiteY222" fmla="*/ 82277 h 677391"/>
                  <a:gd name="connsiteX223" fmla="*/ 146263 w 269077"/>
                  <a:gd name="connsiteY223" fmla="*/ 82277 h 677391"/>
                  <a:gd name="connsiteX224" fmla="*/ 146263 w 269077"/>
                  <a:gd name="connsiteY224" fmla="*/ 102006 h 677391"/>
                  <a:gd name="connsiteX225" fmla="*/ 155021 w 269077"/>
                  <a:gd name="connsiteY225" fmla="*/ 111772 h 677391"/>
                  <a:gd name="connsiteX226" fmla="*/ 160002 w 269077"/>
                  <a:gd name="connsiteY226" fmla="*/ 110731 h 677391"/>
                  <a:gd name="connsiteX227" fmla="*/ 160002 w 269077"/>
                  <a:gd name="connsiteY227" fmla="*/ 106173 h 677391"/>
                  <a:gd name="connsiteX228" fmla="*/ 156518 w 269077"/>
                  <a:gd name="connsiteY228" fmla="*/ 107280 h 677391"/>
                  <a:gd name="connsiteX229" fmla="*/ 152742 w 269077"/>
                  <a:gd name="connsiteY229" fmla="*/ 105847 h 677391"/>
                  <a:gd name="connsiteX230" fmla="*/ 151602 w 269077"/>
                  <a:gd name="connsiteY230" fmla="*/ 101062 h 677391"/>
                  <a:gd name="connsiteX231" fmla="*/ 151602 w 269077"/>
                  <a:gd name="connsiteY231" fmla="*/ 82277 h 677391"/>
                  <a:gd name="connsiteX232" fmla="*/ 160002 w 269077"/>
                  <a:gd name="connsiteY232" fmla="*/ 82277 h 677391"/>
                  <a:gd name="connsiteX233" fmla="*/ 160002 w 269077"/>
                  <a:gd name="connsiteY233" fmla="*/ 77719 h 677391"/>
                  <a:gd name="connsiteX234" fmla="*/ 151602 w 269077"/>
                  <a:gd name="connsiteY234" fmla="*/ 77719 h 677391"/>
                  <a:gd name="connsiteX235" fmla="*/ 50004 w 269077"/>
                  <a:gd name="connsiteY235" fmla="*/ 64371 h 677391"/>
                  <a:gd name="connsiteX236" fmla="*/ 50004 w 269077"/>
                  <a:gd name="connsiteY236" fmla="*/ 111056 h 677391"/>
                  <a:gd name="connsiteX237" fmla="*/ 55278 w 269077"/>
                  <a:gd name="connsiteY237" fmla="*/ 111056 h 677391"/>
                  <a:gd name="connsiteX238" fmla="*/ 55278 w 269077"/>
                  <a:gd name="connsiteY238" fmla="*/ 79802 h 677391"/>
                  <a:gd name="connsiteX239" fmla="*/ 55017 w 269077"/>
                  <a:gd name="connsiteY239" fmla="*/ 70654 h 677391"/>
                  <a:gd name="connsiteX240" fmla="*/ 55148 w 269077"/>
                  <a:gd name="connsiteY240" fmla="*/ 70654 h 677391"/>
                  <a:gd name="connsiteX241" fmla="*/ 56547 w 269077"/>
                  <a:gd name="connsiteY241" fmla="*/ 75440 h 677391"/>
                  <a:gd name="connsiteX242" fmla="*/ 72467 w 269077"/>
                  <a:gd name="connsiteY242" fmla="*/ 111056 h 677391"/>
                  <a:gd name="connsiteX243" fmla="*/ 75137 w 269077"/>
                  <a:gd name="connsiteY243" fmla="*/ 111056 h 677391"/>
                  <a:gd name="connsiteX244" fmla="*/ 91090 w 269077"/>
                  <a:gd name="connsiteY244" fmla="*/ 75179 h 677391"/>
                  <a:gd name="connsiteX245" fmla="*/ 92489 w 269077"/>
                  <a:gd name="connsiteY245" fmla="*/ 70654 h 677391"/>
                  <a:gd name="connsiteX246" fmla="*/ 92620 w 269077"/>
                  <a:gd name="connsiteY246" fmla="*/ 70654 h 677391"/>
                  <a:gd name="connsiteX247" fmla="*/ 92164 w 269077"/>
                  <a:gd name="connsiteY247" fmla="*/ 79737 h 677391"/>
                  <a:gd name="connsiteX248" fmla="*/ 92164 w 269077"/>
                  <a:gd name="connsiteY248" fmla="*/ 111056 h 677391"/>
                  <a:gd name="connsiteX249" fmla="*/ 97601 w 269077"/>
                  <a:gd name="connsiteY249" fmla="*/ 111056 h 677391"/>
                  <a:gd name="connsiteX250" fmla="*/ 97601 w 269077"/>
                  <a:gd name="connsiteY250" fmla="*/ 64371 h 677391"/>
                  <a:gd name="connsiteX251" fmla="*/ 90764 w 269077"/>
                  <a:gd name="connsiteY251" fmla="*/ 64371 h 677391"/>
                  <a:gd name="connsiteX252" fmla="*/ 76146 w 269077"/>
                  <a:gd name="connsiteY252" fmla="*/ 96797 h 677391"/>
                  <a:gd name="connsiteX253" fmla="*/ 73900 w 269077"/>
                  <a:gd name="connsiteY253" fmla="*/ 102527 h 677391"/>
                  <a:gd name="connsiteX254" fmla="*/ 73705 w 269077"/>
                  <a:gd name="connsiteY254" fmla="*/ 102527 h 677391"/>
                  <a:gd name="connsiteX255" fmla="*/ 71556 w 269077"/>
                  <a:gd name="connsiteY255" fmla="*/ 96927 h 677391"/>
                  <a:gd name="connsiteX256" fmla="*/ 57231 w 269077"/>
                  <a:gd name="connsiteY256" fmla="*/ 64371 h 677391"/>
                  <a:gd name="connsiteX257" fmla="*/ 44847 w 269077"/>
                  <a:gd name="connsiteY257" fmla="*/ 0 h 677391"/>
                  <a:gd name="connsiteX258" fmla="*/ 224230 w 269077"/>
                  <a:gd name="connsiteY258" fmla="*/ 0 h 677391"/>
                  <a:gd name="connsiteX259" fmla="*/ 269077 w 269077"/>
                  <a:gd name="connsiteY259" fmla="*/ 44847 h 677391"/>
                  <a:gd name="connsiteX260" fmla="*/ 269077 w 269077"/>
                  <a:gd name="connsiteY260" fmla="*/ 328724 h 677391"/>
                  <a:gd name="connsiteX261" fmla="*/ 224230 w 269077"/>
                  <a:gd name="connsiteY261" fmla="*/ 373571 h 677391"/>
                  <a:gd name="connsiteX262" fmla="*/ 189016 w 269077"/>
                  <a:gd name="connsiteY262" fmla="*/ 373571 h 677391"/>
                  <a:gd name="connsiteX263" fmla="*/ 189016 w 269077"/>
                  <a:gd name="connsiteY263" fmla="*/ 677391 h 677391"/>
                  <a:gd name="connsiteX264" fmla="*/ 96146 w 269077"/>
                  <a:gd name="connsiteY264" fmla="*/ 677391 h 677391"/>
                  <a:gd name="connsiteX265" fmla="*/ 96146 w 269077"/>
                  <a:gd name="connsiteY265" fmla="*/ 373571 h 677391"/>
                  <a:gd name="connsiteX266" fmla="*/ 44847 w 269077"/>
                  <a:gd name="connsiteY266" fmla="*/ 373571 h 677391"/>
                  <a:gd name="connsiteX267" fmla="*/ 0 w 269077"/>
                  <a:gd name="connsiteY267" fmla="*/ 328724 h 677391"/>
                  <a:gd name="connsiteX268" fmla="*/ 0 w 269077"/>
                  <a:gd name="connsiteY268" fmla="*/ 44847 h 677391"/>
                  <a:gd name="connsiteX269" fmla="*/ 44847 w 269077"/>
                  <a:gd name="connsiteY269" fmla="*/ 0 h 67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269077" h="677391">
                    <a:moveTo>
                      <a:pt x="147140" y="177466"/>
                    </a:moveTo>
                    <a:lnTo>
                      <a:pt x="146522" y="177635"/>
                    </a:lnTo>
                    <a:lnTo>
                      <a:pt x="145737" y="177915"/>
                    </a:lnTo>
                    <a:lnTo>
                      <a:pt x="133670" y="183640"/>
                    </a:lnTo>
                    <a:lnTo>
                      <a:pt x="121324" y="179038"/>
                    </a:lnTo>
                    <a:lnTo>
                      <a:pt x="120594" y="178757"/>
                    </a:lnTo>
                    <a:lnTo>
                      <a:pt x="119752" y="178645"/>
                    </a:lnTo>
                    <a:lnTo>
                      <a:pt x="119079" y="178645"/>
                    </a:lnTo>
                    <a:lnTo>
                      <a:pt x="118237" y="178757"/>
                    </a:lnTo>
                    <a:lnTo>
                      <a:pt x="117451" y="179038"/>
                    </a:lnTo>
                    <a:lnTo>
                      <a:pt x="116778" y="179374"/>
                    </a:lnTo>
                    <a:lnTo>
                      <a:pt x="116160" y="179711"/>
                    </a:lnTo>
                    <a:lnTo>
                      <a:pt x="115543" y="180385"/>
                    </a:lnTo>
                    <a:lnTo>
                      <a:pt x="106564" y="190038"/>
                    </a:lnTo>
                    <a:lnTo>
                      <a:pt x="93319" y="190487"/>
                    </a:lnTo>
                    <a:lnTo>
                      <a:pt x="92365" y="190599"/>
                    </a:lnTo>
                    <a:lnTo>
                      <a:pt x="91747" y="190767"/>
                    </a:lnTo>
                    <a:lnTo>
                      <a:pt x="91018" y="191048"/>
                    </a:lnTo>
                    <a:lnTo>
                      <a:pt x="90288" y="191553"/>
                    </a:lnTo>
                    <a:lnTo>
                      <a:pt x="90401" y="191553"/>
                    </a:lnTo>
                    <a:lnTo>
                      <a:pt x="89783" y="192002"/>
                    </a:lnTo>
                    <a:lnTo>
                      <a:pt x="89166" y="192563"/>
                    </a:lnTo>
                    <a:lnTo>
                      <a:pt x="88885" y="193180"/>
                    </a:lnTo>
                    <a:lnTo>
                      <a:pt x="88492" y="193910"/>
                    </a:lnTo>
                    <a:lnTo>
                      <a:pt x="84003" y="206425"/>
                    </a:lnTo>
                    <a:lnTo>
                      <a:pt x="71880" y="211925"/>
                    </a:lnTo>
                    <a:lnTo>
                      <a:pt x="71151" y="212262"/>
                    </a:lnTo>
                    <a:lnTo>
                      <a:pt x="70590" y="212711"/>
                    </a:lnTo>
                    <a:lnTo>
                      <a:pt x="70084" y="213272"/>
                    </a:lnTo>
                    <a:lnTo>
                      <a:pt x="69636" y="213889"/>
                    </a:lnTo>
                    <a:lnTo>
                      <a:pt x="69187" y="214619"/>
                    </a:lnTo>
                    <a:lnTo>
                      <a:pt x="68906" y="215348"/>
                    </a:lnTo>
                    <a:lnTo>
                      <a:pt x="68794" y="216078"/>
                    </a:lnTo>
                    <a:lnTo>
                      <a:pt x="68738" y="216808"/>
                    </a:lnTo>
                    <a:lnTo>
                      <a:pt x="69355" y="229996"/>
                    </a:lnTo>
                    <a:lnTo>
                      <a:pt x="60375" y="239649"/>
                    </a:lnTo>
                    <a:lnTo>
                      <a:pt x="59870" y="240210"/>
                    </a:lnTo>
                    <a:lnTo>
                      <a:pt x="59421" y="241052"/>
                    </a:lnTo>
                    <a:lnTo>
                      <a:pt x="59141" y="241670"/>
                    </a:lnTo>
                    <a:lnTo>
                      <a:pt x="58972" y="242399"/>
                    </a:lnTo>
                    <a:lnTo>
                      <a:pt x="58860" y="243185"/>
                    </a:lnTo>
                    <a:lnTo>
                      <a:pt x="58972" y="243914"/>
                    </a:lnTo>
                    <a:lnTo>
                      <a:pt x="59028" y="244756"/>
                    </a:lnTo>
                    <a:lnTo>
                      <a:pt x="59421" y="245430"/>
                    </a:lnTo>
                    <a:lnTo>
                      <a:pt x="65034" y="257496"/>
                    </a:lnTo>
                    <a:lnTo>
                      <a:pt x="60375" y="269787"/>
                    </a:lnTo>
                    <a:lnTo>
                      <a:pt x="60151" y="270572"/>
                    </a:lnTo>
                    <a:lnTo>
                      <a:pt x="60039" y="271414"/>
                    </a:lnTo>
                    <a:lnTo>
                      <a:pt x="60039" y="272144"/>
                    </a:lnTo>
                    <a:lnTo>
                      <a:pt x="60207" y="272817"/>
                    </a:lnTo>
                    <a:lnTo>
                      <a:pt x="60488" y="273659"/>
                    </a:lnTo>
                    <a:lnTo>
                      <a:pt x="60768" y="274389"/>
                    </a:lnTo>
                    <a:lnTo>
                      <a:pt x="61217" y="274950"/>
                    </a:lnTo>
                    <a:lnTo>
                      <a:pt x="61666" y="275567"/>
                    </a:lnTo>
                    <a:lnTo>
                      <a:pt x="71488" y="284434"/>
                    </a:lnTo>
                    <a:lnTo>
                      <a:pt x="71993" y="297679"/>
                    </a:lnTo>
                    <a:lnTo>
                      <a:pt x="72049" y="298521"/>
                    </a:lnTo>
                    <a:lnTo>
                      <a:pt x="72217" y="299138"/>
                    </a:lnTo>
                    <a:lnTo>
                      <a:pt x="72610" y="299868"/>
                    </a:lnTo>
                    <a:lnTo>
                      <a:pt x="72947" y="300598"/>
                    </a:lnTo>
                    <a:lnTo>
                      <a:pt x="73508" y="301159"/>
                    </a:lnTo>
                    <a:lnTo>
                      <a:pt x="74125" y="301664"/>
                    </a:lnTo>
                    <a:lnTo>
                      <a:pt x="74743" y="302057"/>
                    </a:lnTo>
                    <a:lnTo>
                      <a:pt x="75416" y="302393"/>
                    </a:lnTo>
                    <a:lnTo>
                      <a:pt x="87875" y="306995"/>
                    </a:lnTo>
                    <a:lnTo>
                      <a:pt x="93487" y="318837"/>
                    </a:lnTo>
                    <a:lnTo>
                      <a:pt x="93824" y="319567"/>
                    </a:lnTo>
                    <a:lnTo>
                      <a:pt x="94273" y="320240"/>
                    </a:lnTo>
                    <a:lnTo>
                      <a:pt x="94834" y="320857"/>
                    </a:lnTo>
                    <a:lnTo>
                      <a:pt x="95452" y="321194"/>
                    </a:lnTo>
                    <a:lnTo>
                      <a:pt x="96181" y="321587"/>
                    </a:lnTo>
                    <a:lnTo>
                      <a:pt x="96911" y="321868"/>
                    </a:lnTo>
                    <a:lnTo>
                      <a:pt x="97640" y="321924"/>
                    </a:lnTo>
                    <a:lnTo>
                      <a:pt x="98426" y="321924"/>
                    </a:lnTo>
                    <a:lnTo>
                      <a:pt x="111671" y="321363"/>
                    </a:lnTo>
                    <a:lnTo>
                      <a:pt x="121492" y="330454"/>
                    </a:lnTo>
                    <a:lnTo>
                      <a:pt x="122053" y="330959"/>
                    </a:lnTo>
                    <a:lnTo>
                      <a:pt x="122839" y="331352"/>
                    </a:lnTo>
                    <a:lnTo>
                      <a:pt x="123512" y="331521"/>
                    </a:lnTo>
                    <a:lnTo>
                      <a:pt x="124186" y="331801"/>
                    </a:lnTo>
                    <a:lnTo>
                      <a:pt x="125028" y="331801"/>
                    </a:lnTo>
                    <a:lnTo>
                      <a:pt x="125813" y="331801"/>
                    </a:lnTo>
                    <a:lnTo>
                      <a:pt x="126543" y="331577"/>
                    </a:lnTo>
                    <a:lnTo>
                      <a:pt x="127273" y="331352"/>
                    </a:lnTo>
                    <a:lnTo>
                      <a:pt x="139395" y="325740"/>
                    </a:lnTo>
                    <a:lnTo>
                      <a:pt x="151798" y="330454"/>
                    </a:lnTo>
                    <a:lnTo>
                      <a:pt x="152584" y="330623"/>
                    </a:lnTo>
                    <a:lnTo>
                      <a:pt x="153425" y="330679"/>
                    </a:lnTo>
                    <a:lnTo>
                      <a:pt x="154043" y="330679"/>
                    </a:lnTo>
                    <a:lnTo>
                      <a:pt x="154828" y="330510"/>
                    </a:lnTo>
                    <a:lnTo>
                      <a:pt x="155670" y="330342"/>
                    </a:lnTo>
                    <a:lnTo>
                      <a:pt x="156288" y="330061"/>
                    </a:lnTo>
                    <a:lnTo>
                      <a:pt x="156905" y="329500"/>
                    </a:lnTo>
                    <a:lnTo>
                      <a:pt x="157466" y="328995"/>
                    </a:lnTo>
                    <a:lnTo>
                      <a:pt x="166502" y="319230"/>
                    </a:lnTo>
                    <a:lnTo>
                      <a:pt x="179803" y="318781"/>
                    </a:lnTo>
                    <a:lnTo>
                      <a:pt x="180588" y="318781"/>
                    </a:lnTo>
                    <a:lnTo>
                      <a:pt x="181262" y="318613"/>
                    </a:lnTo>
                    <a:lnTo>
                      <a:pt x="182047" y="318220"/>
                    </a:lnTo>
                    <a:lnTo>
                      <a:pt x="182665" y="317771"/>
                    </a:lnTo>
                    <a:lnTo>
                      <a:pt x="183226" y="317322"/>
                    </a:lnTo>
                    <a:lnTo>
                      <a:pt x="183787" y="316761"/>
                    </a:lnTo>
                    <a:lnTo>
                      <a:pt x="184236" y="316031"/>
                    </a:lnTo>
                    <a:lnTo>
                      <a:pt x="184517" y="315414"/>
                    </a:lnTo>
                    <a:lnTo>
                      <a:pt x="189119" y="302955"/>
                    </a:lnTo>
                    <a:lnTo>
                      <a:pt x="201241" y="297511"/>
                    </a:lnTo>
                    <a:lnTo>
                      <a:pt x="201915" y="297174"/>
                    </a:lnTo>
                    <a:lnTo>
                      <a:pt x="202588" y="296613"/>
                    </a:lnTo>
                    <a:lnTo>
                      <a:pt x="203037" y="296052"/>
                    </a:lnTo>
                    <a:lnTo>
                      <a:pt x="203486" y="295547"/>
                    </a:lnTo>
                    <a:lnTo>
                      <a:pt x="203542" y="295547"/>
                    </a:lnTo>
                    <a:lnTo>
                      <a:pt x="203823" y="294705"/>
                    </a:lnTo>
                    <a:lnTo>
                      <a:pt x="204103" y="294087"/>
                    </a:lnTo>
                    <a:lnTo>
                      <a:pt x="204216" y="293302"/>
                    </a:lnTo>
                    <a:lnTo>
                      <a:pt x="204272" y="292572"/>
                    </a:lnTo>
                    <a:lnTo>
                      <a:pt x="203654" y="279271"/>
                    </a:lnTo>
                    <a:lnTo>
                      <a:pt x="212802" y="269618"/>
                    </a:lnTo>
                    <a:lnTo>
                      <a:pt x="213251" y="269057"/>
                    </a:lnTo>
                    <a:lnTo>
                      <a:pt x="213700" y="268440"/>
                    </a:lnTo>
                    <a:lnTo>
                      <a:pt x="213869" y="267710"/>
                    </a:lnTo>
                    <a:lnTo>
                      <a:pt x="214037" y="266868"/>
                    </a:lnTo>
                    <a:lnTo>
                      <a:pt x="214149" y="266083"/>
                    </a:lnTo>
                    <a:lnTo>
                      <a:pt x="214037" y="265353"/>
                    </a:lnTo>
                    <a:lnTo>
                      <a:pt x="213869" y="264623"/>
                    </a:lnTo>
                    <a:lnTo>
                      <a:pt x="213700" y="263782"/>
                    </a:lnTo>
                    <a:lnTo>
                      <a:pt x="208200" y="251884"/>
                    </a:lnTo>
                    <a:lnTo>
                      <a:pt x="212802" y="239481"/>
                    </a:lnTo>
                    <a:lnTo>
                      <a:pt x="212971" y="238751"/>
                    </a:lnTo>
                    <a:lnTo>
                      <a:pt x="213083" y="238022"/>
                    </a:lnTo>
                    <a:lnTo>
                      <a:pt x="213083" y="237124"/>
                    </a:lnTo>
                    <a:lnTo>
                      <a:pt x="212858" y="236394"/>
                    </a:lnTo>
                    <a:lnTo>
                      <a:pt x="212690" y="235665"/>
                    </a:lnTo>
                    <a:lnTo>
                      <a:pt x="212353" y="234991"/>
                    </a:lnTo>
                    <a:lnTo>
                      <a:pt x="211904" y="234430"/>
                    </a:lnTo>
                    <a:lnTo>
                      <a:pt x="211455" y="233813"/>
                    </a:lnTo>
                    <a:lnTo>
                      <a:pt x="201466" y="224945"/>
                    </a:lnTo>
                    <a:lnTo>
                      <a:pt x="201129" y="211757"/>
                    </a:lnTo>
                    <a:lnTo>
                      <a:pt x="201017" y="210915"/>
                    </a:lnTo>
                    <a:lnTo>
                      <a:pt x="200736" y="210129"/>
                    </a:lnTo>
                    <a:lnTo>
                      <a:pt x="200512" y="209456"/>
                    </a:lnTo>
                    <a:lnTo>
                      <a:pt x="200119" y="208838"/>
                    </a:lnTo>
                    <a:lnTo>
                      <a:pt x="199614" y="208221"/>
                    </a:lnTo>
                    <a:lnTo>
                      <a:pt x="199052" y="207660"/>
                    </a:lnTo>
                    <a:lnTo>
                      <a:pt x="198435" y="207323"/>
                    </a:lnTo>
                    <a:lnTo>
                      <a:pt x="197705" y="206930"/>
                    </a:lnTo>
                    <a:lnTo>
                      <a:pt x="197593" y="206930"/>
                    </a:lnTo>
                    <a:lnTo>
                      <a:pt x="185190" y="202440"/>
                    </a:lnTo>
                    <a:lnTo>
                      <a:pt x="179634" y="190318"/>
                    </a:lnTo>
                    <a:lnTo>
                      <a:pt x="179241" y="189701"/>
                    </a:lnTo>
                    <a:lnTo>
                      <a:pt x="178792" y="189027"/>
                    </a:lnTo>
                    <a:lnTo>
                      <a:pt x="178175" y="188578"/>
                    </a:lnTo>
                    <a:lnTo>
                      <a:pt x="177558" y="188073"/>
                    </a:lnTo>
                    <a:lnTo>
                      <a:pt x="177558" y="187961"/>
                    </a:lnTo>
                    <a:lnTo>
                      <a:pt x="176828" y="187680"/>
                    </a:lnTo>
                    <a:lnTo>
                      <a:pt x="176155" y="187512"/>
                    </a:lnTo>
                    <a:lnTo>
                      <a:pt x="175369" y="187344"/>
                    </a:lnTo>
                    <a:lnTo>
                      <a:pt x="174527" y="187344"/>
                    </a:lnTo>
                    <a:lnTo>
                      <a:pt x="161282" y="187849"/>
                    </a:lnTo>
                    <a:lnTo>
                      <a:pt x="151517" y="178925"/>
                    </a:lnTo>
                    <a:lnTo>
                      <a:pt x="150956" y="178364"/>
                    </a:lnTo>
                    <a:lnTo>
                      <a:pt x="150226" y="178027"/>
                    </a:lnTo>
                    <a:lnTo>
                      <a:pt x="149609" y="177635"/>
                    </a:lnTo>
                    <a:lnTo>
                      <a:pt x="148879" y="177466"/>
                    </a:lnTo>
                    <a:lnTo>
                      <a:pt x="147982" y="177466"/>
                    </a:lnTo>
                    <a:close/>
                    <a:moveTo>
                      <a:pt x="176577" y="81430"/>
                    </a:moveTo>
                    <a:cubicBezTo>
                      <a:pt x="179182" y="81430"/>
                      <a:pt x="181217" y="82287"/>
                      <a:pt x="182682" y="84002"/>
                    </a:cubicBezTo>
                    <a:cubicBezTo>
                      <a:pt x="184147" y="85717"/>
                      <a:pt x="184890" y="88115"/>
                      <a:pt x="184912" y="91197"/>
                    </a:cubicBezTo>
                    <a:lnTo>
                      <a:pt x="166908" y="91197"/>
                    </a:lnTo>
                    <a:cubicBezTo>
                      <a:pt x="167321" y="88289"/>
                      <a:pt x="168406" y="85934"/>
                      <a:pt x="170164" y="84132"/>
                    </a:cubicBezTo>
                    <a:cubicBezTo>
                      <a:pt x="171922" y="82331"/>
                      <a:pt x="174060" y="81430"/>
                      <a:pt x="176577" y="81430"/>
                    </a:cubicBezTo>
                    <a:close/>
                    <a:moveTo>
                      <a:pt x="119427" y="81430"/>
                    </a:moveTo>
                    <a:cubicBezTo>
                      <a:pt x="122032" y="81430"/>
                      <a:pt x="124067" y="82287"/>
                      <a:pt x="125532" y="84002"/>
                    </a:cubicBezTo>
                    <a:cubicBezTo>
                      <a:pt x="126997" y="85717"/>
                      <a:pt x="127740" y="88115"/>
                      <a:pt x="127762" y="91197"/>
                    </a:cubicBezTo>
                    <a:lnTo>
                      <a:pt x="109758" y="91197"/>
                    </a:lnTo>
                    <a:cubicBezTo>
                      <a:pt x="110171" y="88289"/>
                      <a:pt x="111256" y="85934"/>
                      <a:pt x="113014" y="84132"/>
                    </a:cubicBezTo>
                    <a:cubicBezTo>
                      <a:pt x="114772" y="82331"/>
                      <a:pt x="116910" y="81430"/>
                      <a:pt x="119427" y="81430"/>
                    </a:cubicBezTo>
                    <a:close/>
                    <a:moveTo>
                      <a:pt x="215882" y="77133"/>
                    </a:moveTo>
                    <a:cubicBezTo>
                      <a:pt x="213950" y="77133"/>
                      <a:pt x="212203" y="77789"/>
                      <a:pt x="210640" y="79102"/>
                    </a:cubicBezTo>
                    <a:cubicBezTo>
                      <a:pt x="209078" y="80415"/>
                      <a:pt x="207917" y="82244"/>
                      <a:pt x="207157" y="84588"/>
                    </a:cubicBezTo>
                    <a:lnTo>
                      <a:pt x="207027" y="84588"/>
                    </a:lnTo>
                    <a:lnTo>
                      <a:pt x="207027" y="77719"/>
                    </a:lnTo>
                    <a:lnTo>
                      <a:pt x="201687" y="77719"/>
                    </a:lnTo>
                    <a:lnTo>
                      <a:pt x="201687" y="111056"/>
                    </a:lnTo>
                    <a:lnTo>
                      <a:pt x="207027" y="111056"/>
                    </a:lnTo>
                    <a:lnTo>
                      <a:pt x="207027" y="94062"/>
                    </a:lnTo>
                    <a:cubicBezTo>
                      <a:pt x="207027" y="90351"/>
                      <a:pt x="207792" y="87420"/>
                      <a:pt x="209322" y="85272"/>
                    </a:cubicBezTo>
                    <a:cubicBezTo>
                      <a:pt x="210852" y="83123"/>
                      <a:pt x="212757" y="82049"/>
                      <a:pt x="215035" y="82049"/>
                    </a:cubicBezTo>
                    <a:cubicBezTo>
                      <a:pt x="216794" y="82049"/>
                      <a:pt x="218139" y="82407"/>
                      <a:pt x="219072" y="83123"/>
                    </a:cubicBezTo>
                    <a:lnTo>
                      <a:pt x="219072" y="77589"/>
                    </a:lnTo>
                    <a:cubicBezTo>
                      <a:pt x="218334" y="77285"/>
                      <a:pt x="217271" y="77133"/>
                      <a:pt x="215882" y="77133"/>
                    </a:cubicBezTo>
                    <a:close/>
                    <a:moveTo>
                      <a:pt x="176675" y="76937"/>
                    </a:moveTo>
                    <a:cubicBezTo>
                      <a:pt x="172313" y="76937"/>
                      <a:pt x="168661" y="78571"/>
                      <a:pt x="165720" y="81837"/>
                    </a:cubicBezTo>
                    <a:cubicBezTo>
                      <a:pt x="162779" y="85104"/>
                      <a:pt x="161309" y="89330"/>
                      <a:pt x="161309" y="94518"/>
                    </a:cubicBezTo>
                    <a:cubicBezTo>
                      <a:pt x="161309" y="100009"/>
                      <a:pt x="162654" y="104268"/>
                      <a:pt x="165345" y="107296"/>
                    </a:cubicBezTo>
                    <a:cubicBezTo>
                      <a:pt x="168037" y="110324"/>
                      <a:pt x="171737" y="111838"/>
                      <a:pt x="176447" y="111838"/>
                    </a:cubicBezTo>
                    <a:cubicBezTo>
                      <a:pt x="181265" y="111838"/>
                      <a:pt x="185140" y="110774"/>
                      <a:pt x="188070" y="108647"/>
                    </a:cubicBezTo>
                    <a:lnTo>
                      <a:pt x="188070" y="103633"/>
                    </a:lnTo>
                    <a:cubicBezTo>
                      <a:pt x="184923" y="106108"/>
                      <a:pt x="181472" y="107345"/>
                      <a:pt x="177717" y="107345"/>
                    </a:cubicBezTo>
                    <a:cubicBezTo>
                      <a:pt x="174374" y="107345"/>
                      <a:pt x="171748" y="106336"/>
                      <a:pt x="169838" y="104317"/>
                    </a:cubicBezTo>
                    <a:cubicBezTo>
                      <a:pt x="167928" y="102299"/>
                      <a:pt x="166930" y="99434"/>
                      <a:pt x="166843" y="95722"/>
                    </a:cubicBezTo>
                    <a:lnTo>
                      <a:pt x="190381" y="95722"/>
                    </a:lnTo>
                    <a:lnTo>
                      <a:pt x="190381" y="92922"/>
                    </a:lnTo>
                    <a:cubicBezTo>
                      <a:pt x="190381" y="87909"/>
                      <a:pt x="189187" y="83991"/>
                      <a:pt x="186800" y="81170"/>
                    </a:cubicBezTo>
                    <a:cubicBezTo>
                      <a:pt x="184413" y="78348"/>
                      <a:pt x="181038" y="76937"/>
                      <a:pt x="176675" y="76937"/>
                    </a:cubicBezTo>
                    <a:close/>
                    <a:moveTo>
                      <a:pt x="119525" y="76937"/>
                    </a:moveTo>
                    <a:cubicBezTo>
                      <a:pt x="115162" y="76937"/>
                      <a:pt x="111511" y="78571"/>
                      <a:pt x="108570" y="81837"/>
                    </a:cubicBezTo>
                    <a:cubicBezTo>
                      <a:pt x="105629" y="85104"/>
                      <a:pt x="104159" y="89330"/>
                      <a:pt x="104159" y="94518"/>
                    </a:cubicBezTo>
                    <a:cubicBezTo>
                      <a:pt x="104159" y="100009"/>
                      <a:pt x="105504" y="104268"/>
                      <a:pt x="108195" y="107296"/>
                    </a:cubicBezTo>
                    <a:cubicBezTo>
                      <a:pt x="110887" y="110324"/>
                      <a:pt x="114587" y="111838"/>
                      <a:pt x="119297" y="111838"/>
                    </a:cubicBezTo>
                    <a:cubicBezTo>
                      <a:pt x="124115" y="111838"/>
                      <a:pt x="127990" y="110774"/>
                      <a:pt x="130920" y="108647"/>
                    </a:cubicBezTo>
                    <a:lnTo>
                      <a:pt x="130920" y="103633"/>
                    </a:lnTo>
                    <a:cubicBezTo>
                      <a:pt x="127773" y="106108"/>
                      <a:pt x="124322" y="107345"/>
                      <a:pt x="120567" y="107345"/>
                    </a:cubicBezTo>
                    <a:cubicBezTo>
                      <a:pt x="117224" y="107345"/>
                      <a:pt x="114598" y="106336"/>
                      <a:pt x="112688" y="104317"/>
                    </a:cubicBezTo>
                    <a:cubicBezTo>
                      <a:pt x="110778" y="102299"/>
                      <a:pt x="109780" y="99434"/>
                      <a:pt x="109693" y="95722"/>
                    </a:cubicBezTo>
                    <a:lnTo>
                      <a:pt x="133231" y="95722"/>
                    </a:lnTo>
                    <a:lnTo>
                      <a:pt x="133231" y="92922"/>
                    </a:lnTo>
                    <a:cubicBezTo>
                      <a:pt x="133231" y="87909"/>
                      <a:pt x="132037" y="83991"/>
                      <a:pt x="129650" y="81170"/>
                    </a:cubicBezTo>
                    <a:cubicBezTo>
                      <a:pt x="127263" y="78348"/>
                      <a:pt x="123888" y="76937"/>
                      <a:pt x="119525" y="76937"/>
                    </a:cubicBezTo>
                    <a:close/>
                    <a:moveTo>
                      <a:pt x="151602" y="67854"/>
                    </a:moveTo>
                    <a:lnTo>
                      <a:pt x="146263" y="69580"/>
                    </a:lnTo>
                    <a:lnTo>
                      <a:pt x="146263" y="77719"/>
                    </a:lnTo>
                    <a:lnTo>
                      <a:pt x="140533" y="77719"/>
                    </a:lnTo>
                    <a:lnTo>
                      <a:pt x="140533" y="82277"/>
                    </a:lnTo>
                    <a:lnTo>
                      <a:pt x="146263" y="82277"/>
                    </a:lnTo>
                    <a:lnTo>
                      <a:pt x="146263" y="102006"/>
                    </a:lnTo>
                    <a:cubicBezTo>
                      <a:pt x="146263" y="108517"/>
                      <a:pt x="149182" y="111772"/>
                      <a:pt x="155021" y="111772"/>
                    </a:cubicBezTo>
                    <a:cubicBezTo>
                      <a:pt x="157082" y="111772"/>
                      <a:pt x="158743" y="111425"/>
                      <a:pt x="160002" y="110731"/>
                    </a:cubicBezTo>
                    <a:lnTo>
                      <a:pt x="160002" y="106173"/>
                    </a:lnTo>
                    <a:cubicBezTo>
                      <a:pt x="159025" y="106911"/>
                      <a:pt x="157864" y="107280"/>
                      <a:pt x="156518" y="107280"/>
                    </a:cubicBezTo>
                    <a:cubicBezTo>
                      <a:pt x="154760" y="107280"/>
                      <a:pt x="153501" y="106802"/>
                      <a:pt x="152742" y="105847"/>
                    </a:cubicBezTo>
                    <a:cubicBezTo>
                      <a:pt x="151982" y="104892"/>
                      <a:pt x="151602" y="103297"/>
                      <a:pt x="151602" y="101062"/>
                    </a:cubicBezTo>
                    <a:lnTo>
                      <a:pt x="151602" y="82277"/>
                    </a:lnTo>
                    <a:lnTo>
                      <a:pt x="160002" y="82277"/>
                    </a:lnTo>
                    <a:lnTo>
                      <a:pt x="160002" y="77719"/>
                    </a:lnTo>
                    <a:lnTo>
                      <a:pt x="151602" y="77719"/>
                    </a:lnTo>
                    <a:close/>
                    <a:moveTo>
                      <a:pt x="50004" y="64371"/>
                    </a:moveTo>
                    <a:lnTo>
                      <a:pt x="50004" y="111056"/>
                    </a:lnTo>
                    <a:lnTo>
                      <a:pt x="55278" y="111056"/>
                    </a:lnTo>
                    <a:lnTo>
                      <a:pt x="55278" y="79802"/>
                    </a:lnTo>
                    <a:cubicBezTo>
                      <a:pt x="55278" y="75570"/>
                      <a:pt x="55191" y="72521"/>
                      <a:pt x="55017" y="70654"/>
                    </a:cubicBezTo>
                    <a:lnTo>
                      <a:pt x="55148" y="70654"/>
                    </a:lnTo>
                    <a:cubicBezTo>
                      <a:pt x="55625" y="72803"/>
                      <a:pt x="56092" y="74398"/>
                      <a:pt x="56547" y="75440"/>
                    </a:cubicBezTo>
                    <a:lnTo>
                      <a:pt x="72467" y="111056"/>
                    </a:lnTo>
                    <a:lnTo>
                      <a:pt x="75137" y="111056"/>
                    </a:lnTo>
                    <a:lnTo>
                      <a:pt x="91090" y="75179"/>
                    </a:lnTo>
                    <a:cubicBezTo>
                      <a:pt x="91502" y="74268"/>
                      <a:pt x="91969" y="72759"/>
                      <a:pt x="92489" y="70654"/>
                    </a:cubicBezTo>
                    <a:lnTo>
                      <a:pt x="92620" y="70654"/>
                    </a:lnTo>
                    <a:cubicBezTo>
                      <a:pt x="92316" y="74235"/>
                      <a:pt x="92164" y="77263"/>
                      <a:pt x="92164" y="79737"/>
                    </a:cubicBezTo>
                    <a:lnTo>
                      <a:pt x="92164" y="111056"/>
                    </a:lnTo>
                    <a:lnTo>
                      <a:pt x="97601" y="111056"/>
                    </a:lnTo>
                    <a:lnTo>
                      <a:pt x="97601" y="64371"/>
                    </a:lnTo>
                    <a:lnTo>
                      <a:pt x="90764" y="64371"/>
                    </a:lnTo>
                    <a:lnTo>
                      <a:pt x="76146" y="96797"/>
                    </a:lnTo>
                    <a:cubicBezTo>
                      <a:pt x="75582" y="98055"/>
                      <a:pt x="74833" y="99965"/>
                      <a:pt x="73900" y="102527"/>
                    </a:cubicBezTo>
                    <a:lnTo>
                      <a:pt x="73705" y="102527"/>
                    </a:lnTo>
                    <a:cubicBezTo>
                      <a:pt x="73379" y="101289"/>
                      <a:pt x="72663" y="99423"/>
                      <a:pt x="71556" y="96927"/>
                    </a:cubicBezTo>
                    <a:lnTo>
                      <a:pt x="57231" y="64371"/>
                    </a:lnTo>
                    <a:close/>
                    <a:moveTo>
                      <a:pt x="44847" y="0"/>
                    </a:moveTo>
                    <a:lnTo>
                      <a:pt x="224230" y="0"/>
                    </a:lnTo>
                    <a:cubicBezTo>
                      <a:pt x="248998" y="0"/>
                      <a:pt x="269077" y="20079"/>
                      <a:pt x="269077" y="44847"/>
                    </a:cubicBezTo>
                    <a:lnTo>
                      <a:pt x="269077" y="328724"/>
                    </a:lnTo>
                    <a:cubicBezTo>
                      <a:pt x="269077" y="353492"/>
                      <a:pt x="248998" y="373571"/>
                      <a:pt x="224230" y="373571"/>
                    </a:cubicBezTo>
                    <a:lnTo>
                      <a:pt x="189016" y="373571"/>
                    </a:lnTo>
                    <a:lnTo>
                      <a:pt x="189016" y="677391"/>
                    </a:lnTo>
                    <a:lnTo>
                      <a:pt x="96146" y="677391"/>
                    </a:lnTo>
                    <a:lnTo>
                      <a:pt x="96146" y="373571"/>
                    </a:lnTo>
                    <a:lnTo>
                      <a:pt x="44847" y="373571"/>
                    </a:lnTo>
                    <a:cubicBezTo>
                      <a:pt x="20079" y="373571"/>
                      <a:pt x="0" y="353492"/>
                      <a:pt x="0" y="328724"/>
                    </a:cubicBezTo>
                    <a:lnTo>
                      <a:pt x="0" y="44847"/>
                    </a:lnTo>
                    <a:cubicBezTo>
                      <a:pt x="0" y="20079"/>
                      <a:pt x="20079" y="0"/>
                      <a:pt x="44847"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143" name="Surveillance">
            <a:extLst>
              <a:ext uri="{FF2B5EF4-FFF2-40B4-BE49-F238E27FC236}">
                <a16:creationId xmlns:a16="http://schemas.microsoft.com/office/drawing/2014/main" id="{501F11EC-D7EB-4DC2-885E-F972B31D5293}"/>
              </a:ext>
            </a:extLst>
          </p:cNvPr>
          <p:cNvGrpSpPr/>
          <p:nvPr/>
        </p:nvGrpSpPr>
        <p:grpSpPr>
          <a:xfrm>
            <a:off x="4833356" y="5071750"/>
            <a:ext cx="968599" cy="680599"/>
            <a:chOff x="4833356" y="5071750"/>
            <a:chExt cx="968599" cy="680599"/>
          </a:xfrm>
        </p:grpSpPr>
        <p:sp>
          <p:nvSpPr>
            <p:cNvPr id="144" name="Freeform: Shape 143">
              <a:extLst>
                <a:ext uri="{FF2B5EF4-FFF2-40B4-BE49-F238E27FC236}">
                  <a16:creationId xmlns:a16="http://schemas.microsoft.com/office/drawing/2014/main" id="{8A1E968D-3D09-43AB-89D1-1746ADB5EEB3}"/>
                </a:ext>
              </a:extLst>
            </p:cNvPr>
            <p:cNvSpPr>
              <a:spLocks/>
            </p:cNvSpPr>
            <p:nvPr/>
          </p:nvSpPr>
          <p:spPr bwMode="auto">
            <a:xfrm flipH="1">
              <a:off x="5011548" y="5071750"/>
              <a:ext cx="635952" cy="465817"/>
            </a:xfrm>
            <a:custGeom>
              <a:avLst/>
              <a:gdLst>
                <a:gd name="connsiteX0" fmla="*/ 635952 w 635952"/>
                <a:gd name="connsiteY0" fmla="*/ 0 h 465817"/>
                <a:gd name="connsiteX1" fmla="*/ 0 w 635952"/>
                <a:gd name="connsiteY1" fmla="*/ 0 h 465817"/>
                <a:gd name="connsiteX2" fmla="*/ 3293 w 635952"/>
                <a:gd name="connsiteY2" fmla="*/ 2787 h 465817"/>
                <a:gd name="connsiteX3" fmla="*/ 6473 w 635952"/>
                <a:gd name="connsiteY3" fmla="*/ 5574 h 465817"/>
                <a:gd name="connsiteX4" fmla="*/ 13287 w 635952"/>
                <a:gd name="connsiteY4" fmla="*/ 11148 h 465817"/>
                <a:gd name="connsiteX5" fmla="*/ 20328 w 635952"/>
                <a:gd name="connsiteY5" fmla="*/ 16606 h 465817"/>
                <a:gd name="connsiteX6" fmla="*/ 27596 w 635952"/>
                <a:gd name="connsiteY6" fmla="*/ 21716 h 465817"/>
                <a:gd name="connsiteX7" fmla="*/ 35204 w 635952"/>
                <a:gd name="connsiteY7" fmla="*/ 26941 h 465817"/>
                <a:gd name="connsiteX8" fmla="*/ 43040 w 635952"/>
                <a:gd name="connsiteY8" fmla="*/ 31935 h 465817"/>
                <a:gd name="connsiteX9" fmla="*/ 51103 w 635952"/>
                <a:gd name="connsiteY9" fmla="*/ 36812 h 465817"/>
                <a:gd name="connsiteX10" fmla="*/ 59393 w 635952"/>
                <a:gd name="connsiteY10" fmla="*/ 41457 h 465817"/>
                <a:gd name="connsiteX11" fmla="*/ 68024 w 635952"/>
                <a:gd name="connsiteY11" fmla="*/ 46102 h 465817"/>
                <a:gd name="connsiteX12" fmla="*/ 76882 w 635952"/>
                <a:gd name="connsiteY12" fmla="*/ 50515 h 465817"/>
                <a:gd name="connsiteX13" fmla="*/ 85853 w 635952"/>
                <a:gd name="connsiteY13" fmla="*/ 54696 h 465817"/>
                <a:gd name="connsiteX14" fmla="*/ 95052 w 635952"/>
                <a:gd name="connsiteY14" fmla="*/ 58760 h 465817"/>
                <a:gd name="connsiteX15" fmla="*/ 104705 w 635952"/>
                <a:gd name="connsiteY15" fmla="*/ 62708 h 465817"/>
                <a:gd name="connsiteX16" fmla="*/ 114358 w 635952"/>
                <a:gd name="connsiteY16" fmla="*/ 66425 h 465817"/>
                <a:gd name="connsiteX17" fmla="*/ 124124 w 635952"/>
                <a:gd name="connsiteY17" fmla="*/ 70141 h 465817"/>
                <a:gd name="connsiteX18" fmla="*/ 134345 w 635952"/>
                <a:gd name="connsiteY18" fmla="*/ 73508 h 465817"/>
                <a:gd name="connsiteX19" fmla="*/ 144566 w 635952"/>
                <a:gd name="connsiteY19" fmla="*/ 76760 h 465817"/>
                <a:gd name="connsiteX20" fmla="*/ 155127 w 635952"/>
                <a:gd name="connsiteY20" fmla="*/ 79779 h 465817"/>
                <a:gd name="connsiteX21" fmla="*/ 165802 w 635952"/>
                <a:gd name="connsiteY21" fmla="*/ 82566 h 465817"/>
                <a:gd name="connsiteX22" fmla="*/ 176590 w 635952"/>
                <a:gd name="connsiteY22" fmla="*/ 85237 h 465817"/>
                <a:gd name="connsiteX23" fmla="*/ 187606 w 635952"/>
                <a:gd name="connsiteY23" fmla="*/ 87676 h 465817"/>
                <a:gd name="connsiteX24" fmla="*/ 198735 w 635952"/>
                <a:gd name="connsiteY24" fmla="*/ 90115 h 465817"/>
                <a:gd name="connsiteX25" fmla="*/ 210092 w 635952"/>
                <a:gd name="connsiteY25" fmla="*/ 92089 h 465817"/>
                <a:gd name="connsiteX26" fmla="*/ 221561 w 635952"/>
                <a:gd name="connsiteY26" fmla="*/ 93947 h 465817"/>
                <a:gd name="connsiteX27" fmla="*/ 233145 w 635952"/>
                <a:gd name="connsiteY27" fmla="*/ 95573 h 465817"/>
                <a:gd name="connsiteX28" fmla="*/ 244955 w 635952"/>
                <a:gd name="connsiteY28" fmla="*/ 97198 h 465817"/>
                <a:gd name="connsiteX29" fmla="*/ 256766 w 635952"/>
                <a:gd name="connsiteY29" fmla="*/ 98360 h 465817"/>
                <a:gd name="connsiteX30" fmla="*/ 268917 w 635952"/>
                <a:gd name="connsiteY30" fmla="*/ 99405 h 465817"/>
                <a:gd name="connsiteX31" fmla="*/ 280955 w 635952"/>
                <a:gd name="connsiteY31" fmla="*/ 100218 h 465817"/>
                <a:gd name="connsiteX32" fmla="*/ 293161 w 635952"/>
                <a:gd name="connsiteY32" fmla="*/ 100795 h 465817"/>
                <a:gd name="connsiteX33" fmla="*/ 297814 w 635952"/>
                <a:gd name="connsiteY33" fmla="*/ 204261 h 465817"/>
                <a:gd name="connsiteX34" fmla="*/ 294835 w 635952"/>
                <a:gd name="connsiteY34" fmla="*/ 206010 h 465817"/>
                <a:gd name="connsiteX35" fmla="*/ 291975 w 635952"/>
                <a:gd name="connsiteY35" fmla="*/ 207991 h 465817"/>
                <a:gd name="connsiteX36" fmla="*/ 289472 w 635952"/>
                <a:gd name="connsiteY36" fmla="*/ 210088 h 465817"/>
                <a:gd name="connsiteX37" fmla="*/ 286969 w 635952"/>
                <a:gd name="connsiteY37" fmla="*/ 212536 h 465817"/>
                <a:gd name="connsiteX38" fmla="*/ 284705 w 635952"/>
                <a:gd name="connsiteY38" fmla="*/ 214983 h 465817"/>
                <a:gd name="connsiteX39" fmla="*/ 282560 w 635952"/>
                <a:gd name="connsiteY39" fmla="*/ 217663 h 465817"/>
                <a:gd name="connsiteX40" fmla="*/ 280653 w 635952"/>
                <a:gd name="connsiteY40" fmla="*/ 220460 h 465817"/>
                <a:gd name="connsiteX41" fmla="*/ 278866 w 635952"/>
                <a:gd name="connsiteY41" fmla="*/ 223257 h 465817"/>
                <a:gd name="connsiteX42" fmla="*/ 277316 w 635952"/>
                <a:gd name="connsiteY42" fmla="*/ 226287 h 465817"/>
                <a:gd name="connsiteX43" fmla="*/ 275886 w 635952"/>
                <a:gd name="connsiteY43" fmla="*/ 229433 h 465817"/>
                <a:gd name="connsiteX44" fmla="*/ 274814 w 635952"/>
                <a:gd name="connsiteY44" fmla="*/ 232696 h 465817"/>
                <a:gd name="connsiteX45" fmla="*/ 273860 w 635952"/>
                <a:gd name="connsiteY45" fmla="*/ 235960 h 465817"/>
                <a:gd name="connsiteX46" fmla="*/ 273757 w 635952"/>
                <a:gd name="connsiteY46" fmla="*/ 236465 h 465817"/>
                <a:gd name="connsiteX47" fmla="*/ 182615 w 635952"/>
                <a:gd name="connsiteY47" fmla="*/ 186852 h 465817"/>
                <a:gd name="connsiteX48" fmla="*/ 121438 w 635952"/>
                <a:gd name="connsiteY48" fmla="*/ 311732 h 465817"/>
                <a:gd name="connsiteX49" fmla="*/ 218706 w 635952"/>
                <a:gd name="connsiteY49" fmla="*/ 364711 h 465817"/>
                <a:gd name="connsiteX50" fmla="*/ 212365 w 635952"/>
                <a:gd name="connsiteY50" fmla="*/ 377616 h 465817"/>
                <a:gd name="connsiteX51" fmla="*/ 211898 w 635952"/>
                <a:gd name="connsiteY51" fmla="*/ 378683 h 465817"/>
                <a:gd name="connsiteX52" fmla="*/ 211525 w 635952"/>
                <a:gd name="connsiteY52" fmla="*/ 379750 h 465817"/>
                <a:gd name="connsiteX53" fmla="*/ 211339 w 635952"/>
                <a:gd name="connsiteY53" fmla="*/ 381012 h 465817"/>
                <a:gd name="connsiteX54" fmla="*/ 211152 w 635952"/>
                <a:gd name="connsiteY54" fmla="*/ 382079 h 465817"/>
                <a:gd name="connsiteX55" fmla="*/ 211152 w 635952"/>
                <a:gd name="connsiteY55" fmla="*/ 383244 h 465817"/>
                <a:gd name="connsiteX56" fmla="*/ 211246 w 635952"/>
                <a:gd name="connsiteY56" fmla="*/ 384311 h 465817"/>
                <a:gd name="connsiteX57" fmla="*/ 211432 w 635952"/>
                <a:gd name="connsiteY57" fmla="*/ 385378 h 465817"/>
                <a:gd name="connsiteX58" fmla="*/ 211712 w 635952"/>
                <a:gd name="connsiteY58" fmla="*/ 386543 h 465817"/>
                <a:gd name="connsiteX59" fmla="*/ 212085 w 635952"/>
                <a:gd name="connsiteY59" fmla="*/ 387610 h 465817"/>
                <a:gd name="connsiteX60" fmla="*/ 212458 w 635952"/>
                <a:gd name="connsiteY60" fmla="*/ 388580 h 465817"/>
                <a:gd name="connsiteX61" fmla="*/ 213017 w 635952"/>
                <a:gd name="connsiteY61" fmla="*/ 389551 h 465817"/>
                <a:gd name="connsiteX62" fmla="*/ 213670 w 635952"/>
                <a:gd name="connsiteY62" fmla="*/ 390424 h 465817"/>
                <a:gd name="connsiteX63" fmla="*/ 214416 w 635952"/>
                <a:gd name="connsiteY63" fmla="*/ 391200 h 465817"/>
                <a:gd name="connsiteX64" fmla="*/ 215256 w 635952"/>
                <a:gd name="connsiteY64" fmla="*/ 391976 h 465817"/>
                <a:gd name="connsiteX65" fmla="*/ 216095 w 635952"/>
                <a:gd name="connsiteY65" fmla="*/ 392753 h 465817"/>
                <a:gd name="connsiteX66" fmla="*/ 217121 w 635952"/>
                <a:gd name="connsiteY66" fmla="*/ 393335 h 465817"/>
                <a:gd name="connsiteX67" fmla="*/ 300493 w 635952"/>
                <a:gd name="connsiteY67" fmla="*/ 438843 h 465817"/>
                <a:gd name="connsiteX68" fmla="*/ 301612 w 635952"/>
                <a:gd name="connsiteY68" fmla="*/ 439328 h 465817"/>
                <a:gd name="connsiteX69" fmla="*/ 302638 w 635952"/>
                <a:gd name="connsiteY69" fmla="*/ 439619 h 465817"/>
                <a:gd name="connsiteX70" fmla="*/ 303757 w 635952"/>
                <a:gd name="connsiteY70" fmla="*/ 439910 h 465817"/>
                <a:gd name="connsiteX71" fmla="*/ 304783 w 635952"/>
                <a:gd name="connsiteY71" fmla="*/ 440007 h 465817"/>
                <a:gd name="connsiteX72" fmla="*/ 305809 w 635952"/>
                <a:gd name="connsiteY72" fmla="*/ 440104 h 465817"/>
                <a:gd name="connsiteX73" fmla="*/ 306928 w 635952"/>
                <a:gd name="connsiteY73" fmla="*/ 440007 h 465817"/>
                <a:gd name="connsiteX74" fmla="*/ 307954 w 635952"/>
                <a:gd name="connsiteY74" fmla="*/ 439813 h 465817"/>
                <a:gd name="connsiteX75" fmla="*/ 308980 w 635952"/>
                <a:gd name="connsiteY75" fmla="*/ 439522 h 465817"/>
                <a:gd name="connsiteX76" fmla="*/ 310006 w 635952"/>
                <a:gd name="connsiteY76" fmla="*/ 439134 h 465817"/>
                <a:gd name="connsiteX77" fmla="*/ 310938 w 635952"/>
                <a:gd name="connsiteY77" fmla="*/ 438648 h 465817"/>
                <a:gd name="connsiteX78" fmla="*/ 311778 w 635952"/>
                <a:gd name="connsiteY78" fmla="*/ 438066 h 465817"/>
                <a:gd name="connsiteX79" fmla="*/ 312710 w 635952"/>
                <a:gd name="connsiteY79" fmla="*/ 437387 h 465817"/>
                <a:gd name="connsiteX80" fmla="*/ 313456 w 635952"/>
                <a:gd name="connsiteY80" fmla="*/ 436514 h 465817"/>
                <a:gd name="connsiteX81" fmla="*/ 314202 w 635952"/>
                <a:gd name="connsiteY81" fmla="*/ 435738 h 465817"/>
                <a:gd name="connsiteX82" fmla="*/ 314855 w 635952"/>
                <a:gd name="connsiteY82" fmla="*/ 434767 h 465817"/>
                <a:gd name="connsiteX83" fmla="*/ 315415 w 635952"/>
                <a:gd name="connsiteY83" fmla="*/ 433797 h 465817"/>
                <a:gd name="connsiteX84" fmla="*/ 321663 w 635952"/>
                <a:gd name="connsiteY84" fmla="*/ 420892 h 465817"/>
                <a:gd name="connsiteX85" fmla="*/ 404289 w 635952"/>
                <a:gd name="connsiteY85" fmla="*/ 465817 h 465817"/>
                <a:gd name="connsiteX86" fmla="*/ 431707 w 635952"/>
                <a:gd name="connsiteY86" fmla="*/ 441365 h 465817"/>
                <a:gd name="connsiteX87" fmla="*/ 453809 w 635952"/>
                <a:gd name="connsiteY87" fmla="*/ 453494 h 465817"/>
                <a:gd name="connsiteX88" fmla="*/ 460058 w 635952"/>
                <a:gd name="connsiteY88" fmla="*/ 440686 h 465817"/>
                <a:gd name="connsiteX89" fmla="*/ 468078 w 635952"/>
                <a:gd name="connsiteY89" fmla="*/ 445053 h 465817"/>
                <a:gd name="connsiteX90" fmla="*/ 485983 w 635952"/>
                <a:gd name="connsiteY90" fmla="*/ 408375 h 465817"/>
                <a:gd name="connsiteX91" fmla="*/ 478056 w 635952"/>
                <a:gd name="connsiteY91" fmla="*/ 404008 h 465817"/>
                <a:gd name="connsiteX92" fmla="*/ 481414 w 635952"/>
                <a:gd name="connsiteY92" fmla="*/ 397022 h 465817"/>
                <a:gd name="connsiteX93" fmla="*/ 514520 w 635952"/>
                <a:gd name="connsiteY93" fmla="*/ 367525 h 465817"/>
                <a:gd name="connsiteX94" fmla="*/ 359483 w 635952"/>
                <a:gd name="connsiteY94" fmla="*/ 283130 h 465817"/>
                <a:gd name="connsiteX95" fmla="*/ 360024 w 635952"/>
                <a:gd name="connsiteY95" fmla="*/ 282574 h 465817"/>
                <a:gd name="connsiteX96" fmla="*/ 362288 w 635952"/>
                <a:gd name="connsiteY96" fmla="*/ 280127 h 465817"/>
                <a:gd name="connsiteX97" fmla="*/ 364433 w 635952"/>
                <a:gd name="connsiteY97" fmla="*/ 277330 h 465817"/>
                <a:gd name="connsiteX98" fmla="*/ 366340 w 635952"/>
                <a:gd name="connsiteY98" fmla="*/ 274650 h 465817"/>
                <a:gd name="connsiteX99" fmla="*/ 368008 w 635952"/>
                <a:gd name="connsiteY99" fmla="*/ 271736 h 465817"/>
                <a:gd name="connsiteX100" fmla="*/ 369558 w 635952"/>
                <a:gd name="connsiteY100" fmla="*/ 268590 h 465817"/>
                <a:gd name="connsiteX101" fmla="*/ 370034 w 635952"/>
                <a:gd name="connsiteY101" fmla="*/ 267658 h 465817"/>
                <a:gd name="connsiteX102" fmla="*/ 371226 w 635952"/>
                <a:gd name="connsiteY102" fmla="*/ 264861 h 465817"/>
                <a:gd name="connsiteX103" fmla="*/ 371822 w 635952"/>
                <a:gd name="connsiteY103" fmla="*/ 262763 h 465817"/>
                <a:gd name="connsiteX104" fmla="*/ 372537 w 635952"/>
                <a:gd name="connsiteY104" fmla="*/ 260316 h 465817"/>
                <a:gd name="connsiteX105" fmla="*/ 373133 w 635952"/>
                <a:gd name="connsiteY105" fmla="*/ 257635 h 465817"/>
                <a:gd name="connsiteX106" fmla="*/ 373610 w 635952"/>
                <a:gd name="connsiteY106" fmla="*/ 254489 h 465817"/>
                <a:gd name="connsiteX107" fmla="*/ 373967 w 635952"/>
                <a:gd name="connsiteY107" fmla="*/ 251226 h 465817"/>
                <a:gd name="connsiteX108" fmla="*/ 374086 w 635952"/>
                <a:gd name="connsiteY108" fmla="*/ 247497 h 465817"/>
                <a:gd name="connsiteX109" fmla="*/ 374086 w 635952"/>
                <a:gd name="connsiteY109" fmla="*/ 245632 h 465817"/>
                <a:gd name="connsiteX110" fmla="*/ 373967 w 635952"/>
                <a:gd name="connsiteY110" fmla="*/ 243651 h 465817"/>
                <a:gd name="connsiteX111" fmla="*/ 373729 w 635952"/>
                <a:gd name="connsiteY111" fmla="*/ 241670 h 465817"/>
                <a:gd name="connsiteX112" fmla="*/ 373490 w 635952"/>
                <a:gd name="connsiteY112" fmla="*/ 239689 h 465817"/>
                <a:gd name="connsiteX113" fmla="*/ 373133 w 635952"/>
                <a:gd name="connsiteY113" fmla="*/ 237591 h 465817"/>
                <a:gd name="connsiteX114" fmla="*/ 372656 w 635952"/>
                <a:gd name="connsiteY114" fmla="*/ 235377 h 465817"/>
                <a:gd name="connsiteX115" fmla="*/ 372060 w 635952"/>
                <a:gd name="connsiteY115" fmla="*/ 233279 h 465817"/>
                <a:gd name="connsiteX116" fmla="*/ 371345 w 635952"/>
                <a:gd name="connsiteY116" fmla="*/ 231065 h 465817"/>
                <a:gd name="connsiteX117" fmla="*/ 370511 w 635952"/>
                <a:gd name="connsiteY117" fmla="*/ 228851 h 465817"/>
                <a:gd name="connsiteX118" fmla="*/ 369558 w 635952"/>
                <a:gd name="connsiteY118" fmla="*/ 226637 h 465817"/>
                <a:gd name="connsiteX119" fmla="*/ 368485 w 635952"/>
                <a:gd name="connsiteY119" fmla="*/ 224306 h 465817"/>
                <a:gd name="connsiteX120" fmla="*/ 367293 w 635952"/>
                <a:gd name="connsiteY120" fmla="*/ 221975 h 465817"/>
                <a:gd name="connsiteX121" fmla="*/ 366221 w 635952"/>
                <a:gd name="connsiteY121" fmla="*/ 220344 h 465817"/>
                <a:gd name="connsiteX122" fmla="*/ 365267 w 635952"/>
                <a:gd name="connsiteY122" fmla="*/ 218829 h 465817"/>
                <a:gd name="connsiteX123" fmla="*/ 364076 w 635952"/>
                <a:gd name="connsiteY123" fmla="*/ 217314 h 465817"/>
                <a:gd name="connsiteX124" fmla="*/ 363003 w 635952"/>
                <a:gd name="connsiteY124" fmla="*/ 215682 h 465817"/>
                <a:gd name="connsiteX125" fmla="*/ 361692 w 635952"/>
                <a:gd name="connsiteY125" fmla="*/ 214284 h 465817"/>
                <a:gd name="connsiteX126" fmla="*/ 360381 w 635952"/>
                <a:gd name="connsiteY126" fmla="*/ 212885 h 465817"/>
                <a:gd name="connsiteX127" fmla="*/ 359070 w 635952"/>
                <a:gd name="connsiteY127" fmla="*/ 211487 h 465817"/>
                <a:gd name="connsiteX128" fmla="*/ 357640 w 635952"/>
                <a:gd name="connsiteY128" fmla="*/ 210088 h 465817"/>
                <a:gd name="connsiteX129" fmla="*/ 356210 w 635952"/>
                <a:gd name="connsiteY129" fmla="*/ 208923 h 465817"/>
                <a:gd name="connsiteX130" fmla="*/ 354661 w 635952"/>
                <a:gd name="connsiteY130" fmla="*/ 207758 h 465817"/>
                <a:gd name="connsiteX131" fmla="*/ 353111 w 635952"/>
                <a:gd name="connsiteY131" fmla="*/ 206592 h 465817"/>
                <a:gd name="connsiteX132" fmla="*/ 351443 w 635952"/>
                <a:gd name="connsiteY132" fmla="*/ 205543 h 465817"/>
                <a:gd name="connsiteX133" fmla="*/ 348225 w 635952"/>
                <a:gd name="connsiteY133" fmla="*/ 203562 h 465817"/>
                <a:gd name="connsiteX134" fmla="*/ 344769 w 635952"/>
                <a:gd name="connsiteY134" fmla="*/ 201814 h 465817"/>
                <a:gd name="connsiteX135" fmla="*/ 340287 w 635952"/>
                <a:gd name="connsiteY135" fmla="*/ 100870 h 465817"/>
                <a:gd name="connsiteX136" fmla="*/ 342847 w 635952"/>
                <a:gd name="connsiteY136" fmla="*/ 100798 h 465817"/>
                <a:gd name="connsiteX137" fmla="*/ 355111 w 635952"/>
                <a:gd name="connsiteY137" fmla="*/ 100218 h 465817"/>
                <a:gd name="connsiteX138" fmla="*/ 367149 w 635952"/>
                <a:gd name="connsiteY138" fmla="*/ 99405 h 465817"/>
                <a:gd name="connsiteX139" fmla="*/ 379187 w 635952"/>
                <a:gd name="connsiteY139" fmla="*/ 98360 h 465817"/>
                <a:gd name="connsiteX140" fmla="*/ 391111 w 635952"/>
                <a:gd name="connsiteY140" fmla="*/ 97198 h 465817"/>
                <a:gd name="connsiteX141" fmla="*/ 402808 w 635952"/>
                <a:gd name="connsiteY141" fmla="*/ 95573 h 465817"/>
                <a:gd name="connsiteX142" fmla="*/ 414505 w 635952"/>
                <a:gd name="connsiteY142" fmla="*/ 93947 h 465817"/>
                <a:gd name="connsiteX143" fmla="*/ 425975 w 635952"/>
                <a:gd name="connsiteY143" fmla="*/ 92089 h 465817"/>
                <a:gd name="connsiteX144" fmla="*/ 437217 w 635952"/>
                <a:gd name="connsiteY144" fmla="*/ 90115 h 465817"/>
                <a:gd name="connsiteX145" fmla="*/ 448460 w 635952"/>
                <a:gd name="connsiteY145" fmla="*/ 87676 h 465817"/>
                <a:gd name="connsiteX146" fmla="*/ 459362 w 635952"/>
                <a:gd name="connsiteY146" fmla="*/ 85237 h 465817"/>
                <a:gd name="connsiteX147" fmla="*/ 470264 w 635952"/>
                <a:gd name="connsiteY147" fmla="*/ 82566 h 465817"/>
                <a:gd name="connsiteX148" fmla="*/ 480939 w 635952"/>
                <a:gd name="connsiteY148" fmla="*/ 79779 h 465817"/>
                <a:gd name="connsiteX149" fmla="*/ 491387 w 635952"/>
                <a:gd name="connsiteY149" fmla="*/ 76760 h 465817"/>
                <a:gd name="connsiteX150" fmla="*/ 501721 w 635952"/>
                <a:gd name="connsiteY150" fmla="*/ 73508 h 465817"/>
                <a:gd name="connsiteX151" fmla="*/ 511828 w 635952"/>
                <a:gd name="connsiteY151" fmla="*/ 70141 h 465817"/>
                <a:gd name="connsiteX152" fmla="*/ 521708 w 635952"/>
                <a:gd name="connsiteY152" fmla="*/ 66425 h 465817"/>
                <a:gd name="connsiteX153" fmla="*/ 531474 w 635952"/>
                <a:gd name="connsiteY153" fmla="*/ 62708 h 465817"/>
                <a:gd name="connsiteX154" fmla="*/ 540900 w 635952"/>
                <a:gd name="connsiteY154" fmla="*/ 58760 h 465817"/>
                <a:gd name="connsiteX155" fmla="*/ 550099 w 635952"/>
                <a:gd name="connsiteY155" fmla="*/ 54696 h 465817"/>
                <a:gd name="connsiteX156" fmla="*/ 559184 w 635952"/>
                <a:gd name="connsiteY156" fmla="*/ 50515 h 465817"/>
                <a:gd name="connsiteX157" fmla="*/ 568042 w 635952"/>
                <a:gd name="connsiteY157" fmla="*/ 46102 h 465817"/>
                <a:gd name="connsiteX158" fmla="*/ 576559 w 635952"/>
                <a:gd name="connsiteY158" fmla="*/ 41457 h 465817"/>
                <a:gd name="connsiteX159" fmla="*/ 584962 w 635952"/>
                <a:gd name="connsiteY159" fmla="*/ 36812 h 465817"/>
                <a:gd name="connsiteX160" fmla="*/ 593025 w 635952"/>
                <a:gd name="connsiteY160" fmla="*/ 31935 h 465817"/>
                <a:gd name="connsiteX161" fmla="*/ 600861 w 635952"/>
                <a:gd name="connsiteY161" fmla="*/ 26941 h 465817"/>
                <a:gd name="connsiteX162" fmla="*/ 608356 w 635952"/>
                <a:gd name="connsiteY162" fmla="*/ 21716 h 465817"/>
                <a:gd name="connsiteX163" fmla="*/ 615738 w 635952"/>
                <a:gd name="connsiteY163" fmla="*/ 16606 h 465817"/>
                <a:gd name="connsiteX164" fmla="*/ 622779 w 635952"/>
                <a:gd name="connsiteY164" fmla="*/ 11148 h 465817"/>
                <a:gd name="connsiteX165" fmla="*/ 629479 w 635952"/>
                <a:gd name="connsiteY165" fmla="*/ 5574 h 465817"/>
                <a:gd name="connsiteX166" fmla="*/ 632772 w 635952"/>
                <a:gd name="connsiteY166" fmla="*/ 2787 h 46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635952" h="465817">
                  <a:moveTo>
                    <a:pt x="635952" y="0"/>
                  </a:moveTo>
                  <a:lnTo>
                    <a:pt x="0" y="0"/>
                  </a:lnTo>
                  <a:lnTo>
                    <a:pt x="3293" y="2787"/>
                  </a:lnTo>
                  <a:lnTo>
                    <a:pt x="6473" y="5574"/>
                  </a:lnTo>
                  <a:lnTo>
                    <a:pt x="13287" y="11148"/>
                  </a:lnTo>
                  <a:lnTo>
                    <a:pt x="20328" y="16606"/>
                  </a:lnTo>
                  <a:lnTo>
                    <a:pt x="27596" y="21716"/>
                  </a:lnTo>
                  <a:lnTo>
                    <a:pt x="35204" y="26941"/>
                  </a:lnTo>
                  <a:lnTo>
                    <a:pt x="43040" y="31935"/>
                  </a:lnTo>
                  <a:lnTo>
                    <a:pt x="51103" y="36812"/>
                  </a:lnTo>
                  <a:lnTo>
                    <a:pt x="59393" y="41457"/>
                  </a:lnTo>
                  <a:lnTo>
                    <a:pt x="68024" y="46102"/>
                  </a:lnTo>
                  <a:lnTo>
                    <a:pt x="76882" y="50515"/>
                  </a:lnTo>
                  <a:lnTo>
                    <a:pt x="85853" y="54696"/>
                  </a:lnTo>
                  <a:lnTo>
                    <a:pt x="95052" y="58760"/>
                  </a:lnTo>
                  <a:lnTo>
                    <a:pt x="104705" y="62708"/>
                  </a:lnTo>
                  <a:lnTo>
                    <a:pt x="114358" y="66425"/>
                  </a:lnTo>
                  <a:lnTo>
                    <a:pt x="124124" y="70141"/>
                  </a:lnTo>
                  <a:lnTo>
                    <a:pt x="134345" y="73508"/>
                  </a:lnTo>
                  <a:lnTo>
                    <a:pt x="144566" y="76760"/>
                  </a:lnTo>
                  <a:lnTo>
                    <a:pt x="155127" y="79779"/>
                  </a:lnTo>
                  <a:lnTo>
                    <a:pt x="165802" y="82566"/>
                  </a:lnTo>
                  <a:lnTo>
                    <a:pt x="176590" y="85237"/>
                  </a:lnTo>
                  <a:lnTo>
                    <a:pt x="187606" y="87676"/>
                  </a:lnTo>
                  <a:lnTo>
                    <a:pt x="198735" y="90115"/>
                  </a:lnTo>
                  <a:lnTo>
                    <a:pt x="210092" y="92089"/>
                  </a:lnTo>
                  <a:lnTo>
                    <a:pt x="221561" y="93947"/>
                  </a:lnTo>
                  <a:lnTo>
                    <a:pt x="233145" y="95573"/>
                  </a:lnTo>
                  <a:lnTo>
                    <a:pt x="244955" y="97198"/>
                  </a:lnTo>
                  <a:lnTo>
                    <a:pt x="256766" y="98360"/>
                  </a:lnTo>
                  <a:lnTo>
                    <a:pt x="268917" y="99405"/>
                  </a:lnTo>
                  <a:lnTo>
                    <a:pt x="280955" y="100218"/>
                  </a:lnTo>
                  <a:lnTo>
                    <a:pt x="293161" y="100795"/>
                  </a:lnTo>
                  <a:lnTo>
                    <a:pt x="297814" y="204261"/>
                  </a:lnTo>
                  <a:lnTo>
                    <a:pt x="294835" y="206010"/>
                  </a:lnTo>
                  <a:lnTo>
                    <a:pt x="291975" y="207991"/>
                  </a:lnTo>
                  <a:lnTo>
                    <a:pt x="289472" y="210088"/>
                  </a:lnTo>
                  <a:lnTo>
                    <a:pt x="286969" y="212536"/>
                  </a:lnTo>
                  <a:lnTo>
                    <a:pt x="284705" y="214983"/>
                  </a:lnTo>
                  <a:lnTo>
                    <a:pt x="282560" y="217663"/>
                  </a:lnTo>
                  <a:lnTo>
                    <a:pt x="280653" y="220460"/>
                  </a:lnTo>
                  <a:lnTo>
                    <a:pt x="278866" y="223257"/>
                  </a:lnTo>
                  <a:lnTo>
                    <a:pt x="277316" y="226287"/>
                  </a:lnTo>
                  <a:lnTo>
                    <a:pt x="275886" y="229433"/>
                  </a:lnTo>
                  <a:lnTo>
                    <a:pt x="274814" y="232696"/>
                  </a:lnTo>
                  <a:lnTo>
                    <a:pt x="273860" y="235960"/>
                  </a:lnTo>
                  <a:lnTo>
                    <a:pt x="273757" y="236465"/>
                  </a:lnTo>
                  <a:lnTo>
                    <a:pt x="182615" y="186852"/>
                  </a:lnTo>
                  <a:lnTo>
                    <a:pt x="121438" y="311732"/>
                  </a:lnTo>
                  <a:lnTo>
                    <a:pt x="218706" y="364711"/>
                  </a:lnTo>
                  <a:lnTo>
                    <a:pt x="212365" y="377616"/>
                  </a:lnTo>
                  <a:lnTo>
                    <a:pt x="211898" y="378683"/>
                  </a:lnTo>
                  <a:lnTo>
                    <a:pt x="211525" y="379750"/>
                  </a:lnTo>
                  <a:lnTo>
                    <a:pt x="211339" y="381012"/>
                  </a:lnTo>
                  <a:lnTo>
                    <a:pt x="211152" y="382079"/>
                  </a:lnTo>
                  <a:lnTo>
                    <a:pt x="211152" y="383244"/>
                  </a:lnTo>
                  <a:lnTo>
                    <a:pt x="211246" y="384311"/>
                  </a:lnTo>
                  <a:lnTo>
                    <a:pt x="211432" y="385378"/>
                  </a:lnTo>
                  <a:lnTo>
                    <a:pt x="211712" y="386543"/>
                  </a:lnTo>
                  <a:lnTo>
                    <a:pt x="212085" y="387610"/>
                  </a:lnTo>
                  <a:lnTo>
                    <a:pt x="212458" y="388580"/>
                  </a:lnTo>
                  <a:lnTo>
                    <a:pt x="213017" y="389551"/>
                  </a:lnTo>
                  <a:lnTo>
                    <a:pt x="213670" y="390424"/>
                  </a:lnTo>
                  <a:lnTo>
                    <a:pt x="214416" y="391200"/>
                  </a:lnTo>
                  <a:lnTo>
                    <a:pt x="215256" y="391976"/>
                  </a:lnTo>
                  <a:lnTo>
                    <a:pt x="216095" y="392753"/>
                  </a:lnTo>
                  <a:lnTo>
                    <a:pt x="217121" y="393335"/>
                  </a:lnTo>
                  <a:lnTo>
                    <a:pt x="300493" y="438843"/>
                  </a:lnTo>
                  <a:lnTo>
                    <a:pt x="301612" y="439328"/>
                  </a:lnTo>
                  <a:lnTo>
                    <a:pt x="302638" y="439619"/>
                  </a:lnTo>
                  <a:lnTo>
                    <a:pt x="303757" y="439910"/>
                  </a:lnTo>
                  <a:lnTo>
                    <a:pt x="304783" y="440007"/>
                  </a:lnTo>
                  <a:lnTo>
                    <a:pt x="305809" y="440104"/>
                  </a:lnTo>
                  <a:lnTo>
                    <a:pt x="306928" y="440007"/>
                  </a:lnTo>
                  <a:lnTo>
                    <a:pt x="307954" y="439813"/>
                  </a:lnTo>
                  <a:lnTo>
                    <a:pt x="308980" y="439522"/>
                  </a:lnTo>
                  <a:lnTo>
                    <a:pt x="310006" y="439134"/>
                  </a:lnTo>
                  <a:lnTo>
                    <a:pt x="310938" y="438648"/>
                  </a:lnTo>
                  <a:lnTo>
                    <a:pt x="311778" y="438066"/>
                  </a:lnTo>
                  <a:lnTo>
                    <a:pt x="312710" y="437387"/>
                  </a:lnTo>
                  <a:lnTo>
                    <a:pt x="313456" y="436514"/>
                  </a:lnTo>
                  <a:lnTo>
                    <a:pt x="314202" y="435738"/>
                  </a:lnTo>
                  <a:lnTo>
                    <a:pt x="314855" y="434767"/>
                  </a:lnTo>
                  <a:lnTo>
                    <a:pt x="315415" y="433797"/>
                  </a:lnTo>
                  <a:lnTo>
                    <a:pt x="321663" y="420892"/>
                  </a:lnTo>
                  <a:lnTo>
                    <a:pt x="404289" y="465817"/>
                  </a:lnTo>
                  <a:lnTo>
                    <a:pt x="431707" y="441365"/>
                  </a:lnTo>
                  <a:lnTo>
                    <a:pt x="453809" y="453494"/>
                  </a:lnTo>
                  <a:lnTo>
                    <a:pt x="460058" y="440686"/>
                  </a:lnTo>
                  <a:lnTo>
                    <a:pt x="468078" y="445053"/>
                  </a:lnTo>
                  <a:lnTo>
                    <a:pt x="485983" y="408375"/>
                  </a:lnTo>
                  <a:lnTo>
                    <a:pt x="478056" y="404008"/>
                  </a:lnTo>
                  <a:lnTo>
                    <a:pt x="481414" y="397022"/>
                  </a:lnTo>
                  <a:lnTo>
                    <a:pt x="514520" y="367525"/>
                  </a:lnTo>
                  <a:lnTo>
                    <a:pt x="359483" y="283130"/>
                  </a:lnTo>
                  <a:lnTo>
                    <a:pt x="360024" y="282574"/>
                  </a:lnTo>
                  <a:lnTo>
                    <a:pt x="362288" y="280127"/>
                  </a:lnTo>
                  <a:lnTo>
                    <a:pt x="364433" y="277330"/>
                  </a:lnTo>
                  <a:lnTo>
                    <a:pt x="366340" y="274650"/>
                  </a:lnTo>
                  <a:lnTo>
                    <a:pt x="368008" y="271736"/>
                  </a:lnTo>
                  <a:lnTo>
                    <a:pt x="369558" y="268590"/>
                  </a:lnTo>
                  <a:lnTo>
                    <a:pt x="370034" y="267658"/>
                  </a:lnTo>
                  <a:lnTo>
                    <a:pt x="371226" y="264861"/>
                  </a:lnTo>
                  <a:lnTo>
                    <a:pt x="371822" y="262763"/>
                  </a:lnTo>
                  <a:lnTo>
                    <a:pt x="372537" y="260316"/>
                  </a:lnTo>
                  <a:lnTo>
                    <a:pt x="373133" y="257635"/>
                  </a:lnTo>
                  <a:lnTo>
                    <a:pt x="373610" y="254489"/>
                  </a:lnTo>
                  <a:lnTo>
                    <a:pt x="373967" y="251226"/>
                  </a:lnTo>
                  <a:lnTo>
                    <a:pt x="374086" y="247497"/>
                  </a:lnTo>
                  <a:lnTo>
                    <a:pt x="374086" y="245632"/>
                  </a:lnTo>
                  <a:lnTo>
                    <a:pt x="373967" y="243651"/>
                  </a:lnTo>
                  <a:lnTo>
                    <a:pt x="373729" y="241670"/>
                  </a:lnTo>
                  <a:lnTo>
                    <a:pt x="373490" y="239689"/>
                  </a:lnTo>
                  <a:lnTo>
                    <a:pt x="373133" y="237591"/>
                  </a:lnTo>
                  <a:lnTo>
                    <a:pt x="372656" y="235377"/>
                  </a:lnTo>
                  <a:lnTo>
                    <a:pt x="372060" y="233279"/>
                  </a:lnTo>
                  <a:lnTo>
                    <a:pt x="371345" y="231065"/>
                  </a:lnTo>
                  <a:lnTo>
                    <a:pt x="370511" y="228851"/>
                  </a:lnTo>
                  <a:lnTo>
                    <a:pt x="369558" y="226637"/>
                  </a:lnTo>
                  <a:lnTo>
                    <a:pt x="368485" y="224306"/>
                  </a:lnTo>
                  <a:lnTo>
                    <a:pt x="367293" y="221975"/>
                  </a:lnTo>
                  <a:lnTo>
                    <a:pt x="366221" y="220344"/>
                  </a:lnTo>
                  <a:lnTo>
                    <a:pt x="365267" y="218829"/>
                  </a:lnTo>
                  <a:lnTo>
                    <a:pt x="364076" y="217314"/>
                  </a:lnTo>
                  <a:lnTo>
                    <a:pt x="363003" y="215682"/>
                  </a:lnTo>
                  <a:lnTo>
                    <a:pt x="361692" y="214284"/>
                  </a:lnTo>
                  <a:lnTo>
                    <a:pt x="360381" y="212885"/>
                  </a:lnTo>
                  <a:lnTo>
                    <a:pt x="359070" y="211487"/>
                  </a:lnTo>
                  <a:lnTo>
                    <a:pt x="357640" y="210088"/>
                  </a:lnTo>
                  <a:lnTo>
                    <a:pt x="356210" y="208923"/>
                  </a:lnTo>
                  <a:lnTo>
                    <a:pt x="354661" y="207758"/>
                  </a:lnTo>
                  <a:lnTo>
                    <a:pt x="353111" y="206592"/>
                  </a:lnTo>
                  <a:lnTo>
                    <a:pt x="351443" y="205543"/>
                  </a:lnTo>
                  <a:lnTo>
                    <a:pt x="348225" y="203562"/>
                  </a:lnTo>
                  <a:lnTo>
                    <a:pt x="344769" y="201814"/>
                  </a:lnTo>
                  <a:lnTo>
                    <a:pt x="340287" y="100870"/>
                  </a:lnTo>
                  <a:lnTo>
                    <a:pt x="342847" y="100798"/>
                  </a:lnTo>
                  <a:lnTo>
                    <a:pt x="355111" y="100218"/>
                  </a:lnTo>
                  <a:lnTo>
                    <a:pt x="367149" y="99405"/>
                  </a:lnTo>
                  <a:lnTo>
                    <a:pt x="379187" y="98360"/>
                  </a:lnTo>
                  <a:lnTo>
                    <a:pt x="391111" y="97198"/>
                  </a:lnTo>
                  <a:lnTo>
                    <a:pt x="402808" y="95573"/>
                  </a:lnTo>
                  <a:lnTo>
                    <a:pt x="414505" y="93947"/>
                  </a:lnTo>
                  <a:lnTo>
                    <a:pt x="425975" y="92089"/>
                  </a:lnTo>
                  <a:lnTo>
                    <a:pt x="437217" y="90115"/>
                  </a:lnTo>
                  <a:lnTo>
                    <a:pt x="448460" y="87676"/>
                  </a:lnTo>
                  <a:lnTo>
                    <a:pt x="459362" y="85237"/>
                  </a:lnTo>
                  <a:lnTo>
                    <a:pt x="470264" y="82566"/>
                  </a:lnTo>
                  <a:lnTo>
                    <a:pt x="480939" y="79779"/>
                  </a:lnTo>
                  <a:lnTo>
                    <a:pt x="491387" y="76760"/>
                  </a:lnTo>
                  <a:lnTo>
                    <a:pt x="501721" y="73508"/>
                  </a:lnTo>
                  <a:lnTo>
                    <a:pt x="511828" y="70141"/>
                  </a:lnTo>
                  <a:lnTo>
                    <a:pt x="521708" y="66425"/>
                  </a:lnTo>
                  <a:lnTo>
                    <a:pt x="531474" y="62708"/>
                  </a:lnTo>
                  <a:lnTo>
                    <a:pt x="540900" y="58760"/>
                  </a:lnTo>
                  <a:lnTo>
                    <a:pt x="550099" y="54696"/>
                  </a:lnTo>
                  <a:lnTo>
                    <a:pt x="559184" y="50515"/>
                  </a:lnTo>
                  <a:lnTo>
                    <a:pt x="568042" y="46102"/>
                  </a:lnTo>
                  <a:lnTo>
                    <a:pt x="576559" y="41457"/>
                  </a:lnTo>
                  <a:lnTo>
                    <a:pt x="584962" y="36812"/>
                  </a:lnTo>
                  <a:lnTo>
                    <a:pt x="593025" y="31935"/>
                  </a:lnTo>
                  <a:lnTo>
                    <a:pt x="600861" y="26941"/>
                  </a:lnTo>
                  <a:lnTo>
                    <a:pt x="608356" y="21716"/>
                  </a:lnTo>
                  <a:lnTo>
                    <a:pt x="615738" y="16606"/>
                  </a:lnTo>
                  <a:lnTo>
                    <a:pt x="622779" y="11148"/>
                  </a:lnTo>
                  <a:lnTo>
                    <a:pt x="629479" y="5574"/>
                  </a:lnTo>
                  <a:lnTo>
                    <a:pt x="632772" y="2787"/>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45" name="TextBox 144">
              <a:extLst>
                <a:ext uri="{FF2B5EF4-FFF2-40B4-BE49-F238E27FC236}">
                  <a16:creationId xmlns:a16="http://schemas.microsoft.com/office/drawing/2014/main" id="{4F86402B-6A9F-4BAC-B405-3BA3BDC96DFE}"/>
                </a:ext>
              </a:extLst>
            </p:cNvPr>
            <p:cNvSpPr txBox="1"/>
            <p:nvPr/>
          </p:nvSpPr>
          <p:spPr>
            <a:xfrm>
              <a:off x="4833356" y="5586150"/>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Surveillance</a:t>
              </a:r>
            </a:p>
          </p:txBody>
        </p:sp>
      </p:grpSp>
      <p:grpSp>
        <p:nvGrpSpPr>
          <p:cNvPr id="146" name="Smart grids">
            <a:extLst>
              <a:ext uri="{FF2B5EF4-FFF2-40B4-BE49-F238E27FC236}">
                <a16:creationId xmlns:a16="http://schemas.microsoft.com/office/drawing/2014/main" id="{C63A2416-A0BC-43AB-B91A-D620F46B01DC}"/>
              </a:ext>
            </a:extLst>
          </p:cNvPr>
          <p:cNvGrpSpPr/>
          <p:nvPr/>
        </p:nvGrpSpPr>
        <p:grpSpPr>
          <a:xfrm>
            <a:off x="5904634" y="5701859"/>
            <a:ext cx="968599" cy="607536"/>
            <a:chOff x="5904634" y="5701859"/>
            <a:chExt cx="968599" cy="607536"/>
          </a:xfrm>
        </p:grpSpPr>
        <p:sp>
          <p:nvSpPr>
            <p:cNvPr id="147" name="Freeform: Shape 146">
              <a:extLst>
                <a:ext uri="{FF2B5EF4-FFF2-40B4-BE49-F238E27FC236}">
                  <a16:creationId xmlns:a16="http://schemas.microsoft.com/office/drawing/2014/main" id="{BF845091-48CA-424E-9D3B-0D5CCB053DD1}"/>
                </a:ext>
              </a:extLst>
            </p:cNvPr>
            <p:cNvSpPr/>
            <p:nvPr/>
          </p:nvSpPr>
          <p:spPr bwMode="auto">
            <a:xfrm>
              <a:off x="5978744" y="5701859"/>
              <a:ext cx="832474" cy="378179"/>
            </a:xfrm>
            <a:custGeom>
              <a:avLst/>
              <a:gdLst>
                <a:gd name="connsiteX0" fmla="*/ 728312 w 832474"/>
                <a:gd name="connsiteY0" fmla="*/ 273951 h 378179"/>
                <a:gd name="connsiteX1" fmla="*/ 649912 w 832474"/>
                <a:gd name="connsiteY1" fmla="*/ 330472 h 378179"/>
                <a:gd name="connsiteX2" fmla="*/ 737315 w 832474"/>
                <a:gd name="connsiteY2" fmla="*/ 330472 h 378179"/>
                <a:gd name="connsiteX3" fmla="*/ 208592 w 832474"/>
                <a:gd name="connsiteY3" fmla="*/ 273951 h 378179"/>
                <a:gd name="connsiteX4" fmla="*/ 130191 w 832474"/>
                <a:gd name="connsiteY4" fmla="*/ 330472 h 378179"/>
                <a:gd name="connsiteX5" fmla="*/ 217595 w 832474"/>
                <a:gd name="connsiteY5" fmla="*/ 330472 h 378179"/>
                <a:gd name="connsiteX6" fmla="*/ 633136 w 832474"/>
                <a:gd name="connsiteY6" fmla="*/ 213971 h 378179"/>
                <a:gd name="connsiteX7" fmla="*/ 615539 w 832474"/>
                <a:gd name="connsiteY7" fmla="*/ 324450 h 378179"/>
                <a:gd name="connsiteX8" fmla="*/ 699479 w 832474"/>
                <a:gd name="connsiteY8" fmla="*/ 264231 h 378179"/>
                <a:gd name="connsiteX9" fmla="*/ 113415 w 832474"/>
                <a:gd name="connsiteY9" fmla="*/ 213971 h 378179"/>
                <a:gd name="connsiteX10" fmla="*/ 95818 w 832474"/>
                <a:gd name="connsiteY10" fmla="*/ 324450 h 378179"/>
                <a:gd name="connsiteX11" fmla="*/ 179759 w 832474"/>
                <a:gd name="connsiteY11" fmla="*/ 264231 h 378179"/>
                <a:gd name="connsiteX12" fmla="*/ 710836 w 832474"/>
                <a:gd name="connsiteY12" fmla="*/ 164231 h 378179"/>
                <a:gd name="connsiteX13" fmla="*/ 656921 w 832474"/>
                <a:gd name="connsiteY13" fmla="*/ 200394 h 378179"/>
                <a:gd name="connsiteX14" fmla="*/ 724327 w 832474"/>
                <a:gd name="connsiteY14" fmla="*/ 248926 h 378179"/>
                <a:gd name="connsiteX15" fmla="*/ 191116 w 832474"/>
                <a:gd name="connsiteY15" fmla="*/ 164231 h 378179"/>
                <a:gd name="connsiteX16" fmla="*/ 137200 w 832474"/>
                <a:gd name="connsiteY16" fmla="*/ 200394 h 378179"/>
                <a:gd name="connsiteX17" fmla="*/ 204606 w 832474"/>
                <a:gd name="connsiteY17" fmla="*/ 248926 h 378179"/>
                <a:gd name="connsiteX18" fmla="*/ 125029 w 832474"/>
                <a:gd name="connsiteY18" fmla="*/ 141055 h 378179"/>
                <a:gd name="connsiteX19" fmla="*/ 118293 w 832474"/>
                <a:gd name="connsiteY19" fmla="*/ 183346 h 378179"/>
                <a:gd name="connsiteX20" fmla="*/ 168089 w 832474"/>
                <a:gd name="connsiteY20" fmla="*/ 151657 h 378179"/>
                <a:gd name="connsiteX21" fmla="*/ 162693 w 832474"/>
                <a:gd name="connsiteY21" fmla="*/ 147378 h 378179"/>
                <a:gd name="connsiteX22" fmla="*/ 129478 w 832474"/>
                <a:gd name="connsiteY22" fmla="*/ 142395 h 378179"/>
                <a:gd name="connsiteX23" fmla="*/ 672251 w 832474"/>
                <a:gd name="connsiteY23" fmla="*/ 139318 h 378179"/>
                <a:gd name="connsiteX24" fmla="*/ 644276 w 832474"/>
                <a:gd name="connsiteY24" fmla="*/ 144031 h 378179"/>
                <a:gd name="connsiteX25" fmla="*/ 638014 w 832474"/>
                <a:gd name="connsiteY25" fmla="*/ 183346 h 378179"/>
                <a:gd name="connsiteX26" fmla="*/ 687810 w 832474"/>
                <a:gd name="connsiteY26" fmla="*/ 151657 h 378179"/>
                <a:gd name="connsiteX27" fmla="*/ 645934 w 832474"/>
                <a:gd name="connsiteY27" fmla="*/ 133619 h 378179"/>
                <a:gd name="connsiteX28" fmla="*/ 644829 w 832474"/>
                <a:gd name="connsiteY28" fmla="*/ 140561 h 378179"/>
                <a:gd name="connsiteX29" fmla="*/ 669147 w 832474"/>
                <a:gd name="connsiteY29" fmla="*/ 136856 h 378179"/>
                <a:gd name="connsiteX30" fmla="*/ 665066 w 832474"/>
                <a:gd name="connsiteY30" fmla="*/ 133619 h 378179"/>
                <a:gd name="connsiteX31" fmla="*/ 126213 w 832474"/>
                <a:gd name="connsiteY31" fmla="*/ 133619 h 378179"/>
                <a:gd name="connsiteX32" fmla="*/ 125746 w 832474"/>
                <a:gd name="connsiteY32" fmla="*/ 136556 h 378179"/>
                <a:gd name="connsiteX33" fmla="*/ 155354 w 832474"/>
                <a:gd name="connsiteY33" fmla="*/ 141557 h 378179"/>
                <a:gd name="connsiteX34" fmla="*/ 145346 w 832474"/>
                <a:gd name="connsiteY34" fmla="*/ 133619 h 378179"/>
                <a:gd name="connsiteX35" fmla="*/ 524295 w 832474"/>
                <a:gd name="connsiteY35" fmla="*/ 124561 h 378179"/>
                <a:gd name="connsiteX36" fmla="*/ 508093 w 832474"/>
                <a:gd name="connsiteY36" fmla="*/ 128618 h 378179"/>
                <a:gd name="connsiteX37" fmla="*/ 440258 w 832474"/>
                <a:gd name="connsiteY37" fmla="*/ 142806 h 378179"/>
                <a:gd name="connsiteX38" fmla="*/ 428225 w 832474"/>
                <a:gd name="connsiteY38" fmla="*/ 144787 h 378179"/>
                <a:gd name="connsiteX39" fmla="*/ 470777 w 832474"/>
                <a:gd name="connsiteY39" fmla="*/ 151173 h 378179"/>
                <a:gd name="connsiteX40" fmla="*/ 588721 w 832474"/>
                <a:gd name="connsiteY40" fmla="*/ 149108 h 378179"/>
                <a:gd name="connsiteX41" fmla="*/ 625947 w 832474"/>
                <a:gd name="connsiteY41" fmla="*/ 143437 h 378179"/>
                <a:gd name="connsiteX42" fmla="*/ 627511 w 832474"/>
                <a:gd name="connsiteY42" fmla="*/ 133619 h 378179"/>
                <a:gd name="connsiteX43" fmla="*/ 532512 w 832474"/>
                <a:gd name="connsiteY43" fmla="*/ 133619 h 378179"/>
                <a:gd name="connsiteX44" fmla="*/ 47364 w 832474"/>
                <a:gd name="connsiteY44" fmla="*/ 117665 h 378179"/>
                <a:gd name="connsiteX45" fmla="*/ 47364 w 832474"/>
                <a:gd name="connsiteY45" fmla="*/ 119518 h 378179"/>
                <a:gd name="connsiteX46" fmla="*/ 53519 w 832474"/>
                <a:gd name="connsiteY46" fmla="*/ 119518 h 378179"/>
                <a:gd name="connsiteX47" fmla="*/ 552203 w 832474"/>
                <a:gd name="connsiteY47" fmla="*/ 117574 h 378179"/>
                <a:gd name="connsiteX48" fmla="*/ 544438 w 832474"/>
                <a:gd name="connsiteY48" fmla="*/ 119518 h 378179"/>
                <a:gd name="connsiteX49" fmla="*/ 552203 w 832474"/>
                <a:gd name="connsiteY49" fmla="*/ 119518 h 378179"/>
                <a:gd name="connsiteX50" fmla="*/ 276975 w 832474"/>
                <a:gd name="connsiteY50" fmla="*/ 115805 h 378179"/>
                <a:gd name="connsiteX51" fmla="*/ 276974 w 832474"/>
                <a:gd name="connsiteY51" fmla="*/ 119518 h 378179"/>
                <a:gd name="connsiteX52" fmla="*/ 288945 w 832474"/>
                <a:gd name="connsiteY52" fmla="*/ 119518 h 378179"/>
                <a:gd name="connsiteX53" fmla="*/ 781813 w 832474"/>
                <a:gd name="connsiteY53" fmla="*/ 115700 h 378179"/>
                <a:gd name="connsiteX54" fmla="*/ 766085 w 832474"/>
                <a:gd name="connsiteY54" fmla="*/ 119518 h 378179"/>
                <a:gd name="connsiteX55" fmla="*/ 781813 w 832474"/>
                <a:gd name="connsiteY55" fmla="*/ 119518 h 378179"/>
                <a:gd name="connsiteX56" fmla="*/ 168008 w 832474"/>
                <a:gd name="connsiteY56" fmla="*/ 82426 h 378179"/>
                <a:gd name="connsiteX57" fmla="*/ 144064 w 832474"/>
                <a:gd name="connsiteY57" fmla="*/ 103607 h 378179"/>
                <a:gd name="connsiteX58" fmla="*/ 166693 w 832474"/>
                <a:gd name="connsiteY58" fmla="*/ 119518 h 378179"/>
                <a:gd name="connsiteX59" fmla="*/ 183994 w 832474"/>
                <a:gd name="connsiteY59" fmla="*/ 119518 h 378179"/>
                <a:gd name="connsiteX60" fmla="*/ 178333 w 832474"/>
                <a:gd name="connsiteY60" fmla="*/ 83975 h 378179"/>
                <a:gd name="connsiteX61" fmla="*/ 655095 w 832474"/>
                <a:gd name="connsiteY61" fmla="*/ 79929 h 378179"/>
                <a:gd name="connsiteX62" fmla="*/ 654472 w 832474"/>
                <a:gd name="connsiteY62" fmla="*/ 80019 h 378179"/>
                <a:gd name="connsiteX63" fmla="*/ 654389 w 832474"/>
                <a:gd name="connsiteY63" fmla="*/ 80541 h 378179"/>
                <a:gd name="connsiteX64" fmla="*/ 135153 w 832474"/>
                <a:gd name="connsiteY64" fmla="*/ 77498 h 378179"/>
                <a:gd name="connsiteX65" fmla="*/ 134668 w 832474"/>
                <a:gd name="connsiteY65" fmla="*/ 80541 h 378179"/>
                <a:gd name="connsiteX66" fmla="*/ 137733 w 832474"/>
                <a:gd name="connsiteY66" fmla="*/ 77885 h 378179"/>
                <a:gd name="connsiteX67" fmla="*/ 696562 w 832474"/>
                <a:gd name="connsiteY67" fmla="*/ 74612 h 378179"/>
                <a:gd name="connsiteX68" fmla="*/ 663785 w 832474"/>
                <a:gd name="connsiteY68" fmla="*/ 103607 h 378179"/>
                <a:gd name="connsiteX69" fmla="*/ 686413 w 832474"/>
                <a:gd name="connsiteY69" fmla="*/ 119518 h 378179"/>
                <a:gd name="connsiteX70" fmla="*/ 703714 w 832474"/>
                <a:gd name="connsiteY70" fmla="*/ 119518 h 378179"/>
                <a:gd name="connsiteX71" fmla="*/ 176841 w 832474"/>
                <a:gd name="connsiteY71" fmla="*/ 74612 h 378179"/>
                <a:gd name="connsiteX72" fmla="*/ 172145 w 832474"/>
                <a:gd name="connsiteY72" fmla="*/ 78767 h 378179"/>
                <a:gd name="connsiteX73" fmla="*/ 177651 w 832474"/>
                <a:gd name="connsiteY73" fmla="*/ 79697 h 378179"/>
                <a:gd name="connsiteX74" fmla="*/ 656127 w 832474"/>
                <a:gd name="connsiteY74" fmla="*/ 69630 h 378179"/>
                <a:gd name="connsiteX75" fmla="*/ 654922 w 832474"/>
                <a:gd name="connsiteY75" fmla="*/ 77195 h 378179"/>
                <a:gd name="connsiteX76" fmla="*/ 658812 w 832474"/>
                <a:gd name="connsiteY76" fmla="*/ 76708 h 378179"/>
                <a:gd name="connsiteX77" fmla="*/ 666979 w 832474"/>
                <a:gd name="connsiteY77" fmla="*/ 69630 h 378179"/>
                <a:gd name="connsiteX78" fmla="*/ 136406 w 832474"/>
                <a:gd name="connsiteY78" fmla="*/ 69630 h 378179"/>
                <a:gd name="connsiteX79" fmla="*/ 135925 w 832474"/>
                <a:gd name="connsiteY79" fmla="*/ 72649 h 378179"/>
                <a:gd name="connsiteX80" fmla="*/ 142494 w 832474"/>
                <a:gd name="connsiteY80" fmla="*/ 73759 h 378179"/>
                <a:gd name="connsiteX81" fmla="*/ 147258 w 832474"/>
                <a:gd name="connsiteY81" fmla="*/ 69630 h 378179"/>
                <a:gd name="connsiteX82" fmla="*/ 306586 w 832474"/>
                <a:gd name="connsiteY82" fmla="*/ 62328 h 378179"/>
                <a:gd name="connsiteX83" fmla="*/ 299962 w 832474"/>
                <a:gd name="connsiteY83" fmla="*/ 69630 h 378179"/>
                <a:gd name="connsiteX84" fmla="*/ 194471 w 832474"/>
                <a:gd name="connsiteY84" fmla="*/ 69630 h 378179"/>
                <a:gd name="connsiteX85" fmla="*/ 196584 w 832474"/>
                <a:gd name="connsiteY85" fmla="*/ 82895 h 378179"/>
                <a:gd name="connsiteX86" fmla="*/ 199305 w 832474"/>
                <a:gd name="connsiteY86" fmla="*/ 83355 h 378179"/>
                <a:gd name="connsiteX87" fmla="*/ 352418 w 832474"/>
                <a:gd name="connsiteY87" fmla="*/ 84240 h 378179"/>
                <a:gd name="connsiteX88" fmla="*/ 372743 w 832474"/>
                <a:gd name="connsiteY88" fmla="*/ 82010 h 378179"/>
                <a:gd name="connsiteX89" fmla="*/ 381961 w 832474"/>
                <a:gd name="connsiteY89" fmla="*/ 83936 h 378179"/>
                <a:gd name="connsiteX90" fmla="*/ 370995 w 832474"/>
                <a:gd name="connsiteY90" fmla="*/ 85393 h 378179"/>
                <a:gd name="connsiteX91" fmla="*/ 209902 w 832474"/>
                <a:gd name="connsiteY91" fmla="*/ 88711 h 378179"/>
                <a:gd name="connsiteX92" fmla="*/ 197207 w 832474"/>
                <a:gd name="connsiteY92" fmla="*/ 86807 h 378179"/>
                <a:gd name="connsiteX93" fmla="*/ 202417 w 832474"/>
                <a:gd name="connsiteY93" fmla="*/ 119518 h 378179"/>
                <a:gd name="connsiteX94" fmla="*/ 231204 w 832474"/>
                <a:gd name="connsiteY94" fmla="*/ 119518 h 378179"/>
                <a:gd name="connsiteX95" fmla="*/ 231204 w 832474"/>
                <a:gd name="connsiteY95" fmla="*/ 111306 h 378179"/>
                <a:gd name="connsiteX96" fmla="*/ 238645 w 832474"/>
                <a:gd name="connsiteY96" fmla="*/ 103865 h 378179"/>
                <a:gd name="connsiteX97" fmla="*/ 246086 w 832474"/>
                <a:gd name="connsiteY97" fmla="*/ 111306 h 378179"/>
                <a:gd name="connsiteX98" fmla="*/ 246085 w 832474"/>
                <a:gd name="connsiteY98" fmla="*/ 119518 h 378179"/>
                <a:gd name="connsiteX99" fmla="*/ 262093 w 832474"/>
                <a:gd name="connsiteY99" fmla="*/ 119518 h 378179"/>
                <a:gd name="connsiteX100" fmla="*/ 262093 w 832474"/>
                <a:gd name="connsiteY100" fmla="*/ 111306 h 378179"/>
                <a:gd name="connsiteX101" fmla="*/ 269534 w 832474"/>
                <a:gd name="connsiteY101" fmla="*/ 103865 h 378179"/>
                <a:gd name="connsiteX102" fmla="*/ 276821 w 832474"/>
                <a:gd name="connsiteY102" fmla="*/ 111152 h 378179"/>
                <a:gd name="connsiteX103" fmla="*/ 303939 w 832474"/>
                <a:gd name="connsiteY103" fmla="*/ 119518 h 378179"/>
                <a:gd name="connsiteX104" fmla="*/ 312754 w 832474"/>
                <a:gd name="connsiteY104" fmla="*/ 119518 h 378179"/>
                <a:gd name="connsiteX105" fmla="*/ 310826 w 832474"/>
                <a:gd name="connsiteY105" fmla="*/ 121643 h 378179"/>
                <a:gd name="connsiteX106" fmla="*/ 345690 w 832474"/>
                <a:gd name="connsiteY106" fmla="*/ 132399 h 378179"/>
                <a:gd name="connsiteX107" fmla="*/ 418822 w 832474"/>
                <a:gd name="connsiteY107" fmla="*/ 143375 h 378179"/>
                <a:gd name="connsiteX108" fmla="*/ 421706 w 832474"/>
                <a:gd name="connsiteY108" fmla="*/ 142955 h 378179"/>
                <a:gd name="connsiteX109" fmla="*/ 519971 w 832474"/>
                <a:gd name="connsiteY109" fmla="*/ 119794 h 378179"/>
                <a:gd name="connsiteX110" fmla="*/ 519720 w 832474"/>
                <a:gd name="connsiteY110" fmla="*/ 119518 h 378179"/>
                <a:gd name="connsiteX111" fmla="*/ 521142 w 832474"/>
                <a:gd name="connsiteY111" fmla="*/ 119518 h 378179"/>
                <a:gd name="connsiteX112" fmla="*/ 552203 w 832474"/>
                <a:gd name="connsiteY112" fmla="*/ 112197 h 378179"/>
                <a:gd name="connsiteX113" fmla="*/ 552203 w 832474"/>
                <a:gd name="connsiteY113" fmla="*/ 111306 h 378179"/>
                <a:gd name="connsiteX114" fmla="*/ 559644 w 832474"/>
                <a:gd name="connsiteY114" fmla="*/ 103865 h 378179"/>
                <a:gd name="connsiteX115" fmla="*/ 567085 w 832474"/>
                <a:gd name="connsiteY115" fmla="*/ 111306 h 378179"/>
                <a:gd name="connsiteX116" fmla="*/ 567084 w 832474"/>
                <a:gd name="connsiteY116" fmla="*/ 119518 h 378179"/>
                <a:gd name="connsiteX117" fmla="*/ 583092 w 832474"/>
                <a:gd name="connsiteY117" fmla="*/ 119518 h 378179"/>
                <a:gd name="connsiteX118" fmla="*/ 583092 w 832474"/>
                <a:gd name="connsiteY118" fmla="*/ 111306 h 378179"/>
                <a:gd name="connsiteX119" fmla="*/ 590533 w 832474"/>
                <a:gd name="connsiteY119" fmla="*/ 103865 h 378179"/>
                <a:gd name="connsiteX120" fmla="*/ 597974 w 832474"/>
                <a:gd name="connsiteY120" fmla="*/ 111306 h 378179"/>
                <a:gd name="connsiteX121" fmla="*/ 597973 w 832474"/>
                <a:gd name="connsiteY121" fmla="*/ 119518 h 378179"/>
                <a:gd name="connsiteX122" fmla="*/ 629757 w 832474"/>
                <a:gd name="connsiteY122" fmla="*/ 119518 h 378179"/>
                <a:gd name="connsiteX123" fmla="*/ 635614 w 832474"/>
                <a:gd name="connsiteY123" fmla="*/ 82748 h 378179"/>
                <a:gd name="connsiteX124" fmla="*/ 575416 w 832474"/>
                <a:gd name="connsiteY124" fmla="*/ 91458 h 378179"/>
                <a:gd name="connsiteX125" fmla="*/ 351360 w 832474"/>
                <a:gd name="connsiteY125" fmla="*/ 76219 h 378179"/>
                <a:gd name="connsiteX126" fmla="*/ 521075 w 832474"/>
                <a:gd name="connsiteY126" fmla="*/ 57022 h 378179"/>
                <a:gd name="connsiteX127" fmla="*/ 501608 w 832474"/>
                <a:gd name="connsiteY127" fmla="*/ 61896 h 378179"/>
                <a:gd name="connsiteX128" fmla="*/ 433772 w 832474"/>
                <a:gd name="connsiteY128" fmla="*/ 76085 h 378179"/>
                <a:gd name="connsiteX129" fmla="*/ 408510 w 832474"/>
                <a:gd name="connsiteY129" fmla="*/ 80242 h 378179"/>
                <a:gd name="connsiteX130" fmla="*/ 455114 w 832474"/>
                <a:gd name="connsiteY130" fmla="*/ 87833 h 378179"/>
                <a:gd name="connsiteX131" fmla="*/ 557815 w 832474"/>
                <a:gd name="connsiteY131" fmla="*/ 89354 h 378179"/>
                <a:gd name="connsiteX132" fmla="*/ 636123 w 832474"/>
                <a:gd name="connsiteY132" fmla="*/ 79549 h 378179"/>
                <a:gd name="connsiteX133" fmla="*/ 637703 w 832474"/>
                <a:gd name="connsiteY133" fmla="*/ 69630 h 378179"/>
                <a:gd name="connsiteX134" fmla="*/ 532512 w 832474"/>
                <a:gd name="connsiteY134" fmla="*/ 69630 h 378179"/>
                <a:gd name="connsiteX135" fmla="*/ 781813 w 832474"/>
                <a:gd name="connsiteY135" fmla="*/ 54010 h 378179"/>
                <a:gd name="connsiteX136" fmla="*/ 775434 w 832474"/>
                <a:gd name="connsiteY136" fmla="*/ 55529 h 378179"/>
                <a:gd name="connsiteX137" fmla="*/ 781813 w 832474"/>
                <a:gd name="connsiteY137" fmla="*/ 55529 h 378179"/>
                <a:gd name="connsiteX138" fmla="*/ 276975 w 832474"/>
                <a:gd name="connsiteY138" fmla="*/ 53142 h 378179"/>
                <a:gd name="connsiteX139" fmla="*/ 276974 w 832474"/>
                <a:gd name="connsiteY139" fmla="*/ 55529 h 378179"/>
                <a:gd name="connsiteX140" fmla="*/ 284667 w 832474"/>
                <a:gd name="connsiteY140" fmla="*/ 55529 h 378179"/>
                <a:gd name="connsiteX141" fmla="*/ 47364 w 832474"/>
                <a:gd name="connsiteY141" fmla="*/ 52897 h 378179"/>
                <a:gd name="connsiteX142" fmla="*/ 47364 w 832474"/>
                <a:gd name="connsiteY142" fmla="*/ 55529 h 378179"/>
                <a:gd name="connsiteX143" fmla="*/ 56104 w 832474"/>
                <a:gd name="connsiteY143" fmla="*/ 55529 h 378179"/>
                <a:gd name="connsiteX144" fmla="*/ 552203 w 832474"/>
                <a:gd name="connsiteY144" fmla="*/ 49229 h 378179"/>
                <a:gd name="connsiteX145" fmla="*/ 527040 w 832474"/>
                <a:gd name="connsiteY145" fmla="*/ 55529 h 378179"/>
                <a:gd name="connsiteX146" fmla="*/ 552203 w 832474"/>
                <a:gd name="connsiteY146" fmla="*/ 55529 h 378179"/>
                <a:gd name="connsiteX147" fmla="*/ 664381 w 832474"/>
                <a:gd name="connsiteY147" fmla="*/ 17804 h 378179"/>
                <a:gd name="connsiteX148" fmla="*/ 658373 w 832474"/>
                <a:gd name="connsiteY148" fmla="*/ 55529 h 378179"/>
                <a:gd name="connsiteX149" fmla="*/ 683249 w 832474"/>
                <a:gd name="connsiteY149" fmla="*/ 55529 h 378179"/>
                <a:gd name="connsiteX150" fmla="*/ 691928 w 832474"/>
                <a:gd name="connsiteY150" fmla="*/ 48006 h 378179"/>
                <a:gd name="connsiteX151" fmla="*/ 692291 w 832474"/>
                <a:gd name="connsiteY151" fmla="*/ 47799 h 378179"/>
                <a:gd name="connsiteX152" fmla="*/ 687513 w 832474"/>
                <a:gd name="connsiteY152" fmla="*/ 17804 h 378179"/>
                <a:gd name="connsiteX153" fmla="*/ 144661 w 832474"/>
                <a:gd name="connsiteY153" fmla="*/ 17804 h 378179"/>
                <a:gd name="connsiteX154" fmla="*/ 138652 w 832474"/>
                <a:gd name="connsiteY154" fmla="*/ 55529 h 378179"/>
                <a:gd name="connsiteX155" fmla="*/ 163528 w 832474"/>
                <a:gd name="connsiteY155" fmla="*/ 55529 h 378179"/>
                <a:gd name="connsiteX156" fmla="*/ 172208 w 832474"/>
                <a:gd name="connsiteY156" fmla="*/ 48006 h 378179"/>
                <a:gd name="connsiteX157" fmla="*/ 172570 w 832474"/>
                <a:gd name="connsiteY157" fmla="*/ 47799 h 378179"/>
                <a:gd name="connsiteX158" fmla="*/ 167793 w 832474"/>
                <a:gd name="connsiteY158" fmla="*/ 17804 h 378179"/>
                <a:gd name="connsiteX159" fmla="*/ 129074 w 832474"/>
                <a:gd name="connsiteY159" fmla="*/ 0 h 378179"/>
                <a:gd name="connsiteX160" fmla="*/ 134401 w 832474"/>
                <a:gd name="connsiteY160" fmla="*/ 0 h 378179"/>
                <a:gd name="connsiteX161" fmla="*/ 147497 w 832474"/>
                <a:gd name="connsiteY161" fmla="*/ 0 h 378179"/>
                <a:gd name="connsiteX162" fmla="*/ 164957 w 832474"/>
                <a:gd name="connsiteY162" fmla="*/ 0 h 378179"/>
                <a:gd name="connsiteX163" fmla="*/ 176295 w 832474"/>
                <a:gd name="connsiteY163" fmla="*/ 0 h 378179"/>
                <a:gd name="connsiteX164" fmla="*/ 183380 w 832474"/>
                <a:gd name="connsiteY164" fmla="*/ 0 h 378179"/>
                <a:gd name="connsiteX165" fmla="*/ 192224 w 832474"/>
                <a:gd name="connsiteY165" fmla="*/ 55529 h 378179"/>
                <a:gd name="connsiteX166" fmla="*/ 231204 w 832474"/>
                <a:gd name="connsiteY166" fmla="*/ 55529 h 378179"/>
                <a:gd name="connsiteX167" fmla="*/ 231204 w 832474"/>
                <a:gd name="connsiteY167" fmla="*/ 48155 h 378179"/>
                <a:gd name="connsiteX168" fmla="*/ 238645 w 832474"/>
                <a:gd name="connsiteY168" fmla="*/ 40714 h 378179"/>
                <a:gd name="connsiteX169" fmla="*/ 246086 w 832474"/>
                <a:gd name="connsiteY169" fmla="*/ 48155 h 378179"/>
                <a:gd name="connsiteX170" fmla="*/ 246085 w 832474"/>
                <a:gd name="connsiteY170" fmla="*/ 55529 h 378179"/>
                <a:gd name="connsiteX171" fmla="*/ 262093 w 832474"/>
                <a:gd name="connsiteY171" fmla="*/ 55529 h 378179"/>
                <a:gd name="connsiteX172" fmla="*/ 262093 w 832474"/>
                <a:gd name="connsiteY172" fmla="*/ 48155 h 378179"/>
                <a:gd name="connsiteX173" fmla="*/ 269534 w 832474"/>
                <a:gd name="connsiteY173" fmla="*/ 40714 h 378179"/>
                <a:gd name="connsiteX174" fmla="*/ 276975 w 832474"/>
                <a:gd name="connsiteY174" fmla="*/ 48155 h 378179"/>
                <a:gd name="connsiteX175" fmla="*/ 276975 w 832474"/>
                <a:gd name="connsiteY175" fmla="*/ 48540 h 378179"/>
                <a:gd name="connsiteX176" fmla="*/ 299627 w 832474"/>
                <a:gd name="connsiteY176" fmla="*/ 55529 h 378179"/>
                <a:gd name="connsiteX177" fmla="*/ 312754 w 832474"/>
                <a:gd name="connsiteY177" fmla="*/ 55529 h 378179"/>
                <a:gd name="connsiteX178" fmla="*/ 309884 w 832474"/>
                <a:gd name="connsiteY178" fmla="*/ 58693 h 378179"/>
                <a:gd name="connsiteX179" fmla="*/ 347543 w 832474"/>
                <a:gd name="connsiteY179" fmla="*/ 70312 h 378179"/>
                <a:gd name="connsiteX180" fmla="*/ 398695 w 832474"/>
                <a:gd name="connsiteY180" fmla="*/ 78643 h 378179"/>
                <a:gd name="connsiteX181" fmla="*/ 415220 w 832474"/>
                <a:gd name="connsiteY181" fmla="*/ 76233 h 378179"/>
                <a:gd name="connsiteX182" fmla="*/ 552455 w 832474"/>
                <a:gd name="connsiteY182" fmla="*/ 43888 h 378179"/>
                <a:gd name="connsiteX183" fmla="*/ 553889 w 832474"/>
                <a:gd name="connsiteY183" fmla="*/ 46469 h 378179"/>
                <a:gd name="connsiteX184" fmla="*/ 559644 w 832474"/>
                <a:gd name="connsiteY184" fmla="*/ 40714 h 378179"/>
                <a:gd name="connsiteX185" fmla="*/ 567085 w 832474"/>
                <a:gd name="connsiteY185" fmla="*/ 48155 h 378179"/>
                <a:gd name="connsiteX186" fmla="*/ 567084 w 832474"/>
                <a:gd name="connsiteY186" fmla="*/ 55529 h 378179"/>
                <a:gd name="connsiteX187" fmla="*/ 583092 w 832474"/>
                <a:gd name="connsiteY187" fmla="*/ 55529 h 378179"/>
                <a:gd name="connsiteX188" fmla="*/ 583092 w 832474"/>
                <a:gd name="connsiteY188" fmla="*/ 48155 h 378179"/>
                <a:gd name="connsiteX189" fmla="*/ 590533 w 832474"/>
                <a:gd name="connsiteY189" fmla="*/ 40714 h 378179"/>
                <a:gd name="connsiteX190" fmla="*/ 597974 w 832474"/>
                <a:gd name="connsiteY190" fmla="*/ 48155 h 378179"/>
                <a:gd name="connsiteX191" fmla="*/ 597973 w 832474"/>
                <a:gd name="connsiteY191" fmla="*/ 55529 h 378179"/>
                <a:gd name="connsiteX192" fmla="*/ 639949 w 832474"/>
                <a:gd name="connsiteY192" fmla="*/ 55529 h 378179"/>
                <a:gd name="connsiteX193" fmla="*/ 648794 w 832474"/>
                <a:gd name="connsiteY193" fmla="*/ 0 h 378179"/>
                <a:gd name="connsiteX194" fmla="*/ 654121 w 832474"/>
                <a:gd name="connsiteY194" fmla="*/ 0 h 378179"/>
                <a:gd name="connsiteX195" fmla="*/ 667217 w 832474"/>
                <a:gd name="connsiteY195" fmla="*/ 0 h 378179"/>
                <a:gd name="connsiteX196" fmla="*/ 684677 w 832474"/>
                <a:gd name="connsiteY196" fmla="*/ 0 h 378179"/>
                <a:gd name="connsiteX197" fmla="*/ 696015 w 832474"/>
                <a:gd name="connsiteY197" fmla="*/ 0 h 378179"/>
                <a:gd name="connsiteX198" fmla="*/ 703100 w 832474"/>
                <a:gd name="connsiteY198" fmla="*/ 0 h 378179"/>
                <a:gd name="connsiteX199" fmla="*/ 711945 w 832474"/>
                <a:gd name="connsiteY199" fmla="*/ 55529 h 378179"/>
                <a:gd name="connsiteX200" fmla="*/ 750924 w 832474"/>
                <a:gd name="connsiteY200" fmla="*/ 55529 h 378179"/>
                <a:gd name="connsiteX201" fmla="*/ 750924 w 832474"/>
                <a:gd name="connsiteY201" fmla="*/ 48155 h 378179"/>
                <a:gd name="connsiteX202" fmla="*/ 758365 w 832474"/>
                <a:gd name="connsiteY202" fmla="*/ 40714 h 378179"/>
                <a:gd name="connsiteX203" fmla="*/ 765806 w 832474"/>
                <a:gd name="connsiteY203" fmla="*/ 48155 h 378179"/>
                <a:gd name="connsiteX204" fmla="*/ 765806 w 832474"/>
                <a:gd name="connsiteY204" fmla="*/ 52902 h 378179"/>
                <a:gd name="connsiteX205" fmla="*/ 781813 w 832474"/>
                <a:gd name="connsiteY205" fmla="*/ 48880 h 378179"/>
                <a:gd name="connsiteX206" fmla="*/ 781813 w 832474"/>
                <a:gd name="connsiteY206" fmla="*/ 48155 h 378179"/>
                <a:gd name="connsiteX207" fmla="*/ 789254 w 832474"/>
                <a:gd name="connsiteY207" fmla="*/ 40714 h 378179"/>
                <a:gd name="connsiteX208" fmla="*/ 796695 w 832474"/>
                <a:gd name="connsiteY208" fmla="*/ 48155 h 378179"/>
                <a:gd name="connsiteX209" fmla="*/ 796694 w 832474"/>
                <a:gd name="connsiteY209" fmla="*/ 55529 h 378179"/>
                <a:gd name="connsiteX210" fmla="*/ 832474 w 832474"/>
                <a:gd name="connsiteY210" fmla="*/ 55529 h 378179"/>
                <a:gd name="connsiteX211" fmla="*/ 819682 w 832474"/>
                <a:gd name="connsiteY211" fmla="*/ 69630 h 378179"/>
                <a:gd name="connsiteX212" fmla="*/ 716210 w 832474"/>
                <a:gd name="connsiteY212" fmla="*/ 69630 h 378179"/>
                <a:gd name="connsiteX213" fmla="*/ 714265 w 832474"/>
                <a:gd name="connsiteY213" fmla="*/ 70093 h 378179"/>
                <a:gd name="connsiteX214" fmla="*/ 722137 w 832474"/>
                <a:gd name="connsiteY214" fmla="*/ 119518 h 378179"/>
                <a:gd name="connsiteX215" fmla="*/ 747165 w 832474"/>
                <a:gd name="connsiteY215" fmla="*/ 119518 h 378179"/>
                <a:gd name="connsiteX216" fmla="*/ 750924 w 832474"/>
                <a:gd name="connsiteY216" fmla="*/ 118546 h 378179"/>
                <a:gd name="connsiteX217" fmla="*/ 750924 w 832474"/>
                <a:gd name="connsiteY217" fmla="*/ 111306 h 378179"/>
                <a:gd name="connsiteX218" fmla="*/ 758365 w 832474"/>
                <a:gd name="connsiteY218" fmla="*/ 103865 h 378179"/>
                <a:gd name="connsiteX219" fmla="*/ 765806 w 832474"/>
                <a:gd name="connsiteY219" fmla="*/ 111306 h 378179"/>
                <a:gd name="connsiteX220" fmla="*/ 765806 w 832474"/>
                <a:gd name="connsiteY220" fmla="*/ 114695 h 378179"/>
                <a:gd name="connsiteX221" fmla="*/ 782829 w 832474"/>
                <a:gd name="connsiteY221" fmla="*/ 110290 h 378179"/>
                <a:gd name="connsiteX222" fmla="*/ 789254 w 832474"/>
                <a:gd name="connsiteY222" fmla="*/ 103865 h 378179"/>
                <a:gd name="connsiteX223" fmla="*/ 796695 w 832474"/>
                <a:gd name="connsiteY223" fmla="*/ 111306 h 378179"/>
                <a:gd name="connsiteX224" fmla="*/ 796694 w 832474"/>
                <a:gd name="connsiteY224" fmla="*/ 119518 h 378179"/>
                <a:gd name="connsiteX225" fmla="*/ 832474 w 832474"/>
                <a:gd name="connsiteY225" fmla="*/ 119518 h 378179"/>
                <a:gd name="connsiteX226" fmla="*/ 819682 w 832474"/>
                <a:gd name="connsiteY226" fmla="*/ 133619 h 378179"/>
                <a:gd name="connsiteX227" fmla="*/ 724383 w 832474"/>
                <a:gd name="connsiteY227" fmla="*/ 133619 h 378179"/>
                <a:gd name="connsiteX228" fmla="*/ 755738 w 832474"/>
                <a:gd name="connsiteY228" fmla="*/ 330472 h 378179"/>
                <a:gd name="connsiteX229" fmla="*/ 795865 w 832474"/>
                <a:gd name="connsiteY229" fmla="*/ 330472 h 378179"/>
                <a:gd name="connsiteX230" fmla="*/ 803816 w 832474"/>
                <a:gd name="connsiteY230" fmla="*/ 338423 h 378179"/>
                <a:gd name="connsiteX231" fmla="*/ 803816 w 832474"/>
                <a:gd name="connsiteY231" fmla="*/ 370228 h 378179"/>
                <a:gd name="connsiteX232" fmla="*/ 795865 w 832474"/>
                <a:gd name="connsiteY232" fmla="*/ 378179 h 378179"/>
                <a:gd name="connsiteX233" fmla="*/ 554494 w 832474"/>
                <a:gd name="connsiteY233" fmla="*/ 378179 h 378179"/>
                <a:gd name="connsiteX234" fmla="*/ 546543 w 832474"/>
                <a:gd name="connsiteY234" fmla="*/ 370228 h 378179"/>
                <a:gd name="connsiteX235" fmla="*/ 546543 w 832474"/>
                <a:gd name="connsiteY235" fmla="*/ 338423 h 378179"/>
                <a:gd name="connsiteX236" fmla="*/ 554494 w 832474"/>
                <a:gd name="connsiteY236" fmla="*/ 330472 h 378179"/>
                <a:gd name="connsiteX237" fmla="*/ 596156 w 832474"/>
                <a:gd name="connsiteY237" fmla="*/ 330472 h 378179"/>
                <a:gd name="connsiteX238" fmla="*/ 625345 w 832474"/>
                <a:gd name="connsiteY238" fmla="*/ 147221 h 378179"/>
                <a:gd name="connsiteX239" fmla="*/ 607299 w 832474"/>
                <a:gd name="connsiteY239" fmla="*/ 150261 h 378179"/>
                <a:gd name="connsiteX240" fmla="*/ 349507 w 832474"/>
                <a:gd name="connsiteY240" fmla="*/ 138306 h 378179"/>
                <a:gd name="connsiteX241" fmla="*/ 307525 w 832474"/>
                <a:gd name="connsiteY241" fmla="*/ 125282 h 378179"/>
                <a:gd name="connsiteX242" fmla="*/ 299962 w 832474"/>
                <a:gd name="connsiteY242" fmla="*/ 133619 h 378179"/>
                <a:gd name="connsiteX243" fmla="*/ 204663 w 832474"/>
                <a:gd name="connsiteY243" fmla="*/ 133619 h 378179"/>
                <a:gd name="connsiteX244" fmla="*/ 207297 w 832474"/>
                <a:gd name="connsiteY244" fmla="*/ 150158 h 378179"/>
                <a:gd name="connsiteX245" fmla="*/ 284090 w 832474"/>
                <a:gd name="connsiteY245" fmla="*/ 154339 h 378179"/>
                <a:gd name="connsiteX246" fmla="*/ 358904 w 832474"/>
                <a:gd name="connsiteY246" fmla="*/ 150961 h 378179"/>
                <a:gd name="connsiteX247" fmla="*/ 388990 w 832474"/>
                <a:gd name="connsiteY247" fmla="*/ 147661 h 378179"/>
                <a:gd name="connsiteX248" fmla="*/ 397547 w 832474"/>
                <a:gd name="connsiteY248" fmla="*/ 149449 h 378179"/>
                <a:gd name="connsiteX249" fmla="*/ 377481 w 832474"/>
                <a:gd name="connsiteY249" fmla="*/ 152114 h 378179"/>
                <a:gd name="connsiteX250" fmla="*/ 216388 w 832474"/>
                <a:gd name="connsiteY250" fmla="*/ 155432 h 378179"/>
                <a:gd name="connsiteX251" fmla="*/ 207935 w 832474"/>
                <a:gd name="connsiteY251" fmla="*/ 154164 h 378179"/>
                <a:gd name="connsiteX252" fmla="*/ 236018 w 832474"/>
                <a:gd name="connsiteY252" fmla="*/ 330472 h 378179"/>
                <a:gd name="connsiteX253" fmla="*/ 276145 w 832474"/>
                <a:gd name="connsiteY253" fmla="*/ 330472 h 378179"/>
                <a:gd name="connsiteX254" fmla="*/ 284096 w 832474"/>
                <a:gd name="connsiteY254" fmla="*/ 338423 h 378179"/>
                <a:gd name="connsiteX255" fmla="*/ 284096 w 832474"/>
                <a:gd name="connsiteY255" fmla="*/ 370228 h 378179"/>
                <a:gd name="connsiteX256" fmla="*/ 276145 w 832474"/>
                <a:gd name="connsiteY256" fmla="*/ 378179 h 378179"/>
                <a:gd name="connsiteX257" fmla="*/ 34774 w 832474"/>
                <a:gd name="connsiteY257" fmla="*/ 378179 h 378179"/>
                <a:gd name="connsiteX258" fmla="*/ 26823 w 832474"/>
                <a:gd name="connsiteY258" fmla="*/ 370228 h 378179"/>
                <a:gd name="connsiteX259" fmla="*/ 26823 w 832474"/>
                <a:gd name="connsiteY259" fmla="*/ 338423 h 378179"/>
                <a:gd name="connsiteX260" fmla="*/ 34774 w 832474"/>
                <a:gd name="connsiteY260" fmla="*/ 330472 h 378179"/>
                <a:gd name="connsiteX261" fmla="*/ 76436 w 832474"/>
                <a:gd name="connsiteY261" fmla="*/ 330472 h 378179"/>
                <a:gd name="connsiteX262" fmla="*/ 107450 w 832474"/>
                <a:gd name="connsiteY262" fmla="*/ 135761 h 378179"/>
                <a:gd name="connsiteX263" fmla="*/ 100340 w 832474"/>
                <a:gd name="connsiteY263" fmla="*/ 133619 h 378179"/>
                <a:gd name="connsiteX264" fmla="*/ 12792 w 832474"/>
                <a:gd name="connsiteY264" fmla="*/ 133619 h 378179"/>
                <a:gd name="connsiteX265" fmla="*/ 0 w 832474"/>
                <a:gd name="connsiteY265" fmla="*/ 119518 h 378179"/>
                <a:gd name="connsiteX266" fmla="*/ 32483 w 832474"/>
                <a:gd name="connsiteY266" fmla="*/ 119518 h 378179"/>
                <a:gd name="connsiteX267" fmla="*/ 32483 w 832474"/>
                <a:gd name="connsiteY267" fmla="*/ 111306 h 378179"/>
                <a:gd name="connsiteX268" fmla="*/ 39924 w 832474"/>
                <a:gd name="connsiteY268" fmla="*/ 103865 h 378179"/>
                <a:gd name="connsiteX269" fmla="*/ 47365 w 832474"/>
                <a:gd name="connsiteY269" fmla="*/ 111306 h 378179"/>
                <a:gd name="connsiteX270" fmla="*/ 47365 w 832474"/>
                <a:gd name="connsiteY270" fmla="*/ 113080 h 378179"/>
                <a:gd name="connsiteX271" fmla="*/ 63372 w 832474"/>
                <a:gd name="connsiteY271" fmla="*/ 117895 h 378179"/>
                <a:gd name="connsiteX272" fmla="*/ 63372 w 832474"/>
                <a:gd name="connsiteY272" fmla="*/ 111306 h 378179"/>
                <a:gd name="connsiteX273" fmla="*/ 70813 w 832474"/>
                <a:gd name="connsiteY273" fmla="*/ 103865 h 378179"/>
                <a:gd name="connsiteX274" fmla="*/ 78254 w 832474"/>
                <a:gd name="connsiteY274" fmla="*/ 111306 h 378179"/>
                <a:gd name="connsiteX275" fmla="*/ 78253 w 832474"/>
                <a:gd name="connsiteY275" fmla="*/ 119518 h 378179"/>
                <a:gd name="connsiteX276" fmla="*/ 110037 w 832474"/>
                <a:gd name="connsiteY276" fmla="*/ 119518 h 378179"/>
                <a:gd name="connsiteX277" fmla="*/ 117294 w 832474"/>
                <a:gd name="connsiteY277" fmla="*/ 73957 h 378179"/>
                <a:gd name="connsiteX278" fmla="*/ 102925 w 832474"/>
                <a:gd name="connsiteY278" fmla="*/ 69630 h 378179"/>
                <a:gd name="connsiteX279" fmla="*/ 12792 w 832474"/>
                <a:gd name="connsiteY279" fmla="*/ 69630 h 378179"/>
                <a:gd name="connsiteX280" fmla="*/ 0 w 832474"/>
                <a:gd name="connsiteY280" fmla="*/ 55529 h 378179"/>
                <a:gd name="connsiteX281" fmla="*/ 32483 w 832474"/>
                <a:gd name="connsiteY281" fmla="*/ 55529 h 378179"/>
                <a:gd name="connsiteX282" fmla="*/ 32483 w 832474"/>
                <a:gd name="connsiteY282" fmla="*/ 48155 h 378179"/>
                <a:gd name="connsiteX283" fmla="*/ 39924 w 832474"/>
                <a:gd name="connsiteY283" fmla="*/ 40714 h 378179"/>
                <a:gd name="connsiteX284" fmla="*/ 47365 w 832474"/>
                <a:gd name="connsiteY284" fmla="*/ 48155 h 378179"/>
                <a:gd name="connsiteX285" fmla="*/ 47365 w 832474"/>
                <a:gd name="connsiteY285" fmla="*/ 48309 h 378179"/>
                <a:gd name="connsiteX286" fmla="*/ 63372 w 832474"/>
                <a:gd name="connsiteY286" fmla="*/ 53125 h 378179"/>
                <a:gd name="connsiteX287" fmla="*/ 63372 w 832474"/>
                <a:gd name="connsiteY287" fmla="*/ 48155 h 378179"/>
                <a:gd name="connsiteX288" fmla="*/ 70813 w 832474"/>
                <a:gd name="connsiteY288" fmla="*/ 40714 h 378179"/>
                <a:gd name="connsiteX289" fmla="*/ 78254 w 832474"/>
                <a:gd name="connsiteY289" fmla="*/ 48155 h 378179"/>
                <a:gd name="connsiteX290" fmla="*/ 78253 w 832474"/>
                <a:gd name="connsiteY290" fmla="*/ 55529 h 378179"/>
                <a:gd name="connsiteX291" fmla="*/ 120229 w 832474"/>
                <a:gd name="connsiteY291" fmla="*/ 55529 h 378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Lst>
              <a:rect l="l" t="t" r="r" b="b"/>
              <a:pathLst>
                <a:path w="832474" h="378179">
                  <a:moveTo>
                    <a:pt x="728312" y="273951"/>
                  </a:moveTo>
                  <a:lnTo>
                    <a:pt x="649912" y="330472"/>
                  </a:lnTo>
                  <a:lnTo>
                    <a:pt x="737315" y="330472"/>
                  </a:lnTo>
                  <a:close/>
                  <a:moveTo>
                    <a:pt x="208592" y="273951"/>
                  </a:moveTo>
                  <a:lnTo>
                    <a:pt x="130191" y="330472"/>
                  </a:lnTo>
                  <a:lnTo>
                    <a:pt x="217595" y="330472"/>
                  </a:lnTo>
                  <a:close/>
                  <a:moveTo>
                    <a:pt x="633136" y="213971"/>
                  </a:moveTo>
                  <a:lnTo>
                    <a:pt x="615539" y="324450"/>
                  </a:lnTo>
                  <a:lnTo>
                    <a:pt x="699479" y="264231"/>
                  </a:lnTo>
                  <a:close/>
                  <a:moveTo>
                    <a:pt x="113415" y="213971"/>
                  </a:moveTo>
                  <a:lnTo>
                    <a:pt x="95818" y="324450"/>
                  </a:lnTo>
                  <a:lnTo>
                    <a:pt x="179759" y="264231"/>
                  </a:lnTo>
                  <a:close/>
                  <a:moveTo>
                    <a:pt x="710836" y="164231"/>
                  </a:moveTo>
                  <a:lnTo>
                    <a:pt x="656921" y="200394"/>
                  </a:lnTo>
                  <a:lnTo>
                    <a:pt x="724327" y="248926"/>
                  </a:lnTo>
                  <a:close/>
                  <a:moveTo>
                    <a:pt x="191116" y="164231"/>
                  </a:moveTo>
                  <a:lnTo>
                    <a:pt x="137200" y="200394"/>
                  </a:lnTo>
                  <a:lnTo>
                    <a:pt x="204606" y="248926"/>
                  </a:lnTo>
                  <a:close/>
                  <a:moveTo>
                    <a:pt x="125029" y="141055"/>
                  </a:moveTo>
                  <a:lnTo>
                    <a:pt x="118293" y="183346"/>
                  </a:lnTo>
                  <a:lnTo>
                    <a:pt x="168089" y="151657"/>
                  </a:lnTo>
                  <a:lnTo>
                    <a:pt x="162693" y="147378"/>
                  </a:lnTo>
                  <a:lnTo>
                    <a:pt x="129478" y="142395"/>
                  </a:lnTo>
                  <a:close/>
                  <a:moveTo>
                    <a:pt x="672251" y="139318"/>
                  </a:moveTo>
                  <a:lnTo>
                    <a:pt x="644276" y="144031"/>
                  </a:lnTo>
                  <a:lnTo>
                    <a:pt x="638014" y="183346"/>
                  </a:lnTo>
                  <a:lnTo>
                    <a:pt x="687810" y="151657"/>
                  </a:lnTo>
                  <a:close/>
                  <a:moveTo>
                    <a:pt x="645934" y="133619"/>
                  </a:moveTo>
                  <a:lnTo>
                    <a:pt x="644829" y="140561"/>
                  </a:lnTo>
                  <a:lnTo>
                    <a:pt x="669147" y="136856"/>
                  </a:lnTo>
                  <a:lnTo>
                    <a:pt x="665066" y="133619"/>
                  </a:lnTo>
                  <a:close/>
                  <a:moveTo>
                    <a:pt x="126213" y="133619"/>
                  </a:moveTo>
                  <a:lnTo>
                    <a:pt x="125746" y="136556"/>
                  </a:lnTo>
                  <a:lnTo>
                    <a:pt x="155354" y="141557"/>
                  </a:lnTo>
                  <a:lnTo>
                    <a:pt x="145346" y="133619"/>
                  </a:lnTo>
                  <a:close/>
                  <a:moveTo>
                    <a:pt x="524295" y="124561"/>
                  </a:moveTo>
                  <a:lnTo>
                    <a:pt x="508093" y="128618"/>
                  </a:lnTo>
                  <a:cubicBezTo>
                    <a:pt x="487730" y="133429"/>
                    <a:pt x="464963" y="138376"/>
                    <a:pt x="440258" y="142806"/>
                  </a:cubicBezTo>
                  <a:lnTo>
                    <a:pt x="428225" y="144787"/>
                  </a:lnTo>
                  <a:lnTo>
                    <a:pt x="470777" y="151173"/>
                  </a:lnTo>
                  <a:cubicBezTo>
                    <a:pt x="511482" y="153593"/>
                    <a:pt x="550997" y="152539"/>
                    <a:pt x="588721" y="149108"/>
                  </a:cubicBezTo>
                  <a:lnTo>
                    <a:pt x="625947" y="143437"/>
                  </a:lnTo>
                  <a:lnTo>
                    <a:pt x="627511" y="133619"/>
                  </a:lnTo>
                  <a:lnTo>
                    <a:pt x="532512" y="133619"/>
                  </a:lnTo>
                  <a:close/>
                  <a:moveTo>
                    <a:pt x="47364" y="117665"/>
                  </a:moveTo>
                  <a:lnTo>
                    <a:pt x="47364" y="119518"/>
                  </a:lnTo>
                  <a:lnTo>
                    <a:pt x="53519" y="119518"/>
                  </a:lnTo>
                  <a:close/>
                  <a:moveTo>
                    <a:pt x="552203" y="117574"/>
                  </a:moveTo>
                  <a:lnTo>
                    <a:pt x="544438" y="119518"/>
                  </a:lnTo>
                  <a:lnTo>
                    <a:pt x="552203" y="119518"/>
                  </a:lnTo>
                  <a:close/>
                  <a:moveTo>
                    <a:pt x="276975" y="115805"/>
                  </a:moveTo>
                  <a:lnTo>
                    <a:pt x="276974" y="119518"/>
                  </a:lnTo>
                  <a:lnTo>
                    <a:pt x="288945" y="119518"/>
                  </a:lnTo>
                  <a:close/>
                  <a:moveTo>
                    <a:pt x="781813" y="115700"/>
                  </a:moveTo>
                  <a:lnTo>
                    <a:pt x="766085" y="119518"/>
                  </a:lnTo>
                  <a:lnTo>
                    <a:pt x="781813" y="119518"/>
                  </a:lnTo>
                  <a:close/>
                  <a:moveTo>
                    <a:pt x="168008" y="82426"/>
                  </a:moveTo>
                  <a:lnTo>
                    <a:pt x="144064" y="103607"/>
                  </a:lnTo>
                  <a:lnTo>
                    <a:pt x="166693" y="119518"/>
                  </a:lnTo>
                  <a:lnTo>
                    <a:pt x="183994" y="119518"/>
                  </a:lnTo>
                  <a:lnTo>
                    <a:pt x="178333" y="83975"/>
                  </a:lnTo>
                  <a:close/>
                  <a:moveTo>
                    <a:pt x="655095" y="79929"/>
                  </a:moveTo>
                  <a:lnTo>
                    <a:pt x="654472" y="80019"/>
                  </a:lnTo>
                  <a:lnTo>
                    <a:pt x="654389" y="80541"/>
                  </a:lnTo>
                  <a:close/>
                  <a:moveTo>
                    <a:pt x="135153" y="77498"/>
                  </a:moveTo>
                  <a:lnTo>
                    <a:pt x="134668" y="80541"/>
                  </a:lnTo>
                  <a:lnTo>
                    <a:pt x="137733" y="77885"/>
                  </a:lnTo>
                  <a:close/>
                  <a:moveTo>
                    <a:pt x="696562" y="74612"/>
                  </a:moveTo>
                  <a:lnTo>
                    <a:pt x="663785" y="103607"/>
                  </a:lnTo>
                  <a:lnTo>
                    <a:pt x="686413" y="119518"/>
                  </a:lnTo>
                  <a:lnTo>
                    <a:pt x="703714" y="119518"/>
                  </a:lnTo>
                  <a:close/>
                  <a:moveTo>
                    <a:pt x="176841" y="74612"/>
                  </a:moveTo>
                  <a:lnTo>
                    <a:pt x="172145" y="78767"/>
                  </a:lnTo>
                  <a:lnTo>
                    <a:pt x="177651" y="79697"/>
                  </a:lnTo>
                  <a:close/>
                  <a:moveTo>
                    <a:pt x="656127" y="69630"/>
                  </a:moveTo>
                  <a:lnTo>
                    <a:pt x="654922" y="77195"/>
                  </a:lnTo>
                  <a:lnTo>
                    <a:pt x="658812" y="76708"/>
                  </a:lnTo>
                  <a:lnTo>
                    <a:pt x="666979" y="69630"/>
                  </a:lnTo>
                  <a:close/>
                  <a:moveTo>
                    <a:pt x="136406" y="69630"/>
                  </a:moveTo>
                  <a:lnTo>
                    <a:pt x="135925" y="72649"/>
                  </a:lnTo>
                  <a:lnTo>
                    <a:pt x="142494" y="73759"/>
                  </a:lnTo>
                  <a:lnTo>
                    <a:pt x="147258" y="69630"/>
                  </a:lnTo>
                  <a:close/>
                  <a:moveTo>
                    <a:pt x="306586" y="62328"/>
                  </a:moveTo>
                  <a:lnTo>
                    <a:pt x="299962" y="69630"/>
                  </a:lnTo>
                  <a:lnTo>
                    <a:pt x="194471" y="69630"/>
                  </a:lnTo>
                  <a:lnTo>
                    <a:pt x="196584" y="82895"/>
                  </a:lnTo>
                  <a:lnTo>
                    <a:pt x="199305" y="83355"/>
                  </a:lnTo>
                  <a:cubicBezTo>
                    <a:pt x="252453" y="89132"/>
                    <a:pt x="303916" y="88651"/>
                    <a:pt x="352418" y="84240"/>
                  </a:cubicBezTo>
                  <a:lnTo>
                    <a:pt x="372743" y="82010"/>
                  </a:lnTo>
                  <a:lnTo>
                    <a:pt x="381961" y="83936"/>
                  </a:lnTo>
                  <a:lnTo>
                    <a:pt x="370995" y="85393"/>
                  </a:lnTo>
                  <a:cubicBezTo>
                    <a:pt x="321477" y="91129"/>
                    <a:pt x="266878" y="93503"/>
                    <a:pt x="209902" y="88711"/>
                  </a:cubicBezTo>
                  <a:lnTo>
                    <a:pt x="197207" y="86807"/>
                  </a:lnTo>
                  <a:lnTo>
                    <a:pt x="202417" y="119518"/>
                  </a:lnTo>
                  <a:lnTo>
                    <a:pt x="231204" y="119518"/>
                  </a:lnTo>
                  <a:lnTo>
                    <a:pt x="231204" y="111306"/>
                  </a:lnTo>
                  <a:cubicBezTo>
                    <a:pt x="231204" y="107196"/>
                    <a:pt x="234535" y="103865"/>
                    <a:pt x="238645" y="103865"/>
                  </a:cubicBezTo>
                  <a:cubicBezTo>
                    <a:pt x="242755" y="103865"/>
                    <a:pt x="246086" y="107196"/>
                    <a:pt x="246086" y="111306"/>
                  </a:cubicBezTo>
                  <a:lnTo>
                    <a:pt x="246085" y="119518"/>
                  </a:lnTo>
                  <a:lnTo>
                    <a:pt x="262093" y="119518"/>
                  </a:lnTo>
                  <a:lnTo>
                    <a:pt x="262093" y="111306"/>
                  </a:lnTo>
                  <a:cubicBezTo>
                    <a:pt x="262093" y="107196"/>
                    <a:pt x="265424" y="103865"/>
                    <a:pt x="269534" y="103865"/>
                  </a:cubicBezTo>
                  <a:lnTo>
                    <a:pt x="276821" y="111152"/>
                  </a:lnTo>
                  <a:lnTo>
                    <a:pt x="303939" y="119518"/>
                  </a:lnTo>
                  <a:lnTo>
                    <a:pt x="312754" y="119518"/>
                  </a:lnTo>
                  <a:lnTo>
                    <a:pt x="310826" y="121643"/>
                  </a:lnTo>
                  <a:lnTo>
                    <a:pt x="345690" y="132399"/>
                  </a:lnTo>
                  <a:lnTo>
                    <a:pt x="418822" y="143375"/>
                  </a:lnTo>
                  <a:lnTo>
                    <a:pt x="421706" y="142955"/>
                  </a:lnTo>
                  <a:lnTo>
                    <a:pt x="519971" y="119794"/>
                  </a:lnTo>
                  <a:lnTo>
                    <a:pt x="519720" y="119518"/>
                  </a:lnTo>
                  <a:lnTo>
                    <a:pt x="521142" y="119518"/>
                  </a:lnTo>
                  <a:lnTo>
                    <a:pt x="552203" y="112197"/>
                  </a:lnTo>
                  <a:lnTo>
                    <a:pt x="552203" y="111306"/>
                  </a:lnTo>
                  <a:cubicBezTo>
                    <a:pt x="552203" y="107196"/>
                    <a:pt x="555534" y="103865"/>
                    <a:pt x="559644" y="103865"/>
                  </a:cubicBezTo>
                  <a:cubicBezTo>
                    <a:pt x="563754" y="103865"/>
                    <a:pt x="567085" y="107196"/>
                    <a:pt x="567085" y="111306"/>
                  </a:cubicBezTo>
                  <a:lnTo>
                    <a:pt x="567084" y="119518"/>
                  </a:lnTo>
                  <a:lnTo>
                    <a:pt x="583092" y="119518"/>
                  </a:lnTo>
                  <a:lnTo>
                    <a:pt x="583092" y="111306"/>
                  </a:lnTo>
                  <a:cubicBezTo>
                    <a:pt x="583092" y="107196"/>
                    <a:pt x="586423" y="103865"/>
                    <a:pt x="590533" y="103865"/>
                  </a:cubicBezTo>
                  <a:cubicBezTo>
                    <a:pt x="594643" y="103865"/>
                    <a:pt x="597974" y="107196"/>
                    <a:pt x="597974" y="111306"/>
                  </a:cubicBezTo>
                  <a:lnTo>
                    <a:pt x="597973" y="119518"/>
                  </a:lnTo>
                  <a:lnTo>
                    <a:pt x="629757" y="119518"/>
                  </a:lnTo>
                  <a:lnTo>
                    <a:pt x="635614" y="82748"/>
                  </a:lnTo>
                  <a:lnTo>
                    <a:pt x="575416" y="91458"/>
                  </a:lnTo>
                  <a:cubicBezTo>
                    <a:pt x="506559" y="96864"/>
                    <a:pt x="429738" y="94788"/>
                    <a:pt x="351360" y="76219"/>
                  </a:cubicBezTo>
                  <a:close/>
                  <a:moveTo>
                    <a:pt x="521075" y="57022"/>
                  </a:moveTo>
                  <a:lnTo>
                    <a:pt x="501608" y="61896"/>
                  </a:lnTo>
                  <a:cubicBezTo>
                    <a:pt x="481244" y="66707"/>
                    <a:pt x="458477" y="71654"/>
                    <a:pt x="433772" y="76085"/>
                  </a:cubicBezTo>
                  <a:lnTo>
                    <a:pt x="408510" y="80242"/>
                  </a:lnTo>
                  <a:lnTo>
                    <a:pt x="455114" y="87833"/>
                  </a:lnTo>
                  <a:cubicBezTo>
                    <a:pt x="490285" y="90777"/>
                    <a:pt x="524645" y="91054"/>
                    <a:pt x="557815" y="89354"/>
                  </a:cubicBezTo>
                  <a:lnTo>
                    <a:pt x="636123" y="79549"/>
                  </a:lnTo>
                  <a:lnTo>
                    <a:pt x="637703" y="69630"/>
                  </a:lnTo>
                  <a:lnTo>
                    <a:pt x="532512" y="69630"/>
                  </a:lnTo>
                  <a:close/>
                  <a:moveTo>
                    <a:pt x="781813" y="54010"/>
                  </a:moveTo>
                  <a:lnTo>
                    <a:pt x="775434" y="55529"/>
                  </a:lnTo>
                  <a:lnTo>
                    <a:pt x="781813" y="55529"/>
                  </a:lnTo>
                  <a:close/>
                  <a:moveTo>
                    <a:pt x="276975" y="53142"/>
                  </a:moveTo>
                  <a:lnTo>
                    <a:pt x="276974" y="55529"/>
                  </a:lnTo>
                  <a:lnTo>
                    <a:pt x="284667" y="55529"/>
                  </a:lnTo>
                  <a:close/>
                  <a:moveTo>
                    <a:pt x="47364" y="52897"/>
                  </a:moveTo>
                  <a:lnTo>
                    <a:pt x="47364" y="55529"/>
                  </a:lnTo>
                  <a:lnTo>
                    <a:pt x="56104" y="55529"/>
                  </a:lnTo>
                  <a:close/>
                  <a:moveTo>
                    <a:pt x="552203" y="49229"/>
                  </a:moveTo>
                  <a:lnTo>
                    <a:pt x="527040" y="55529"/>
                  </a:lnTo>
                  <a:lnTo>
                    <a:pt x="552203" y="55529"/>
                  </a:lnTo>
                  <a:close/>
                  <a:moveTo>
                    <a:pt x="664381" y="17804"/>
                  </a:moveTo>
                  <a:lnTo>
                    <a:pt x="658373" y="55529"/>
                  </a:lnTo>
                  <a:lnTo>
                    <a:pt x="683249" y="55529"/>
                  </a:lnTo>
                  <a:lnTo>
                    <a:pt x="691928" y="48006"/>
                  </a:lnTo>
                  <a:lnTo>
                    <a:pt x="692291" y="47799"/>
                  </a:lnTo>
                  <a:lnTo>
                    <a:pt x="687513" y="17804"/>
                  </a:lnTo>
                  <a:close/>
                  <a:moveTo>
                    <a:pt x="144661" y="17804"/>
                  </a:moveTo>
                  <a:lnTo>
                    <a:pt x="138652" y="55529"/>
                  </a:lnTo>
                  <a:lnTo>
                    <a:pt x="163528" y="55529"/>
                  </a:lnTo>
                  <a:lnTo>
                    <a:pt x="172208" y="48006"/>
                  </a:lnTo>
                  <a:lnTo>
                    <a:pt x="172570" y="47799"/>
                  </a:lnTo>
                  <a:lnTo>
                    <a:pt x="167793" y="17804"/>
                  </a:lnTo>
                  <a:close/>
                  <a:moveTo>
                    <a:pt x="129074" y="0"/>
                  </a:moveTo>
                  <a:lnTo>
                    <a:pt x="134401" y="0"/>
                  </a:lnTo>
                  <a:lnTo>
                    <a:pt x="147497" y="0"/>
                  </a:lnTo>
                  <a:lnTo>
                    <a:pt x="164957" y="0"/>
                  </a:lnTo>
                  <a:lnTo>
                    <a:pt x="176295" y="0"/>
                  </a:lnTo>
                  <a:lnTo>
                    <a:pt x="183380" y="0"/>
                  </a:lnTo>
                  <a:lnTo>
                    <a:pt x="192224" y="55529"/>
                  </a:lnTo>
                  <a:lnTo>
                    <a:pt x="231204" y="55529"/>
                  </a:lnTo>
                  <a:lnTo>
                    <a:pt x="231204" y="48155"/>
                  </a:lnTo>
                  <a:cubicBezTo>
                    <a:pt x="231204" y="44045"/>
                    <a:pt x="234535" y="40714"/>
                    <a:pt x="238645" y="40714"/>
                  </a:cubicBezTo>
                  <a:cubicBezTo>
                    <a:pt x="242755" y="40714"/>
                    <a:pt x="246086" y="44045"/>
                    <a:pt x="246086" y="48155"/>
                  </a:cubicBezTo>
                  <a:lnTo>
                    <a:pt x="246085" y="55529"/>
                  </a:lnTo>
                  <a:lnTo>
                    <a:pt x="262093" y="55529"/>
                  </a:lnTo>
                  <a:lnTo>
                    <a:pt x="262093" y="48155"/>
                  </a:lnTo>
                  <a:cubicBezTo>
                    <a:pt x="262093" y="44045"/>
                    <a:pt x="265424" y="40714"/>
                    <a:pt x="269534" y="40714"/>
                  </a:cubicBezTo>
                  <a:cubicBezTo>
                    <a:pt x="273644" y="40714"/>
                    <a:pt x="276975" y="44045"/>
                    <a:pt x="276975" y="48155"/>
                  </a:cubicBezTo>
                  <a:lnTo>
                    <a:pt x="276975" y="48540"/>
                  </a:lnTo>
                  <a:lnTo>
                    <a:pt x="299627" y="55529"/>
                  </a:lnTo>
                  <a:lnTo>
                    <a:pt x="312754" y="55529"/>
                  </a:lnTo>
                  <a:lnTo>
                    <a:pt x="309884" y="58693"/>
                  </a:lnTo>
                  <a:lnTo>
                    <a:pt x="347543" y="70312"/>
                  </a:lnTo>
                  <a:lnTo>
                    <a:pt x="398695" y="78643"/>
                  </a:lnTo>
                  <a:lnTo>
                    <a:pt x="415220" y="76233"/>
                  </a:lnTo>
                  <a:cubicBezTo>
                    <a:pt x="465906" y="67961"/>
                    <a:pt x="512235" y="56115"/>
                    <a:pt x="552455" y="43888"/>
                  </a:cubicBezTo>
                  <a:lnTo>
                    <a:pt x="553889" y="46469"/>
                  </a:lnTo>
                  <a:lnTo>
                    <a:pt x="559644" y="40714"/>
                  </a:lnTo>
                  <a:cubicBezTo>
                    <a:pt x="563754" y="40714"/>
                    <a:pt x="567085" y="44045"/>
                    <a:pt x="567085" y="48155"/>
                  </a:cubicBezTo>
                  <a:lnTo>
                    <a:pt x="567084" y="55529"/>
                  </a:lnTo>
                  <a:lnTo>
                    <a:pt x="583092" y="55529"/>
                  </a:lnTo>
                  <a:lnTo>
                    <a:pt x="583092" y="48155"/>
                  </a:lnTo>
                  <a:cubicBezTo>
                    <a:pt x="583092" y="44045"/>
                    <a:pt x="586423" y="40714"/>
                    <a:pt x="590533" y="40714"/>
                  </a:cubicBezTo>
                  <a:cubicBezTo>
                    <a:pt x="594643" y="40714"/>
                    <a:pt x="597974" y="44045"/>
                    <a:pt x="597974" y="48155"/>
                  </a:cubicBezTo>
                  <a:lnTo>
                    <a:pt x="597973" y="55529"/>
                  </a:lnTo>
                  <a:lnTo>
                    <a:pt x="639949" y="55529"/>
                  </a:lnTo>
                  <a:lnTo>
                    <a:pt x="648794" y="0"/>
                  </a:lnTo>
                  <a:lnTo>
                    <a:pt x="654121" y="0"/>
                  </a:lnTo>
                  <a:lnTo>
                    <a:pt x="667217" y="0"/>
                  </a:lnTo>
                  <a:lnTo>
                    <a:pt x="684677" y="0"/>
                  </a:lnTo>
                  <a:lnTo>
                    <a:pt x="696015" y="0"/>
                  </a:lnTo>
                  <a:lnTo>
                    <a:pt x="703100" y="0"/>
                  </a:lnTo>
                  <a:lnTo>
                    <a:pt x="711945" y="55529"/>
                  </a:lnTo>
                  <a:lnTo>
                    <a:pt x="750924" y="55529"/>
                  </a:lnTo>
                  <a:lnTo>
                    <a:pt x="750924" y="48155"/>
                  </a:lnTo>
                  <a:cubicBezTo>
                    <a:pt x="750924" y="44045"/>
                    <a:pt x="754255" y="40714"/>
                    <a:pt x="758365" y="40714"/>
                  </a:cubicBezTo>
                  <a:cubicBezTo>
                    <a:pt x="762475" y="40714"/>
                    <a:pt x="765806" y="44045"/>
                    <a:pt x="765806" y="48155"/>
                  </a:cubicBezTo>
                  <a:lnTo>
                    <a:pt x="765806" y="52902"/>
                  </a:lnTo>
                  <a:lnTo>
                    <a:pt x="781813" y="48880"/>
                  </a:lnTo>
                  <a:lnTo>
                    <a:pt x="781813" y="48155"/>
                  </a:lnTo>
                  <a:cubicBezTo>
                    <a:pt x="781813" y="44045"/>
                    <a:pt x="785144" y="40714"/>
                    <a:pt x="789254" y="40714"/>
                  </a:cubicBezTo>
                  <a:cubicBezTo>
                    <a:pt x="793364" y="40714"/>
                    <a:pt x="796695" y="44045"/>
                    <a:pt x="796695" y="48155"/>
                  </a:cubicBezTo>
                  <a:lnTo>
                    <a:pt x="796694" y="55529"/>
                  </a:lnTo>
                  <a:lnTo>
                    <a:pt x="832474" y="55529"/>
                  </a:lnTo>
                  <a:lnTo>
                    <a:pt x="819682" y="69630"/>
                  </a:lnTo>
                  <a:lnTo>
                    <a:pt x="716210" y="69630"/>
                  </a:lnTo>
                  <a:lnTo>
                    <a:pt x="714265" y="70093"/>
                  </a:lnTo>
                  <a:lnTo>
                    <a:pt x="722137" y="119518"/>
                  </a:lnTo>
                  <a:lnTo>
                    <a:pt x="747165" y="119518"/>
                  </a:lnTo>
                  <a:lnTo>
                    <a:pt x="750924" y="118546"/>
                  </a:lnTo>
                  <a:lnTo>
                    <a:pt x="750924" y="111306"/>
                  </a:lnTo>
                  <a:cubicBezTo>
                    <a:pt x="750924" y="107196"/>
                    <a:pt x="754255" y="103865"/>
                    <a:pt x="758365" y="103865"/>
                  </a:cubicBezTo>
                  <a:cubicBezTo>
                    <a:pt x="762475" y="103865"/>
                    <a:pt x="765806" y="107196"/>
                    <a:pt x="765806" y="111306"/>
                  </a:cubicBezTo>
                  <a:lnTo>
                    <a:pt x="765806" y="114695"/>
                  </a:lnTo>
                  <a:lnTo>
                    <a:pt x="782829" y="110290"/>
                  </a:lnTo>
                  <a:lnTo>
                    <a:pt x="789254" y="103865"/>
                  </a:lnTo>
                  <a:cubicBezTo>
                    <a:pt x="793364" y="103865"/>
                    <a:pt x="796695" y="107196"/>
                    <a:pt x="796695" y="111306"/>
                  </a:cubicBezTo>
                  <a:lnTo>
                    <a:pt x="796694" y="119518"/>
                  </a:lnTo>
                  <a:lnTo>
                    <a:pt x="832474" y="119518"/>
                  </a:lnTo>
                  <a:lnTo>
                    <a:pt x="819682" y="133619"/>
                  </a:lnTo>
                  <a:lnTo>
                    <a:pt x="724383" y="133619"/>
                  </a:lnTo>
                  <a:lnTo>
                    <a:pt x="755738" y="330472"/>
                  </a:lnTo>
                  <a:lnTo>
                    <a:pt x="795865" y="330472"/>
                  </a:lnTo>
                  <a:cubicBezTo>
                    <a:pt x="800256" y="330472"/>
                    <a:pt x="803816" y="334032"/>
                    <a:pt x="803816" y="338423"/>
                  </a:cubicBezTo>
                  <a:lnTo>
                    <a:pt x="803816" y="370228"/>
                  </a:lnTo>
                  <a:cubicBezTo>
                    <a:pt x="803816" y="374619"/>
                    <a:pt x="800256" y="378179"/>
                    <a:pt x="795865" y="378179"/>
                  </a:cubicBezTo>
                  <a:lnTo>
                    <a:pt x="554494" y="378179"/>
                  </a:lnTo>
                  <a:cubicBezTo>
                    <a:pt x="550103" y="378179"/>
                    <a:pt x="546543" y="374619"/>
                    <a:pt x="546543" y="370228"/>
                  </a:cubicBezTo>
                  <a:lnTo>
                    <a:pt x="546543" y="338423"/>
                  </a:lnTo>
                  <a:cubicBezTo>
                    <a:pt x="546543" y="334032"/>
                    <a:pt x="550103" y="330472"/>
                    <a:pt x="554494" y="330472"/>
                  </a:cubicBezTo>
                  <a:lnTo>
                    <a:pt x="596156" y="330472"/>
                  </a:lnTo>
                  <a:lnTo>
                    <a:pt x="625345" y="147221"/>
                  </a:lnTo>
                  <a:lnTo>
                    <a:pt x="607299" y="150261"/>
                  </a:lnTo>
                  <a:cubicBezTo>
                    <a:pt x="530270" y="159185"/>
                    <a:pt x="440948" y="159971"/>
                    <a:pt x="349507" y="138306"/>
                  </a:cubicBezTo>
                  <a:lnTo>
                    <a:pt x="307525" y="125282"/>
                  </a:lnTo>
                  <a:lnTo>
                    <a:pt x="299962" y="133619"/>
                  </a:lnTo>
                  <a:lnTo>
                    <a:pt x="204663" y="133619"/>
                  </a:lnTo>
                  <a:lnTo>
                    <a:pt x="207297" y="150158"/>
                  </a:lnTo>
                  <a:lnTo>
                    <a:pt x="284090" y="154339"/>
                  </a:lnTo>
                  <a:cubicBezTo>
                    <a:pt x="309662" y="154390"/>
                    <a:pt x="334653" y="153167"/>
                    <a:pt x="358904" y="150961"/>
                  </a:cubicBezTo>
                  <a:lnTo>
                    <a:pt x="388990" y="147661"/>
                  </a:lnTo>
                  <a:lnTo>
                    <a:pt x="397547" y="149449"/>
                  </a:lnTo>
                  <a:lnTo>
                    <a:pt x="377481" y="152114"/>
                  </a:lnTo>
                  <a:cubicBezTo>
                    <a:pt x="327963" y="157851"/>
                    <a:pt x="273364" y="160224"/>
                    <a:pt x="216388" y="155432"/>
                  </a:cubicBezTo>
                  <a:lnTo>
                    <a:pt x="207935" y="154164"/>
                  </a:lnTo>
                  <a:lnTo>
                    <a:pt x="236018" y="330472"/>
                  </a:lnTo>
                  <a:lnTo>
                    <a:pt x="276145" y="330472"/>
                  </a:lnTo>
                  <a:cubicBezTo>
                    <a:pt x="280536" y="330472"/>
                    <a:pt x="284096" y="334032"/>
                    <a:pt x="284096" y="338423"/>
                  </a:cubicBezTo>
                  <a:lnTo>
                    <a:pt x="284096" y="370228"/>
                  </a:lnTo>
                  <a:cubicBezTo>
                    <a:pt x="284096" y="374619"/>
                    <a:pt x="280536" y="378179"/>
                    <a:pt x="276145" y="378179"/>
                  </a:cubicBezTo>
                  <a:lnTo>
                    <a:pt x="34774" y="378179"/>
                  </a:lnTo>
                  <a:cubicBezTo>
                    <a:pt x="30383" y="378179"/>
                    <a:pt x="26823" y="374619"/>
                    <a:pt x="26823" y="370228"/>
                  </a:cubicBezTo>
                  <a:lnTo>
                    <a:pt x="26823" y="338423"/>
                  </a:lnTo>
                  <a:cubicBezTo>
                    <a:pt x="26823" y="334032"/>
                    <a:pt x="30383" y="330472"/>
                    <a:pt x="34774" y="330472"/>
                  </a:cubicBezTo>
                  <a:lnTo>
                    <a:pt x="76436" y="330472"/>
                  </a:lnTo>
                  <a:lnTo>
                    <a:pt x="107450" y="135761"/>
                  </a:lnTo>
                  <a:lnTo>
                    <a:pt x="100340" y="133619"/>
                  </a:lnTo>
                  <a:lnTo>
                    <a:pt x="12792" y="133619"/>
                  </a:lnTo>
                  <a:lnTo>
                    <a:pt x="0" y="119518"/>
                  </a:lnTo>
                  <a:lnTo>
                    <a:pt x="32483" y="119518"/>
                  </a:lnTo>
                  <a:lnTo>
                    <a:pt x="32483" y="111306"/>
                  </a:lnTo>
                  <a:cubicBezTo>
                    <a:pt x="32483" y="107196"/>
                    <a:pt x="35814" y="103865"/>
                    <a:pt x="39924" y="103865"/>
                  </a:cubicBezTo>
                  <a:cubicBezTo>
                    <a:pt x="44034" y="103865"/>
                    <a:pt x="47365" y="107196"/>
                    <a:pt x="47365" y="111306"/>
                  </a:cubicBezTo>
                  <a:lnTo>
                    <a:pt x="47365" y="113080"/>
                  </a:lnTo>
                  <a:lnTo>
                    <a:pt x="63372" y="117895"/>
                  </a:lnTo>
                  <a:lnTo>
                    <a:pt x="63372" y="111306"/>
                  </a:lnTo>
                  <a:cubicBezTo>
                    <a:pt x="63372" y="107196"/>
                    <a:pt x="66703" y="103865"/>
                    <a:pt x="70813" y="103865"/>
                  </a:cubicBezTo>
                  <a:cubicBezTo>
                    <a:pt x="74923" y="103865"/>
                    <a:pt x="78254" y="107196"/>
                    <a:pt x="78254" y="111306"/>
                  </a:cubicBezTo>
                  <a:lnTo>
                    <a:pt x="78253" y="119518"/>
                  </a:lnTo>
                  <a:lnTo>
                    <a:pt x="110037" y="119518"/>
                  </a:lnTo>
                  <a:lnTo>
                    <a:pt x="117294" y="73957"/>
                  </a:lnTo>
                  <a:lnTo>
                    <a:pt x="102925" y="69630"/>
                  </a:lnTo>
                  <a:lnTo>
                    <a:pt x="12792" y="69630"/>
                  </a:lnTo>
                  <a:lnTo>
                    <a:pt x="0" y="55529"/>
                  </a:lnTo>
                  <a:lnTo>
                    <a:pt x="32483" y="55529"/>
                  </a:lnTo>
                  <a:lnTo>
                    <a:pt x="32483" y="48155"/>
                  </a:lnTo>
                  <a:cubicBezTo>
                    <a:pt x="32483" y="44045"/>
                    <a:pt x="35814" y="40714"/>
                    <a:pt x="39924" y="40714"/>
                  </a:cubicBezTo>
                  <a:cubicBezTo>
                    <a:pt x="44034" y="40714"/>
                    <a:pt x="47365" y="44045"/>
                    <a:pt x="47365" y="48155"/>
                  </a:cubicBezTo>
                  <a:lnTo>
                    <a:pt x="47365" y="48309"/>
                  </a:lnTo>
                  <a:lnTo>
                    <a:pt x="63372" y="53125"/>
                  </a:lnTo>
                  <a:lnTo>
                    <a:pt x="63372" y="48155"/>
                  </a:lnTo>
                  <a:cubicBezTo>
                    <a:pt x="63372" y="44045"/>
                    <a:pt x="66703" y="40714"/>
                    <a:pt x="70813" y="40714"/>
                  </a:cubicBezTo>
                  <a:cubicBezTo>
                    <a:pt x="74923" y="40714"/>
                    <a:pt x="78254" y="44045"/>
                    <a:pt x="78254" y="48155"/>
                  </a:cubicBezTo>
                  <a:lnTo>
                    <a:pt x="78253" y="55529"/>
                  </a:lnTo>
                  <a:lnTo>
                    <a:pt x="120229" y="5552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48" name="TextBox 147">
              <a:extLst>
                <a:ext uri="{FF2B5EF4-FFF2-40B4-BE49-F238E27FC236}">
                  <a16:creationId xmlns:a16="http://schemas.microsoft.com/office/drawing/2014/main" id="{89FC682F-06A9-48FF-BB54-1B845CB5BB61}"/>
                </a:ext>
              </a:extLst>
            </p:cNvPr>
            <p:cNvSpPr txBox="1"/>
            <p:nvPr/>
          </p:nvSpPr>
          <p:spPr>
            <a:xfrm>
              <a:off x="5904634" y="6143196"/>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Smart grids</a:t>
              </a:r>
            </a:p>
          </p:txBody>
        </p:sp>
      </p:grpSp>
      <p:grpSp>
        <p:nvGrpSpPr>
          <p:cNvPr id="149" name="Factory floor">
            <a:extLst>
              <a:ext uri="{FF2B5EF4-FFF2-40B4-BE49-F238E27FC236}">
                <a16:creationId xmlns:a16="http://schemas.microsoft.com/office/drawing/2014/main" id="{9867C87C-C89E-491E-B765-98F0DFFD1BF2}"/>
              </a:ext>
            </a:extLst>
          </p:cNvPr>
          <p:cNvGrpSpPr/>
          <p:nvPr/>
        </p:nvGrpSpPr>
        <p:grpSpPr>
          <a:xfrm>
            <a:off x="7309282" y="3550602"/>
            <a:ext cx="1039141" cy="824828"/>
            <a:chOff x="7313455" y="3994622"/>
            <a:chExt cx="1039141" cy="824828"/>
          </a:xfrm>
        </p:grpSpPr>
        <p:sp>
          <p:nvSpPr>
            <p:cNvPr id="150" name="Freeform 193">
              <a:extLst>
                <a:ext uri="{FF2B5EF4-FFF2-40B4-BE49-F238E27FC236}">
                  <a16:creationId xmlns:a16="http://schemas.microsoft.com/office/drawing/2014/main" id="{057E185C-6E4C-49E4-8884-047D9302540F}"/>
                </a:ext>
              </a:extLst>
            </p:cNvPr>
            <p:cNvSpPr>
              <a:spLocks noChangeAspect="1" noEditPoints="1"/>
            </p:cNvSpPr>
            <p:nvPr/>
          </p:nvSpPr>
          <p:spPr bwMode="auto">
            <a:xfrm>
              <a:off x="7838096" y="3994622"/>
              <a:ext cx="514500" cy="634914"/>
            </a:xfrm>
            <a:custGeom>
              <a:avLst/>
              <a:gdLst>
                <a:gd name="T0" fmla="*/ 152 w 159"/>
                <a:gd name="T1" fmla="*/ 189 h 196"/>
                <a:gd name="T2" fmla="*/ 143 w 159"/>
                <a:gd name="T3" fmla="*/ 46 h 196"/>
                <a:gd name="T4" fmla="*/ 116 w 159"/>
                <a:gd name="T5" fmla="*/ 49 h 196"/>
                <a:gd name="T6" fmla="*/ 95 w 159"/>
                <a:gd name="T7" fmla="*/ 109 h 196"/>
                <a:gd name="T8" fmla="*/ 93 w 159"/>
                <a:gd name="T9" fmla="*/ 90 h 196"/>
                <a:gd name="T10" fmla="*/ 60 w 159"/>
                <a:gd name="T11" fmla="*/ 106 h 196"/>
                <a:gd name="T12" fmla="*/ 45 w 159"/>
                <a:gd name="T13" fmla="*/ 109 h 196"/>
                <a:gd name="T14" fmla="*/ 43 w 159"/>
                <a:gd name="T15" fmla="*/ 90 h 196"/>
                <a:gd name="T16" fmla="*/ 13 w 159"/>
                <a:gd name="T17" fmla="*/ 106 h 196"/>
                <a:gd name="T18" fmla="*/ 2 w 159"/>
                <a:gd name="T19" fmla="*/ 189 h 196"/>
                <a:gd name="T20" fmla="*/ 0 w 159"/>
                <a:gd name="T21" fmla="*/ 196 h 196"/>
                <a:gd name="T22" fmla="*/ 159 w 159"/>
                <a:gd name="T23" fmla="*/ 191 h 196"/>
                <a:gd name="T24" fmla="*/ 44 w 159"/>
                <a:gd name="T25" fmla="*/ 143 h 196"/>
                <a:gd name="T26" fmla="*/ 27 w 159"/>
                <a:gd name="T27" fmla="*/ 147 h 196"/>
                <a:gd name="T28" fmla="*/ 23 w 159"/>
                <a:gd name="T29" fmla="*/ 130 h 196"/>
                <a:gd name="T30" fmla="*/ 40 w 159"/>
                <a:gd name="T31" fmla="*/ 126 h 196"/>
                <a:gd name="T32" fmla="*/ 44 w 159"/>
                <a:gd name="T33" fmla="*/ 143 h 196"/>
                <a:gd name="T34" fmla="*/ 71 w 159"/>
                <a:gd name="T35" fmla="*/ 147 h 196"/>
                <a:gd name="T36" fmla="*/ 54 w 159"/>
                <a:gd name="T37" fmla="*/ 143 h 196"/>
                <a:gd name="T38" fmla="*/ 57 w 159"/>
                <a:gd name="T39" fmla="*/ 126 h 196"/>
                <a:gd name="T40" fmla="*/ 75 w 159"/>
                <a:gd name="T41" fmla="*/ 130 h 196"/>
                <a:gd name="T42" fmla="*/ 106 w 159"/>
                <a:gd name="T43" fmla="*/ 143 h 196"/>
                <a:gd name="T44" fmla="*/ 88 w 159"/>
                <a:gd name="T45" fmla="*/ 147 h 196"/>
                <a:gd name="T46" fmla="*/ 84 w 159"/>
                <a:gd name="T47" fmla="*/ 130 h 196"/>
                <a:gd name="T48" fmla="*/ 102 w 159"/>
                <a:gd name="T49" fmla="*/ 126 h 196"/>
                <a:gd name="T50" fmla="*/ 106 w 159"/>
                <a:gd name="T51" fmla="*/ 143 h 196"/>
                <a:gd name="T52" fmla="*/ 133 w 159"/>
                <a:gd name="T53" fmla="*/ 147 h 196"/>
                <a:gd name="T54" fmla="*/ 115 w 159"/>
                <a:gd name="T55" fmla="*/ 143 h 196"/>
                <a:gd name="T56" fmla="*/ 119 w 159"/>
                <a:gd name="T57" fmla="*/ 126 h 196"/>
                <a:gd name="T58" fmla="*/ 136 w 159"/>
                <a:gd name="T59" fmla="*/ 130 h 196"/>
                <a:gd name="T60" fmla="*/ 86 w 159"/>
                <a:gd name="T61" fmla="*/ 12 h 196"/>
                <a:gd name="T62" fmla="*/ 113 w 159"/>
                <a:gd name="T63" fmla="*/ 17 h 196"/>
                <a:gd name="T64" fmla="*/ 114 w 159"/>
                <a:gd name="T65" fmla="*/ 17 h 196"/>
                <a:gd name="T66" fmla="*/ 133 w 159"/>
                <a:gd name="T67" fmla="*/ 30 h 196"/>
                <a:gd name="T68" fmla="*/ 138 w 159"/>
                <a:gd name="T69" fmla="*/ 28 h 196"/>
                <a:gd name="T70" fmla="*/ 116 w 159"/>
                <a:gd name="T71" fmla="*/ 10 h 196"/>
                <a:gd name="T72" fmla="*/ 115 w 159"/>
                <a:gd name="T73" fmla="*/ 10 h 196"/>
                <a:gd name="T74" fmla="*/ 114 w 159"/>
                <a:gd name="T75" fmla="*/ 9 h 196"/>
                <a:gd name="T76" fmla="*/ 80 w 159"/>
                <a:gd name="T77" fmla="*/ 1 h 196"/>
                <a:gd name="T78" fmla="*/ 86 w 159"/>
                <a:gd name="T79" fmla="*/ 12 h 196"/>
                <a:gd name="T80" fmla="*/ 92 w 159"/>
                <a:gd name="T81" fmla="*/ 31 h 196"/>
                <a:gd name="T82" fmla="*/ 93 w 159"/>
                <a:gd name="T83" fmla="*/ 31 h 196"/>
                <a:gd name="T84" fmla="*/ 94 w 159"/>
                <a:gd name="T85" fmla="*/ 31 h 196"/>
                <a:gd name="T86" fmla="*/ 115 w 159"/>
                <a:gd name="T87" fmla="*/ 32 h 196"/>
                <a:gd name="T88" fmla="*/ 118 w 159"/>
                <a:gd name="T89" fmla="*/ 28 h 196"/>
                <a:gd name="T90" fmla="*/ 93 w 159"/>
                <a:gd name="T91" fmla="*/ 24 h 196"/>
                <a:gd name="T92" fmla="*/ 92 w 159"/>
                <a:gd name="T93" fmla="*/ 24 h 196"/>
                <a:gd name="T94" fmla="*/ 91 w 159"/>
                <a:gd name="T95" fmla="*/ 24 h 196"/>
                <a:gd name="T96" fmla="*/ 70 w 159"/>
                <a:gd name="T97" fmla="*/ 20 h 196"/>
                <a:gd name="T98" fmla="*/ 67 w 159"/>
                <a:gd name="T99" fmla="*/ 2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9" h="196">
                  <a:moveTo>
                    <a:pt x="157" y="189"/>
                  </a:moveTo>
                  <a:cubicBezTo>
                    <a:pt x="152" y="189"/>
                    <a:pt x="152" y="189"/>
                    <a:pt x="152" y="189"/>
                  </a:cubicBezTo>
                  <a:cubicBezTo>
                    <a:pt x="146" y="49"/>
                    <a:pt x="146" y="49"/>
                    <a:pt x="146" y="49"/>
                  </a:cubicBezTo>
                  <a:cubicBezTo>
                    <a:pt x="146" y="47"/>
                    <a:pt x="145" y="46"/>
                    <a:pt x="143" y="46"/>
                  </a:cubicBezTo>
                  <a:cubicBezTo>
                    <a:pt x="119" y="46"/>
                    <a:pt x="119" y="46"/>
                    <a:pt x="119" y="46"/>
                  </a:cubicBezTo>
                  <a:cubicBezTo>
                    <a:pt x="118" y="46"/>
                    <a:pt x="116" y="47"/>
                    <a:pt x="116" y="49"/>
                  </a:cubicBezTo>
                  <a:cubicBezTo>
                    <a:pt x="111" y="109"/>
                    <a:pt x="111" y="109"/>
                    <a:pt x="111" y="109"/>
                  </a:cubicBezTo>
                  <a:cubicBezTo>
                    <a:pt x="95" y="109"/>
                    <a:pt x="95" y="109"/>
                    <a:pt x="95" y="109"/>
                  </a:cubicBezTo>
                  <a:cubicBezTo>
                    <a:pt x="95" y="91"/>
                    <a:pt x="95" y="91"/>
                    <a:pt x="95" y="91"/>
                  </a:cubicBezTo>
                  <a:cubicBezTo>
                    <a:pt x="95" y="90"/>
                    <a:pt x="94" y="89"/>
                    <a:pt x="93" y="90"/>
                  </a:cubicBezTo>
                  <a:cubicBezTo>
                    <a:pt x="63" y="102"/>
                    <a:pt x="63" y="102"/>
                    <a:pt x="63" y="102"/>
                  </a:cubicBezTo>
                  <a:cubicBezTo>
                    <a:pt x="61" y="102"/>
                    <a:pt x="60" y="104"/>
                    <a:pt x="60" y="106"/>
                  </a:cubicBezTo>
                  <a:cubicBezTo>
                    <a:pt x="60" y="109"/>
                    <a:pt x="60" y="109"/>
                    <a:pt x="60" y="109"/>
                  </a:cubicBezTo>
                  <a:cubicBezTo>
                    <a:pt x="45" y="109"/>
                    <a:pt x="45" y="109"/>
                    <a:pt x="45" y="109"/>
                  </a:cubicBezTo>
                  <a:cubicBezTo>
                    <a:pt x="45" y="91"/>
                    <a:pt x="45" y="91"/>
                    <a:pt x="45" y="91"/>
                  </a:cubicBezTo>
                  <a:cubicBezTo>
                    <a:pt x="45" y="90"/>
                    <a:pt x="44" y="89"/>
                    <a:pt x="43" y="90"/>
                  </a:cubicBezTo>
                  <a:cubicBezTo>
                    <a:pt x="16" y="102"/>
                    <a:pt x="16" y="102"/>
                    <a:pt x="16" y="102"/>
                  </a:cubicBezTo>
                  <a:cubicBezTo>
                    <a:pt x="15" y="102"/>
                    <a:pt x="13" y="104"/>
                    <a:pt x="13" y="106"/>
                  </a:cubicBezTo>
                  <a:cubicBezTo>
                    <a:pt x="8" y="189"/>
                    <a:pt x="8" y="189"/>
                    <a:pt x="8" y="189"/>
                  </a:cubicBezTo>
                  <a:cubicBezTo>
                    <a:pt x="2" y="189"/>
                    <a:pt x="2" y="189"/>
                    <a:pt x="2" y="189"/>
                  </a:cubicBezTo>
                  <a:cubicBezTo>
                    <a:pt x="1" y="189"/>
                    <a:pt x="0" y="190"/>
                    <a:pt x="0" y="191"/>
                  </a:cubicBezTo>
                  <a:cubicBezTo>
                    <a:pt x="0" y="196"/>
                    <a:pt x="0" y="196"/>
                    <a:pt x="0" y="196"/>
                  </a:cubicBezTo>
                  <a:cubicBezTo>
                    <a:pt x="159" y="196"/>
                    <a:pt x="159" y="196"/>
                    <a:pt x="159" y="196"/>
                  </a:cubicBezTo>
                  <a:cubicBezTo>
                    <a:pt x="159" y="191"/>
                    <a:pt x="159" y="191"/>
                    <a:pt x="159" y="191"/>
                  </a:cubicBezTo>
                  <a:cubicBezTo>
                    <a:pt x="159" y="190"/>
                    <a:pt x="158" y="189"/>
                    <a:pt x="157" y="189"/>
                  </a:cubicBezTo>
                  <a:close/>
                  <a:moveTo>
                    <a:pt x="44" y="143"/>
                  </a:moveTo>
                  <a:cubicBezTo>
                    <a:pt x="44" y="145"/>
                    <a:pt x="42" y="147"/>
                    <a:pt x="40" y="147"/>
                  </a:cubicBezTo>
                  <a:cubicBezTo>
                    <a:pt x="27" y="147"/>
                    <a:pt x="27" y="147"/>
                    <a:pt x="27" y="147"/>
                  </a:cubicBezTo>
                  <a:cubicBezTo>
                    <a:pt x="25" y="147"/>
                    <a:pt x="23" y="145"/>
                    <a:pt x="23" y="143"/>
                  </a:cubicBezTo>
                  <a:cubicBezTo>
                    <a:pt x="23" y="130"/>
                    <a:pt x="23" y="130"/>
                    <a:pt x="23" y="130"/>
                  </a:cubicBezTo>
                  <a:cubicBezTo>
                    <a:pt x="23" y="127"/>
                    <a:pt x="25" y="126"/>
                    <a:pt x="27" y="126"/>
                  </a:cubicBezTo>
                  <a:cubicBezTo>
                    <a:pt x="40" y="126"/>
                    <a:pt x="40" y="126"/>
                    <a:pt x="40" y="126"/>
                  </a:cubicBezTo>
                  <a:cubicBezTo>
                    <a:pt x="42" y="126"/>
                    <a:pt x="44" y="127"/>
                    <a:pt x="44" y="130"/>
                  </a:cubicBezTo>
                  <a:lnTo>
                    <a:pt x="44" y="143"/>
                  </a:lnTo>
                  <a:close/>
                  <a:moveTo>
                    <a:pt x="75" y="143"/>
                  </a:moveTo>
                  <a:cubicBezTo>
                    <a:pt x="75" y="145"/>
                    <a:pt x="73" y="147"/>
                    <a:pt x="71" y="147"/>
                  </a:cubicBezTo>
                  <a:cubicBezTo>
                    <a:pt x="57" y="147"/>
                    <a:pt x="57" y="147"/>
                    <a:pt x="57" y="147"/>
                  </a:cubicBezTo>
                  <a:cubicBezTo>
                    <a:pt x="55" y="147"/>
                    <a:pt x="54" y="145"/>
                    <a:pt x="54" y="143"/>
                  </a:cubicBezTo>
                  <a:cubicBezTo>
                    <a:pt x="54" y="130"/>
                    <a:pt x="54" y="130"/>
                    <a:pt x="54" y="130"/>
                  </a:cubicBezTo>
                  <a:cubicBezTo>
                    <a:pt x="54" y="127"/>
                    <a:pt x="55" y="126"/>
                    <a:pt x="57" y="126"/>
                  </a:cubicBezTo>
                  <a:cubicBezTo>
                    <a:pt x="71" y="126"/>
                    <a:pt x="71" y="126"/>
                    <a:pt x="71" y="126"/>
                  </a:cubicBezTo>
                  <a:cubicBezTo>
                    <a:pt x="73" y="126"/>
                    <a:pt x="75" y="127"/>
                    <a:pt x="75" y="130"/>
                  </a:cubicBezTo>
                  <a:lnTo>
                    <a:pt x="75" y="143"/>
                  </a:lnTo>
                  <a:close/>
                  <a:moveTo>
                    <a:pt x="106" y="143"/>
                  </a:moveTo>
                  <a:cubicBezTo>
                    <a:pt x="106" y="145"/>
                    <a:pt x="104" y="147"/>
                    <a:pt x="102" y="147"/>
                  </a:cubicBezTo>
                  <a:cubicBezTo>
                    <a:pt x="88" y="147"/>
                    <a:pt x="88" y="147"/>
                    <a:pt x="88" y="147"/>
                  </a:cubicBezTo>
                  <a:cubicBezTo>
                    <a:pt x="86" y="147"/>
                    <a:pt x="84" y="145"/>
                    <a:pt x="84" y="143"/>
                  </a:cubicBezTo>
                  <a:cubicBezTo>
                    <a:pt x="84" y="130"/>
                    <a:pt x="84" y="130"/>
                    <a:pt x="84" y="130"/>
                  </a:cubicBezTo>
                  <a:cubicBezTo>
                    <a:pt x="84" y="127"/>
                    <a:pt x="86" y="126"/>
                    <a:pt x="88" y="126"/>
                  </a:cubicBezTo>
                  <a:cubicBezTo>
                    <a:pt x="102" y="126"/>
                    <a:pt x="102" y="126"/>
                    <a:pt x="102" y="126"/>
                  </a:cubicBezTo>
                  <a:cubicBezTo>
                    <a:pt x="104" y="126"/>
                    <a:pt x="106" y="127"/>
                    <a:pt x="106" y="130"/>
                  </a:cubicBezTo>
                  <a:lnTo>
                    <a:pt x="106" y="143"/>
                  </a:lnTo>
                  <a:close/>
                  <a:moveTo>
                    <a:pt x="136" y="143"/>
                  </a:moveTo>
                  <a:cubicBezTo>
                    <a:pt x="136" y="145"/>
                    <a:pt x="135" y="147"/>
                    <a:pt x="133" y="147"/>
                  </a:cubicBezTo>
                  <a:cubicBezTo>
                    <a:pt x="119" y="147"/>
                    <a:pt x="119" y="147"/>
                    <a:pt x="119" y="147"/>
                  </a:cubicBezTo>
                  <a:cubicBezTo>
                    <a:pt x="117" y="147"/>
                    <a:pt x="115" y="145"/>
                    <a:pt x="115" y="143"/>
                  </a:cubicBezTo>
                  <a:cubicBezTo>
                    <a:pt x="115" y="130"/>
                    <a:pt x="115" y="130"/>
                    <a:pt x="115" y="130"/>
                  </a:cubicBezTo>
                  <a:cubicBezTo>
                    <a:pt x="115" y="127"/>
                    <a:pt x="117" y="126"/>
                    <a:pt x="119" y="126"/>
                  </a:cubicBezTo>
                  <a:cubicBezTo>
                    <a:pt x="133" y="126"/>
                    <a:pt x="133" y="126"/>
                    <a:pt x="133" y="126"/>
                  </a:cubicBezTo>
                  <a:cubicBezTo>
                    <a:pt x="135" y="126"/>
                    <a:pt x="136" y="127"/>
                    <a:pt x="136" y="130"/>
                  </a:cubicBezTo>
                  <a:lnTo>
                    <a:pt x="136" y="143"/>
                  </a:lnTo>
                  <a:close/>
                  <a:moveTo>
                    <a:pt x="86" y="12"/>
                  </a:moveTo>
                  <a:cubicBezTo>
                    <a:pt x="94" y="16"/>
                    <a:pt x="104" y="15"/>
                    <a:pt x="113" y="17"/>
                  </a:cubicBezTo>
                  <a:cubicBezTo>
                    <a:pt x="113" y="17"/>
                    <a:pt x="113" y="17"/>
                    <a:pt x="113" y="17"/>
                  </a:cubicBezTo>
                  <a:cubicBezTo>
                    <a:pt x="114" y="17"/>
                    <a:pt x="114" y="17"/>
                    <a:pt x="114" y="17"/>
                  </a:cubicBezTo>
                  <a:cubicBezTo>
                    <a:pt x="114" y="17"/>
                    <a:pt x="114" y="17"/>
                    <a:pt x="114" y="17"/>
                  </a:cubicBezTo>
                  <a:cubicBezTo>
                    <a:pt x="114" y="17"/>
                    <a:pt x="114" y="17"/>
                    <a:pt x="114" y="17"/>
                  </a:cubicBezTo>
                  <a:cubicBezTo>
                    <a:pt x="123" y="19"/>
                    <a:pt x="129" y="24"/>
                    <a:pt x="133" y="30"/>
                  </a:cubicBezTo>
                  <a:cubicBezTo>
                    <a:pt x="137" y="36"/>
                    <a:pt x="139" y="40"/>
                    <a:pt x="140" y="40"/>
                  </a:cubicBezTo>
                  <a:cubicBezTo>
                    <a:pt x="141" y="39"/>
                    <a:pt x="141" y="35"/>
                    <a:pt x="138" y="28"/>
                  </a:cubicBezTo>
                  <a:cubicBezTo>
                    <a:pt x="136" y="24"/>
                    <a:pt x="134" y="20"/>
                    <a:pt x="130" y="17"/>
                  </a:cubicBezTo>
                  <a:cubicBezTo>
                    <a:pt x="126" y="13"/>
                    <a:pt x="121" y="11"/>
                    <a:pt x="116" y="10"/>
                  </a:cubicBezTo>
                  <a:cubicBezTo>
                    <a:pt x="116" y="10"/>
                    <a:pt x="116" y="10"/>
                    <a:pt x="116" y="10"/>
                  </a:cubicBezTo>
                  <a:cubicBezTo>
                    <a:pt x="115" y="10"/>
                    <a:pt x="115" y="10"/>
                    <a:pt x="115" y="10"/>
                  </a:cubicBezTo>
                  <a:cubicBezTo>
                    <a:pt x="114" y="9"/>
                    <a:pt x="114" y="9"/>
                    <a:pt x="114" y="9"/>
                  </a:cubicBezTo>
                  <a:cubicBezTo>
                    <a:pt x="114" y="9"/>
                    <a:pt x="114" y="9"/>
                    <a:pt x="114" y="9"/>
                  </a:cubicBezTo>
                  <a:cubicBezTo>
                    <a:pt x="104" y="8"/>
                    <a:pt x="94" y="9"/>
                    <a:pt x="89" y="7"/>
                  </a:cubicBezTo>
                  <a:cubicBezTo>
                    <a:pt x="83" y="5"/>
                    <a:pt x="81" y="0"/>
                    <a:pt x="80" y="1"/>
                  </a:cubicBezTo>
                  <a:cubicBezTo>
                    <a:pt x="80" y="1"/>
                    <a:pt x="80" y="2"/>
                    <a:pt x="80" y="4"/>
                  </a:cubicBezTo>
                  <a:cubicBezTo>
                    <a:pt x="81" y="6"/>
                    <a:pt x="83" y="10"/>
                    <a:pt x="86" y="12"/>
                  </a:cubicBezTo>
                  <a:close/>
                  <a:moveTo>
                    <a:pt x="78" y="30"/>
                  </a:moveTo>
                  <a:cubicBezTo>
                    <a:pt x="83" y="31"/>
                    <a:pt x="88" y="31"/>
                    <a:pt x="92" y="31"/>
                  </a:cubicBezTo>
                  <a:cubicBezTo>
                    <a:pt x="92" y="31"/>
                    <a:pt x="92" y="31"/>
                    <a:pt x="92" y="31"/>
                  </a:cubicBezTo>
                  <a:cubicBezTo>
                    <a:pt x="93" y="31"/>
                    <a:pt x="93" y="31"/>
                    <a:pt x="93" y="31"/>
                  </a:cubicBezTo>
                  <a:cubicBezTo>
                    <a:pt x="94" y="31"/>
                    <a:pt x="94" y="31"/>
                    <a:pt x="94" y="31"/>
                  </a:cubicBezTo>
                  <a:cubicBezTo>
                    <a:pt x="94" y="31"/>
                    <a:pt x="94" y="31"/>
                    <a:pt x="94" y="31"/>
                  </a:cubicBezTo>
                  <a:cubicBezTo>
                    <a:pt x="98" y="30"/>
                    <a:pt x="102" y="29"/>
                    <a:pt x="106" y="29"/>
                  </a:cubicBezTo>
                  <a:cubicBezTo>
                    <a:pt x="110" y="30"/>
                    <a:pt x="113" y="31"/>
                    <a:pt x="115" y="32"/>
                  </a:cubicBezTo>
                  <a:cubicBezTo>
                    <a:pt x="120" y="35"/>
                    <a:pt x="123" y="39"/>
                    <a:pt x="124" y="38"/>
                  </a:cubicBezTo>
                  <a:cubicBezTo>
                    <a:pt x="124" y="38"/>
                    <a:pt x="124" y="33"/>
                    <a:pt x="118" y="28"/>
                  </a:cubicBezTo>
                  <a:cubicBezTo>
                    <a:pt x="116" y="26"/>
                    <a:pt x="111" y="24"/>
                    <a:pt x="107" y="23"/>
                  </a:cubicBezTo>
                  <a:cubicBezTo>
                    <a:pt x="102" y="23"/>
                    <a:pt x="97" y="23"/>
                    <a:pt x="93" y="24"/>
                  </a:cubicBezTo>
                  <a:cubicBezTo>
                    <a:pt x="93" y="24"/>
                    <a:pt x="93" y="24"/>
                    <a:pt x="93" y="24"/>
                  </a:cubicBezTo>
                  <a:cubicBezTo>
                    <a:pt x="92" y="24"/>
                    <a:pt x="92" y="24"/>
                    <a:pt x="92" y="24"/>
                  </a:cubicBezTo>
                  <a:cubicBezTo>
                    <a:pt x="92" y="24"/>
                    <a:pt x="92" y="24"/>
                    <a:pt x="92" y="24"/>
                  </a:cubicBezTo>
                  <a:cubicBezTo>
                    <a:pt x="91" y="24"/>
                    <a:pt x="91" y="24"/>
                    <a:pt x="91" y="24"/>
                  </a:cubicBezTo>
                  <a:cubicBezTo>
                    <a:pt x="87" y="24"/>
                    <a:pt x="83" y="25"/>
                    <a:pt x="79" y="24"/>
                  </a:cubicBezTo>
                  <a:cubicBezTo>
                    <a:pt x="76" y="23"/>
                    <a:pt x="73" y="22"/>
                    <a:pt x="70" y="20"/>
                  </a:cubicBezTo>
                  <a:cubicBezTo>
                    <a:pt x="66" y="16"/>
                    <a:pt x="63" y="13"/>
                    <a:pt x="62" y="13"/>
                  </a:cubicBezTo>
                  <a:cubicBezTo>
                    <a:pt x="62" y="14"/>
                    <a:pt x="62" y="18"/>
                    <a:pt x="67" y="24"/>
                  </a:cubicBezTo>
                  <a:cubicBezTo>
                    <a:pt x="70" y="26"/>
                    <a:pt x="73" y="29"/>
                    <a:pt x="78" y="3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1" name="TextBox 150">
              <a:extLst>
                <a:ext uri="{FF2B5EF4-FFF2-40B4-BE49-F238E27FC236}">
                  <a16:creationId xmlns:a16="http://schemas.microsoft.com/office/drawing/2014/main" id="{512BE610-3A81-427F-ACE4-116D08F2FBA3}"/>
                </a:ext>
              </a:extLst>
            </p:cNvPr>
            <p:cNvSpPr txBox="1"/>
            <p:nvPr/>
          </p:nvSpPr>
          <p:spPr>
            <a:xfrm>
              <a:off x="7313455" y="4653251"/>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Factory floor</a:t>
              </a:r>
            </a:p>
          </p:txBody>
        </p:sp>
      </p:grpSp>
      <p:grpSp>
        <p:nvGrpSpPr>
          <p:cNvPr id="152" name="Engines">
            <a:extLst>
              <a:ext uri="{FF2B5EF4-FFF2-40B4-BE49-F238E27FC236}">
                <a16:creationId xmlns:a16="http://schemas.microsoft.com/office/drawing/2014/main" id="{05935987-D4EA-4103-82C6-54CA94CEB30A}"/>
              </a:ext>
            </a:extLst>
          </p:cNvPr>
          <p:cNvGrpSpPr/>
          <p:nvPr/>
        </p:nvGrpSpPr>
        <p:grpSpPr>
          <a:xfrm>
            <a:off x="7624903" y="5417748"/>
            <a:ext cx="968599" cy="702117"/>
            <a:chOff x="7983769" y="6064722"/>
            <a:chExt cx="968599" cy="702117"/>
          </a:xfrm>
        </p:grpSpPr>
        <p:grpSp>
          <p:nvGrpSpPr>
            <p:cNvPr id="153" name="Group 152">
              <a:extLst>
                <a:ext uri="{FF2B5EF4-FFF2-40B4-BE49-F238E27FC236}">
                  <a16:creationId xmlns:a16="http://schemas.microsoft.com/office/drawing/2014/main" id="{BEC635C7-66A1-43D2-863D-ABB5A2BA5D7B}"/>
                </a:ext>
              </a:extLst>
            </p:cNvPr>
            <p:cNvGrpSpPr/>
            <p:nvPr/>
          </p:nvGrpSpPr>
          <p:grpSpPr>
            <a:xfrm>
              <a:off x="8091113" y="6064722"/>
              <a:ext cx="682748" cy="514643"/>
              <a:chOff x="14466548" y="3803109"/>
              <a:chExt cx="499020" cy="376151"/>
            </a:xfrm>
            <a:solidFill>
              <a:schemeClr val="accent2"/>
            </a:solidFill>
          </p:grpSpPr>
          <p:sp>
            <p:nvSpPr>
              <p:cNvPr id="155" name="Freeform 39">
                <a:extLst>
                  <a:ext uri="{FF2B5EF4-FFF2-40B4-BE49-F238E27FC236}">
                    <a16:creationId xmlns:a16="http://schemas.microsoft.com/office/drawing/2014/main" id="{050708A4-2851-445C-934B-3B4E8FC6D0E9}"/>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6" name="Freeform 40">
                <a:extLst>
                  <a:ext uri="{FF2B5EF4-FFF2-40B4-BE49-F238E27FC236}">
                    <a16:creationId xmlns:a16="http://schemas.microsoft.com/office/drawing/2014/main" id="{A10FF637-F560-445E-A53C-23E686A87C69}"/>
                  </a:ext>
                </a:extLst>
              </p:cNvPr>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54" name="TextBox 153">
              <a:extLst>
                <a:ext uri="{FF2B5EF4-FFF2-40B4-BE49-F238E27FC236}">
                  <a16:creationId xmlns:a16="http://schemas.microsoft.com/office/drawing/2014/main" id="{178B6B71-1D84-44C6-915A-36802AC7EFDB}"/>
                </a:ext>
              </a:extLst>
            </p:cNvPr>
            <p:cNvSpPr txBox="1"/>
            <p:nvPr/>
          </p:nvSpPr>
          <p:spPr>
            <a:xfrm>
              <a:off x="7983769" y="6600640"/>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Engines</a:t>
              </a:r>
            </a:p>
          </p:txBody>
        </p:sp>
      </p:grpSp>
      <p:grpSp>
        <p:nvGrpSpPr>
          <p:cNvPr id="157" name="Power tools">
            <a:extLst>
              <a:ext uri="{FF2B5EF4-FFF2-40B4-BE49-F238E27FC236}">
                <a16:creationId xmlns:a16="http://schemas.microsoft.com/office/drawing/2014/main" id="{ED02F887-FE8D-409D-A788-5E64E8D011AD}"/>
              </a:ext>
            </a:extLst>
          </p:cNvPr>
          <p:cNvGrpSpPr/>
          <p:nvPr/>
        </p:nvGrpSpPr>
        <p:grpSpPr>
          <a:xfrm>
            <a:off x="6606858" y="4629971"/>
            <a:ext cx="990960" cy="790757"/>
            <a:chOff x="6675438" y="4652831"/>
            <a:chExt cx="990960" cy="790757"/>
          </a:xfrm>
        </p:grpSpPr>
        <p:sp>
          <p:nvSpPr>
            <p:cNvPr id="158" name="TextBox 157">
              <a:extLst>
                <a:ext uri="{FF2B5EF4-FFF2-40B4-BE49-F238E27FC236}">
                  <a16:creationId xmlns:a16="http://schemas.microsoft.com/office/drawing/2014/main" id="{72337EFC-93E7-41C6-BEC8-F5F92DB064F4}"/>
                </a:ext>
              </a:extLst>
            </p:cNvPr>
            <p:cNvSpPr txBox="1"/>
            <p:nvPr/>
          </p:nvSpPr>
          <p:spPr>
            <a:xfrm>
              <a:off x="6675438" y="5277389"/>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Power tools</a:t>
              </a:r>
            </a:p>
          </p:txBody>
        </p:sp>
        <p:sp>
          <p:nvSpPr>
            <p:cNvPr id="159" name="Freeform: Shape 158">
              <a:extLst>
                <a:ext uri="{FF2B5EF4-FFF2-40B4-BE49-F238E27FC236}">
                  <a16:creationId xmlns:a16="http://schemas.microsoft.com/office/drawing/2014/main" id="{B55A0F43-99BE-4E1F-AD81-E71135EB64E9}"/>
                </a:ext>
              </a:extLst>
            </p:cNvPr>
            <p:cNvSpPr/>
            <p:nvPr/>
          </p:nvSpPr>
          <p:spPr bwMode="auto">
            <a:xfrm rot="1151344">
              <a:off x="6893122" y="4652831"/>
              <a:ext cx="773276" cy="566598"/>
            </a:xfrm>
            <a:custGeom>
              <a:avLst/>
              <a:gdLst>
                <a:gd name="connsiteX0" fmla="*/ 3933303 w 4175565"/>
                <a:gd name="connsiteY0" fmla="*/ 8565 h 3059539"/>
                <a:gd name="connsiteX1" fmla="*/ 3957913 w 4175565"/>
                <a:gd name="connsiteY1" fmla="*/ 0 h 3059539"/>
                <a:gd name="connsiteX2" fmla="*/ 3958435 w 4175565"/>
                <a:gd name="connsiteY2" fmla="*/ 1500 h 3059539"/>
                <a:gd name="connsiteX3" fmla="*/ 4175565 w 4175565"/>
                <a:gd name="connsiteY3" fmla="*/ 13620 h 3059539"/>
                <a:gd name="connsiteX4" fmla="*/ 4012875 w 4175565"/>
                <a:gd name="connsiteY4" fmla="*/ 157925 h 3059539"/>
                <a:gd name="connsiteX5" fmla="*/ 4012874 w 4175565"/>
                <a:gd name="connsiteY5" fmla="*/ 157926 h 3059539"/>
                <a:gd name="connsiteX6" fmla="*/ 3914090 w 4175565"/>
                <a:gd name="connsiteY6" fmla="*/ 192305 h 3059539"/>
                <a:gd name="connsiteX7" fmla="*/ 3725853 w 4175565"/>
                <a:gd name="connsiteY7" fmla="*/ 80762 h 3059539"/>
                <a:gd name="connsiteX8" fmla="*/ 3874169 w 4175565"/>
                <a:gd name="connsiteY8" fmla="*/ 29145 h 3059539"/>
                <a:gd name="connsiteX9" fmla="*/ 3854955 w 4175565"/>
                <a:gd name="connsiteY9" fmla="*/ 212885 h 3059539"/>
                <a:gd name="connsiteX10" fmla="*/ 3706641 w 4175565"/>
                <a:gd name="connsiteY10" fmla="*/ 264502 h 3059539"/>
                <a:gd name="connsiteX11" fmla="*/ 3518405 w 4175565"/>
                <a:gd name="connsiteY11" fmla="*/ 152959 h 3059539"/>
                <a:gd name="connsiteX12" fmla="*/ 3666719 w 4175565"/>
                <a:gd name="connsiteY12" fmla="*/ 101342 h 3059539"/>
                <a:gd name="connsiteX13" fmla="*/ 3647506 w 4175565"/>
                <a:gd name="connsiteY13" fmla="*/ 285082 h 3059539"/>
                <a:gd name="connsiteX14" fmla="*/ 3499192 w 4175565"/>
                <a:gd name="connsiteY14" fmla="*/ 336699 h 3059539"/>
                <a:gd name="connsiteX15" fmla="*/ 3302507 w 4175565"/>
                <a:gd name="connsiteY15" fmla="*/ 228097 h 3059539"/>
                <a:gd name="connsiteX16" fmla="*/ 3459271 w 4175565"/>
                <a:gd name="connsiteY16" fmla="*/ 173539 h 3059539"/>
                <a:gd name="connsiteX17" fmla="*/ 3440058 w 4175565"/>
                <a:gd name="connsiteY17" fmla="*/ 357279 h 3059539"/>
                <a:gd name="connsiteX18" fmla="*/ 3283293 w 4175565"/>
                <a:gd name="connsiteY18" fmla="*/ 411837 h 3059539"/>
                <a:gd name="connsiteX19" fmla="*/ 3083791 w 4175565"/>
                <a:gd name="connsiteY19" fmla="*/ 304215 h 3059539"/>
                <a:gd name="connsiteX20" fmla="*/ 3243372 w 4175565"/>
                <a:gd name="connsiteY20" fmla="*/ 248677 h 3059539"/>
                <a:gd name="connsiteX21" fmla="*/ 3224159 w 4175565"/>
                <a:gd name="connsiteY21" fmla="*/ 432417 h 3059539"/>
                <a:gd name="connsiteX22" fmla="*/ 3064578 w 4175565"/>
                <a:gd name="connsiteY22" fmla="*/ 487955 h 3059539"/>
                <a:gd name="connsiteX23" fmla="*/ 2836439 w 4175565"/>
                <a:gd name="connsiteY23" fmla="*/ 390299 h 3059539"/>
                <a:gd name="connsiteX24" fmla="*/ 3024656 w 4175565"/>
                <a:gd name="connsiteY24" fmla="*/ 324795 h 3059539"/>
                <a:gd name="connsiteX25" fmla="*/ 3005443 w 4175565"/>
                <a:gd name="connsiteY25" fmla="*/ 508535 h 3059539"/>
                <a:gd name="connsiteX26" fmla="*/ 2891401 w 4175565"/>
                <a:gd name="connsiteY26" fmla="*/ 548224 h 3059539"/>
                <a:gd name="connsiteX27" fmla="*/ 2235933 w 4175565"/>
                <a:gd name="connsiteY27" fmla="*/ 324022 h 3059539"/>
                <a:gd name="connsiteX28" fmla="*/ 2491810 w 4175565"/>
                <a:gd name="connsiteY28" fmla="*/ 234971 h 3059539"/>
                <a:gd name="connsiteX29" fmla="*/ 2782152 w 4175565"/>
                <a:gd name="connsiteY29" fmla="*/ 521203 h 3059539"/>
                <a:gd name="connsiteX30" fmla="*/ 2727242 w 4175565"/>
                <a:gd name="connsiteY30" fmla="*/ 911454 h 3059539"/>
                <a:gd name="connsiteX31" fmla="*/ 2471365 w 4175565"/>
                <a:gd name="connsiteY31" fmla="*/ 1000505 h 3059539"/>
                <a:gd name="connsiteX32" fmla="*/ 2385130 w 4175565"/>
                <a:gd name="connsiteY32" fmla="*/ 958797 h 3059539"/>
                <a:gd name="connsiteX33" fmla="*/ 2194225 w 4175565"/>
                <a:gd name="connsiteY33" fmla="*/ 410258 h 3059539"/>
                <a:gd name="connsiteX34" fmla="*/ 2235933 w 4175565"/>
                <a:gd name="connsiteY34" fmla="*/ 324022 h 3059539"/>
                <a:gd name="connsiteX35" fmla="*/ 139998 w 4175565"/>
                <a:gd name="connsiteY35" fmla="*/ 770509 h 3059539"/>
                <a:gd name="connsiteX36" fmla="*/ 1384097 w 4175565"/>
                <a:gd name="connsiteY36" fmla="*/ 337534 h 3059539"/>
                <a:gd name="connsiteX37" fmla="*/ 2015361 w 4175565"/>
                <a:gd name="connsiteY37" fmla="*/ 330033 h 3059539"/>
                <a:gd name="connsiteX38" fmla="*/ 2287105 w 4175565"/>
                <a:gd name="connsiteY38" fmla="*/ 1101194 h 3059539"/>
                <a:gd name="connsiteX39" fmla="*/ 1795195 w 4175565"/>
                <a:gd name="connsiteY39" fmla="*/ 1518775 h 3059539"/>
                <a:gd name="connsiteX40" fmla="*/ 1197136 w 4175565"/>
                <a:gd name="connsiteY40" fmla="*/ 1726913 h 3059539"/>
                <a:gd name="connsiteX41" fmla="*/ 1207692 w 4175565"/>
                <a:gd name="connsiteY41" fmla="*/ 1757245 h 3059539"/>
                <a:gd name="connsiteX42" fmla="*/ 1493317 w 4175565"/>
                <a:gd name="connsiteY42" fmla="*/ 1975193 h 3059539"/>
                <a:gd name="connsiteX43" fmla="*/ 1306206 w 4175565"/>
                <a:gd name="connsiteY43" fmla="*/ 2040312 h 3059539"/>
                <a:gd name="connsiteX44" fmla="*/ 1435887 w 4175565"/>
                <a:gd name="connsiteY44" fmla="*/ 2412938 h 3059539"/>
                <a:gd name="connsiteX45" fmla="*/ 1318819 w 4175565"/>
                <a:gd name="connsiteY45" fmla="*/ 2734725 h 3059539"/>
                <a:gd name="connsiteX46" fmla="*/ 1298463 w 4175565"/>
                <a:gd name="connsiteY46" fmla="*/ 2744193 h 3059539"/>
                <a:gd name="connsiteX47" fmla="*/ 1315375 w 4175565"/>
                <a:gd name="connsiteY47" fmla="*/ 2788846 h 3059539"/>
                <a:gd name="connsiteX48" fmla="*/ 1678422 w 4175565"/>
                <a:gd name="connsiteY48" fmla="*/ 2989880 h 3059539"/>
                <a:gd name="connsiteX49" fmla="*/ 1938621 w 4175565"/>
                <a:gd name="connsiteY49" fmla="*/ 2760608 h 3059539"/>
                <a:gd name="connsiteX50" fmla="*/ 1950214 w 4175565"/>
                <a:gd name="connsiteY50" fmla="*/ 2542044 h 3059539"/>
                <a:gd name="connsiteX51" fmla="*/ 2218142 w 4175565"/>
                <a:gd name="connsiteY51" fmla="*/ 2347415 h 3059539"/>
                <a:gd name="connsiteX52" fmla="*/ 2629050 w 4175565"/>
                <a:gd name="connsiteY52" fmla="*/ 2657310 h 3059539"/>
                <a:gd name="connsiteX53" fmla="*/ 2616168 w 4175565"/>
                <a:gd name="connsiteY53" fmla="*/ 2899179 h 3059539"/>
                <a:gd name="connsiteX54" fmla="*/ 2545322 w 4175565"/>
                <a:gd name="connsiteY54" fmla="*/ 2865166 h 3059539"/>
                <a:gd name="connsiteX55" fmla="*/ 2520848 w 4175565"/>
                <a:gd name="connsiteY55" fmla="*/ 2574167 h 3059539"/>
                <a:gd name="connsiteX56" fmla="*/ 2240039 w 4175565"/>
                <a:gd name="connsiteY56" fmla="*/ 2411661 h 3059539"/>
                <a:gd name="connsiteX57" fmla="*/ 2013976 w 4175565"/>
                <a:gd name="connsiteY57" fmla="*/ 2580466 h 3059539"/>
                <a:gd name="connsiteX58" fmla="*/ 2008179 w 4175565"/>
                <a:gd name="connsiteY58" fmla="*/ 2758089 h 3059539"/>
                <a:gd name="connsiteX59" fmla="*/ 1674128 w 4175565"/>
                <a:gd name="connsiteY59" fmla="*/ 3055386 h 3059539"/>
                <a:gd name="connsiteX60" fmla="*/ 1283488 w 4175565"/>
                <a:gd name="connsiteY60" fmla="*/ 2879574 h 3059539"/>
                <a:gd name="connsiteX61" fmla="*/ 1239378 w 4175565"/>
                <a:gd name="connsiteY61" fmla="*/ 2764959 h 3059539"/>
                <a:gd name="connsiteX62" fmla="*/ 1215681 w 4175565"/>
                <a:gd name="connsiteY62" fmla="*/ 2770618 h 3059539"/>
                <a:gd name="connsiteX63" fmla="*/ 924127 w 4175565"/>
                <a:gd name="connsiteY63" fmla="*/ 2591041 h 3059539"/>
                <a:gd name="connsiteX64" fmla="*/ 685375 w 4175565"/>
                <a:gd name="connsiteY64" fmla="*/ 1905018 h 3059539"/>
                <a:gd name="connsiteX65" fmla="*/ 551096 w 4175565"/>
                <a:gd name="connsiteY65" fmla="*/ 1951750 h 3059539"/>
                <a:gd name="connsiteX66" fmla="*/ 285702 w 4175565"/>
                <a:gd name="connsiteY66" fmla="*/ 1823390 h 3059539"/>
                <a:gd name="connsiteX67" fmla="*/ 11639 w 4175565"/>
                <a:gd name="connsiteY67" fmla="*/ 1035905 h 3059539"/>
                <a:gd name="connsiteX68" fmla="*/ 139998 w 4175565"/>
                <a:gd name="connsiteY68" fmla="*/ 770509 h 305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175565" h="3059539">
                  <a:moveTo>
                    <a:pt x="3933303" y="8565"/>
                  </a:moveTo>
                  <a:lnTo>
                    <a:pt x="3957913" y="0"/>
                  </a:lnTo>
                  <a:lnTo>
                    <a:pt x="3958435" y="1500"/>
                  </a:lnTo>
                  <a:lnTo>
                    <a:pt x="4175565" y="13620"/>
                  </a:lnTo>
                  <a:lnTo>
                    <a:pt x="4012875" y="157925"/>
                  </a:lnTo>
                  <a:lnTo>
                    <a:pt x="4012874" y="157926"/>
                  </a:lnTo>
                  <a:lnTo>
                    <a:pt x="3914090" y="192305"/>
                  </a:lnTo>
                  <a:close/>
                  <a:moveTo>
                    <a:pt x="3725853" y="80762"/>
                  </a:moveTo>
                  <a:lnTo>
                    <a:pt x="3874169" y="29145"/>
                  </a:lnTo>
                  <a:lnTo>
                    <a:pt x="3854955" y="212885"/>
                  </a:lnTo>
                  <a:lnTo>
                    <a:pt x="3706641" y="264502"/>
                  </a:lnTo>
                  <a:close/>
                  <a:moveTo>
                    <a:pt x="3518405" y="152959"/>
                  </a:moveTo>
                  <a:lnTo>
                    <a:pt x="3666719" y="101342"/>
                  </a:lnTo>
                  <a:lnTo>
                    <a:pt x="3647506" y="285082"/>
                  </a:lnTo>
                  <a:lnTo>
                    <a:pt x="3499192" y="336699"/>
                  </a:lnTo>
                  <a:close/>
                  <a:moveTo>
                    <a:pt x="3302507" y="228097"/>
                  </a:moveTo>
                  <a:lnTo>
                    <a:pt x="3459271" y="173539"/>
                  </a:lnTo>
                  <a:lnTo>
                    <a:pt x="3440058" y="357279"/>
                  </a:lnTo>
                  <a:lnTo>
                    <a:pt x="3283293" y="411837"/>
                  </a:lnTo>
                  <a:close/>
                  <a:moveTo>
                    <a:pt x="3083791" y="304215"/>
                  </a:moveTo>
                  <a:lnTo>
                    <a:pt x="3243372" y="248677"/>
                  </a:lnTo>
                  <a:lnTo>
                    <a:pt x="3224159" y="432417"/>
                  </a:lnTo>
                  <a:lnTo>
                    <a:pt x="3064578" y="487955"/>
                  </a:lnTo>
                  <a:close/>
                  <a:moveTo>
                    <a:pt x="2836439" y="390299"/>
                  </a:moveTo>
                  <a:lnTo>
                    <a:pt x="3024656" y="324795"/>
                  </a:lnTo>
                  <a:lnTo>
                    <a:pt x="3005443" y="508535"/>
                  </a:lnTo>
                  <a:lnTo>
                    <a:pt x="2891401" y="548224"/>
                  </a:lnTo>
                  <a:close/>
                  <a:moveTo>
                    <a:pt x="2235933" y="324022"/>
                  </a:moveTo>
                  <a:lnTo>
                    <a:pt x="2491810" y="234971"/>
                  </a:lnTo>
                  <a:cubicBezTo>
                    <a:pt x="2618995" y="204268"/>
                    <a:pt x="2742914" y="408456"/>
                    <a:pt x="2782152" y="521203"/>
                  </a:cubicBezTo>
                  <a:cubicBezTo>
                    <a:pt x="2821391" y="633950"/>
                    <a:pt x="2833325" y="849098"/>
                    <a:pt x="2727242" y="911454"/>
                  </a:cubicBezTo>
                  <a:lnTo>
                    <a:pt x="2471365" y="1000505"/>
                  </a:lnTo>
                  <a:cubicBezTo>
                    <a:pt x="2436034" y="1012801"/>
                    <a:pt x="2397426" y="994128"/>
                    <a:pt x="2385130" y="958797"/>
                  </a:cubicBezTo>
                  <a:lnTo>
                    <a:pt x="2194225" y="410258"/>
                  </a:lnTo>
                  <a:cubicBezTo>
                    <a:pt x="2181930" y="374927"/>
                    <a:pt x="2200603" y="336318"/>
                    <a:pt x="2235933" y="324022"/>
                  </a:cubicBezTo>
                  <a:close/>
                  <a:moveTo>
                    <a:pt x="139998" y="770509"/>
                  </a:moveTo>
                  <a:lnTo>
                    <a:pt x="1384097" y="337534"/>
                  </a:lnTo>
                  <a:cubicBezTo>
                    <a:pt x="1696657" y="264122"/>
                    <a:pt x="1458713" y="280233"/>
                    <a:pt x="2015361" y="330033"/>
                  </a:cubicBezTo>
                  <a:lnTo>
                    <a:pt x="2287105" y="1101194"/>
                  </a:lnTo>
                  <a:cubicBezTo>
                    <a:pt x="1934648" y="1490887"/>
                    <a:pt x="1963090" y="1448816"/>
                    <a:pt x="1795195" y="1518775"/>
                  </a:cubicBezTo>
                  <a:lnTo>
                    <a:pt x="1197136" y="1726913"/>
                  </a:lnTo>
                  <a:lnTo>
                    <a:pt x="1207692" y="1757245"/>
                  </a:lnTo>
                  <a:lnTo>
                    <a:pt x="1493317" y="1975193"/>
                  </a:lnTo>
                  <a:lnTo>
                    <a:pt x="1306206" y="2040312"/>
                  </a:lnTo>
                  <a:lnTo>
                    <a:pt x="1435887" y="2412938"/>
                  </a:lnTo>
                  <a:cubicBezTo>
                    <a:pt x="1478922" y="2536592"/>
                    <a:pt x="1427116" y="2670285"/>
                    <a:pt x="1318819" y="2734725"/>
                  </a:cubicBezTo>
                  <a:lnTo>
                    <a:pt x="1298463" y="2744193"/>
                  </a:lnTo>
                  <a:lnTo>
                    <a:pt x="1315375" y="2788846"/>
                  </a:lnTo>
                  <a:cubicBezTo>
                    <a:pt x="1378464" y="2938093"/>
                    <a:pt x="1464163" y="3011500"/>
                    <a:pt x="1678422" y="2989880"/>
                  </a:cubicBezTo>
                  <a:cubicBezTo>
                    <a:pt x="1779324" y="2955027"/>
                    <a:pt x="1896972" y="2916395"/>
                    <a:pt x="1938621" y="2760608"/>
                  </a:cubicBezTo>
                  <a:cubicBezTo>
                    <a:pt x="1951502" y="2687753"/>
                    <a:pt x="1924452" y="2619938"/>
                    <a:pt x="1950214" y="2542044"/>
                  </a:cubicBezTo>
                  <a:cubicBezTo>
                    <a:pt x="2015264" y="2403893"/>
                    <a:pt x="2073873" y="2366521"/>
                    <a:pt x="2218142" y="2347415"/>
                  </a:cubicBezTo>
                  <a:cubicBezTo>
                    <a:pt x="2311744" y="2335657"/>
                    <a:pt x="2540599" y="2350354"/>
                    <a:pt x="2629050" y="2657310"/>
                  </a:cubicBezTo>
                  <a:cubicBezTo>
                    <a:pt x="2644078" y="2732894"/>
                    <a:pt x="2647513" y="2792102"/>
                    <a:pt x="2616168" y="2899179"/>
                  </a:cubicBezTo>
                  <a:cubicBezTo>
                    <a:pt x="2597706" y="2925633"/>
                    <a:pt x="2530294" y="2924374"/>
                    <a:pt x="2545322" y="2865166"/>
                  </a:cubicBezTo>
                  <a:cubicBezTo>
                    <a:pt x="2564215" y="2769426"/>
                    <a:pt x="2583107" y="2677466"/>
                    <a:pt x="2520848" y="2574167"/>
                  </a:cubicBezTo>
                  <a:cubicBezTo>
                    <a:pt x="2469753" y="2480947"/>
                    <a:pt x="2386455" y="2406622"/>
                    <a:pt x="2240039" y="2411661"/>
                  </a:cubicBezTo>
                  <a:cubicBezTo>
                    <a:pt x="2140211" y="2414601"/>
                    <a:pt x="2033941" y="2467930"/>
                    <a:pt x="2013976" y="2580466"/>
                  </a:cubicBezTo>
                  <a:cubicBezTo>
                    <a:pt x="2004959" y="2636944"/>
                    <a:pt x="2017196" y="2697201"/>
                    <a:pt x="2008179" y="2758089"/>
                  </a:cubicBezTo>
                  <a:cubicBezTo>
                    <a:pt x="2004959" y="2791892"/>
                    <a:pt x="1965242" y="2982741"/>
                    <a:pt x="1674128" y="3055386"/>
                  </a:cubicBezTo>
                  <a:cubicBezTo>
                    <a:pt x="1473934" y="3078271"/>
                    <a:pt x="1353442" y="3004787"/>
                    <a:pt x="1283488" y="2879574"/>
                  </a:cubicBezTo>
                  <a:lnTo>
                    <a:pt x="1239378" y="2764959"/>
                  </a:lnTo>
                  <a:lnTo>
                    <a:pt x="1215681" y="2770618"/>
                  </a:lnTo>
                  <a:cubicBezTo>
                    <a:pt x="1090777" y="2787338"/>
                    <a:pt x="967161" y="2714696"/>
                    <a:pt x="924127" y="2591041"/>
                  </a:cubicBezTo>
                  <a:lnTo>
                    <a:pt x="685375" y="1905018"/>
                  </a:lnTo>
                  <a:lnTo>
                    <a:pt x="551096" y="1951750"/>
                  </a:lnTo>
                  <a:cubicBezTo>
                    <a:pt x="442364" y="1989591"/>
                    <a:pt x="323543" y="1932123"/>
                    <a:pt x="285702" y="1823390"/>
                  </a:cubicBezTo>
                  <a:lnTo>
                    <a:pt x="11639" y="1035905"/>
                  </a:lnTo>
                  <a:cubicBezTo>
                    <a:pt x="-26203" y="927172"/>
                    <a:pt x="31265" y="808351"/>
                    <a:pt x="139998" y="770509"/>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160" name="Electric charging">
            <a:extLst>
              <a:ext uri="{FF2B5EF4-FFF2-40B4-BE49-F238E27FC236}">
                <a16:creationId xmlns:a16="http://schemas.microsoft.com/office/drawing/2014/main" id="{911B67F6-E9EC-4AB0-9C9D-8326FDF09E92}"/>
              </a:ext>
            </a:extLst>
          </p:cNvPr>
          <p:cNvGrpSpPr/>
          <p:nvPr/>
        </p:nvGrpSpPr>
        <p:grpSpPr>
          <a:xfrm>
            <a:off x="10381989" y="1549243"/>
            <a:ext cx="968599" cy="1120653"/>
            <a:chOff x="10381989" y="1549243"/>
            <a:chExt cx="968599" cy="1120653"/>
          </a:xfrm>
        </p:grpSpPr>
        <p:sp>
          <p:nvSpPr>
            <p:cNvPr id="161" name="Freeform: Shape 160">
              <a:extLst>
                <a:ext uri="{FF2B5EF4-FFF2-40B4-BE49-F238E27FC236}">
                  <a16:creationId xmlns:a16="http://schemas.microsoft.com/office/drawing/2014/main" id="{F88BDF71-C3B4-4862-873B-5F9FBDD0DA2C}"/>
                </a:ext>
              </a:extLst>
            </p:cNvPr>
            <p:cNvSpPr>
              <a:spLocks noChangeArrowheads="1"/>
            </p:cNvSpPr>
            <p:nvPr/>
          </p:nvSpPr>
          <p:spPr bwMode="auto">
            <a:xfrm>
              <a:off x="10875021" y="1664926"/>
              <a:ext cx="162296" cy="400127"/>
            </a:xfrm>
            <a:custGeom>
              <a:avLst/>
              <a:gdLst>
                <a:gd name="connsiteX0" fmla="*/ 95268 w 162296"/>
                <a:gd name="connsiteY0" fmla="*/ 0 h 400127"/>
                <a:gd name="connsiteX1" fmla="*/ 112961 w 162296"/>
                <a:gd name="connsiteY1" fmla="*/ 0 h 400127"/>
                <a:gd name="connsiteX2" fmla="*/ 112961 w 162296"/>
                <a:gd name="connsiteY2" fmla="*/ 41169 h 400127"/>
                <a:gd name="connsiteX3" fmla="*/ 130653 w 162296"/>
                <a:gd name="connsiteY3" fmla="*/ 41169 h 400127"/>
                <a:gd name="connsiteX4" fmla="*/ 130653 w 162296"/>
                <a:gd name="connsiteY4" fmla="*/ 0 h 400127"/>
                <a:gd name="connsiteX5" fmla="*/ 148346 w 162296"/>
                <a:gd name="connsiteY5" fmla="*/ 0 h 400127"/>
                <a:gd name="connsiteX6" fmla="*/ 148346 w 162296"/>
                <a:gd name="connsiteY6" fmla="*/ 41169 h 400127"/>
                <a:gd name="connsiteX7" fmla="*/ 162296 w 162296"/>
                <a:gd name="connsiteY7" fmla="*/ 41169 h 400127"/>
                <a:gd name="connsiteX8" fmla="*/ 162296 w 162296"/>
                <a:gd name="connsiteY8" fmla="*/ 108537 h 400127"/>
                <a:gd name="connsiteX9" fmla="*/ 132015 w 162296"/>
                <a:gd name="connsiteY9" fmla="*/ 108537 h 400127"/>
                <a:gd name="connsiteX10" fmla="*/ 132015 w 162296"/>
                <a:gd name="connsiteY10" fmla="*/ 389920 h 400127"/>
                <a:gd name="connsiteX11" fmla="*/ 131675 w 162296"/>
                <a:gd name="connsiteY11" fmla="*/ 391961 h 400127"/>
                <a:gd name="connsiteX12" fmla="*/ 131335 w 162296"/>
                <a:gd name="connsiteY12" fmla="*/ 394003 h 400127"/>
                <a:gd name="connsiteX13" fmla="*/ 130314 w 162296"/>
                <a:gd name="connsiteY13" fmla="*/ 395704 h 400127"/>
                <a:gd name="connsiteX14" fmla="*/ 128953 w 162296"/>
                <a:gd name="connsiteY14" fmla="*/ 397065 h 400127"/>
                <a:gd name="connsiteX15" fmla="*/ 127592 w 162296"/>
                <a:gd name="connsiteY15" fmla="*/ 398426 h 400127"/>
                <a:gd name="connsiteX16" fmla="*/ 125891 w 162296"/>
                <a:gd name="connsiteY16" fmla="*/ 399447 h 400127"/>
                <a:gd name="connsiteX17" fmla="*/ 123849 w 162296"/>
                <a:gd name="connsiteY17" fmla="*/ 399787 h 400127"/>
                <a:gd name="connsiteX18" fmla="*/ 121808 w 162296"/>
                <a:gd name="connsiteY18" fmla="*/ 400127 h 400127"/>
                <a:gd name="connsiteX19" fmla="*/ 60564 w 162296"/>
                <a:gd name="connsiteY19" fmla="*/ 400127 h 400127"/>
                <a:gd name="connsiteX20" fmla="*/ 58522 w 162296"/>
                <a:gd name="connsiteY20" fmla="*/ 399787 h 400127"/>
                <a:gd name="connsiteX21" fmla="*/ 56481 w 162296"/>
                <a:gd name="connsiteY21" fmla="*/ 399447 h 400127"/>
                <a:gd name="connsiteX22" fmla="*/ 54779 w 162296"/>
                <a:gd name="connsiteY22" fmla="*/ 398426 h 400127"/>
                <a:gd name="connsiteX23" fmla="*/ 53418 w 162296"/>
                <a:gd name="connsiteY23" fmla="*/ 397065 h 400127"/>
                <a:gd name="connsiteX24" fmla="*/ 52057 w 162296"/>
                <a:gd name="connsiteY24" fmla="*/ 395704 h 400127"/>
                <a:gd name="connsiteX25" fmla="*/ 51037 w 162296"/>
                <a:gd name="connsiteY25" fmla="*/ 394003 h 400127"/>
                <a:gd name="connsiteX26" fmla="*/ 50696 w 162296"/>
                <a:gd name="connsiteY26" fmla="*/ 391961 h 400127"/>
                <a:gd name="connsiteX27" fmla="*/ 50356 w 162296"/>
                <a:gd name="connsiteY27" fmla="*/ 389920 h 400127"/>
                <a:gd name="connsiteX28" fmla="*/ 50356 w 162296"/>
                <a:gd name="connsiteY28" fmla="*/ 164678 h 400127"/>
                <a:gd name="connsiteX29" fmla="*/ 0 w 162296"/>
                <a:gd name="connsiteY29" fmla="*/ 164678 h 400127"/>
                <a:gd name="connsiteX30" fmla="*/ 0 w 162296"/>
                <a:gd name="connsiteY30" fmla="*/ 144264 h 400127"/>
                <a:gd name="connsiteX31" fmla="*/ 60564 w 162296"/>
                <a:gd name="connsiteY31" fmla="*/ 144264 h 400127"/>
                <a:gd name="connsiteX32" fmla="*/ 62605 w 162296"/>
                <a:gd name="connsiteY32" fmla="*/ 144604 h 400127"/>
                <a:gd name="connsiteX33" fmla="*/ 64647 w 162296"/>
                <a:gd name="connsiteY33" fmla="*/ 144944 h 400127"/>
                <a:gd name="connsiteX34" fmla="*/ 66348 w 162296"/>
                <a:gd name="connsiteY34" fmla="*/ 145965 h 400127"/>
                <a:gd name="connsiteX35" fmla="*/ 67709 w 162296"/>
                <a:gd name="connsiteY35" fmla="*/ 147326 h 400127"/>
                <a:gd name="connsiteX36" fmla="*/ 69070 w 162296"/>
                <a:gd name="connsiteY36" fmla="*/ 148687 h 400127"/>
                <a:gd name="connsiteX37" fmla="*/ 70090 w 162296"/>
                <a:gd name="connsiteY37" fmla="*/ 150388 h 400127"/>
                <a:gd name="connsiteX38" fmla="*/ 70431 w 162296"/>
                <a:gd name="connsiteY38" fmla="*/ 152429 h 400127"/>
                <a:gd name="connsiteX39" fmla="*/ 70771 w 162296"/>
                <a:gd name="connsiteY39" fmla="*/ 154471 h 400127"/>
                <a:gd name="connsiteX40" fmla="*/ 70771 w 162296"/>
                <a:gd name="connsiteY40" fmla="*/ 379712 h 400127"/>
                <a:gd name="connsiteX41" fmla="*/ 111600 w 162296"/>
                <a:gd name="connsiteY41" fmla="*/ 379712 h 400127"/>
                <a:gd name="connsiteX42" fmla="*/ 111600 w 162296"/>
                <a:gd name="connsiteY42" fmla="*/ 108537 h 400127"/>
                <a:gd name="connsiteX43" fmla="*/ 81318 w 162296"/>
                <a:gd name="connsiteY43" fmla="*/ 108537 h 400127"/>
                <a:gd name="connsiteX44" fmla="*/ 81318 w 162296"/>
                <a:gd name="connsiteY44" fmla="*/ 41169 h 400127"/>
                <a:gd name="connsiteX45" fmla="*/ 95268 w 162296"/>
                <a:gd name="connsiteY45" fmla="*/ 41169 h 40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62296" h="400127">
                  <a:moveTo>
                    <a:pt x="95268" y="0"/>
                  </a:moveTo>
                  <a:lnTo>
                    <a:pt x="112961" y="0"/>
                  </a:lnTo>
                  <a:lnTo>
                    <a:pt x="112961" y="41169"/>
                  </a:lnTo>
                  <a:lnTo>
                    <a:pt x="130653" y="41169"/>
                  </a:lnTo>
                  <a:lnTo>
                    <a:pt x="130653" y="0"/>
                  </a:lnTo>
                  <a:lnTo>
                    <a:pt x="148346" y="0"/>
                  </a:lnTo>
                  <a:lnTo>
                    <a:pt x="148346" y="41169"/>
                  </a:lnTo>
                  <a:lnTo>
                    <a:pt x="162296" y="41169"/>
                  </a:lnTo>
                  <a:lnTo>
                    <a:pt x="162296" y="108537"/>
                  </a:lnTo>
                  <a:lnTo>
                    <a:pt x="132015" y="108537"/>
                  </a:lnTo>
                  <a:lnTo>
                    <a:pt x="132015" y="389920"/>
                  </a:lnTo>
                  <a:lnTo>
                    <a:pt x="131675" y="391961"/>
                  </a:lnTo>
                  <a:lnTo>
                    <a:pt x="131335" y="394003"/>
                  </a:lnTo>
                  <a:lnTo>
                    <a:pt x="130314" y="395704"/>
                  </a:lnTo>
                  <a:lnTo>
                    <a:pt x="128953" y="397065"/>
                  </a:lnTo>
                  <a:lnTo>
                    <a:pt x="127592" y="398426"/>
                  </a:lnTo>
                  <a:lnTo>
                    <a:pt x="125891" y="399447"/>
                  </a:lnTo>
                  <a:lnTo>
                    <a:pt x="123849" y="399787"/>
                  </a:lnTo>
                  <a:lnTo>
                    <a:pt x="121808" y="400127"/>
                  </a:lnTo>
                  <a:lnTo>
                    <a:pt x="60564" y="400127"/>
                  </a:lnTo>
                  <a:lnTo>
                    <a:pt x="58522" y="399787"/>
                  </a:lnTo>
                  <a:lnTo>
                    <a:pt x="56481" y="399447"/>
                  </a:lnTo>
                  <a:lnTo>
                    <a:pt x="54779" y="398426"/>
                  </a:lnTo>
                  <a:lnTo>
                    <a:pt x="53418" y="397065"/>
                  </a:lnTo>
                  <a:lnTo>
                    <a:pt x="52057" y="395704"/>
                  </a:lnTo>
                  <a:lnTo>
                    <a:pt x="51037" y="394003"/>
                  </a:lnTo>
                  <a:lnTo>
                    <a:pt x="50696" y="391961"/>
                  </a:lnTo>
                  <a:lnTo>
                    <a:pt x="50356" y="389920"/>
                  </a:lnTo>
                  <a:lnTo>
                    <a:pt x="50356" y="164678"/>
                  </a:lnTo>
                  <a:lnTo>
                    <a:pt x="0" y="164678"/>
                  </a:lnTo>
                  <a:lnTo>
                    <a:pt x="0" y="144264"/>
                  </a:lnTo>
                  <a:lnTo>
                    <a:pt x="60564" y="144264"/>
                  </a:lnTo>
                  <a:lnTo>
                    <a:pt x="62605" y="144604"/>
                  </a:lnTo>
                  <a:lnTo>
                    <a:pt x="64647" y="144944"/>
                  </a:lnTo>
                  <a:lnTo>
                    <a:pt x="66348" y="145965"/>
                  </a:lnTo>
                  <a:lnTo>
                    <a:pt x="67709" y="147326"/>
                  </a:lnTo>
                  <a:lnTo>
                    <a:pt x="69070" y="148687"/>
                  </a:lnTo>
                  <a:lnTo>
                    <a:pt x="70090" y="150388"/>
                  </a:lnTo>
                  <a:lnTo>
                    <a:pt x="70431" y="152429"/>
                  </a:lnTo>
                  <a:lnTo>
                    <a:pt x="70771" y="154471"/>
                  </a:lnTo>
                  <a:lnTo>
                    <a:pt x="70771" y="379712"/>
                  </a:lnTo>
                  <a:lnTo>
                    <a:pt x="111600" y="379712"/>
                  </a:lnTo>
                  <a:lnTo>
                    <a:pt x="111600" y="108537"/>
                  </a:lnTo>
                  <a:lnTo>
                    <a:pt x="81318" y="108537"/>
                  </a:lnTo>
                  <a:lnTo>
                    <a:pt x="81318" y="41169"/>
                  </a:lnTo>
                  <a:lnTo>
                    <a:pt x="95268" y="4116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62" name="Group 161">
              <a:extLst>
                <a:ext uri="{FF2B5EF4-FFF2-40B4-BE49-F238E27FC236}">
                  <a16:creationId xmlns:a16="http://schemas.microsoft.com/office/drawing/2014/main" id="{B36597C9-6539-4C08-8424-488B445D5816}"/>
                </a:ext>
              </a:extLst>
            </p:cNvPr>
            <p:cNvGrpSpPr/>
            <p:nvPr/>
          </p:nvGrpSpPr>
          <p:grpSpPr>
            <a:xfrm>
              <a:off x="10381989" y="1549243"/>
              <a:ext cx="968599" cy="1120653"/>
              <a:chOff x="10381989" y="1549243"/>
              <a:chExt cx="968599" cy="1120653"/>
            </a:xfrm>
          </p:grpSpPr>
          <p:sp>
            <p:nvSpPr>
              <p:cNvPr id="163" name="Freeform 40">
                <a:extLst>
                  <a:ext uri="{FF2B5EF4-FFF2-40B4-BE49-F238E27FC236}">
                    <a16:creationId xmlns:a16="http://schemas.microsoft.com/office/drawing/2014/main" id="{0964E870-AA13-4906-B3EA-B30AF0B25F53}"/>
                  </a:ext>
                </a:extLst>
              </p:cNvPr>
              <p:cNvSpPr>
                <a:spLocks noEditPoints="1"/>
              </p:cNvSpPr>
              <p:nvPr/>
            </p:nvSpPr>
            <p:spPr bwMode="auto">
              <a:xfrm>
                <a:off x="10530695" y="1549243"/>
                <a:ext cx="374268" cy="590663"/>
              </a:xfrm>
              <a:custGeom>
                <a:avLst/>
                <a:gdLst>
                  <a:gd name="T0" fmla="*/ 2088 w 2200"/>
                  <a:gd name="T1" fmla="*/ 156 h 3472"/>
                  <a:gd name="T2" fmla="*/ 2088 w 2200"/>
                  <a:gd name="T3" fmla="*/ 140 h 3472"/>
                  <a:gd name="T4" fmla="*/ 2080 w 2200"/>
                  <a:gd name="T5" fmla="*/ 110 h 3472"/>
                  <a:gd name="T6" fmla="*/ 2068 w 2200"/>
                  <a:gd name="T7" fmla="*/ 82 h 3472"/>
                  <a:gd name="T8" fmla="*/ 2050 w 2200"/>
                  <a:gd name="T9" fmla="*/ 56 h 3472"/>
                  <a:gd name="T10" fmla="*/ 2030 w 2200"/>
                  <a:gd name="T11" fmla="*/ 36 h 3472"/>
                  <a:gd name="T12" fmla="*/ 2004 w 2200"/>
                  <a:gd name="T13" fmla="*/ 18 h 3472"/>
                  <a:gd name="T14" fmla="*/ 1974 w 2200"/>
                  <a:gd name="T15" fmla="*/ 6 h 3472"/>
                  <a:gd name="T16" fmla="*/ 1944 w 2200"/>
                  <a:gd name="T17" fmla="*/ 0 h 3472"/>
                  <a:gd name="T18" fmla="*/ 280 w 2200"/>
                  <a:gd name="T19" fmla="*/ 0 h 3472"/>
                  <a:gd name="T20" fmla="*/ 264 w 2200"/>
                  <a:gd name="T21" fmla="*/ 0 h 3472"/>
                  <a:gd name="T22" fmla="*/ 232 w 2200"/>
                  <a:gd name="T23" fmla="*/ 6 h 3472"/>
                  <a:gd name="T24" fmla="*/ 204 w 2200"/>
                  <a:gd name="T25" fmla="*/ 18 h 3472"/>
                  <a:gd name="T26" fmla="*/ 178 w 2200"/>
                  <a:gd name="T27" fmla="*/ 36 h 3472"/>
                  <a:gd name="T28" fmla="*/ 156 w 2200"/>
                  <a:gd name="T29" fmla="*/ 56 h 3472"/>
                  <a:gd name="T30" fmla="*/ 140 w 2200"/>
                  <a:gd name="T31" fmla="*/ 82 h 3472"/>
                  <a:gd name="T32" fmla="*/ 128 w 2200"/>
                  <a:gd name="T33" fmla="*/ 110 h 3472"/>
                  <a:gd name="T34" fmla="*/ 120 w 2200"/>
                  <a:gd name="T35" fmla="*/ 140 h 3472"/>
                  <a:gd name="T36" fmla="*/ 120 w 2200"/>
                  <a:gd name="T37" fmla="*/ 3236 h 3472"/>
                  <a:gd name="T38" fmla="*/ 96 w 2200"/>
                  <a:gd name="T39" fmla="*/ 3244 h 3472"/>
                  <a:gd name="T40" fmla="*/ 54 w 2200"/>
                  <a:gd name="T41" fmla="*/ 3272 h 3472"/>
                  <a:gd name="T42" fmla="*/ 22 w 2200"/>
                  <a:gd name="T43" fmla="*/ 3310 h 3472"/>
                  <a:gd name="T44" fmla="*/ 2 w 2200"/>
                  <a:gd name="T45" fmla="*/ 3358 h 3472"/>
                  <a:gd name="T46" fmla="*/ 0 w 2200"/>
                  <a:gd name="T47" fmla="*/ 3386 h 3472"/>
                  <a:gd name="T48" fmla="*/ 2200 w 2200"/>
                  <a:gd name="T49" fmla="*/ 3472 h 3472"/>
                  <a:gd name="T50" fmla="*/ 2200 w 2200"/>
                  <a:gd name="T51" fmla="*/ 3386 h 3472"/>
                  <a:gd name="T52" fmla="*/ 2192 w 2200"/>
                  <a:gd name="T53" fmla="*/ 3334 h 3472"/>
                  <a:gd name="T54" fmla="*/ 2168 w 2200"/>
                  <a:gd name="T55" fmla="*/ 3290 h 3472"/>
                  <a:gd name="T56" fmla="*/ 2132 w 2200"/>
                  <a:gd name="T57" fmla="*/ 3256 h 3472"/>
                  <a:gd name="T58" fmla="*/ 2088 w 2200"/>
                  <a:gd name="T59" fmla="*/ 3236 h 3472"/>
                  <a:gd name="T60" fmla="*/ 1448 w 2200"/>
                  <a:gd name="T61" fmla="*/ 2122 h 3472"/>
                  <a:gd name="T62" fmla="*/ 976 w 2200"/>
                  <a:gd name="T63" fmla="*/ 2224 h 3472"/>
                  <a:gd name="T64" fmla="*/ 974 w 2200"/>
                  <a:gd name="T65" fmla="*/ 1712 h 3472"/>
                  <a:gd name="T66" fmla="*/ 1164 w 2200"/>
                  <a:gd name="T67" fmla="*/ 2110 h 3472"/>
                  <a:gd name="T68" fmla="*/ 1832 w 2200"/>
                  <a:gd name="T69" fmla="*/ 1272 h 3472"/>
                  <a:gd name="T70" fmla="*/ 376 w 2200"/>
                  <a:gd name="T71" fmla="*/ 264 h 3472"/>
                  <a:gd name="T72" fmla="*/ 1832 w 2200"/>
                  <a:gd name="T73" fmla="*/ 1272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0" h="3472">
                    <a:moveTo>
                      <a:pt x="2088" y="3236"/>
                    </a:moveTo>
                    <a:lnTo>
                      <a:pt x="2088" y="156"/>
                    </a:lnTo>
                    <a:lnTo>
                      <a:pt x="2088" y="156"/>
                    </a:lnTo>
                    <a:lnTo>
                      <a:pt x="2088" y="140"/>
                    </a:lnTo>
                    <a:lnTo>
                      <a:pt x="2084" y="124"/>
                    </a:lnTo>
                    <a:lnTo>
                      <a:pt x="2080" y="110"/>
                    </a:lnTo>
                    <a:lnTo>
                      <a:pt x="2076" y="94"/>
                    </a:lnTo>
                    <a:lnTo>
                      <a:pt x="2068" y="82"/>
                    </a:lnTo>
                    <a:lnTo>
                      <a:pt x="2060" y="68"/>
                    </a:lnTo>
                    <a:lnTo>
                      <a:pt x="2050" y="56"/>
                    </a:lnTo>
                    <a:lnTo>
                      <a:pt x="2040" y="46"/>
                    </a:lnTo>
                    <a:lnTo>
                      <a:pt x="2030" y="36"/>
                    </a:lnTo>
                    <a:lnTo>
                      <a:pt x="2016" y="26"/>
                    </a:lnTo>
                    <a:lnTo>
                      <a:pt x="2004" y="18"/>
                    </a:lnTo>
                    <a:lnTo>
                      <a:pt x="1990" y="12"/>
                    </a:lnTo>
                    <a:lnTo>
                      <a:pt x="1974" y="6"/>
                    </a:lnTo>
                    <a:lnTo>
                      <a:pt x="1960" y="4"/>
                    </a:lnTo>
                    <a:lnTo>
                      <a:pt x="1944" y="0"/>
                    </a:lnTo>
                    <a:lnTo>
                      <a:pt x="1926" y="0"/>
                    </a:lnTo>
                    <a:lnTo>
                      <a:pt x="280" y="0"/>
                    </a:lnTo>
                    <a:lnTo>
                      <a:pt x="280" y="0"/>
                    </a:lnTo>
                    <a:lnTo>
                      <a:pt x="264" y="0"/>
                    </a:lnTo>
                    <a:lnTo>
                      <a:pt x="248" y="4"/>
                    </a:lnTo>
                    <a:lnTo>
                      <a:pt x="232" y="6"/>
                    </a:lnTo>
                    <a:lnTo>
                      <a:pt x="218" y="12"/>
                    </a:lnTo>
                    <a:lnTo>
                      <a:pt x="204" y="18"/>
                    </a:lnTo>
                    <a:lnTo>
                      <a:pt x="190" y="26"/>
                    </a:lnTo>
                    <a:lnTo>
                      <a:pt x="178" y="36"/>
                    </a:lnTo>
                    <a:lnTo>
                      <a:pt x="166" y="46"/>
                    </a:lnTo>
                    <a:lnTo>
                      <a:pt x="156" y="56"/>
                    </a:lnTo>
                    <a:lnTo>
                      <a:pt x="148" y="68"/>
                    </a:lnTo>
                    <a:lnTo>
                      <a:pt x="140" y="82"/>
                    </a:lnTo>
                    <a:lnTo>
                      <a:pt x="132" y="94"/>
                    </a:lnTo>
                    <a:lnTo>
                      <a:pt x="128" y="110"/>
                    </a:lnTo>
                    <a:lnTo>
                      <a:pt x="124" y="124"/>
                    </a:lnTo>
                    <a:lnTo>
                      <a:pt x="120" y="140"/>
                    </a:lnTo>
                    <a:lnTo>
                      <a:pt x="120" y="156"/>
                    </a:lnTo>
                    <a:lnTo>
                      <a:pt x="120" y="3236"/>
                    </a:lnTo>
                    <a:lnTo>
                      <a:pt x="120" y="3236"/>
                    </a:lnTo>
                    <a:lnTo>
                      <a:pt x="96" y="3244"/>
                    </a:lnTo>
                    <a:lnTo>
                      <a:pt x="74" y="3256"/>
                    </a:lnTo>
                    <a:lnTo>
                      <a:pt x="54" y="3272"/>
                    </a:lnTo>
                    <a:lnTo>
                      <a:pt x="36" y="3290"/>
                    </a:lnTo>
                    <a:lnTo>
                      <a:pt x="22" y="3310"/>
                    </a:lnTo>
                    <a:lnTo>
                      <a:pt x="10" y="3334"/>
                    </a:lnTo>
                    <a:lnTo>
                      <a:pt x="2" y="3358"/>
                    </a:lnTo>
                    <a:lnTo>
                      <a:pt x="0" y="3372"/>
                    </a:lnTo>
                    <a:lnTo>
                      <a:pt x="0" y="3386"/>
                    </a:lnTo>
                    <a:lnTo>
                      <a:pt x="0" y="3472"/>
                    </a:lnTo>
                    <a:lnTo>
                      <a:pt x="2200" y="3472"/>
                    </a:lnTo>
                    <a:lnTo>
                      <a:pt x="2200" y="3386"/>
                    </a:lnTo>
                    <a:lnTo>
                      <a:pt x="2200" y="3386"/>
                    </a:lnTo>
                    <a:lnTo>
                      <a:pt x="2198" y="3358"/>
                    </a:lnTo>
                    <a:lnTo>
                      <a:pt x="2192" y="3334"/>
                    </a:lnTo>
                    <a:lnTo>
                      <a:pt x="2182" y="3310"/>
                    </a:lnTo>
                    <a:lnTo>
                      <a:pt x="2168" y="3290"/>
                    </a:lnTo>
                    <a:lnTo>
                      <a:pt x="2152" y="3272"/>
                    </a:lnTo>
                    <a:lnTo>
                      <a:pt x="2132" y="3256"/>
                    </a:lnTo>
                    <a:lnTo>
                      <a:pt x="2112" y="3244"/>
                    </a:lnTo>
                    <a:lnTo>
                      <a:pt x="2088" y="3236"/>
                    </a:lnTo>
                    <a:lnTo>
                      <a:pt x="2088" y="3236"/>
                    </a:lnTo>
                    <a:close/>
                    <a:moveTo>
                      <a:pt x="1448" y="2122"/>
                    </a:moveTo>
                    <a:lnTo>
                      <a:pt x="676" y="2814"/>
                    </a:lnTo>
                    <a:lnTo>
                      <a:pt x="976" y="2224"/>
                    </a:lnTo>
                    <a:lnTo>
                      <a:pt x="646" y="2224"/>
                    </a:lnTo>
                    <a:lnTo>
                      <a:pt x="974" y="1712"/>
                    </a:lnTo>
                    <a:lnTo>
                      <a:pt x="1558" y="1712"/>
                    </a:lnTo>
                    <a:lnTo>
                      <a:pt x="1164" y="2110"/>
                    </a:lnTo>
                    <a:lnTo>
                      <a:pt x="1448" y="2122"/>
                    </a:lnTo>
                    <a:close/>
                    <a:moveTo>
                      <a:pt x="1832" y="1272"/>
                    </a:moveTo>
                    <a:lnTo>
                      <a:pt x="376" y="1272"/>
                    </a:lnTo>
                    <a:lnTo>
                      <a:pt x="376" y="264"/>
                    </a:lnTo>
                    <a:lnTo>
                      <a:pt x="1832" y="264"/>
                    </a:lnTo>
                    <a:lnTo>
                      <a:pt x="1832" y="1272"/>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4" name="TextBox 163">
                <a:extLst>
                  <a:ext uri="{FF2B5EF4-FFF2-40B4-BE49-F238E27FC236}">
                    <a16:creationId xmlns:a16="http://schemas.microsoft.com/office/drawing/2014/main" id="{2E5076BD-67A8-49EC-B346-03D2A7AE5C50}"/>
                  </a:ext>
                </a:extLst>
              </p:cNvPr>
              <p:cNvSpPr txBox="1"/>
              <p:nvPr/>
            </p:nvSpPr>
            <p:spPr>
              <a:xfrm>
                <a:off x="10381989" y="2171298"/>
                <a:ext cx="968599" cy="498598"/>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Electric charging </a:t>
                </a:r>
                <a:b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b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stations</a:t>
                </a:r>
              </a:p>
            </p:txBody>
          </p:sp>
        </p:grpSp>
      </p:grpSp>
      <p:grpSp>
        <p:nvGrpSpPr>
          <p:cNvPr id="165" name="Oil equipment">
            <a:extLst>
              <a:ext uri="{FF2B5EF4-FFF2-40B4-BE49-F238E27FC236}">
                <a16:creationId xmlns:a16="http://schemas.microsoft.com/office/drawing/2014/main" id="{2755BF4A-B81D-4AEA-86DE-A43CC613CC4D}"/>
              </a:ext>
            </a:extLst>
          </p:cNvPr>
          <p:cNvGrpSpPr/>
          <p:nvPr/>
        </p:nvGrpSpPr>
        <p:grpSpPr>
          <a:xfrm>
            <a:off x="7666395" y="2280089"/>
            <a:ext cx="968599" cy="835877"/>
            <a:chOff x="7666395" y="2280089"/>
            <a:chExt cx="968599" cy="835877"/>
          </a:xfrm>
        </p:grpSpPr>
        <p:grpSp>
          <p:nvGrpSpPr>
            <p:cNvPr id="166" name="Group 165">
              <a:extLst>
                <a:ext uri="{FF2B5EF4-FFF2-40B4-BE49-F238E27FC236}">
                  <a16:creationId xmlns:a16="http://schemas.microsoft.com/office/drawing/2014/main" id="{654C706A-B1AB-4301-A3EC-68DD78A199EC}"/>
                </a:ext>
              </a:extLst>
            </p:cNvPr>
            <p:cNvGrpSpPr/>
            <p:nvPr/>
          </p:nvGrpSpPr>
          <p:grpSpPr>
            <a:xfrm>
              <a:off x="7702721" y="2280089"/>
              <a:ext cx="555446" cy="624876"/>
              <a:chOff x="7702721" y="2280089"/>
              <a:chExt cx="555446" cy="624876"/>
            </a:xfrm>
          </p:grpSpPr>
          <p:sp>
            <p:nvSpPr>
              <p:cNvPr id="168" name="Freeform 22">
                <a:extLst>
                  <a:ext uri="{FF2B5EF4-FFF2-40B4-BE49-F238E27FC236}">
                    <a16:creationId xmlns:a16="http://schemas.microsoft.com/office/drawing/2014/main" id="{410DB861-65D3-4902-82AB-D68DF203DF81}"/>
                  </a:ext>
                </a:extLst>
              </p:cNvPr>
              <p:cNvSpPr>
                <a:spLocks noEditPoints="1"/>
              </p:cNvSpPr>
              <p:nvPr/>
            </p:nvSpPr>
            <p:spPr bwMode="auto">
              <a:xfrm>
                <a:off x="7846501" y="2467842"/>
                <a:ext cx="276131" cy="437123"/>
              </a:xfrm>
              <a:custGeom>
                <a:avLst/>
                <a:gdLst>
                  <a:gd name="T0" fmla="*/ 1395 w 1909"/>
                  <a:gd name="T1" fmla="*/ 444 h 3022"/>
                  <a:gd name="T2" fmla="*/ 1306 w 1909"/>
                  <a:gd name="T3" fmla="*/ 333 h 3022"/>
                  <a:gd name="T4" fmla="*/ 1306 w 1909"/>
                  <a:gd name="T5" fmla="*/ 322 h 3022"/>
                  <a:gd name="T6" fmla="*/ 1302 w 1909"/>
                  <a:gd name="T7" fmla="*/ 299 h 3022"/>
                  <a:gd name="T8" fmla="*/ 1281 w 1909"/>
                  <a:gd name="T9" fmla="*/ 274 h 3022"/>
                  <a:gd name="T10" fmla="*/ 1251 w 1909"/>
                  <a:gd name="T11" fmla="*/ 265 h 3022"/>
                  <a:gd name="T12" fmla="*/ 1209 w 1909"/>
                  <a:gd name="T13" fmla="*/ 246 h 3022"/>
                  <a:gd name="T14" fmla="*/ 1209 w 1909"/>
                  <a:gd name="T15" fmla="*/ 170 h 3022"/>
                  <a:gd name="T16" fmla="*/ 1194 w 1909"/>
                  <a:gd name="T17" fmla="*/ 116 h 3022"/>
                  <a:gd name="T18" fmla="*/ 1166 w 1909"/>
                  <a:gd name="T19" fmla="*/ 68 h 3022"/>
                  <a:gd name="T20" fmla="*/ 1126 w 1909"/>
                  <a:gd name="T21" fmla="*/ 32 h 3022"/>
                  <a:gd name="T22" fmla="*/ 1075 w 1909"/>
                  <a:gd name="T23" fmla="*/ 8 h 3022"/>
                  <a:gd name="T24" fmla="*/ 1019 w 1909"/>
                  <a:gd name="T25" fmla="*/ 0 h 3022"/>
                  <a:gd name="T26" fmla="*/ 981 w 1909"/>
                  <a:gd name="T27" fmla="*/ 4 h 3022"/>
                  <a:gd name="T28" fmla="*/ 928 w 1909"/>
                  <a:gd name="T29" fmla="*/ 23 h 3022"/>
                  <a:gd name="T30" fmla="*/ 884 w 1909"/>
                  <a:gd name="T31" fmla="*/ 55 h 3022"/>
                  <a:gd name="T32" fmla="*/ 852 w 1909"/>
                  <a:gd name="T33" fmla="*/ 99 h 3022"/>
                  <a:gd name="T34" fmla="*/ 833 w 1909"/>
                  <a:gd name="T35" fmla="*/ 151 h 3022"/>
                  <a:gd name="T36" fmla="*/ 830 w 1909"/>
                  <a:gd name="T37" fmla="*/ 246 h 3022"/>
                  <a:gd name="T38" fmla="*/ 807 w 1909"/>
                  <a:gd name="T39" fmla="*/ 265 h 3022"/>
                  <a:gd name="T40" fmla="*/ 786 w 1909"/>
                  <a:gd name="T41" fmla="*/ 271 h 3022"/>
                  <a:gd name="T42" fmla="*/ 762 w 1909"/>
                  <a:gd name="T43" fmla="*/ 289 h 3022"/>
                  <a:gd name="T44" fmla="*/ 752 w 1909"/>
                  <a:gd name="T45" fmla="*/ 322 h 3022"/>
                  <a:gd name="T46" fmla="*/ 754 w 1909"/>
                  <a:gd name="T47" fmla="*/ 333 h 3022"/>
                  <a:gd name="T48" fmla="*/ 0 w 1909"/>
                  <a:gd name="T49" fmla="*/ 3003 h 3022"/>
                  <a:gd name="T50" fmla="*/ 641 w 1909"/>
                  <a:gd name="T51" fmla="*/ 2557 h 3022"/>
                  <a:gd name="T52" fmla="*/ 720 w 1909"/>
                  <a:gd name="T53" fmla="*/ 2546 h 3022"/>
                  <a:gd name="T54" fmla="*/ 1531 w 1909"/>
                  <a:gd name="T55" fmla="*/ 2971 h 3022"/>
                  <a:gd name="T56" fmla="*/ 1833 w 1909"/>
                  <a:gd name="T57" fmla="*/ 2979 h 3022"/>
                  <a:gd name="T58" fmla="*/ 350 w 1909"/>
                  <a:gd name="T59" fmla="*/ 1935 h 3022"/>
                  <a:gd name="T60" fmla="*/ 1270 w 1909"/>
                  <a:gd name="T61" fmla="*/ 1843 h 3022"/>
                  <a:gd name="T62" fmla="*/ 1192 w 1909"/>
                  <a:gd name="T63" fmla="*/ 1229 h 3022"/>
                  <a:gd name="T64" fmla="*/ 847 w 1909"/>
                  <a:gd name="T65" fmla="*/ 1920 h 3022"/>
                  <a:gd name="T66" fmla="*/ 847 w 1909"/>
                  <a:gd name="T67" fmla="*/ 1920 h 3022"/>
                  <a:gd name="T68" fmla="*/ 1315 w 1909"/>
                  <a:gd name="T69" fmla="*/ 2045 h 3022"/>
                  <a:gd name="T70" fmla="*/ 1289 w 1909"/>
                  <a:gd name="T71" fmla="*/ 1918 h 3022"/>
                  <a:gd name="T72" fmla="*/ 1383 w 1909"/>
                  <a:gd name="T73" fmla="*/ 2000 h 3022"/>
                  <a:gd name="T74" fmla="*/ 1361 w 1909"/>
                  <a:gd name="T75" fmla="*/ 1843 h 3022"/>
                  <a:gd name="T76" fmla="*/ 1603 w 1909"/>
                  <a:gd name="T77" fmla="*/ 1841 h 3022"/>
                  <a:gd name="T78" fmla="*/ 1257 w 1909"/>
                  <a:gd name="T79" fmla="*/ 1153 h 3022"/>
                  <a:gd name="T80" fmla="*/ 1181 w 1909"/>
                  <a:gd name="T81" fmla="*/ 1153 h 3022"/>
                  <a:gd name="T82" fmla="*/ 1181 w 1909"/>
                  <a:gd name="T83" fmla="*/ 1153 h 3022"/>
                  <a:gd name="T84" fmla="*/ 1019 w 1909"/>
                  <a:gd name="T85" fmla="*/ 219 h 3022"/>
                  <a:gd name="T86" fmla="*/ 1019 w 1909"/>
                  <a:gd name="T87" fmla="*/ 216 h 3022"/>
                  <a:gd name="T88" fmla="*/ 709 w 1909"/>
                  <a:gd name="T89" fmla="*/ 529 h 3022"/>
                  <a:gd name="T90" fmla="*/ 546 w 1909"/>
                  <a:gd name="T91" fmla="*/ 1170 h 3022"/>
                  <a:gd name="T92" fmla="*/ 782 w 1909"/>
                  <a:gd name="T93" fmla="*/ 1860 h 3022"/>
                  <a:gd name="T94" fmla="*/ 907 w 1909"/>
                  <a:gd name="T95" fmla="*/ 1246 h 3022"/>
                  <a:gd name="T96" fmla="*/ 658 w 1909"/>
                  <a:gd name="T97" fmla="*/ 2470 h 3022"/>
                  <a:gd name="T98" fmla="*/ 656 w 1909"/>
                  <a:gd name="T99" fmla="*/ 2482 h 3022"/>
                  <a:gd name="T100" fmla="*/ 1327 w 1909"/>
                  <a:gd name="T101" fmla="*/ 2128 h 3022"/>
                  <a:gd name="T102" fmla="*/ 1453 w 1909"/>
                  <a:gd name="T103" fmla="*/ 2463 h 3022"/>
                  <a:gd name="T104" fmla="*/ 1727 w 1909"/>
                  <a:gd name="T105" fmla="*/ 2461 h 3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09" h="3022">
                    <a:moveTo>
                      <a:pt x="1833" y="2979"/>
                    </a:moveTo>
                    <a:lnTo>
                      <a:pt x="1909" y="2963"/>
                    </a:lnTo>
                    <a:lnTo>
                      <a:pt x="1395" y="444"/>
                    </a:lnTo>
                    <a:lnTo>
                      <a:pt x="1393" y="444"/>
                    </a:lnTo>
                    <a:lnTo>
                      <a:pt x="1393" y="333"/>
                    </a:lnTo>
                    <a:lnTo>
                      <a:pt x="1306" y="333"/>
                    </a:lnTo>
                    <a:lnTo>
                      <a:pt x="1306" y="333"/>
                    </a:lnTo>
                    <a:lnTo>
                      <a:pt x="1306" y="322"/>
                    </a:lnTo>
                    <a:lnTo>
                      <a:pt x="1306" y="322"/>
                    </a:lnTo>
                    <a:lnTo>
                      <a:pt x="1306" y="322"/>
                    </a:lnTo>
                    <a:lnTo>
                      <a:pt x="1306" y="310"/>
                    </a:lnTo>
                    <a:lnTo>
                      <a:pt x="1302" y="299"/>
                    </a:lnTo>
                    <a:lnTo>
                      <a:pt x="1296" y="289"/>
                    </a:lnTo>
                    <a:lnTo>
                      <a:pt x="1291" y="282"/>
                    </a:lnTo>
                    <a:lnTo>
                      <a:pt x="1281" y="274"/>
                    </a:lnTo>
                    <a:lnTo>
                      <a:pt x="1272" y="271"/>
                    </a:lnTo>
                    <a:lnTo>
                      <a:pt x="1262" y="267"/>
                    </a:lnTo>
                    <a:lnTo>
                      <a:pt x="1251" y="265"/>
                    </a:lnTo>
                    <a:lnTo>
                      <a:pt x="1209" y="265"/>
                    </a:lnTo>
                    <a:lnTo>
                      <a:pt x="1209" y="265"/>
                    </a:lnTo>
                    <a:lnTo>
                      <a:pt x="1209" y="246"/>
                    </a:lnTo>
                    <a:lnTo>
                      <a:pt x="1209" y="189"/>
                    </a:lnTo>
                    <a:lnTo>
                      <a:pt x="1209" y="189"/>
                    </a:lnTo>
                    <a:lnTo>
                      <a:pt x="1209" y="170"/>
                    </a:lnTo>
                    <a:lnTo>
                      <a:pt x="1206" y="151"/>
                    </a:lnTo>
                    <a:lnTo>
                      <a:pt x="1202" y="133"/>
                    </a:lnTo>
                    <a:lnTo>
                      <a:pt x="1194" y="116"/>
                    </a:lnTo>
                    <a:lnTo>
                      <a:pt x="1187" y="99"/>
                    </a:lnTo>
                    <a:lnTo>
                      <a:pt x="1177" y="83"/>
                    </a:lnTo>
                    <a:lnTo>
                      <a:pt x="1166" y="68"/>
                    </a:lnTo>
                    <a:lnTo>
                      <a:pt x="1155" y="55"/>
                    </a:lnTo>
                    <a:lnTo>
                      <a:pt x="1140" y="44"/>
                    </a:lnTo>
                    <a:lnTo>
                      <a:pt x="1126" y="32"/>
                    </a:lnTo>
                    <a:lnTo>
                      <a:pt x="1109" y="23"/>
                    </a:lnTo>
                    <a:lnTo>
                      <a:pt x="1094" y="15"/>
                    </a:lnTo>
                    <a:lnTo>
                      <a:pt x="1075" y="8"/>
                    </a:lnTo>
                    <a:lnTo>
                      <a:pt x="1058" y="4"/>
                    </a:lnTo>
                    <a:lnTo>
                      <a:pt x="1039" y="0"/>
                    </a:lnTo>
                    <a:lnTo>
                      <a:pt x="1019" y="0"/>
                    </a:lnTo>
                    <a:lnTo>
                      <a:pt x="1019" y="0"/>
                    </a:lnTo>
                    <a:lnTo>
                      <a:pt x="1000" y="0"/>
                    </a:lnTo>
                    <a:lnTo>
                      <a:pt x="981" y="4"/>
                    </a:lnTo>
                    <a:lnTo>
                      <a:pt x="964" y="8"/>
                    </a:lnTo>
                    <a:lnTo>
                      <a:pt x="945" y="15"/>
                    </a:lnTo>
                    <a:lnTo>
                      <a:pt x="928" y="23"/>
                    </a:lnTo>
                    <a:lnTo>
                      <a:pt x="913" y="32"/>
                    </a:lnTo>
                    <a:lnTo>
                      <a:pt x="898" y="44"/>
                    </a:lnTo>
                    <a:lnTo>
                      <a:pt x="884" y="55"/>
                    </a:lnTo>
                    <a:lnTo>
                      <a:pt x="873" y="68"/>
                    </a:lnTo>
                    <a:lnTo>
                      <a:pt x="862" y="83"/>
                    </a:lnTo>
                    <a:lnTo>
                      <a:pt x="852" y="99"/>
                    </a:lnTo>
                    <a:lnTo>
                      <a:pt x="845" y="116"/>
                    </a:lnTo>
                    <a:lnTo>
                      <a:pt x="837" y="133"/>
                    </a:lnTo>
                    <a:lnTo>
                      <a:pt x="833" y="151"/>
                    </a:lnTo>
                    <a:lnTo>
                      <a:pt x="830" y="170"/>
                    </a:lnTo>
                    <a:lnTo>
                      <a:pt x="830" y="189"/>
                    </a:lnTo>
                    <a:lnTo>
                      <a:pt x="830" y="246"/>
                    </a:lnTo>
                    <a:lnTo>
                      <a:pt x="830" y="246"/>
                    </a:lnTo>
                    <a:lnTo>
                      <a:pt x="830" y="265"/>
                    </a:lnTo>
                    <a:lnTo>
                      <a:pt x="807" y="265"/>
                    </a:lnTo>
                    <a:lnTo>
                      <a:pt x="807" y="265"/>
                    </a:lnTo>
                    <a:lnTo>
                      <a:pt x="797" y="267"/>
                    </a:lnTo>
                    <a:lnTo>
                      <a:pt x="786" y="271"/>
                    </a:lnTo>
                    <a:lnTo>
                      <a:pt x="777" y="274"/>
                    </a:lnTo>
                    <a:lnTo>
                      <a:pt x="769" y="282"/>
                    </a:lnTo>
                    <a:lnTo>
                      <a:pt x="762" y="289"/>
                    </a:lnTo>
                    <a:lnTo>
                      <a:pt x="756" y="299"/>
                    </a:lnTo>
                    <a:lnTo>
                      <a:pt x="754" y="310"/>
                    </a:lnTo>
                    <a:lnTo>
                      <a:pt x="752" y="322"/>
                    </a:lnTo>
                    <a:lnTo>
                      <a:pt x="752" y="322"/>
                    </a:lnTo>
                    <a:lnTo>
                      <a:pt x="752" y="322"/>
                    </a:lnTo>
                    <a:lnTo>
                      <a:pt x="754" y="333"/>
                    </a:lnTo>
                    <a:lnTo>
                      <a:pt x="646" y="333"/>
                    </a:lnTo>
                    <a:lnTo>
                      <a:pt x="646" y="471"/>
                    </a:lnTo>
                    <a:lnTo>
                      <a:pt x="0" y="3003"/>
                    </a:lnTo>
                    <a:lnTo>
                      <a:pt x="74" y="3022"/>
                    </a:lnTo>
                    <a:lnTo>
                      <a:pt x="191" y="2561"/>
                    </a:lnTo>
                    <a:lnTo>
                      <a:pt x="641" y="2557"/>
                    </a:lnTo>
                    <a:lnTo>
                      <a:pt x="548" y="3005"/>
                    </a:lnTo>
                    <a:lnTo>
                      <a:pt x="624" y="3020"/>
                    </a:lnTo>
                    <a:lnTo>
                      <a:pt x="720" y="2546"/>
                    </a:lnTo>
                    <a:lnTo>
                      <a:pt x="1389" y="2540"/>
                    </a:lnTo>
                    <a:lnTo>
                      <a:pt x="1455" y="2982"/>
                    </a:lnTo>
                    <a:lnTo>
                      <a:pt x="1531" y="2971"/>
                    </a:lnTo>
                    <a:lnTo>
                      <a:pt x="1465" y="2538"/>
                    </a:lnTo>
                    <a:lnTo>
                      <a:pt x="1744" y="2536"/>
                    </a:lnTo>
                    <a:lnTo>
                      <a:pt x="1833" y="2979"/>
                    </a:lnTo>
                    <a:close/>
                    <a:moveTo>
                      <a:pt x="722" y="2160"/>
                    </a:moveTo>
                    <a:lnTo>
                      <a:pt x="219" y="2451"/>
                    </a:lnTo>
                    <a:lnTo>
                      <a:pt x="350" y="1935"/>
                    </a:lnTo>
                    <a:lnTo>
                      <a:pt x="767" y="1935"/>
                    </a:lnTo>
                    <a:lnTo>
                      <a:pt x="722" y="2160"/>
                    </a:lnTo>
                    <a:close/>
                    <a:moveTo>
                      <a:pt x="1270" y="1843"/>
                    </a:moveTo>
                    <a:lnTo>
                      <a:pt x="862" y="1845"/>
                    </a:lnTo>
                    <a:lnTo>
                      <a:pt x="988" y="1231"/>
                    </a:lnTo>
                    <a:lnTo>
                      <a:pt x="1192" y="1229"/>
                    </a:lnTo>
                    <a:lnTo>
                      <a:pt x="1283" y="1835"/>
                    </a:lnTo>
                    <a:lnTo>
                      <a:pt x="1270" y="1843"/>
                    </a:lnTo>
                    <a:close/>
                    <a:moveTo>
                      <a:pt x="847" y="1920"/>
                    </a:moveTo>
                    <a:lnTo>
                      <a:pt x="1138" y="1918"/>
                    </a:lnTo>
                    <a:lnTo>
                      <a:pt x="809" y="2109"/>
                    </a:lnTo>
                    <a:lnTo>
                      <a:pt x="847" y="1920"/>
                    </a:lnTo>
                    <a:close/>
                    <a:moveTo>
                      <a:pt x="1289" y="1918"/>
                    </a:moveTo>
                    <a:lnTo>
                      <a:pt x="1295" y="1918"/>
                    </a:lnTo>
                    <a:lnTo>
                      <a:pt x="1315" y="2045"/>
                    </a:lnTo>
                    <a:lnTo>
                      <a:pt x="745" y="2421"/>
                    </a:lnTo>
                    <a:lnTo>
                      <a:pt x="788" y="2209"/>
                    </a:lnTo>
                    <a:lnTo>
                      <a:pt x="1289" y="1918"/>
                    </a:lnTo>
                    <a:close/>
                    <a:moveTo>
                      <a:pt x="1372" y="1918"/>
                    </a:moveTo>
                    <a:lnTo>
                      <a:pt x="1510" y="1916"/>
                    </a:lnTo>
                    <a:lnTo>
                      <a:pt x="1383" y="2000"/>
                    </a:lnTo>
                    <a:lnTo>
                      <a:pt x="1372" y="1918"/>
                    </a:lnTo>
                    <a:close/>
                    <a:moveTo>
                      <a:pt x="1603" y="1841"/>
                    </a:moveTo>
                    <a:lnTo>
                      <a:pt x="1361" y="1843"/>
                    </a:lnTo>
                    <a:lnTo>
                      <a:pt x="1268" y="1229"/>
                    </a:lnTo>
                    <a:lnTo>
                      <a:pt x="1476" y="1227"/>
                    </a:lnTo>
                    <a:lnTo>
                      <a:pt x="1603" y="1841"/>
                    </a:lnTo>
                    <a:close/>
                    <a:moveTo>
                      <a:pt x="1334" y="529"/>
                    </a:moveTo>
                    <a:lnTo>
                      <a:pt x="1461" y="1151"/>
                    </a:lnTo>
                    <a:lnTo>
                      <a:pt x="1257" y="1153"/>
                    </a:lnTo>
                    <a:lnTo>
                      <a:pt x="1162" y="529"/>
                    </a:lnTo>
                    <a:lnTo>
                      <a:pt x="1334" y="529"/>
                    </a:lnTo>
                    <a:close/>
                    <a:moveTo>
                      <a:pt x="1181" y="1153"/>
                    </a:moveTo>
                    <a:lnTo>
                      <a:pt x="1003" y="1155"/>
                    </a:lnTo>
                    <a:lnTo>
                      <a:pt x="1106" y="654"/>
                    </a:lnTo>
                    <a:lnTo>
                      <a:pt x="1181" y="1153"/>
                    </a:lnTo>
                    <a:close/>
                    <a:moveTo>
                      <a:pt x="1028" y="218"/>
                    </a:moveTo>
                    <a:lnTo>
                      <a:pt x="1028" y="218"/>
                    </a:lnTo>
                    <a:lnTo>
                      <a:pt x="1019" y="219"/>
                    </a:lnTo>
                    <a:lnTo>
                      <a:pt x="1011" y="218"/>
                    </a:lnTo>
                    <a:lnTo>
                      <a:pt x="1011" y="218"/>
                    </a:lnTo>
                    <a:lnTo>
                      <a:pt x="1019" y="216"/>
                    </a:lnTo>
                    <a:lnTo>
                      <a:pt x="1028" y="218"/>
                    </a:lnTo>
                    <a:lnTo>
                      <a:pt x="1028" y="218"/>
                    </a:lnTo>
                    <a:close/>
                    <a:moveTo>
                      <a:pt x="709" y="529"/>
                    </a:moveTo>
                    <a:lnTo>
                      <a:pt x="1053" y="529"/>
                    </a:lnTo>
                    <a:lnTo>
                      <a:pt x="922" y="1170"/>
                    </a:lnTo>
                    <a:lnTo>
                      <a:pt x="546" y="1170"/>
                    </a:lnTo>
                    <a:lnTo>
                      <a:pt x="709" y="529"/>
                    </a:lnTo>
                    <a:close/>
                    <a:moveTo>
                      <a:pt x="907" y="1246"/>
                    </a:moveTo>
                    <a:lnTo>
                      <a:pt x="782" y="1860"/>
                    </a:lnTo>
                    <a:lnTo>
                      <a:pt x="370" y="1860"/>
                    </a:lnTo>
                    <a:lnTo>
                      <a:pt x="527" y="1246"/>
                    </a:lnTo>
                    <a:lnTo>
                      <a:pt x="907" y="1246"/>
                    </a:lnTo>
                    <a:close/>
                    <a:moveTo>
                      <a:pt x="314" y="2483"/>
                    </a:moveTo>
                    <a:lnTo>
                      <a:pt x="701" y="2259"/>
                    </a:lnTo>
                    <a:lnTo>
                      <a:pt x="658" y="2470"/>
                    </a:lnTo>
                    <a:lnTo>
                      <a:pt x="656" y="2470"/>
                    </a:lnTo>
                    <a:lnTo>
                      <a:pt x="656" y="2478"/>
                    </a:lnTo>
                    <a:lnTo>
                      <a:pt x="656" y="2482"/>
                    </a:lnTo>
                    <a:lnTo>
                      <a:pt x="314" y="2483"/>
                    </a:lnTo>
                    <a:close/>
                    <a:moveTo>
                      <a:pt x="809" y="2468"/>
                    </a:moveTo>
                    <a:lnTo>
                      <a:pt x="1327" y="2128"/>
                    </a:lnTo>
                    <a:lnTo>
                      <a:pt x="1378" y="2465"/>
                    </a:lnTo>
                    <a:lnTo>
                      <a:pt x="809" y="2468"/>
                    </a:lnTo>
                    <a:close/>
                    <a:moveTo>
                      <a:pt x="1453" y="2463"/>
                    </a:moveTo>
                    <a:lnTo>
                      <a:pt x="1397" y="2083"/>
                    </a:lnTo>
                    <a:lnTo>
                      <a:pt x="1621" y="1933"/>
                    </a:lnTo>
                    <a:lnTo>
                      <a:pt x="1727" y="2461"/>
                    </a:lnTo>
                    <a:lnTo>
                      <a:pt x="1453" y="2463"/>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9" name="Freeform 23">
                <a:extLst>
                  <a:ext uri="{FF2B5EF4-FFF2-40B4-BE49-F238E27FC236}">
                    <a16:creationId xmlns:a16="http://schemas.microsoft.com/office/drawing/2014/main" id="{69F5D54D-EFB5-4F0E-9292-E6D727B0DB63}"/>
                  </a:ext>
                </a:extLst>
              </p:cNvPr>
              <p:cNvSpPr>
                <a:spLocks noEditPoints="1"/>
              </p:cNvSpPr>
              <p:nvPr/>
            </p:nvSpPr>
            <p:spPr bwMode="auto">
              <a:xfrm>
                <a:off x="7743946" y="2280089"/>
                <a:ext cx="450577" cy="313740"/>
              </a:xfrm>
              <a:custGeom>
                <a:avLst/>
                <a:gdLst>
                  <a:gd name="T0" fmla="*/ 2812 w 3115"/>
                  <a:gd name="T1" fmla="*/ 1856 h 2169"/>
                  <a:gd name="T2" fmla="*/ 633 w 3115"/>
                  <a:gd name="T3" fmla="*/ 565 h 2169"/>
                  <a:gd name="T4" fmla="*/ 675 w 3115"/>
                  <a:gd name="T5" fmla="*/ 446 h 2169"/>
                  <a:gd name="T6" fmla="*/ 713 w 3115"/>
                  <a:gd name="T7" fmla="*/ 257 h 2169"/>
                  <a:gd name="T8" fmla="*/ 718 w 3115"/>
                  <a:gd name="T9" fmla="*/ 60 h 2169"/>
                  <a:gd name="T10" fmla="*/ 584 w 3115"/>
                  <a:gd name="T11" fmla="*/ 17 h 2169"/>
                  <a:gd name="T12" fmla="*/ 465 w 3115"/>
                  <a:gd name="T13" fmla="*/ 72 h 2169"/>
                  <a:gd name="T14" fmla="*/ 359 w 3115"/>
                  <a:gd name="T15" fmla="*/ 136 h 2169"/>
                  <a:gd name="T16" fmla="*/ 267 w 3115"/>
                  <a:gd name="T17" fmla="*/ 210 h 2169"/>
                  <a:gd name="T18" fmla="*/ 187 w 3115"/>
                  <a:gd name="T19" fmla="*/ 295 h 2169"/>
                  <a:gd name="T20" fmla="*/ 123 w 3115"/>
                  <a:gd name="T21" fmla="*/ 389 h 2169"/>
                  <a:gd name="T22" fmla="*/ 72 w 3115"/>
                  <a:gd name="T23" fmla="*/ 493 h 2169"/>
                  <a:gd name="T24" fmla="*/ 34 w 3115"/>
                  <a:gd name="T25" fmla="*/ 607 h 2169"/>
                  <a:gd name="T26" fmla="*/ 10 w 3115"/>
                  <a:gd name="T27" fmla="*/ 729 h 2169"/>
                  <a:gd name="T28" fmla="*/ 0 w 3115"/>
                  <a:gd name="T29" fmla="*/ 862 h 2169"/>
                  <a:gd name="T30" fmla="*/ 4 w 3115"/>
                  <a:gd name="T31" fmla="*/ 1003 h 2169"/>
                  <a:gd name="T32" fmla="*/ 102 w 3115"/>
                  <a:gd name="T33" fmla="*/ 1109 h 2169"/>
                  <a:gd name="T34" fmla="*/ 199 w 3115"/>
                  <a:gd name="T35" fmla="*/ 1062 h 2169"/>
                  <a:gd name="T36" fmla="*/ 286 w 3115"/>
                  <a:gd name="T37" fmla="*/ 1005 h 2169"/>
                  <a:gd name="T38" fmla="*/ 367 w 3115"/>
                  <a:gd name="T39" fmla="*/ 939 h 2169"/>
                  <a:gd name="T40" fmla="*/ 441 w 3115"/>
                  <a:gd name="T41" fmla="*/ 866 h 2169"/>
                  <a:gd name="T42" fmla="*/ 507 w 3115"/>
                  <a:gd name="T43" fmla="*/ 784 h 2169"/>
                  <a:gd name="T44" fmla="*/ 2484 w 3115"/>
                  <a:gd name="T45" fmla="*/ 2107 h 2169"/>
                  <a:gd name="T46" fmla="*/ 3115 w 3115"/>
                  <a:gd name="T47" fmla="*/ 2139 h 2169"/>
                  <a:gd name="T48" fmla="*/ 584 w 3115"/>
                  <a:gd name="T49" fmla="*/ 164 h 2169"/>
                  <a:gd name="T50" fmla="*/ 571 w 3115"/>
                  <a:gd name="T51" fmla="*/ 293 h 2169"/>
                  <a:gd name="T52" fmla="*/ 543 w 3115"/>
                  <a:gd name="T53" fmla="*/ 416 h 2169"/>
                  <a:gd name="T54" fmla="*/ 499 w 3115"/>
                  <a:gd name="T55" fmla="*/ 486 h 2169"/>
                  <a:gd name="T56" fmla="*/ 528 w 3115"/>
                  <a:gd name="T57" fmla="*/ 433 h 2169"/>
                  <a:gd name="T58" fmla="*/ 529 w 3115"/>
                  <a:gd name="T59" fmla="*/ 376 h 2169"/>
                  <a:gd name="T60" fmla="*/ 499 w 3115"/>
                  <a:gd name="T61" fmla="*/ 325 h 2169"/>
                  <a:gd name="T62" fmla="*/ 465 w 3115"/>
                  <a:gd name="T63" fmla="*/ 306 h 2169"/>
                  <a:gd name="T64" fmla="*/ 407 w 3115"/>
                  <a:gd name="T65" fmla="*/ 302 h 2169"/>
                  <a:gd name="T66" fmla="*/ 358 w 3115"/>
                  <a:gd name="T67" fmla="*/ 333 h 2169"/>
                  <a:gd name="T68" fmla="*/ 303 w 3115"/>
                  <a:gd name="T69" fmla="*/ 369 h 2169"/>
                  <a:gd name="T70" fmla="*/ 359 w 3115"/>
                  <a:gd name="T71" fmla="*/ 310 h 2169"/>
                  <a:gd name="T72" fmla="*/ 461 w 3115"/>
                  <a:gd name="T73" fmla="*/ 231 h 2169"/>
                  <a:gd name="T74" fmla="*/ 584 w 3115"/>
                  <a:gd name="T75" fmla="*/ 164 h 2169"/>
                  <a:gd name="T76" fmla="*/ 136 w 3115"/>
                  <a:gd name="T77" fmla="*/ 939 h 2169"/>
                  <a:gd name="T78" fmla="*/ 140 w 3115"/>
                  <a:gd name="T79" fmla="*/ 784 h 2169"/>
                  <a:gd name="T80" fmla="*/ 165 w 3115"/>
                  <a:gd name="T81" fmla="*/ 643 h 2169"/>
                  <a:gd name="T82" fmla="*/ 214 w 3115"/>
                  <a:gd name="T83" fmla="*/ 573 h 2169"/>
                  <a:gd name="T84" fmla="*/ 184 w 3115"/>
                  <a:gd name="T85" fmla="*/ 629 h 2169"/>
                  <a:gd name="T86" fmla="*/ 182 w 3115"/>
                  <a:gd name="T87" fmla="*/ 686 h 2169"/>
                  <a:gd name="T88" fmla="*/ 212 w 3115"/>
                  <a:gd name="T89" fmla="*/ 735 h 2169"/>
                  <a:gd name="T90" fmla="*/ 227 w 3115"/>
                  <a:gd name="T91" fmla="*/ 748 h 2169"/>
                  <a:gd name="T92" fmla="*/ 286 w 3115"/>
                  <a:gd name="T93" fmla="*/ 762 h 2169"/>
                  <a:gd name="T94" fmla="*/ 339 w 3115"/>
                  <a:gd name="T95" fmla="*/ 743 h 2169"/>
                  <a:gd name="T96" fmla="*/ 388 w 3115"/>
                  <a:gd name="T97" fmla="*/ 675 h 2169"/>
                  <a:gd name="T98" fmla="*/ 382 w 3115"/>
                  <a:gd name="T99" fmla="*/ 726 h 2169"/>
                  <a:gd name="T100" fmla="*/ 288 w 3115"/>
                  <a:gd name="T101" fmla="*/ 828 h 2169"/>
                  <a:gd name="T102" fmla="*/ 176 w 3115"/>
                  <a:gd name="T103" fmla="*/ 91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15" h="2169">
                    <a:moveTo>
                      <a:pt x="3113" y="2086"/>
                    </a:moveTo>
                    <a:lnTo>
                      <a:pt x="2741" y="2100"/>
                    </a:lnTo>
                    <a:lnTo>
                      <a:pt x="2812" y="1856"/>
                    </a:lnTo>
                    <a:lnTo>
                      <a:pt x="2801" y="1856"/>
                    </a:lnTo>
                    <a:lnTo>
                      <a:pt x="2807" y="1846"/>
                    </a:lnTo>
                    <a:lnTo>
                      <a:pt x="633" y="565"/>
                    </a:lnTo>
                    <a:lnTo>
                      <a:pt x="633" y="565"/>
                    </a:lnTo>
                    <a:lnTo>
                      <a:pt x="656" y="506"/>
                    </a:lnTo>
                    <a:lnTo>
                      <a:pt x="675" y="446"/>
                    </a:lnTo>
                    <a:lnTo>
                      <a:pt x="692" y="384"/>
                    </a:lnTo>
                    <a:lnTo>
                      <a:pt x="705" y="321"/>
                    </a:lnTo>
                    <a:lnTo>
                      <a:pt x="713" y="257"/>
                    </a:lnTo>
                    <a:lnTo>
                      <a:pt x="718" y="191"/>
                    </a:lnTo>
                    <a:lnTo>
                      <a:pt x="720" y="127"/>
                    </a:lnTo>
                    <a:lnTo>
                      <a:pt x="718" y="60"/>
                    </a:lnTo>
                    <a:lnTo>
                      <a:pt x="628" y="0"/>
                    </a:lnTo>
                    <a:lnTo>
                      <a:pt x="628" y="0"/>
                    </a:lnTo>
                    <a:lnTo>
                      <a:pt x="584" y="17"/>
                    </a:lnTo>
                    <a:lnTo>
                      <a:pt x="543" y="34"/>
                    </a:lnTo>
                    <a:lnTo>
                      <a:pt x="503" y="51"/>
                    </a:lnTo>
                    <a:lnTo>
                      <a:pt x="465" y="72"/>
                    </a:lnTo>
                    <a:lnTo>
                      <a:pt x="427" y="91"/>
                    </a:lnTo>
                    <a:lnTo>
                      <a:pt x="393" y="113"/>
                    </a:lnTo>
                    <a:lnTo>
                      <a:pt x="359" y="136"/>
                    </a:lnTo>
                    <a:lnTo>
                      <a:pt x="327" y="159"/>
                    </a:lnTo>
                    <a:lnTo>
                      <a:pt x="295" y="183"/>
                    </a:lnTo>
                    <a:lnTo>
                      <a:pt x="267" y="210"/>
                    </a:lnTo>
                    <a:lnTo>
                      <a:pt x="238" y="236"/>
                    </a:lnTo>
                    <a:lnTo>
                      <a:pt x="212" y="265"/>
                    </a:lnTo>
                    <a:lnTo>
                      <a:pt x="187" y="295"/>
                    </a:lnTo>
                    <a:lnTo>
                      <a:pt x="165" y="325"/>
                    </a:lnTo>
                    <a:lnTo>
                      <a:pt x="144" y="355"/>
                    </a:lnTo>
                    <a:lnTo>
                      <a:pt x="123" y="389"/>
                    </a:lnTo>
                    <a:lnTo>
                      <a:pt x="104" y="421"/>
                    </a:lnTo>
                    <a:lnTo>
                      <a:pt x="87" y="457"/>
                    </a:lnTo>
                    <a:lnTo>
                      <a:pt x="72" y="493"/>
                    </a:lnTo>
                    <a:lnTo>
                      <a:pt x="57" y="529"/>
                    </a:lnTo>
                    <a:lnTo>
                      <a:pt x="46" y="567"/>
                    </a:lnTo>
                    <a:lnTo>
                      <a:pt x="34" y="607"/>
                    </a:lnTo>
                    <a:lnTo>
                      <a:pt x="25" y="646"/>
                    </a:lnTo>
                    <a:lnTo>
                      <a:pt x="17" y="688"/>
                    </a:lnTo>
                    <a:lnTo>
                      <a:pt x="10" y="729"/>
                    </a:lnTo>
                    <a:lnTo>
                      <a:pt x="6" y="773"/>
                    </a:lnTo>
                    <a:lnTo>
                      <a:pt x="2" y="816"/>
                    </a:lnTo>
                    <a:lnTo>
                      <a:pt x="0" y="862"/>
                    </a:lnTo>
                    <a:lnTo>
                      <a:pt x="0" y="909"/>
                    </a:lnTo>
                    <a:lnTo>
                      <a:pt x="0" y="956"/>
                    </a:lnTo>
                    <a:lnTo>
                      <a:pt x="4" y="1003"/>
                    </a:lnTo>
                    <a:lnTo>
                      <a:pt x="8" y="1054"/>
                    </a:lnTo>
                    <a:lnTo>
                      <a:pt x="102" y="1109"/>
                    </a:lnTo>
                    <a:lnTo>
                      <a:pt x="102" y="1109"/>
                    </a:lnTo>
                    <a:lnTo>
                      <a:pt x="136" y="1094"/>
                    </a:lnTo>
                    <a:lnTo>
                      <a:pt x="167" y="1079"/>
                    </a:lnTo>
                    <a:lnTo>
                      <a:pt x="199" y="1062"/>
                    </a:lnTo>
                    <a:lnTo>
                      <a:pt x="227" y="1043"/>
                    </a:lnTo>
                    <a:lnTo>
                      <a:pt x="257" y="1024"/>
                    </a:lnTo>
                    <a:lnTo>
                      <a:pt x="286" y="1005"/>
                    </a:lnTo>
                    <a:lnTo>
                      <a:pt x="314" y="983"/>
                    </a:lnTo>
                    <a:lnTo>
                      <a:pt x="341" y="962"/>
                    </a:lnTo>
                    <a:lnTo>
                      <a:pt x="367" y="939"/>
                    </a:lnTo>
                    <a:lnTo>
                      <a:pt x="393" y="915"/>
                    </a:lnTo>
                    <a:lnTo>
                      <a:pt x="418" y="890"/>
                    </a:lnTo>
                    <a:lnTo>
                      <a:pt x="441" y="866"/>
                    </a:lnTo>
                    <a:lnTo>
                      <a:pt x="463" y="839"/>
                    </a:lnTo>
                    <a:lnTo>
                      <a:pt x="486" y="813"/>
                    </a:lnTo>
                    <a:lnTo>
                      <a:pt x="507" y="784"/>
                    </a:lnTo>
                    <a:lnTo>
                      <a:pt x="528" y="756"/>
                    </a:lnTo>
                    <a:lnTo>
                      <a:pt x="2574" y="1965"/>
                    </a:lnTo>
                    <a:lnTo>
                      <a:pt x="2484" y="2107"/>
                    </a:lnTo>
                    <a:lnTo>
                      <a:pt x="2191" y="2117"/>
                    </a:lnTo>
                    <a:lnTo>
                      <a:pt x="2192" y="2169"/>
                    </a:lnTo>
                    <a:lnTo>
                      <a:pt x="3115" y="2139"/>
                    </a:lnTo>
                    <a:lnTo>
                      <a:pt x="3113" y="2086"/>
                    </a:lnTo>
                    <a:close/>
                    <a:moveTo>
                      <a:pt x="584" y="164"/>
                    </a:moveTo>
                    <a:lnTo>
                      <a:pt x="584" y="164"/>
                    </a:lnTo>
                    <a:lnTo>
                      <a:pt x="581" y="208"/>
                    </a:lnTo>
                    <a:lnTo>
                      <a:pt x="577" y="249"/>
                    </a:lnTo>
                    <a:lnTo>
                      <a:pt x="571" y="293"/>
                    </a:lnTo>
                    <a:lnTo>
                      <a:pt x="564" y="334"/>
                    </a:lnTo>
                    <a:lnTo>
                      <a:pt x="554" y="376"/>
                    </a:lnTo>
                    <a:lnTo>
                      <a:pt x="543" y="416"/>
                    </a:lnTo>
                    <a:lnTo>
                      <a:pt x="529" y="455"/>
                    </a:lnTo>
                    <a:lnTo>
                      <a:pt x="514" y="495"/>
                    </a:lnTo>
                    <a:lnTo>
                      <a:pt x="499" y="486"/>
                    </a:lnTo>
                    <a:lnTo>
                      <a:pt x="520" y="452"/>
                    </a:lnTo>
                    <a:lnTo>
                      <a:pt x="520" y="452"/>
                    </a:lnTo>
                    <a:lnTo>
                      <a:pt x="528" y="433"/>
                    </a:lnTo>
                    <a:lnTo>
                      <a:pt x="533" y="414"/>
                    </a:lnTo>
                    <a:lnTo>
                      <a:pt x="533" y="395"/>
                    </a:lnTo>
                    <a:lnTo>
                      <a:pt x="529" y="376"/>
                    </a:lnTo>
                    <a:lnTo>
                      <a:pt x="524" y="357"/>
                    </a:lnTo>
                    <a:lnTo>
                      <a:pt x="512" y="340"/>
                    </a:lnTo>
                    <a:lnTo>
                      <a:pt x="499" y="325"/>
                    </a:lnTo>
                    <a:lnTo>
                      <a:pt x="484" y="314"/>
                    </a:lnTo>
                    <a:lnTo>
                      <a:pt x="484" y="314"/>
                    </a:lnTo>
                    <a:lnTo>
                      <a:pt x="465" y="306"/>
                    </a:lnTo>
                    <a:lnTo>
                      <a:pt x="446" y="300"/>
                    </a:lnTo>
                    <a:lnTo>
                      <a:pt x="426" y="300"/>
                    </a:lnTo>
                    <a:lnTo>
                      <a:pt x="407" y="302"/>
                    </a:lnTo>
                    <a:lnTo>
                      <a:pt x="390" y="310"/>
                    </a:lnTo>
                    <a:lnTo>
                      <a:pt x="373" y="319"/>
                    </a:lnTo>
                    <a:lnTo>
                      <a:pt x="358" y="333"/>
                    </a:lnTo>
                    <a:lnTo>
                      <a:pt x="346" y="350"/>
                    </a:lnTo>
                    <a:lnTo>
                      <a:pt x="325" y="384"/>
                    </a:lnTo>
                    <a:lnTo>
                      <a:pt x="303" y="369"/>
                    </a:lnTo>
                    <a:lnTo>
                      <a:pt x="303" y="369"/>
                    </a:lnTo>
                    <a:lnTo>
                      <a:pt x="329" y="338"/>
                    </a:lnTo>
                    <a:lnTo>
                      <a:pt x="359" y="310"/>
                    </a:lnTo>
                    <a:lnTo>
                      <a:pt x="392" y="282"/>
                    </a:lnTo>
                    <a:lnTo>
                      <a:pt x="426" y="255"/>
                    </a:lnTo>
                    <a:lnTo>
                      <a:pt x="461" y="231"/>
                    </a:lnTo>
                    <a:lnTo>
                      <a:pt x="499" y="206"/>
                    </a:lnTo>
                    <a:lnTo>
                      <a:pt x="541" y="185"/>
                    </a:lnTo>
                    <a:lnTo>
                      <a:pt x="584" y="164"/>
                    </a:lnTo>
                    <a:lnTo>
                      <a:pt x="584" y="164"/>
                    </a:lnTo>
                    <a:close/>
                    <a:moveTo>
                      <a:pt x="136" y="939"/>
                    </a:moveTo>
                    <a:lnTo>
                      <a:pt x="136" y="939"/>
                    </a:lnTo>
                    <a:lnTo>
                      <a:pt x="136" y="886"/>
                    </a:lnTo>
                    <a:lnTo>
                      <a:pt x="136" y="833"/>
                    </a:lnTo>
                    <a:lnTo>
                      <a:pt x="140" y="784"/>
                    </a:lnTo>
                    <a:lnTo>
                      <a:pt x="146" y="735"/>
                    </a:lnTo>
                    <a:lnTo>
                      <a:pt x="153" y="688"/>
                    </a:lnTo>
                    <a:lnTo>
                      <a:pt x="165" y="643"/>
                    </a:lnTo>
                    <a:lnTo>
                      <a:pt x="176" y="601"/>
                    </a:lnTo>
                    <a:lnTo>
                      <a:pt x="191" y="559"/>
                    </a:lnTo>
                    <a:lnTo>
                      <a:pt x="214" y="573"/>
                    </a:lnTo>
                    <a:lnTo>
                      <a:pt x="193" y="610"/>
                    </a:lnTo>
                    <a:lnTo>
                      <a:pt x="193" y="610"/>
                    </a:lnTo>
                    <a:lnTo>
                      <a:pt x="184" y="629"/>
                    </a:lnTo>
                    <a:lnTo>
                      <a:pt x="180" y="648"/>
                    </a:lnTo>
                    <a:lnTo>
                      <a:pt x="178" y="667"/>
                    </a:lnTo>
                    <a:lnTo>
                      <a:pt x="182" y="686"/>
                    </a:lnTo>
                    <a:lnTo>
                      <a:pt x="187" y="705"/>
                    </a:lnTo>
                    <a:lnTo>
                      <a:pt x="199" y="722"/>
                    </a:lnTo>
                    <a:lnTo>
                      <a:pt x="212" y="735"/>
                    </a:lnTo>
                    <a:lnTo>
                      <a:pt x="227" y="748"/>
                    </a:lnTo>
                    <a:lnTo>
                      <a:pt x="227" y="748"/>
                    </a:lnTo>
                    <a:lnTo>
                      <a:pt x="227" y="748"/>
                    </a:lnTo>
                    <a:lnTo>
                      <a:pt x="246" y="756"/>
                    </a:lnTo>
                    <a:lnTo>
                      <a:pt x="265" y="762"/>
                    </a:lnTo>
                    <a:lnTo>
                      <a:pt x="286" y="762"/>
                    </a:lnTo>
                    <a:lnTo>
                      <a:pt x="305" y="758"/>
                    </a:lnTo>
                    <a:lnTo>
                      <a:pt x="322" y="752"/>
                    </a:lnTo>
                    <a:lnTo>
                      <a:pt x="339" y="743"/>
                    </a:lnTo>
                    <a:lnTo>
                      <a:pt x="354" y="729"/>
                    </a:lnTo>
                    <a:lnTo>
                      <a:pt x="365" y="712"/>
                    </a:lnTo>
                    <a:lnTo>
                      <a:pt x="388" y="675"/>
                    </a:lnTo>
                    <a:lnTo>
                      <a:pt x="410" y="688"/>
                    </a:lnTo>
                    <a:lnTo>
                      <a:pt x="410" y="688"/>
                    </a:lnTo>
                    <a:lnTo>
                      <a:pt x="382" y="726"/>
                    </a:lnTo>
                    <a:lnTo>
                      <a:pt x="352" y="762"/>
                    </a:lnTo>
                    <a:lnTo>
                      <a:pt x="320" y="796"/>
                    </a:lnTo>
                    <a:lnTo>
                      <a:pt x="288" y="828"/>
                    </a:lnTo>
                    <a:lnTo>
                      <a:pt x="252" y="860"/>
                    </a:lnTo>
                    <a:lnTo>
                      <a:pt x="216" y="888"/>
                    </a:lnTo>
                    <a:lnTo>
                      <a:pt x="176" y="915"/>
                    </a:lnTo>
                    <a:lnTo>
                      <a:pt x="136" y="939"/>
                    </a:lnTo>
                    <a:lnTo>
                      <a:pt x="136" y="93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0" name="Freeform 24">
                <a:extLst>
                  <a:ext uri="{FF2B5EF4-FFF2-40B4-BE49-F238E27FC236}">
                    <a16:creationId xmlns:a16="http://schemas.microsoft.com/office/drawing/2014/main" id="{E1BC3936-45D5-4CF9-A240-22767C6A1584}"/>
                  </a:ext>
                </a:extLst>
              </p:cNvPr>
              <p:cNvSpPr>
                <a:spLocks/>
              </p:cNvSpPr>
              <p:nvPr/>
            </p:nvSpPr>
            <p:spPr bwMode="auto">
              <a:xfrm>
                <a:off x="8190617" y="2584571"/>
                <a:ext cx="57136" cy="167935"/>
              </a:xfrm>
              <a:custGeom>
                <a:avLst/>
                <a:gdLst>
                  <a:gd name="T0" fmla="*/ 373 w 395"/>
                  <a:gd name="T1" fmla="*/ 1161 h 1161"/>
                  <a:gd name="T2" fmla="*/ 0 w 395"/>
                  <a:gd name="T3" fmla="*/ 6 h 1161"/>
                  <a:gd name="T4" fmla="*/ 21 w 395"/>
                  <a:gd name="T5" fmla="*/ 0 h 1161"/>
                  <a:gd name="T6" fmla="*/ 395 w 395"/>
                  <a:gd name="T7" fmla="*/ 1153 h 1161"/>
                  <a:gd name="T8" fmla="*/ 373 w 395"/>
                  <a:gd name="T9" fmla="*/ 1161 h 1161"/>
                </a:gdLst>
                <a:ahLst/>
                <a:cxnLst>
                  <a:cxn ang="0">
                    <a:pos x="T0" y="T1"/>
                  </a:cxn>
                  <a:cxn ang="0">
                    <a:pos x="T2" y="T3"/>
                  </a:cxn>
                  <a:cxn ang="0">
                    <a:pos x="T4" y="T5"/>
                  </a:cxn>
                  <a:cxn ang="0">
                    <a:pos x="T6" y="T7"/>
                  </a:cxn>
                  <a:cxn ang="0">
                    <a:pos x="T8" y="T9"/>
                  </a:cxn>
                </a:cxnLst>
                <a:rect l="0" t="0" r="r" b="b"/>
                <a:pathLst>
                  <a:path w="395" h="1161">
                    <a:moveTo>
                      <a:pt x="373" y="1161"/>
                    </a:moveTo>
                    <a:lnTo>
                      <a:pt x="0" y="6"/>
                    </a:lnTo>
                    <a:lnTo>
                      <a:pt x="21" y="0"/>
                    </a:lnTo>
                    <a:lnTo>
                      <a:pt x="395" y="1153"/>
                    </a:lnTo>
                    <a:lnTo>
                      <a:pt x="373" y="1161"/>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1" name="Freeform 25">
                <a:extLst>
                  <a:ext uri="{FF2B5EF4-FFF2-40B4-BE49-F238E27FC236}">
                    <a16:creationId xmlns:a16="http://schemas.microsoft.com/office/drawing/2014/main" id="{BD791E26-9237-48C7-935C-A19C7A328176}"/>
                  </a:ext>
                </a:extLst>
              </p:cNvPr>
              <p:cNvSpPr>
                <a:spLocks/>
              </p:cNvSpPr>
              <p:nvPr/>
            </p:nvSpPr>
            <p:spPr bwMode="auto">
              <a:xfrm>
                <a:off x="8059422" y="2587320"/>
                <a:ext cx="55545" cy="165187"/>
              </a:xfrm>
              <a:custGeom>
                <a:avLst/>
                <a:gdLst>
                  <a:gd name="T0" fmla="*/ 363 w 384"/>
                  <a:gd name="T1" fmla="*/ 1142 h 1142"/>
                  <a:gd name="T2" fmla="*/ 0 w 384"/>
                  <a:gd name="T3" fmla="*/ 8 h 1142"/>
                  <a:gd name="T4" fmla="*/ 21 w 384"/>
                  <a:gd name="T5" fmla="*/ 0 h 1142"/>
                  <a:gd name="T6" fmla="*/ 384 w 384"/>
                  <a:gd name="T7" fmla="*/ 1134 h 1142"/>
                  <a:gd name="T8" fmla="*/ 363 w 384"/>
                  <a:gd name="T9" fmla="*/ 1142 h 1142"/>
                </a:gdLst>
                <a:ahLst/>
                <a:cxnLst>
                  <a:cxn ang="0">
                    <a:pos x="T0" y="T1"/>
                  </a:cxn>
                  <a:cxn ang="0">
                    <a:pos x="T2" y="T3"/>
                  </a:cxn>
                  <a:cxn ang="0">
                    <a:pos x="T4" y="T5"/>
                  </a:cxn>
                  <a:cxn ang="0">
                    <a:pos x="T6" y="T7"/>
                  </a:cxn>
                  <a:cxn ang="0">
                    <a:pos x="T8" y="T9"/>
                  </a:cxn>
                </a:cxnLst>
                <a:rect l="0" t="0" r="r" b="b"/>
                <a:pathLst>
                  <a:path w="384" h="1142">
                    <a:moveTo>
                      <a:pt x="363" y="1142"/>
                    </a:moveTo>
                    <a:lnTo>
                      <a:pt x="0" y="8"/>
                    </a:lnTo>
                    <a:lnTo>
                      <a:pt x="21" y="0"/>
                    </a:lnTo>
                    <a:lnTo>
                      <a:pt x="384" y="1134"/>
                    </a:lnTo>
                    <a:lnTo>
                      <a:pt x="363" y="1142"/>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2" name="Freeform 26">
                <a:extLst>
                  <a:ext uri="{FF2B5EF4-FFF2-40B4-BE49-F238E27FC236}">
                    <a16:creationId xmlns:a16="http://schemas.microsoft.com/office/drawing/2014/main" id="{50D7DD68-A75C-463B-B62D-56E7C8C26B1D}"/>
                  </a:ext>
                </a:extLst>
              </p:cNvPr>
              <p:cNvSpPr>
                <a:spLocks/>
              </p:cNvSpPr>
              <p:nvPr/>
            </p:nvSpPr>
            <p:spPr bwMode="auto">
              <a:xfrm>
                <a:off x="8100646" y="2730809"/>
                <a:ext cx="157521" cy="167935"/>
              </a:xfrm>
              <a:custGeom>
                <a:avLst/>
                <a:gdLst>
                  <a:gd name="T0" fmla="*/ 957 w 1089"/>
                  <a:gd name="T1" fmla="*/ 123 h 1161"/>
                  <a:gd name="T2" fmla="*/ 957 w 1089"/>
                  <a:gd name="T3" fmla="*/ 123 h 1161"/>
                  <a:gd name="T4" fmla="*/ 959 w 1089"/>
                  <a:gd name="T5" fmla="*/ 114 h 1161"/>
                  <a:gd name="T6" fmla="*/ 959 w 1089"/>
                  <a:gd name="T7" fmla="*/ 114 h 1161"/>
                  <a:gd name="T8" fmla="*/ 959 w 1089"/>
                  <a:gd name="T9" fmla="*/ 114 h 1161"/>
                  <a:gd name="T10" fmla="*/ 957 w 1089"/>
                  <a:gd name="T11" fmla="*/ 95 h 1161"/>
                  <a:gd name="T12" fmla="*/ 951 w 1089"/>
                  <a:gd name="T13" fmla="*/ 80 h 1161"/>
                  <a:gd name="T14" fmla="*/ 943 w 1089"/>
                  <a:gd name="T15" fmla="*/ 64 h 1161"/>
                  <a:gd name="T16" fmla="*/ 932 w 1089"/>
                  <a:gd name="T17" fmla="*/ 51 h 1161"/>
                  <a:gd name="T18" fmla="*/ 919 w 1089"/>
                  <a:gd name="T19" fmla="*/ 40 h 1161"/>
                  <a:gd name="T20" fmla="*/ 904 w 1089"/>
                  <a:gd name="T21" fmla="*/ 32 h 1161"/>
                  <a:gd name="T22" fmla="*/ 887 w 1089"/>
                  <a:gd name="T23" fmla="*/ 27 h 1161"/>
                  <a:gd name="T24" fmla="*/ 870 w 1089"/>
                  <a:gd name="T25" fmla="*/ 25 h 1161"/>
                  <a:gd name="T26" fmla="*/ 632 w 1089"/>
                  <a:gd name="T27" fmla="*/ 25 h 1161"/>
                  <a:gd name="T28" fmla="*/ 632 w 1089"/>
                  <a:gd name="T29" fmla="*/ 25 h 1161"/>
                  <a:gd name="T30" fmla="*/ 626 w 1089"/>
                  <a:gd name="T31" fmla="*/ 15 h 1161"/>
                  <a:gd name="T32" fmla="*/ 617 w 1089"/>
                  <a:gd name="T33" fmla="*/ 6 h 1161"/>
                  <a:gd name="T34" fmla="*/ 605 w 1089"/>
                  <a:gd name="T35" fmla="*/ 2 h 1161"/>
                  <a:gd name="T36" fmla="*/ 592 w 1089"/>
                  <a:gd name="T37" fmla="*/ 0 h 1161"/>
                  <a:gd name="T38" fmla="*/ 320 w 1089"/>
                  <a:gd name="T39" fmla="*/ 0 h 1161"/>
                  <a:gd name="T40" fmla="*/ 320 w 1089"/>
                  <a:gd name="T41" fmla="*/ 0 h 1161"/>
                  <a:gd name="T42" fmla="*/ 309 w 1089"/>
                  <a:gd name="T43" fmla="*/ 2 h 1161"/>
                  <a:gd name="T44" fmla="*/ 297 w 1089"/>
                  <a:gd name="T45" fmla="*/ 6 h 1161"/>
                  <a:gd name="T46" fmla="*/ 288 w 1089"/>
                  <a:gd name="T47" fmla="*/ 15 h 1161"/>
                  <a:gd name="T48" fmla="*/ 282 w 1089"/>
                  <a:gd name="T49" fmla="*/ 25 h 1161"/>
                  <a:gd name="T50" fmla="*/ 199 w 1089"/>
                  <a:gd name="T51" fmla="*/ 25 h 1161"/>
                  <a:gd name="T52" fmla="*/ 199 w 1089"/>
                  <a:gd name="T53" fmla="*/ 25 h 1161"/>
                  <a:gd name="T54" fmla="*/ 182 w 1089"/>
                  <a:gd name="T55" fmla="*/ 27 h 1161"/>
                  <a:gd name="T56" fmla="*/ 165 w 1089"/>
                  <a:gd name="T57" fmla="*/ 32 h 1161"/>
                  <a:gd name="T58" fmla="*/ 150 w 1089"/>
                  <a:gd name="T59" fmla="*/ 40 h 1161"/>
                  <a:gd name="T60" fmla="*/ 137 w 1089"/>
                  <a:gd name="T61" fmla="*/ 51 h 1161"/>
                  <a:gd name="T62" fmla="*/ 127 w 1089"/>
                  <a:gd name="T63" fmla="*/ 64 h 1161"/>
                  <a:gd name="T64" fmla="*/ 118 w 1089"/>
                  <a:gd name="T65" fmla="*/ 80 h 1161"/>
                  <a:gd name="T66" fmla="*/ 114 w 1089"/>
                  <a:gd name="T67" fmla="*/ 95 h 1161"/>
                  <a:gd name="T68" fmla="*/ 112 w 1089"/>
                  <a:gd name="T69" fmla="*/ 114 h 1161"/>
                  <a:gd name="T70" fmla="*/ 112 w 1089"/>
                  <a:gd name="T71" fmla="*/ 114 h 1161"/>
                  <a:gd name="T72" fmla="*/ 112 w 1089"/>
                  <a:gd name="T73" fmla="*/ 114 h 1161"/>
                  <a:gd name="T74" fmla="*/ 112 w 1089"/>
                  <a:gd name="T75" fmla="*/ 123 h 1161"/>
                  <a:gd name="T76" fmla="*/ 0 w 1089"/>
                  <a:gd name="T77" fmla="*/ 123 h 1161"/>
                  <a:gd name="T78" fmla="*/ 0 w 1089"/>
                  <a:gd name="T79" fmla="*/ 1161 h 1161"/>
                  <a:gd name="T80" fmla="*/ 1089 w 1089"/>
                  <a:gd name="T81" fmla="*/ 1161 h 1161"/>
                  <a:gd name="T82" fmla="*/ 1089 w 1089"/>
                  <a:gd name="T83" fmla="*/ 123 h 1161"/>
                  <a:gd name="T84" fmla="*/ 957 w 1089"/>
                  <a:gd name="T85" fmla="*/ 123 h 1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9" h="1161">
                    <a:moveTo>
                      <a:pt x="957" y="123"/>
                    </a:moveTo>
                    <a:lnTo>
                      <a:pt x="957" y="123"/>
                    </a:lnTo>
                    <a:lnTo>
                      <a:pt x="959" y="114"/>
                    </a:lnTo>
                    <a:lnTo>
                      <a:pt x="959" y="114"/>
                    </a:lnTo>
                    <a:lnTo>
                      <a:pt x="959" y="114"/>
                    </a:lnTo>
                    <a:lnTo>
                      <a:pt x="957" y="95"/>
                    </a:lnTo>
                    <a:lnTo>
                      <a:pt x="951" y="80"/>
                    </a:lnTo>
                    <a:lnTo>
                      <a:pt x="943" y="64"/>
                    </a:lnTo>
                    <a:lnTo>
                      <a:pt x="932" y="51"/>
                    </a:lnTo>
                    <a:lnTo>
                      <a:pt x="919" y="40"/>
                    </a:lnTo>
                    <a:lnTo>
                      <a:pt x="904" y="32"/>
                    </a:lnTo>
                    <a:lnTo>
                      <a:pt x="887" y="27"/>
                    </a:lnTo>
                    <a:lnTo>
                      <a:pt x="870" y="25"/>
                    </a:lnTo>
                    <a:lnTo>
                      <a:pt x="632" y="25"/>
                    </a:lnTo>
                    <a:lnTo>
                      <a:pt x="632" y="25"/>
                    </a:lnTo>
                    <a:lnTo>
                      <a:pt x="626" y="15"/>
                    </a:lnTo>
                    <a:lnTo>
                      <a:pt x="617" y="6"/>
                    </a:lnTo>
                    <a:lnTo>
                      <a:pt x="605" y="2"/>
                    </a:lnTo>
                    <a:lnTo>
                      <a:pt x="592" y="0"/>
                    </a:lnTo>
                    <a:lnTo>
                      <a:pt x="320" y="0"/>
                    </a:lnTo>
                    <a:lnTo>
                      <a:pt x="320" y="0"/>
                    </a:lnTo>
                    <a:lnTo>
                      <a:pt x="309" y="2"/>
                    </a:lnTo>
                    <a:lnTo>
                      <a:pt x="297" y="6"/>
                    </a:lnTo>
                    <a:lnTo>
                      <a:pt x="288" y="15"/>
                    </a:lnTo>
                    <a:lnTo>
                      <a:pt x="282" y="25"/>
                    </a:lnTo>
                    <a:lnTo>
                      <a:pt x="199" y="25"/>
                    </a:lnTo>
                    <a:lnTo>
                      <a:pt x="199" y="25"/>
                    </a:lnTo>
                    <a:lnTo>
                      <a:pt x="182" y="27"/>
                    </a:lnTo>
                    <a:lnTo>
                      <a:pt x="165" y="32"/>
                    </a:lnTo>
                    <a:lnTo>
                      <a:pt x="150" y="40"/>
                    </a:lnTo>
                    <a:lnTo>
                      <a:pt x="137" y="51"/>
                    </a:lnTo>
                    <a:lnTo>
                      <a:pt x="127" y="64"/>
                    </a:lnTo>
                    <a:lnTo>
                      <a:pt x="118" y="80"/>
                    </a:lnTo>
                    <a:lnTo>
                      <a:pt x="114" y="95"/>
                    </a:lnTo>
                    <a:lnTo>
                      <a:pt x="112" y="114"/>
                    </a:lnTo>
                    <a:lnTo>
                      <a:pt x="112" y="114"/>
                    </a:lnTo>
                    <a:lnTo>
                      <a:pt x="112" y="114"/>
                    </a:lnTo>
                    <a:lnTo>
                      <a:pt x="112" y="123"/>
                    </a:lnTo>
                    <a:lnTo>
                      <a:pt x="0" y="123"/>
                    </a:lnTo>
                    <a:lnTo>
                      <a:pt x="0" y="1161"/>
                    </a:lnTo>
                    <a:lnTo>
                      <a:pt x="1089" y="1161"/>
                    </a:lnTo>
                    <a:lnTo>
                      <a:pt x="1089" y="123"/>
                    </a:lnTo>
                    <a:lnTo>
                      <a:pt x="957" y="123"/>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3" name="Freeform 27">
                <a:extLst>
                  <a:ext uri="{FF2B5EF4-FFF2-40B4-BE49-F238E27FC236}">
                    <a16:creationId xmlns:a16="http://schemas.microsoft.com/office/drawing/2014/main" id="{AE05631B-099A-4C75-8C93-D211EBF90B7F}"/>
                  </a:ext>
                </a:extLst>
              </p:cNvPr>
              <p:cNvSpPr>
                <a:spLocks/>
              </p:cNvSpPr>
              <p:nvPr/>
            </p:nvSpPr>
            <p:spPr bwMode="auto">
              <a:xfrm>
                <a:off x="7744234" y="2430378"/>
                <a:ext cx="20830" cy="422949"/>
              </a:xfrm>
              <a:custGeom>
                <a:avLst/>
                <a:gdLst>
                  <a:gd name="T0" fmla="*/ 102 w 144"/>
                  <a:gd name="T1" fmla="*/ 1352 h 2924"/>
                  <a:gd name="T2" fmla="*/ 116 w 144"/>
                  <a:gd name="T3" fmla="*/ 21 h 2924"/>
                  <a:gd name="T4" fmla="*/ 100 w 144"/>
                  <a:gd name="T5" fmla="*/ 21 h 2924"/>
                  <a:gd name="T6" fmla="*/ 87 w 144"/>
                  <a:gd name="T7" fmla="*/ 1272 h 2924"/>
                  <a:gd name="T8" fmla="*/ 15 w 144"/>
                  <a:gd name="T9" fmla="*/ 0 h 2924"/>
                  <a:gd name="T10" fmla="*/ 0 w 144"/>
                  <a:gd name="T11" fmla="*/ 0 h 2924"/>
                  <a:gd name="T12" fmla="*/ 78 w 144"/>
                  <a:gd name="T13" fmla="*/ 1353 h 2924"/>
                  <a:gd name="T14" fmla="*/ 78 w 144"/>
                  <a:gd name="T15" fmla="*/ 1353 h 2924"/>
                  <a:gd name="T16" fmla="*/ 68 w 144"/>
                  <a:gd name="T17" fmla="*/ 1355 h 2924"/>
                  <a:gd name="T18" fmla="*/ 61 w 144"/>
                  <a:gd name="T19" fmla="*/ 1361 h 2924"/>
                  <a:gd name="T20" fmla="*/ 55 w 144"/>
                  <a:gd name="T21" fmla="*/ 1365 h 2924"/>
                  <a:gd name="T22" fmla="*/ 49 w 144"/>
                  <a:gd name="T23" fmla="*/ 1372 h 2924"/>
                  <a:gd name="T24" fmla="*/ 44 w 144"/>
                  <a:gd name="T25" fmla="*/ 1378 h 2924"/>
                  <a:gd name="T26" fmla="*/ 42 w 144"/>
                  <a:gd name="T27" fmla="*/ 1387 h 2924"/>
                  <a:gd name="T28" fmla="*/ 38 w 144"/>
                  <a:gd name="T29" fmla="*/ 1395 h 2924"/>
                  <a:gd name="T30" fmla="*/ 38 w 144"/>
                  <a:gd name="T31" fmla="*/ 1404 h 2924"/>
                  <a:gd name="T32" fmla="*/ 38 w 144"/>
                  <a:gd name="T33" fmla="*/ 1459 h 2924"/>
                  <a:gd name="T34" fmla="*/ 38 w 144"/>
                  <a:gd name="T35" fmla="*/ 1459 h 2924"/>
                  <a:gd name="T36" fmla="*/ 40 w 144"/>
                  <a:gd name="T37" fmla="*/ 1469 h 2924"/>
                  <a:gd name="T38" fmla="*/ 42 w 144"/>
                  <a:gd name="T39" fmla="*/ 1478 h 2924"/>
                  <a:gd name="T40" fmla="*/ 46 w 144"/>
                  <a:gd name="T41" fmla="*/ 1486 h 2924"/>
                  <a:gd name="T42" fmla="*/ 51 w 144"/>
                  <a:gd name="T43" fmla="*/ 1493 h 2924"/>
                  <a:gd name="T44" fmla="*/ 57 w 144"/>
                  <a:gd name="T45" fmla="*/ 1501 h 2924"/>
                  <a:gd name="T46" fmla="*/ 64 w 144"/>
                  <a:gd name="T47" fmla="*/ 1505 h 2924"/>
                  <a:gd name="T48" fmla="*/ 74 w 144"/>
                  <a:gd name="T49" fmla="*/ 1508 h 2924"/>
                  <a:gd name="T50" fmla="*/ 82 w 144"/>
                  <a:gd name="T51" fmla="*/ 1512 h 2924"/>
                  <a:gd name="T52" fmla="*/ 82 w 144"/>
                  <a:gd name="T53" fmla="*/ 2924 h 2924"/>
                  <a:gd name="T54" fmla="*/ 104 w 144"/>
                  <a:gd name="T55" fmla="*/ 2924 h 2924"/>
                  <a:gd name="T56" fmla="*/ 104 w 144"/>
                  <a:gd name="T57" fmla="*/ 1510 h 2924"/>
                  <a:gd name="T58" fmla="*/ 104 w 144"/>
                  <a:gd name="T59" fmla="*/ 1510 h 2924"/>
                  <a:gd name="T60" fmla="*/ 114 w 144"/>
                  <a:gd name="T61" fmla="*/ 1507 h 2924"/>
                  <a:gd name="T62" fmla="*/ 121 w 144"/>
                  <a:gd name="T63" fmla="*/ 1503 h 2924"/>
                  <a:gd name="T64" fmla="*/ 127 w 144"/>
                  <a:gd name="T65" fmla="*/ 1497 h 2924"/>
                  <a:gd name="T66" fmla="*/ 133 w 144"/>
                  <a:gd name="T67" fmla="*/ 1491 h 2924"/>
                  <a:gd name="T68" fmla="*/ 138 w 144"/>
                  <a:gd name="T69" fmla="*/ 1484 h 2924"/>
                  <a:gd name="T70" fmla="*/ 142 w 144"/>
                  <a:gd name="T71" fmla="*/ 1476 h 2924"/>
                  <a:gd name="T72" fmla="*/ 144 w 144"/>
                  <a:gd name="T73" fmla="*/ 1469 h 2924"/>
                  <a:gd name="T74" fmla="*/ 144 w 144"/>
                  <a:gd name="T75" fmla="*/ 1459 h 2924"/>
                  <a:gd name="T76" fmla="*/ 144 w 144"/>
                  <a:gd name="T77" fmla="*/ 1404 h 2924"/>
                  <a:gd name="T78" fmla="*/ 144 w 144"/>
                  <a:gd name="T79" fmla="*/ 1404 h 2924"/>
                  <a:gd name="T80" fmla="*/ 144 w 144"/>
                  <a:gd name="T81" fmla="*/ 1395 h 2924"/>
                  <a:gd name="T82" fmla="*/ 140 w 144"/>
                  <a:gd name="T83" fmla="*/ 1386 h 2924"/>
                  <a:gd name="T84" fmla="*/ 136 w 144"/>
                  <a:gd name="T85" fmla="*/ 1378 h 2924"/>
                  <a:gd name="T86" fmla="*/ 133 w 144"/>
                  <a:gd name="T87" fmla="*/ 1370 h 2924"/>
                  <a:gd name="T88" fmla="*/ 125 w 144"/>
                  <a:gd name="T89" fmla="*/ 1365 h 2924"/>
                  <a:gd name="T90" fmla="*/ 119 w 144"/>
                  <a:gd name="T91" fmla="*/ 1359 h 2924"/>
                  <a:gd name="T92" fmla="*/ 110 w 144"/>
                  <a:gd name="T93" fmla="*/ 1355 h 2924"/>
                  <a:gd name="T94" fmla="*/ 102 w 144"/>
                  <a:gd name="T95" fmla="*/ 1352 h 2924"/>
                  <a:gd name="T96" fmla="*/ 102 w 144"/>
                  <a:gd name="T97" fmla="*/ 1352 h 2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4" h="2924">
                    <a:moveTo>
                      <a:pt x="102" y="1352"/>
                    </a:moveTo>
                    <a:lnTo>
                      <a:pt x="116" y="21"/>
                    </a:lnTo>
                    <a:lnTo>
                      <a:pt x="100" y="21"/>
                    </a:lnTo>
                    <a:lnTo>
                      <a:pt x="87" y="1272"/>
                    </a:lnTo>
                    <a:lnTo>
                      <a:pt x="15" y="0"/>
                    </a:lnTo>
                    <a:lnTo>
                      <a:pt x="0" y="0"/>
                    </a:lnTo>
                    <a:lnTo>
                      <a:pt x="78" y="1353"/>
                    </a:lnTo>
                    <a:lnTo>
                      <a:pt x="78" y="1353"/>
                    </a:lnTo>
                    <a:lnTo>
                      <a:pt x="68" y="1355"/>
                    </a:lnTo>
                    <a:lnTo>
                      <a:pt x="61" y="1361"/>
                    </a:lnTo>
                    <a:lnTo>
                      <a:pt x="55" y="1365"/>
                    </a:lnTo>
                    <a:lnTo>
                      <a:pt x="49" y="1372"/>
                    </a:lnTo>
                    <a:lnTo>
                      <a:pt x="44" y="1378"/>
                    </a:lnTo>
                    <a:lnTo>
                      <a:pt x="42" y="1387"/>
                    </a:lnTo>
                    <a:lnTo>
                      <a:pt x="38" y="1395"/>
                    </a:lnTo>
                    <a:lnTo>
                      <a:pt x="38" y="1404"/>
                    </a:lnTo>
                    <a:lnTo>
                      <a:pt x="38" y="1459"/>
                    </a:lnTo>
                    <a:lnTo>
                      <a:pt x="38" y="1459"/>
                    </a:lnTo>
                    <a:lnTo>
                      <a:pt x="40" y="1469"/>
                    </a:lnTo>
                    <a:lnTo>
                      <a:pt x="42" y="1478"/>
                    </a:lnTo>
                    <a:lnTo>
                      <a:pt x="46" y="1486"/>
                    </a:lnTo>
                    <a:lnTo>
                      <a:pt x="51" y="1493"/>
                    </a:lnTo>
                    <a:lnTo>
                      <a:pt x="57" y="1501"/>
                    </a:lnTo>
                    <a:lnTo>
                      <a:pt x="64" y="1505"/>
                    </a:lnTo>
                    <a:lnTo>
                      <a:pt x="74" y="1508"/>
                    </a:lnTo>
                    <a:lnTo>
                      <a:pt x="82" y="1512"/>
                    </a:lnTo>
                    <a:lnTo>
                      <a:pt x="82" y="2924"/>
                    </a:lnTo>
                    <a:lnTo>
                      <a:pt x="104" y="2924"/>
                    </a:lnTo>
                    <a:lnTo>
                      <a:pt x="104" y="1510"/>
                    </a:lnTo>
                    <a:lnTo>
                      <a:pt x="104" y="1510"/>
                    </a:lnTo>
                    <a:lnTo>
                      <a:pt x="114" y="1507"/>
                    </a:lnTo>
                    <a:lnTo>
                      <a:pt x="121" y="1503"/>
                    </a:lnTo>
                    <a:lnTo>
                      <a:pt x="127" y="1497"/>
                    </a:lnTo>
                    <a:lnTo>
                      <a:pt x="133" y="1491"/>
                    </a:lnTo>
                    <a:lnTo>
                      <a:pt x="138" y="1484"/>
                    </a:lnTo>
                    <a:lnTo>
                      <a:pt x="142" y="1476"/>
                    </a:lnTo>
                    <a:lnTo>
                      <a:pt x="144" y="1469"/>
                    </a:lnTo>
                    <a:lnTo>
                      <a:pt x="144" y="1459"/>
                    </a:lnTo>
                    <a:lnTo>
                      <a:pt x="144" y="1404"/>
                    </a:lnTo>
                    <a:lnTo>
                      <a:pt x="144" y="1404"/>
                    </a:lnTo>
                    <a:lnTo>
                      <a:pt x="144" y="1395"/>
                    </a:lnTo>
                    <a:lnTo>
                      <a:pt x="140" y="1386"/>
                    </a:lnTo>
                    <a:lnTo>
                      <a:pt x="136" y="1378"/>
                    </a:lnTo>
                    <a:lnTo>
                      <a:pt x="133" y="1370"/>
                    </a:lnTo>
                    <a:lnTo>
                      <a:pt x="125" y="1365"/>
                    </a:lnTo>
                    <a:lnTo>
                      <a:pt x="119" y="1359"/>
                    </a:lnTo>
                    <a:lnTo>
                      <a:pt x="110" y="1355"/>
                    </a:lnTo>
                    <a:lnTo>
                      <a:pt x="102" y="1352"/>
                    </a:lnTo>
                    <a:lnTo>
                      <a:pt x="102" y="1352"/>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4" name="Freeform 28">
                <a:extLst>
                  <a:ext uri="{FF2B5EF4-FFF2-40B4-BE49-F238E27FC236}">
                    <a16:creationId xmlns:a16="http://schemas.microsoft.com/office/drawing/2014/main" id="{2805F695-29D2-404C-BC52-FCDF96F4C758}"/>
                  </a:ext>
                </a:extLst>
              </p:cNvPr>
              <p:cNvSpPr>
                <a:spLocks/>
              </p:cNvSpPr>
              <p:nvPr/>
            </p:nvSpPr>
            <p:spPr bwMode="auto">
              <a:xfrm>
                <a:off x="7716897" y="2849131"/>
                <a:ext cx="176326" cy="54532"/>
              </a:xfrm>
              <a:custGeom>
                <a:avLst/>
                <a:gdLst>
                  <a:gd name="T0" fmla="*/ 618 w 1219"/>
                  <a:gd name="T1" fmla="*/ 69 h 377"/>
                  <a:gd name="T2" fmla="*/ 618 w 1219"/>
                  <a:gd name="T3" fmla="*/ 23 h 377"/>
                  <a:gd name="T4" fmla="*/ 611 w 1219"/>
                  <a:gd name="T5" fmla="*/ 8 h 377"/>
                  <a:gd name="T6" fmla="*/ 596 w 1219"/>
                  <a:gd name="T7" fmla="*/ 0 h 377"/>
                  <a:gd name="T8" fmla="*/ 586 w 1219"/>
                  <a:gd name="T9" fmla="*/ 2 h 377"/>
                  <a:gd name="T10" fmla="*/ 575 w 1219"/>
                  <a:gd name="T11" fmla="*/ 14 h 377"/>
                  <a:gd name="T12" fmla="*/ 573 w 1219"/>
                  <a:gd name="T13" fmla="*/ 69 h 377"/>
                  <a:gd name="T14" fmla="*/ 391 w 1219"/>
                  <a:gd name="T15" fmla="*/ 69 h 377"/>
                  <a:gd name="T16" fmla="*/ 399 w 1219"/>
                  <a:gd name="T17" fmla="*/ 46 h 377"/>
                  <a:gd name="T18" fmla="*/ 397 w 1219"/>
                  <a:gd name="T19" fmla="*/ 38 h 377"/>
                  <a:gd name="T20" fmla="*/ 391 w 1219"/>
                  <a:gd name="T21" fmla="*/ 25 h 377"/>
                  <a:gd name="T22" fmla="*/ 382 w 1219"/>
                  <a:gd name="T23" fmla="*/ 14 h 377"/>
                  <a:gd name="T24" fmla="*/ 369 w 1219"/>
                  <a:gd name="T25" fmla="*/ 8 h 377"/>
                  <a:gd name="T26" fmla="*/ 189 w 1219"/>
                  <a:gd name="T27" fmla="*/ 8 h 377"/>
                  <a:gd name="T28" fmla="*/ 182 w 1219"/>
                  <a:gd name="T29" fmla="*/ 8 h 377"/>
                  <a:gd name="T30" fmla="*/ 168 w 1219"/>
                  <a:gd name="T31" fmla="*/ 14 h 377"/>
                  <a:gd name="T32" fmla="*/ 157 w 1219"/>
                  <a:gd name="T33" fmla="*/ 25 h 377"/>
                  <a:gd name="T34" fmla="*/ 151 w 1219"/>
                  <a:gd name="T35" fmla="*/ 38 h 377"/>
                  <a:gd name="T36" fmla="*/ 151 w 1219"/>
                  <a:gd name="T37" fmla="*/ 46 h 377"/>
                  <a:gd name="T38" fmla="*/ 159 w 1219"/>
                  <a:gd name="T39" fmla="*/ 69 h 377"/>
                  <a:gd name="T40" fmla="*/ 0 w 1219"/>
                  <a:gd name="T41" fmla="*/ 220 h 377"/>
                  <a:gd name="T42" fmla="*/ 573 w 1219"/>
                  <a:gd name="T43" fmla="*/ 265 h 377"/>
                  <a:gd name="T44" fmla="*/ 575 w 1219"/>
                  <a:gd name="T45" fmla="*/ 275 h 377"/>
                  <a:gd name="T46" fmla="*/ 586 w 1219"/>
                  <a:gd name="T47" fmla="*/ 286 h 377"/>
                  <a:gd name="T48" fmla="*/ 596 w 1219"/>
                  <a:gd name="T49" fmla="*/ 288 h 377"/>
                  <a:gd name="T50" fmla="*/ 611 w 1219"/>
                  <a:gd name="T51" fmla="*/ 282 h 377"/>
                  <a:gd name="T52" fmla="*/ 618 w 1219"/>
                  <a:gd name="T53" fmla="*/ 265 h 377"/>
                  <a:gd name="T54" fmla="*/ 1068 w 1219"/>
                  <a:gd name="T55" fmla="*/ 220 h 377"/>
                  <a:gd name="T56" fmla="*/ 1219 w 1219"/>
                  <a:gd name="T57" fmla="*/ 377 h 377"/>
                  <a:gd name="T58" fmla="*/ 1219 w 1219"/>
                  <a:gd name="T59" fmla="*/ 144 h 377"/>
                  <a:gd name="T60" fmla="*/ 1213 w 1219"/>
                  <a:gd name="T61" fmla="*/ 114 h 377"/>
                  <a:gd name="T62" fmla="*/ 1198 w 1219"/>
                  <a:gd name="T63" fmla="*/ 91 h 377"/>
                  <a:gd name="T64" fmla="*/ 1174 w 1219"/>
                  <a:gd name="T65" fmla="*/ 74 h 377"/>
                  <a:gd name="T66" fmla="*/ 1144 w 1219"/>
                  <a:gd name="T67" fmla="*/ 69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19" h="377">
                    <a:moveTo>
                      <a:pt x="1144" y="69"/>
                    </a:moveTo>
                    <a:lnTo>
                      <a:pt x="618" y="69"/>
                    </a:lnTo>
                    <a:lnTo>
                      <a:pt x="618" y="23"/>
                    </a:lnTo>
                    <a:lnTo>
                      <a:pt x="618" y="23"/>
                    </a:lnTo>
                    <a:lnTo>
                      <a:pt x="616" y="14"/>
                    </a:lnTo>
                    <a:lnTo>
                      <a:pt x="611" y="8"/>
                    </a:lnTo>
                    <a:lnTo>
                      <a:pt x="603" y="2"/>
                    </a:lnTo>
                    <a:lnTo>
                      <a:pt x="596" y="0"/>
                    </a:lnTo>
                    <a:lnTo>
                      <a:pt x="596" y="0"/>
                    </a:lnTo>
                    <a:lnTo>
                      <a:pt x="586" y="2"/>
                    </a:lnTo>
                    <a:lnTo>
                      <a:pt x="579" y="8"/>
                    </a:lnTo>
                    <a:lnTo>
                      <a:pt x="575" y="14"/>
                    </a:lnTo>
                    <a:lnTo>
                      <a:pt x="573" y="23"/>
                    </a:lnTo>
                    <a:lnTo>
                      <a:pt x="573" y="69"/>
                    </a:lnTo>
                    <a:lnTo>
                      <a:pt x="391" y="69"/>
                    </a:lnTo>
                    <a:lnTo>
                      <a:pt x="391" y="69"/>
                    </a:lnTo>
                    <a:lnTo>
                      <a:pt x="397" y="57"/>
                    </a:lnTo>
                    <a:lnTo>
                      <a:pt x="399" y="46"/>
                    </a:lnTo>
                    <a:lnTo>
                      <a:pt x="399" y="46"/>
                    </a:lnTo>
                    <a:lnTo>
                      <a:pt x="397" y="38"/>
                    </a:lnTo>
                    <a:lnTo>
                      <a:pt x="395" y="31"/>
                    </a:lnTo>
                    <a:lnTo>
                      <a:pt x="391" y="25"/>
                    </a:lnTo>
                    <a:lnTo>
                      <a:pt x="388" y="19"/>
                    </a:lnTo>
                    <a:lnTo>
                      <a:pt x="382" y="14"/>
                    </a:lnTo>
                    <a:lnTo>
                      <a:pt x="376" y="12"/>
                    </a:lnTo>
                    <a:lnTo>
                      <a:pt x="369" y="8"/>
                    </a:lnTo>
                    <a:lnTo>
                      <a:pt x="361" y="8"/>
                    </a:lnTo>
                    <a:lnTo>
                      <a:pt x="189" y="8"/>
                    </a:lnTo>
                    <a:lnTo>
                      <a:pt x="189" y="8"/>
                    </a:lnTo>
                    <a:lnTo>
                      <a:pt x="182" y="8"/>
                    </a:lnTo>
                    <a:lnTo>
                      <a:pt x="174" y="12"/>
                    </a:lnTo>
                    <a:lnTo>
                      <a:pt x="168" y="14"/>
                    </a:lnTo>
                    <a:lnTo>
                      <a:pt x="163" y="19"/>
                    </a:lnTo>
                    <a:lnTo>
                      <a:pt x="157" y="25"/>
                    </a:lnTo>
                    <a:lnTo>
                      <a:pt x="155" y="31"/>
                    </a:lnTo>
                    <a:lnTo>
                      <a:pt x="151" y="38"/>
                    </a:lnTo>
                    <a:lnTo>
                      <a:pt x="151" y="46"/>
                    </a:lnTo>
                    <a:lnTo>
                      <a:pt x="151" y="46"/>
                    </a:lnTo>
                    <a:lnTo>
                      <a:pt x="153" y="57"/>
                    </a:lnTo>
                    <a:lnTo>
                      <a:pt x="159" y="69"/>
                    </a:lnTo>
                    <a:lnTo>
                      <a:pt x="0" y="69"/>
                    </a:lnTo>
                    <a:lnTo>
                      <a:pt x="0" y="220"/>
                    </a:lnTo>
                    <a:lnTo>
                      <a:pt x="573" y="220"/>
                    </a:lnTo>
                    <a:lnTo>
                      <a:pt x="573" y="265"/>
                    </a:lnTo>
                    <a:lnTo>
                      <a:pt x="573" y="265"/>
                    </a:lnTo>
                    <a:lnTo>
                      <a:pt x="575" y="275"/>
                    </a:lnTo>
                    <a:lnTo>
                      <a:pt x="579" y="282"/>
                    </a:lnTo>
                    <a:lnTo>
                      <a:pt x="586" y="286"/>
                    </a:lnTo>
                    <a:lnTo>
                      <a:pt x="596" y="288"/>
                    </a:lnTo>
                    <a:lnTo>
                      <a:pt x="596" y="288"/>
                    </a:lnTo>
                    <a:lnTo>
                      <a:pt x="603" y="286"/>
                    </a:lnTo>
                    <a:lnTo>
                      <a:pt x="611" y="282"/>
                    </a:lnTo>
                    <a:lnTo>
                      <a:pt x="616" y="275"/>
                    </a:lnTo>
                    <a:lnTo>
                      <a:pt x="618" y="265"/>
                    </a:lnTo>
                    <a:lnTo>
                      <a:pt x="618" y="220"/>
                    </a:lnTo>
                    <a:lnTo>
                      <a:pt x="1068" y="220"/>
                    </a:lnTo>
                    <a:lnTo>
                      <a:pt x="1068" y="377"/>
                    </a:lnTo>
                    <a:lnTo>
                      <a:pt x="1219" y="377"/>
                    </a:lnTo>
                    <a:lnTo>
                      <a:pt x="1219" y="144"/>
                    </a:lnTo>
                    <a:lnTo>
                      <a:pt x="1219" y="144"/>
                    </a:lnTo>
                    <a:lnTo>
                      <a:pt x="1219" y="129"/>
                    </a:lnTo>
                    <a:lnTo>
                      <a:pt x="1213" y="114"/>
                    </a:lnTo>
                    <a:lnTo>
                      <a:pt x="1208" y="103"/>
                    </a:lnTo>
                    <a:lnTo>
                      <a:pt x="1198" y="91"/>
                    </a:lnTo>
                    <a:lnTo>
                      <a:pt x="1187" y="82"/>
                    </a:lnTo>
                    <a:lnTo>
                      <a:pt x="1174" y="74"/>
                    </a:lnTo>
                    <a:lnTo>
                      <a:pt x="1159" y="70"/>
                    </a:lnTo>
                    <a:lnTo>
                      <a:pt x="1144" y="69"/>
                    </a:lnTo>
                    <a:lnTo>
                      <a:pt x="1144" y="6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5" name="Freeform 29">
                <a:extLst>
                  <a:ext uri="{FF2B5EF4-FFF2-40B4-BE49-F238E27FC236}">
                    <a16:creationId xmlns:a16="http://schemas.microsoft.com/office/drawing/2014/main" id="{42AA9FB3-1C34-4E6C-A05E-20E95A69E8AC}"/>
                  </a:ext>
                </a:extLst>
              </p:cNvPr>
              <p:cNvSpPr>
                <a:spLocks/>
              </p:cNvSpPr>
              <p:nvPr/>
            </p:nvSpPr>
            <p:spPr bwMode="auto">
              <a:xfrm>
                <a:off x="7710387" y="2843779"/>
                <a:ext cx="4339" cy="51639"/>
              </a:xfrm>
              <a:custGeom>
                <a:avLst/>
                <a:gdLst>
                  <a:gd name="T0" fmla="*/ 15 w 30"/>
                  <a:gd name="T1" fmla="*/ 0 h 357"/>
                  <a:gd name="T2" fmla="*/ 15 w 30"/>
                  <a:gd name="T3" fmla="*/ 0 h 357"/>
                  <a:gd name="T4" fmla="*/ 9 w 30"/>
                  <a:gd name="T5" fmla="*/ 2 h 357"/>
                  <a:gd name="T6" fmla="*/ 4 w 30"/>
                  <a:gd name="T7" fmla="*/ 3 h 357"/>
                  <a:gd name="T8" fmla="*/ 2 w 30"/>
                  <a:gd name="T9" fmla="*/ 9 h 357"/>
                  <a:gd name="T10" fmla="*/ 0 w 30"/>
                  <a:gd name="T11" fmla="*/ 15 h 357"/>
                  <a:gd name="T12" fmla="*/ 0 w 30"/>
                  <a:gd name="T13" fmla="*/ 342 h 357"/>
                  <a:gd name="T14" fmla="*/ 0 w 30"/>
                  <a:gd name="T15" fmla="*/ 342 h 357"/>
                  <a:gd name="T16" fmla="*/ 2 w 30"/>
                  <a:gd name="T17" fmla="*/ 349 h 357"/>
                  <a:gd name="T18" fmla="*/ 4 w 30"/>
                  <a:gd name="T19" fmla="*/ 353 h 357"/>
                  <a:gd name="T20" fmla="*/ 9 w 30"/>
                  <a:gd name="T21" fmla="*/ 357 h 357"/>
                  <a:gd name="T22" fmla="*/ 15 w 30"/>
                  <a:gd name="T23" fmla="*/ 357 h 357"/>
                  <a:gd name="T24" fmla="*/ 15 w 30"/>
                  <a:gd name="T25" fmla="*/ 357 h 357"/>
                  <a:gd name="T26" fmla="*/ 21 w 30"/>
                  <a:gd name="T27" fmla="*/ 357 h 357"/>
                  <a:gd name="T28" fmla="*/ 26 w 30"/>
                  <a:gd name="T29" fmla="*/ 353 h 357"/>
                  <a:gd name="T30" fmla="*/ 28 w 30"/>
                  <a:gd name="T31" fmla="*/ 349 h 357"/>
                  <a:gd name="T32" fmla="*/ 30 w 30"/>
                  <a:gd name="T33" fmla="*/ 342 h 357"/>
                  <a:gd name="T34" fmla="*/ 30 w 30"/>
                  <a:gd name="T35" fmla="*/ 15 h 357"/>
                  <a:gd name="T36" fmla="*/ 30 w 30"/>
                  <a:gd name="T37" fmla="*/ 15 h 357"/>
                  <a:gd name="T38" fmla="*/ 28 w 30"/>
                  <a:gd name="T39" fmla="*/ 9 h 357"/>
                  <a:gd name="T40" fmla="*/ 26 w 30"/>
                  <a:gd name="T41" fmla="*/ 3 h 357"/>
                  <a:gd name="T42" fmla="*/ 21 w 30"/>
                  <a:gd name="T43" fmla="*/ 2 h 357"/>
                  <a:gd name="T44" fmla="*/ 15 w 30"/>
                  <a:gd name="T45" fmla="*/ 0 h 357"/>
                  <a:gd name="T46" fmla="*/ 15 w 30"/>
                  <a:gd name="T4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357">
                    <a:moveTo>
                      <a:pt x="15" y="0"/>
                    </a:moveTo>
                    <a:lnTo>
                      <a:pt x="15" y="0"/>
                    </a:lnTo>
                    <a:lnTo>
                      <a:pt x="9" y="2"/>
                    </a:lnTo>
                    <a:lnTo>
                      <a:pt x="4" y="3"/>
                    </a:lnTo>
                    <a:lnTo>
                      <a:pt x="2" y="9"/>
                    </a:lnTo>
                    <a:lnTo>
                      <a:pt x="0" y="15"/>
                    </a:lnTo>
                    <a:lnTo>
                      <a:pt x="0" y="342"/>
                    </a:lnTo>
                    <a:lnTo>
                      <a:pt x="0" y="342"/>
                    </a:lnTo>
                    <a:lnTo>
                      <a:pt x="2" y="349"/>
                    </a:lnTo>
                    <a:lnTo>
                      <a:pt x="4" y="353"/>
                    </a:lnTo>
                    <a:lnTo>
                      <a:pt x="9" y="357"/>
                    </a:lnTo>
                    <a:lnTo>
                      <a:pt x="15" y="357"/>
                    </a:lnTo>
                    <a:lnTo>
                      <a:pt x="15" y="357"/>
                    </a:lnTo>
                    <a:lnTo>
                      <a:pt x="21" y="357"/>
                    </a:lnTo>
                    <a:lnTo>
                      <a:pt x="26" y="353"/>
                    </a:lnTo>
                    <a:lnTo>
                      <a:pt x="28" y="349"/>
                    </a:lnTo>
                    <a:lnTo>
                      <a:pt x="30" y="342"/>
                    </a:lnTo>
                    <a:lnTo>
                      <a:pt x="30" y="15"/>
                    </a:lnTo>
                    <a:lnTo>
                      <a:pt x="30" y="15"/>
                    </a:lnTo>
                    <a:lnTo>
                      <a:pt x="28" y="9"/>
                    </a:lnTo>
                    <a:lnTo>
                      <a:pt x="26" y="3"/>
                    </a:lnTo>
                    <a:lnTo>
                      <a:pt x="21" y="2"/>
                    </a:lnTo>
                    <a:lnTo>
                      <a:pt x="15" y="0"/>
                    </a:lnTo>
                    <a:lnTo>
                      <a:pt x="1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6" name="Freeform 30">
                <a:extLst>
                  <a:ext uri="{FF2B5EF4-FFF2-40B4-BE49-F238E27FC236}">
                    <a16:creationId xmlns:a16="http://schemas.microsoft.com/office/drawing/2014/main" id="{8523F3A5-5D33-4DED-A64E-A2CFCEEB8FBB}"/>
                  </a:ext>
                </a:extLst>
              </p:cNvPr>
              <p:cNvSpPr>
                <a:spLocks/>
              </p:cNvSpPr>
              <p:nvPr/>
            </p:nvSpPr>
            <p:spPr bwMode="auto">
              <a:xfrm>
                <a:off x="7702721" y="2864753"/>
                <a:ext cx="5786" cy="10994"/>
              </a:xfrm>
              <a:custGeom>
                <a:avLst/>
                <a:gdLst>
                  <a:gd name="T0" fmla="*/ 21 w 40"/>
                  <a:gd name="T1" fmla="*/ 0 h 76"/>
                  <a:gd name="T2" fmla="*/ 21 w 40"/>
                  <a:gd name="T3" fmla="*/ 0 h 76"/>
                  <a:gd name="T4" fmla="*/ 13 w 40"/>
                  <a:gd name="T5" fmla="*/ 2 h 76"/>
                  <a:gd name="T6" fmla="*/ 6 w 40"/>
                  <a:gd name="T7" fmla="*/ 8 h 76"/>
                  <a:gd name="T8" fmla="*/ 2 w 40"/>
                  <a:gd name="T9" fmla="*/ 13 h 76"/>
                  <a:gd name="T10" fmla="*/ 0 w 40"/>
                  <a:gd name="T11" fmla="*/ 21 h 76"/>
                  <a:gd name="T12" fmla="*/ 0 w 40"/>
                  <a:gd name="T13" fmla="*/ 57 h 76"/>
                  <a:gd name="T14" fmla="*/ 0 w 40"/>
                  <a:gd name="T15" fmla="*/ 57 h 76"/>
                  <a:gd name="T16" fmla="*/ 2 w 40"/>
                  <a:gd name="T17" fmla="*/ 64 h 76"/>
                  <a:gd name="T18" fmla="*/ 6 w 40"/>
                  <a:gd name="T19" fmla="*/ 70 h 76"/>
                  <a:gd name="T20" fmla="*/ 13 w 40"/>
                  <a:gd name="T21" fmla="*/ 76 h 76"/>
                  <a:gd name="T22" fmla="*/ 21 w 40"/>
                  <a:gd name="T23" fmla="*/ 76 h 76"/>
                  <a:gd name="T24" fmla="*/ 21 w 40"/>
                  <a:gd name="T25" fmla="*/ 76 h 76"/>
                  <a:gd name="T26" fmla="*/ 28 w 40"/>
                  <a:gd name="T27" fmla="*/ 76 h 76"/>
                  <a:gd name="T28" fmla="*/ 34 w 40"/>
                  <a:gd name="T29" fmla="*/ 70 h 76"/>
                  <a:gd name="T30" fmla="*/ 40 w 40"/>
                  <a:gd name="T31" fmla="*/ 64 h 76"/>
                  <a:gd name="T32" fmla="*/ 40 w 40"/>
                  <a:gd name="T33" fmla="*/ 57 h 76"/>
                  <a:gd name="T34" fmla="*/ 40 w 40"/>
                  <a:gd name="T35" fmla="*/ 21 h 76"/>
                  <a:gd name="T36" fmla="*/ 40 w 40"/>
                  <a:gd name="T37" fmla="*/ 21 h 76"/>
                  <a:gd name="T38" fmla="*/ 40 w 40"/>
                  <a:gd name="T39" fmla="*/ 13 h 76"/>
                  <a:gd name="T40" fmla="*/ 34 w 40"/>
                  <a:gd name="T41" fmla="*/ 8 h 76"/>
                  <a:gd name="T42" fmla="*/ 28 w 40"/>
                  <a:gd name="T43" fmla="*/ 2 h 76"/>
                  <a:gd name="T44" fmla="*/ 21 w 40"/>
                  <a:gd name="T45" fmla="*/ 0 h 76"/>
                  <a:gd name="T46" fmla="*/ 21 w 40"/>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76">
                    <a:moveTo>
                      <a:pt x="21" y="0"/>
                    </a:moveTo>
                    <a:lnTo>
                      <a:pt x="21" y="0"/>
                    </a:lnTo>
                    <a:lnTo>
                      <a:pt x="13" y="2"/>
                    </a:lnTo>
                    <a:lnTo>
                      <a:pt x="6" y="8"/>
                    </a:lnTo>
                    <a:lnTo>
                      <a:pt x="2" y="13"/>
                    </a:lnTo>
                    <a:lnTo>
                      <a:pt x="0" y="21"/>
                    </a:lnTo>
                    <a:lnTo>
                      <a:pt x="0" y="57"/>
                    </a:lnTo>
                    <a:lnTo>
                      <a:pt x="0" y="57"/>
                    </a:lnTo>
                    <a:lnTo>
                      <a:pt x="2" y="64"/>
                    </a:lnTo>
                    <a:lnTo>
                      <a:pt x="6" y="70"/>
                    </a:lnTo>
                    <a:lnTo>
                      <a:pt x="13" y="76"/>
                    </a:lnTo>
                    <a:lnTo>
                      <a:pt x="21" y="76"/>
                    </a:lnTo>
                    <a:lnTo>
                      <a:pt x="21" y="76"/>
                    </a:lnTo>
                    <a:lnTo>
                      <a:pt x="28" y="76"/>
                    </a:lnTo>
                    <a:lnTo>
                      <a:pt x="34" y="70"/>
                    </a:lnTo>
                    <a:lnTo>
                      <a:pt x="40" y="64"/>
                    </a:lnTo>
                    <a:lnTo>
                      <a:pt x="40" y="57"/>
                    </a:lnTo>
                    <a:lnTo>
                      <a:pt x="40" y="21"/>
                    </a:lnTo>
                    <a:lnTo>
                      <a:pt x="40" y="21"/>
                    </a:lnTo>
                    <a:lnTo>
                      <a:pt x="40" y="13"/>
                    </a:lnTo>
                    <a:lnTo>
                      <a:pt x="34" y="8"/>
                    </a:lnTo>
                    <a:lnTo>
                      <a:pt x="28" y="2"/>
                    </a:lnTo>
                    <a:lnTo>
                      <a:pt x="21" y="0"/>
                    </a:lnTo>
                    <a:lnTo>
                      <a:pt x="21"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67" name="TextBox 166">
              <a:extLst>
                <a:ext uri="{FF2B5EF4-FFF2-40B4-BE49-F238E27FC236}">
                  <a16:creationId xmlns:a16="http://schemas.microsoft.com/office/drawing/2014/main" id="{91E7FFA1-711F-4660-A72C-2C0B0ECEB5D0}"/>
                </a:ext>
              </a:extLst>
            </p:cNvPr>
            <p:cNvSpPr txBox="1"/>
            <p:nvPr/>
          </p:nvSpPr>
          <p:spPr>
            <a:xfrm>
              <a:off x="7666395" y="2949767"/>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Oil equipment</a:t>
              </a:r>
            </a:p>
          </p:txBody>
        </p:sp>
      </p:grpSp>
      <p:grpSp>
        <p:nvGrpSpPr>
          <p:cNvPr id="177" name="Vending machines">
            <a:extLst>
              <a:ext uri="{FF2B5EF4-FFF2-40B4-BE49-F238E27FC236}">
                <a16:creationId xmlns:a16="http://schemas.microsoft.com/office/drawing/2014/main" id="{7085481F-FEA8-4375-8E99-28C735021656}"/>
              </a:ext>
            </a:extLst>
          </p:cNvPr>
          <p:cNvGrpSpPr/>
          <p:nvPr/>
        </p:nvGrpSpPr>
        <p:grpSpPr>
          <a:xfrm>
            <a:off x="9494827" y="2500633"/>
            <a:ext cx="1153607" cy="717105"/>
            <a:chOff x="9911750" y="2320292"/>
            <a:chExt cx="1153607" cy="717105"/>
          </a:xfrm>
        </p:grpSpPr>
        <p:sp>
          <p:nvSpPr>
            <p:cNvPr id="178" name="Rectangle 2048">
              <a:extLst>
                <a:ext uri="{FF2B5EF4-FFF2-40B4-BE49-F238E27FC236}">
                  <a16:creationId xmlns:a16="http://schemas.microsoft.com/office/drawing/2014/main" id="{C64D0956-38D4-4396-A91B-598DF29896CC}"/>
                </a:ext>
              </a:extLst>
            </p:cNvPr>
            <p:cNvSpPr>
              <a:spLocks noChangeAspect="1"/>
            </p:cNvSpPr>
            <p:nvPr/>
          </p:nvSpPr>
          <p:spPr bwMode="auto">
            <a:xfrm flipV="1">
              <a:off x="9911750" y="2320292"/>
              <a:ext cx="244943" cy="516861"/>
            </a:xfrm>
            <a:custGeom>
              <a:avLst/>
              <a:gdLst/>
              <a:ahLst/>
              <a:cxnLst/>
              <a:rect l="l" t="t" r="r" b="b"/>
              <a:pathLst>
                <a:path w="1402492" h="2959444">
                  <a:moveTo>
                    <a:pt x="0" y="37870"/>
                  </a:moveTo>
                  <a:lnTo>
                    <a:pt x="1402492" y="37870"/>
                  </a:lnTo>
                  <a:lnTo>
                    <a:pt x="1402492" y="0"/>
                  </a:lnTo>
                  <a:lnTo>
                    <a:pt x="0" y="0"/>
                  </a:lnTo>
                  <a:close/>
                  <a:moveTo>
                    <a:pt x="1122231" y="170769"/>
                  </a:moveTo>
                  <a:cubicBezTo>
                    <a:pt x="1117181" y="170769"/>
                    <a:pt x="1113087" y="166675"/>
                    <a:pt x="1113087" y="161625"/>
                  </a:cubicBezTo>
                  <a:lnTo>
                    <a:pt x="1113087" y="88473"/>
                  </a:lnTo>
                  <a:cubicBezTo>
                    <a:pt x="1113087" y="83423"/>
                    <a:pt x="1117181" y="79329"/>
                    <a:pt x="1122231" y="79329"/>
                  </a:cubicBezTo>
                  <a:cubicBezTo>
                    <a:pt x="1127281" y="79329"/>
                    <a:pt x="1131375" y="83423"/>
                    <a:pt x="1131375" y="88473"/>
                  </a:cubicBezTo>
                  <a:lnTo>
                    <a:pt x="1131375" y="161625"/>
                  </a:lnTo>
                  <a:cubicBezTo>
                    <a:pt x="1131375" y="166675"/>
                    <a:pt x="1127281" y="170769"/>
                    <a:pt x="1122231" y="170769"/>
                  </a:cubicBezTo>
                  <a:close/>
                  <a:moveTo>
                    <a:pt x="1094233" y="170769"/>
                  </a:moveTo>
                  <a:cubicBezTo>
                    <a:pt x="1089183" y="170769"/>
                    <a:pt x="1085089" y="166675"/>
                    <a:pt x="1085089" y="161625"/>
                  </a:cubicBezTo>
                  <a:lnTo>
                    <a:pt x="1085089" y="88473"/>
                  </a:lnTo>
                  <a:cubicBezTo>
                    <a:pt x="1085089" y="83423"/>
                    <a:pt x="1089183" y="79329"/>
                    <a:pt x="1094233" y="79329"/>
                  </a:cubicBezTo>
                  <a:cubicBezTo>
                    <a:pt x="1099283" y="79329"/>
                    <a:pt x="1103377" y="83423"/>
                    <a:pt x="1103377" y="88473"/>
                  </a:cubicBezTo>
                  <a:lnTo>
                    <a:pt x="1103377" y="161625"/>
                  </a:lnTo>
                  <a:cubicBezTo>
                    <a:pt x="1103377" y="166675"/>
                    <a:pt x="1099283" y="170769"/>
                    <a:pt x="1094233" y="170769"/>
                  </a:cubicBezTo>
                  <a:close/>
                  <a:moveTo>
                    <a:pt x="1066239" y="170769"/>
                  </a:moveTo>
                  <a:cubicBezTo>
                    <a:pt x="1061189" y="170769"/>
                    <a:pt x="1057095" y="166675"/>
                    <a:pt x="1057095" y="161625"/>
                  </a:cubicBezTo>
                  <a:lnTo>
                    <a:pt x="1057095" y="88473"/>
                  </a:lnTo>
                  <a:cubicBezTo>
                    <a:pt x="1057095" y="83423"/>
                    <a:pt x="1061189" y="79329"/>
                    <a:pt x="1066239" y="79329"/>
                  </a:cubicBezTo>
                  <a:cubicBezTo>
                    <a:pt x="1071289" y="79329"/>
                    <a:pt x="1075383" y="83423"/>
                    <a:pt x="1075383" y="88473"/>
                  </a:cubicBezTo>
                  <a:lnTo>
                    <a:pt x="1075383" y="161625"/>
                  </a:lnTo>
                  <a:cubicBezTo>
                    <a:pt x="1075383" y="166675"/>
                    <a:pt x="1071289" y="170769"/>
                    <a:pt x="1066239" y="170769"/>
                  </a:cubicBezTo>
                  <a:close/>
                  <a:moveTo>
                    <a:pt x="1038245" y="170769"/>
                  </a:moveTo>
                  <a:cubicBezTo>
                    <a:pt x="1033195" y="170769"/>
                    <a:pt x="1029101" y="166675"/>
                    <a:pt x="1029101" y="161625"/>
                  </a:cubicBezTo>
                  <a:lnTo>
                    <a:pt x="1029101" y="88473"/>
                  </a:lnTo>
                  <a:cubicBezTo>
                    <a:pt x="1029101" y="83423"/>
                    <a:pt x="1033195" y="79329"/>
                    <a:pt x="1038245" y="79329"/>
                  </a:cubicBezTo>
                  <a:cubicBezTo>
                    <a:pt x="1043295" y="79329"/>
                    <a:pt x="1047389" y="83423"/>
                    <a:pt x="1047389" y="88473"/>
                  </a:cubicBezTo>
                  <a:lnTo>
                    <a:pt x="1047389" y="161625"/>
                  </a:lnTo>
                  <a:cubicBezTo>
                    <a:pt x="1047389" y="166675"/>
                    <a:pt x="1043295" y="170769"/>
                    <a:pt x="1038245" y="170769"/>
                  </a:cubicBezTo>
                  <a:close/>
                  <a:moveTo>
                    <a:pt x="1010251" y="170769"/>
                  </a:moveTo>
                  <a:cubicBezTo>
                    <a:pt x="1005201" y="170769"/>
                    <a:pt x="1001107" y="166675"/>
                    <a:pt x="1001107" y="161625"/>
                  </a:cubicBezTo>
                  <a:lnTo>
                    <a:pt x="1001107" y="88473"/>
                  </a:lnTo>
                  <a:cubicBezTo>
                    <a:pt x="1001107" y="83423"/>
                    <a:pt x="1005201" y="79329"/>
                    <a:pt x="1010251" y="79329"/>
                  </a:cubicBezTo>
                  <a:cubicBezTo>
                    <a:pt x="1015301" y="79329"/>
                    <a:pt x="1019395" y="83423"/>
                    <a:pt x="1019395" y="88473"/>
                  </a:cubicBezTo>
                  <a:lnTo>
                    <a:pt x="1019395" y="161625"/>
                  </a:lnTo>
                  <a:cubicBezTo>
                    <a:pt x="1019395" y="166675"/>
                    <a:pt x="1015301" y="170769"/>
                    <a:pt x="1010251" y="170769"/>
                  </a:cubicBezTo>
                  <a:close/>
                  <a:moveTo>
                    <a:pt x="982257" y="170769"/>
                  </a:moveTo>
                  <a:cubicBezTo>
                    <a:pt x="977207" y="170769"/>
                    <a:pt x="973113" y="166675"/>
                    <a:pt x="973113" y="161625"/>
                  </a:cubicBezTo>
                  <a:lnTo>
                    <a:pt x="973113" y="88473"/>
                  </a:lnTo>
                  <a:cubicBezTo>
                    <a:pt x="973113" y="83423"/>
                    <a:pt x="977207" y="79329"/>
                    <a:pt x="982257" y="79329"/>
                  </a:cubicBezTo>
                  <a:cubicBezTo>
                    <a:pt x="987307" y="79329"/>
                    <a:pt x="991401" y="83423"/>
                    <a:pt x="991401" y="88473"/>
                  </a:cubicBezTo>
                  <a:lnTo>
                    <a:pt x="991401" y="161625"/>
                  </a:lnTo>
                  <a:cubicBezTo>
                    <a:pt x="991401" y="166675"/>
                    <a:pt x="987307" y="170769"/>
                    <a:pt x="982257" y="170769"/>
                  </a:cubicBezTo>
                  <a:close/>
                  <a:moveTo>
                    <a:pt x="954263" y="170769"/>
                  </a:moveTo>
                  <a:cubicBezTo>
                    <a:pt x="949213" y="170769"/>
                    <a:pt x="945119" y="166675"/>
                    <a:pt x="945119" y="161625"/>
                  </a:cubicBezTo>
                  <a:lnTo>
                    <a:pt x="945119" y="88473"/>
                  </a:lnTo>
                  <a:cubicBezTo>
                    <a:pt x="945119" y="83423"/>
                    <a:pt x="949213" y="79329"/>
                    <a:pt x="954263" y="79329"/>
                  </a:cubicBezTo>
                  <a:cubicBezTo>
                    <a:pt x="959313" y="79329"/>
                    <a:pt x="963407" y="83423"/>
                    <a:pt x="963407" y="88473"/>
                  </a:cubicBezTo>
                  <a:lnTo>
                    <a:pt x="963407" y="161625"/>
                  </a:lnTo>
                  <a:cubicBezTo>
                    <a:pt x="963407" y="166675"/>
                    <a:pt x="959313" y="170769"/>
                    <a:pt x="954263" y="170769"/>
                  </a:cubicBezTo>
                  <a:close/>
                  <a:moveTo>
                    <a:pt x="926269" y="170769"/>
                  </a:moveTo>
                  <a:cubicBezTo>
                    <a:pt x="921219" y="170769"/>
                    <a:pt x="917125" y="166675"/>
                    <a:pt x="917125" y="161625"/>
                  </a:cubicBezTo>
                  <a:lnTo>
                    <a:pt x="917125" y="88473"/>
                  </a:lnTo>
                  <a:cubicBezTo>
                    <a:pt x="917125" y="83423"/>
                    <a:pt x="921219" y="79329"/>
                    <a:pt x="926269" y="79329"/>
                  </a:cubicBezTo>
                  <a:cubicBezTo>
                    <a:pt x="931319" y="79329"/>
                    <a:pt x="935413" y="83423"/>
                    <a:pt x="935413" y="88473"/>
                  </a:cubicBezTo>
                  <a:lnTo>
                    <a:pt x="935413" y="161625"/>
                  </a:lnTo>
                  <a:cubicBezTo>
                    <a:pt x="935413" y="166675"/>
                    <a:pt x="931319" y="170769"/>
                    <a:pt x="926269" y="170769"/>
                  </a:cubicBezTo>
                  <a:close/>
                  <a:moveTo>
                    <a:pt x="898275" y="170769"/>
                  </a:moveTo>
                  <a:cubicBezTo>
                    <a:pt x="893225" y="170769"/>
                    <a:pt x="889131" y="166675"/>
                    <a:pt x="889131" y="161625"/>
                  </a:cubicBezTo>
                  <a:lnTo>
                    <a:pt x="889131" y="88473"/>
                  </a:lnTo>
                  <a:cubicBezTo>
                    <a:pt x="889131" y="83423"/>
                    <a:pt x="893225" y="79329"/>
                    <a:pt x="898275" y="79329"/>
                  </a:cubicBezTo>
                  <a:cubicBezTo>
                    <a:pt x="903325" y="79329"/>
                    <a:pt x="907419" y="83423"/>
                    <a:pt x="907419" y="88473"/>
                  </a:cubicBezTo>
                  <a:lnTo>
                    <a:pt x="907419" y="161625"/>
                  </a:lnTo>
                  <a:cubicBezTo>
                    <a:pt x="907419" y="166675"/>
                    <a:pt x="903325" y="170769"/>
                    <a:pt x="898275" y="170769"/>
                  </a:cubicBezTo>
                  <a:close/>
                  <a:moveTo>
                    <a:pt x="870281" y="170769"/>
                  </a:moveTo>
                  <a:cubicBezTo>
                    <a:pt x="865231" y="170769"/>
                    <a:pt x="861137" y="166675"/>
                    <a:pt x="861137" y="161625"/>
                  </a:cubicBezTo>
                  <a:lnTo>
                    <a:pt x="861137" y="88473"/>
                  </a:lnTo>
                  <a:cubicBezTo>
                    <a:pt x="861137" y="83423"/>
                    <a:pt x="865231" y="79329"/>
                    <a:pt x="870281" y="79329"/>
                  </a:cubicBezTo>
                  <a:cubicBezTo>
                    <a:pt x="875331" y="79329"/>
                    <a:pt x="879425" y="83423"/>
                    <a:pt x="879425" y="88473"/>
                  </a:cubicBezTo>
                  <a:lnTo>
                    <a:pt x="879425" y="161625"/>
                  </a:lnTo>
                  <a:cubicBezTo>
                    <a:pt x="879425" y="166675"/>
                    <a:pt x="875331" y="170769"/>
                    <a:pt x="870281" y="170769"/>
                  </a:cubicBezTo>
                  <a:close/>
                  <a:moveTo>
                    <a:pt x="842287" y="170769"/>
                  </a:moveTo>
                  <a:cubicBezTo>
                    <a:pt x="837237" y="170769"/>
                    <a:pt x="833143" y="166675"/>
                    <a:pt x="833143" y="161625"/>
                  </a:cubicBezTo>
                  <a:lnTo>
                    <a:pt x="833143" y="88473"/>
                  </a:lnTo>
                  <a:cubicBezTo>
                    <a:pt x="833143" y="83423"/>
                    <a:pt x="837237" y="79329"/>
                    <a:pt x="842287" y="79329"/>
                  </a:cubicBezTo>
                  <a:cubicBezTo>
                    <a:pt x="847337" y="79329"/>
                    <a:pt x="851431" y="83423"/>
                    <a:pt x="851431" y="88473"/>
                  </a:cubicBezTo>
                  <a:lnTo>
                    <a:pt x="851431" y="161625"/>
                  </a:lnTo>
                  <a:cubicBezTo>
                    <a:pt x="851431" y="166675"/>
                    <a:pt x="847337" y="170769"/>
                    <a:pt x="842287" y="170769"/>
                  </a:cubicBezTo>
                  <a:close/>
                  <a:moveTo>
                    <a:pt x="814293" y="170769"/>
                  </a:moveTo>
                  <a:cubicBezTo>
                    <a:pt x="809243" y="170769"/>
                    <a:pt x="805149" y="166675"/>
                    <a:pt x="805149" y="161625"/>
                  </a:cubicBezTo>
                  <a:lnTo>
                    <a:pt x="805149" y="88473"/>
                  </a:lnTo>
                  <a:cubicBezTo>
                    <a:pt x="805149" y="83423"/>
                    <a:pt x="809243" y="79329"/>
                    <a:pt x="814293" y="79329"/>
                  </a:cubicBezTo>
                  <a:cubicBezTo>
                    <a:pt x="819343" y="79329"/>
                    <a:pt x="823437" y="83423"/>
                    <a:pt x="823437" y="88473"/>
                  </a:cubicBezTo>
                  <a:lnTo>
                    <a:pt x="823437" y="161625"/>
                  </a:lnTo>
                  <a:cubicBezTo>
                    <a:pt x="823437" y="166675"/>
                    <a:pt x="819343" y="170769"/>
                    <a:pt x="814293" y="170769"/>
                  </a:cubicBezTo>
                  <a:close/>
                  <a:moveTo>
                    <a:pt x="786299" y="170769"/>
                  </a:moveTo>
                  <a:cubicBezTo>
                    <a:pt x="781249" y="170769"/>
                    <a:pt x="777155" y="166675"/>
                    <a:pt x="777155" y="161625"/>
                  </a:cubicBezTo>
                  <a:lnTo>
                    <a:pt x="777155" y="88473"/>
                  </a:lnTo>
                  <a:cubicBezTo>
                    <a:pt x="777155" y="83423"/>
                    <a:pt x="781249" y="79329"/>
                    <a:pt x="786299" y="79329"/>
                  </a:cubicBezTo>
                  <a:cubicBezTo>
                    <a:pt x="791349" y="79329"/>
                    <a:pt x="795443" y="83423"/>
                    <a:pt x="795443" y="88473"/>
                  </a:cubicBezTo>
                  <a:lnTo>
                    <a:pt x="795443" y="161625"/>
                  </a:lnTo>
                  <a:cubicBezTo>
                    <a:pt x="795443" y="166675"/>
                    <a:pt x="791349" y="170769"/>
                    <a:pt x="786299" y="170769"/>
                  </a:cubicBezTo>
                  <a:close/>
                  <a:moveTo>
                    <a:pt x="758305" y="170769"/>
                  </a:moveTo>
                  <a:cubicBezTo>
                    <a:pt x="753255" y="170769"/>
                    <a:pt x="749161" y="166675"/>
                    <a:pt x="749161" y="161625"/>
                  </a:cubicBezTo>
                  <a:lnTo>
                    <a:pt x="749161" y="88473"/>
                  </a:lnTo>
                  <a:cubicBezTo>
                    <a:pt x="749161" y="83423"/>
                    <a:pt x="753255" y="79329"/>
                    <a:pt x="758305" y="79329"/>
                  </a:cubicBezTo>
                  <a:cubicBezTo>
                    <a:pt x="763355" y="79329"/>
                    <a:pt x="767449" y="83423"/>
                    <a:pt x="767449" y="88473"/>
                  </a:cubicBezTo>
                  <a:lnTo>
                    <a:pt x="767449" y="161625"/>
                  </a:lnTo>
                  <a:cubicBezTo>
                    <a:pt x="767449" y="166675"/>
                    <a:pt x="763355" y="170769"/>
                    <a:pt x="758305" y="170769"/>
                  </a:cubicBezTo>
                  <a:close/>
                  <a:moveTo>
                    <a:pt x="730311" y="170769"/>
                  </a:moveTo>
                  <a:cubicBezTo>
                    <a:pt x="725261" y="170769"/>
                    <a:pt x="721167" y="166675"/>
                    <a:pt x="721167" y="161625"/>
                  </a:cubicBezTo>
                  <a:lnTo>
                    <a:pt x="721167" y="88473"/>
                  </a:lnTo>
                  <a:cubicBezTo>
                    <a:pt x="721167" y="83423"/>
                    <a:pt x="725261" y="79329"/>
                    <a:pt x="730311" y="79329"/>
                  </a:cubicBezTo>
                  <a:cubicBezTo>
                    <a:pt x="735361" y="79329"/>
                    <a:pt x="739455" y="83423"/>
                    <a:pt x="739455" y="88473"/>
                  </a:cubicBezTo>
                  <a:lnTo>
                    <a:pt x="739455" y="161625"/>
                  </a:lnTo>
                  <a:cubicBezTo>
                    <a:pt x="739455" y="166675"/>
                    <a:pt x="735361" y="170769"/>
                    <a:pt x="730311" y="170769"/>
                  </a:cubicBezTo>
                  <a:close/>
                  <a:moveTo>
                    <a:pt x="702317" y="170769"/>
                  </a:moveTo>
                  <a:cubicBezTo>
                    <a:pt x="697267" y="170769"/>
                    <a:pt x="693173" y="166675"/>
                    <a:pt x="693173" y="161625"/>
                  </a:cubicBezTo>
                  <a:lnTo>
                    <a:pt x="693173" y="88473"/>
                  </a:lnTo>
                  <a:cubicBezTo>
                    <a:pt x="693173" y="83423"/>
                    <a:pt x="697267" y="79329"/>
                    <a:pt x="702317" y="79329"/>
                  </a:cubicBezTo>
                  <a:cubicBezTo>
                    <a:pt x="707367" y="79329"/>
                    <a:pt x="711461" y="83423"/>
                    <a:pt x="711461" y="88473"/>
                  </a:cubicBezTo>
                  <a:lnTo>
                    <a:pt x="711461" y="161625"/>
                  </a:lnTo>
                  <a:cubicBezTo>
                    <a:pt x="711461" y="166675"/>
                    <a:pt x="707367" y="170769"/>
                    <a:pt x="702317" y="170769"/>
                  </a:cubicBezTo>
                  <a:close/>
                  <a:moveTo>
                    <a:pt x="674323" y="170769"/>
                  </a:moveTo>
                  <a:cubicBezTo>
                    <a:pt x="669273" y="170769"/>
                    <a:pt x="665179" y="166675"/>
                    <a:pt x="665179" y="161625"/>
                  </a:cubicBezTo>
                  <a:lnTo>
                    <a:pt x="665179" y="88473"/>
                  </a:lnTo>
                  <a:cubicBezTo>
                    <a:pt x="665179" y="83423"/>
                    <a:pt x="669273" y="79329"/>
                    <a:pt x="674323" y="79329"/>
                  </a:cubicBezTo>
                  <a:cubicBezTo>
                    <a:pt x="679373" y="79329"/>
                    <a:pt x="683467" y="83423"/>
                    <a:pt x="683467" y="88473"/>
                  </a:cubicBezTo>
                  <a:lnTo>
                    <a:pt x="683467" y="161625"/>
                  </a:lnTo>
                  <a:cubicBezTo>
                    <a:pt x="683467" y="166675"/>
                    <a:pt x="679373" y="170769"/>
                    <a:pt x="674323" y="170769"/>
                  </a:cubicBezTo>
                  <a:close/>
                  <a:moveTo>
                    <a:pt x="646329" y="170769"/>
                  </a:moveTo>
                  <a:cubicBezTo>
                    <a:pt x="641279" y="170769"/>
                    <a:pt x="637185" y="166675"/>
                    <a:pt x="637185" y="161625"/>
                  </a:cubicBezTo>
                  <a:lnTo>
                    <a:pt x="637185" y="88473"/>
                  </a:lnTo>
                  <a:cubicBezTo>
                    <a:pt x="637185" y="83423"/>
                    <a:pt x="641279" y="79329"/>
                    <a:pt x="646329" y="79329"/>
                  </a:cubicBezTo>
                  <a:cubicBezTo>
                    <a:pt x="651379" y="79329"/>
                    <a:pt x="655473" y="83423"/>
                    <a:pt x="655473" y="88473"/>
                  </a:cubicBezTo>
                  <a:lnTo>
                    <a:pt x="655473" y="161625"/>
                  </a:lnTo>
                  <a:cubicBezTo>
                    <a:pt x="655473" y="166675"/>
                    <a:pt x="651379" y="170769"/>
                    <a:pt x="646329" y="170769"/>
                  </a:cubicBezTo>
                  <a:close/>
                  <a:moveTo>
                    <a:pt x="618335" y="170769"/>
                  </a:moveTo>
                  <a:cubicBezTo>
                    <a:pt x="613285" y="170769"/>
                    <a:pt x="609191" y="166675"/>
                    <a:pt x="609191" y="161625"/>
                  </a:cubicBezTo>
                  <a:lnTo>
                    <a:pt x="609191" y="88473"/>
                  </a:lnTo>
                  <a:cubicBezTo>
                    <a:pt x="609191" y="83423"/>
                    <a:pt x="613285" y="79329"/>
                    <a:pt x="618335" y="79329"/>
                  </a:cubicBezTo>
                  <a:cubicBezTo>
                    <a:pt x="623385" y="79329"/>
                    <a:pt x="627479" y="83423"/>
                    <a:pt x="627479" y="88473"/>
                  </a:cubicBezTo>
                  <a:lnTo>
                    <a:pt x="627479" y="161625"/>
                  </a:lnTo>
                  <a:cubicBezTo>
                    <a:pt x="627479" y="166675"/>
                    <a:pt x="623385" y="170769"/>
                    <a:pt x="618335" y="170769"/>
                  </a:cubicBezTo>
                  <a:close/>
                  <a:moveTo>
                    <a:pt x="590341" y="170769"/>
                  </a:moveTo>
                  <a:cubicBezTo>
                    <a:pt x="585291" y="170769"/>
                    <a:pt x="581197" y="166675"/>
                    <a:pt x="581197" y="161625"/>
                  </a:cubicBezTo>
                  <a:lnTo>
                    <a:pt x="581197" y="88473"/>
                  </a:lnTo>
                  <a:cubicBezTo>
                    <a:pt x="581197" y="83423"/>
                    <a:pt x="585291" y="79329"/>
                    <a:pt x="590341" y="79329"/>
                  </a:cubicBezTo>
                  <a:cubicBezTo>
                    <a:pt x="595391" y="79329"/>
                    <a:pt x="599485" y="83423"/>
                    <a:pt x="599485" y="88473"/>
                  </a:cubicBezTo>
                  <a:lnTo>
                    <a:pt x="599485" y="161625"/>
                  </a:lnTo>
                  <a:cubicBezTo>
                    <a:pt x="599485" y="166675"/>
                    <a:pt x="595391" y="170769"/>
                    <a:pt x="590341" y="170769"/>
                  </a:cubicBezTo>
                  <a:close/>
                  <a:moveTo>
                    <a:pt x="562347" y="170769"/>
                  </a:moveTo>
                  <a:cubicBezTo>
                    <a:pt x="557297" y="170769"/>
                    <a:pt x="553203" y="166675"/>
                    <a:pt x="553203" y="161625"/>
                  </a:cubicBezTo>
                  <a:lnTo>
                    <a:pt x="553203" y="88473"/>
                  </a:lnTo>
                  <a:cubicBezTo>
                    <a:pt x="553203" y="83423"/>
                    <a:pt x="557297" y="79329"/>
                    <a:pt x="562347" y="79329"/>
                  </a:cubicBezTo>
                  <a:cubicBezTo>
                    <a:pt x="567397" y="79329"/>
                    <a:pt x="571491" y="83423"/>
                    <a:pt x="571491" y="88473"/>
                  </a:cubicBezTo>
                  <a:lnTo>
                    <a:pt x="571491" y="161625"/>
                  </a:lnTo>
                  <a:cubicBezTo>
                    <a:pt x="571491" y="166675"/>
                    <a:pt x="567397" y="170769"/>
                    <a:pt x="562347" y="170769"/>
                  </a:cubicBezTo>
                  <a:close/>
                  <a:moveTo>
                    <a:pt x="534353" y="170769"/>
                  </a:moveTo>
                  <a:cubicBezTo>
                    <a:pt x="529303" y="170769"/>
                    <a:pt x="525209" y="166675"/>
                    <a:pt x="525209" y="161625"/>
                  </a:cubicBezTo>
                  <a:lnTo>
                    <a:pt x="525209" y="88473"/>
                  </a:lnTo>
                  <a:cubicBezTo>
                    <a:pt x="525209" y="83423"/>
                    <a:pt x="529303" y="79329"/>
                    <a:pt x="534353" y="79329"/>
                  </a:cubicBezTo>
                  <a:cubicBezTo>
                    <a:pt x="539403" y="79329"/>
                    <a:pt x="543497" y="83423"/>
                    <a:pt x="543497" y="88473"/>
                  </a:cubicBezTo>
                  <a:lnTo>
                    <a:pt x="543497" y="161625"/>
                  </a:lnTo>
                  <a:cubicBezTo>
                    <a:pt x="543497" y="166675"/>
                    <a:pt x="539403" y="170769"/>
                    <a:pt x="534353" y="170769"/>
                  </a:cubicBezTo>
                  <a:close/>
                  <a:moveTo>
                    <a:pt x="506359" y="170769"/>
                  </a:moveTo>
                  <a:cubicBezTo>
                    <a:pt x="501309" y="170769"/>
                    <a:pt x="497215" y="166675"/>
                    <a:pt x="497215" y="161625"/>
                  </a:cubicBezTo>
                  <a:lnTo>
                    <a:pt x="497215" y="88473"/>
                  </a:lnTo>
                  <a:cubicBezTo>
                    <a:pt x="497215" y="83423"/>
                    <a:pt x="501309" y="79329"/>
                    <a:pt x="506359" y="79329"/>
                  </a:cubicBezTo>
                  <a:cubicBezTo>
                    <a:pt x="511409" y="79329"/>
                    <a:pt x="515503" y="83423"/>
                    <a:pt x="515503" y="88473"/>
                  </a:cubicBezTo>
                  <a:lnTo>
                    <a:pt x="515503" y="161625"/>
                  </a:lnTo>
                  <a:cubicBezTo>
                    <a:pt x="515503" y="166675"/>
                    <a:pt x="511409" y="170769"/>
                    <a:pt x="506359" y="170769"/>
                  </a:cubicBezTo>
                  <a:close/>
                  <a:moveTo>
                    <a:pt x="478365" y="170769"/>
                  </a:moveTo>
                  <a:cubicBezTo>
                    <a:pt x="473315" y="170769"/>
                    <a:pt x="469221" y="166675"/>
                    <a:pt x="469221" y="161625"/>
                  </a:cubicBezTo>
                  <a:lnTo>
                    <a:pt x="469221" y="88473"/>
                  </a:lnTo>
                  <a:cubicBezTo>
                    <a:pt x="469221" y="83423"/>
                    <a:pt x="473315" y="79329"/>
                    <a:pt x="478365" y="79329"/>
                  </a:cubicBezTo>
                  <a:cubicBezTo>
                    <a:pt x="483415" y="79329"/>
                    <a:pt x="487509" y="83423"/>
                    <a:pt x="487509" y="88473"/>
                  </a:cubicBezTo>
                  <a:lnTo>
                    <a:pt x="487509" y="161625"/>
                  </a:lnTo>
                  <a:cubicBezTo>
                    <a:pt x="487509" y="166675"/>
                    <a:pt x="483415" y="170769"/>
                    <a:pt x="478365" y="170769"/>
                  </a:cubicBezTo>
                  <a:close/>
                  <a:moveTo>
                    <a:pt x="450371" y="170769"/>
                  </a:moveTo>
                  <a:cubicBezTo>
                    <a:pt x="445321" y="170769"/>
                    <a:pt x="441227" y="166675"/>
                    <a:pt x="441227" y="161625"/>
                  </a:cubicBezTo>
                  <a:lnTo>
                    <a:pt x="441227" y="88473"/>
                  </a:lnTo>
                  <a:cubicBezTo>
                    <a:pt x="441227" y="83423"/>
                    <a:pt x="445321" y="79329"/>
                    <a:pt x="450371" y="79329"/>
                  </a:cubicBezTo>
                  <a:cubicBezTo>
                    <a:pt x="455421" y="79329"/>
                    <a:pt x="459515" y="83423"/>
                    <a:pt x="459515" y="88473"/>
                  </a:cubicBezTo>
                  <a:lnTo>
                    <a:pt x="459515" y="161625"/>
                  </a:lnTo>
                  <a:cubicBezTo>
                    <a:pt x="459515" y="166675"/>
                    <a:pt x="455421" y="170769"/>
                    <a:pt x="450371" y="170769"/>
                  </a:cubicBezTo>
                  <a:close/>
                  <a:moveTo>
                    <a:pt x="422377" y="170769"/>
                  </a:moveTo>
                  <a:cubicBezTo>
                    <a:pt x="417327" y="170769"/>
                    <a:pt x="413233" y="166675"/>
                    <a:pt x="413233" y="161625"/>
                  </a:cubicBezTo>
                  <a:lnTo>
                    <a:pt x="413233" y="88473"/>
                  </a:lnTo>
                  <a:cubicBezTo>
                    <a:pt x="413233" y="83423"/>
                    <a:pt x="417327" y="79329"/>
                    <a:pt x="422377" y="79329"/>
                  </a:cubicBezTo>
                  <a:cubicBezTo>
                    <a:pt x="427427" y="79329"/>
                    <a:pt x="431521" y="83423"/>
                    <a:pt x="431521" y="88473"/>
                  </a:cubicBezTo>
                  <a:lnTo>
                    <a:pt x="431521" y="161625"/>
                  </a:lnTo>
                  <a:cubicBezTo>
                    <a:pt x="431521" y="166675"/>
                    <a:pt x="427427" y="170769"/>
                    <a:pt x="422377" y="170769"/>
                  </a:cubicBezTo>
                  <a:close/>
                  <a:moveTo>
                    <a:pt x="394383" y="170769"/>
                  </a:moveTo>
                  <a:cubicBezTo>
                    <a:pt x="389333" y="170769"/>
                    <a:pt x="385239" y="166675"/>
                    <a:pt x="385239" y="161625"/>
                  </a:cubicBezTo>
                  <a:lnTo>
                    <a:pt x="385239" y="88473"/>
                  </a:lnTo>
                  <a:cubicBezTo>
                    <a:pt x="385239" y="83423"/>
                    <a:pt x="389333" y="79329"/>
                    <a:pt x="394383" y="79329"/>
                  </a:cubicBezTo>
                  <a:cubicBezTo>
                    <a:pt x="399433" y="79329"/>
                    <a:pt x="403527" y="83423"/>
                    <a:pt x="403527" y="88473"/>
                  </a:cubicBezTo>
                  <a:lnTo>
                    <a:pt x="403527" y="161625"/>
                  </a:lnTo>
                  <a:cubicBezTo>
                    <a:pt x="403527" y="166675"/>
                    <a:pt x="399433" y="170769"/>
                    <a:pt x="394383" y="170769"/>
                  </a:cubicBezTo>
                  <a:close/>
                  <a:moveTo>
                    <a:pt x="366389" y="170769"/>
                  </a:moveTo>
                  <a:cubicBezTo>
                    <a:pt x="361339" y="170769"/>
                    <a:pt x="357245" y="166675"/>
                    <a:pt x="357245" y="161625"/>
                  </a:cubicBezTo>
                  <a:lnTo>
                    <a:pt x="357245" y="88473"/>
                  </a:lnTo>
                  <a:cubicBezTo>
                    <a:pt x="357245" y="83423"/>
                    <a:pt x="361339" y="79329"/>
                    <a:pt x="366389" y="79329"/>
                  </a:cubicBezTo>
                  <a:cubicBezTo>
                    <a:pt x="371439" y="79329"/>
                    <a:pt x="375533" y="83423"/>
                    <a:pt x="375533" y="88473"/>
                  </a:cubicBezTo>
                  <a:lnTo>
                    <a:pt x="375533" y="161625"/>
                  </a:lnTo>
                  <a:cubicBezTo>
                    <a:pt x="375533" y="166675"/>
                    <a:pt x="371439" y="170769"/>
                    <a:pt x="366389" y="170769"/>
                  </a:cubicBezTo>
                  <a:close/>
                  <a:moveTo>
                    <a:pt x="338395" y="170769"/>
                  </a:moveTo>
                  <a:cubicBezTo>
                    <a:pt x="333345" y="170769"/>
                    <a:pt x="329251" y="166675"/>
                    <a:pt x="329251" y="161625"/>
                  </a:cubicBezTo>
                  <a:lnTo>
                    <a:pt x="329251" y="88473"/>
                  </a:lnTo>
                  <a:cubicBezTo>
                    <a:pt x="329251" y="83423"/>
                    <a:pt x="333345" y="79329"/>
                    <a:pt x="338395" y="79329"/>
                  </a:cubicBezTo>
                  <a:cubicBezTo>
                    <a:pt x="343445" y="79329"/>
                    <a:pt x="347539" y="83423"/>
                    <a:pt x="347539" y="88473"/>
                  </a:cubicBezTo>
                  <a:lnTo>
                    <a:pt x="347539" y="161625"/>
                  </a:lnTo>
                  <a:cubicBezTo>
                    <a:pt x="347539" y="166675"/>
                    <a:pt x="343445" y="170769"/>
                    <a:pt x="338395" y="170769"/>
                  </a:cubicBezTo>
                  <a:close/>
                  <a:moveTo>
                    <a:pt x="310401" y="170769"/>
                  </a:moveTo>
                  <a:cubicBezTo>
                    <a:pt x="305351" y="170769"/>
                    <a:pt x="301257" y="166675"/>
                    <a:pt x="301257" y="161625"/>
                  </a:cubicBezTo>
                  <a:lnTo>
                    <a:pt x="301257" y="88473"/>
                  </a:lnTo>
                  <a:cubicBezTo>
                    <a:pt x="301257" y="83423"/>
                    <a:pt x="305351" y="79329"/>
                    <a:pt x="310401" y="79329"/>
                  </a:cubicBezTo>
                  <a:cubicBezTo>
                    <a:pt x="315451" y="79329"/>
                    <a:pt x="319545" y="83423"/>
                    <a:pt x="319545" y="88473"/>
                  </a:cubicBezTo>
                  <a:lnTo>
                    <a:pt x="319545" y="161625"/>
                  </a:lnTo>
                  <a:cubicBezTo>
                    <a:pt x="319545" y="166675"/>
                    <a:pt x="315451" y="170769"/>
                    <a:pt x="310401" y="170769"/>
                  </a:cubicBezTo>
                  <a:close/>
                  <a:moveTo>
                    <a:pt x="282407" y="170769"/>
                  </a:moveTo>
                  <a:cubicBezTo>
                    <a:pt x="277357" y="170769"/>
                    <a:pt x="273263" y="166675"/>
                    <a:pt x="273263" y="161625"/>
                  </a:cubicBezTo>
                  <a:lnTo>
                    <a:pt x="273263" y="88473"/>
                  </a:lnTo>
                  <a:cubicBezTo>
                    <a:pt x="273263" y="83423"/>
                    <a:pt x="277357" y="79329"/>
                    <a:pt x="282407" y="79329"/>
                  </a:cubicBezTo>
                  <a:cubicBezTo>
                    <a:pt x="287457" y="79329"/>
                    <a:pt x="291551" y="83423"/>
                    <a:pt x="291551" y="88473"/>
                  </a:cubicBezTo>
                  <a:lnTo>
                    <a:pt x="291551" y="161625"/>
                  </a:lnTo>
                  <a:cubicBezTo>
                    <a:pt x="291551" y="166675"/>
                    <a:pt x="287457" y="170769"/>
                    <a:pt x="282407" y="170769"/>
                  </a:cubicBezTo>
                  <a:close/>
                  <a:moveTo>
                    <a:pt x="0" y="187436"/>
                  </a:moveTo>
                  <a:lnTo>
                    <a:pt x="1402492" y="187436"/>
                  </a:lnTo>
                  <a:lnTo>
                    <a:pt x="1402492" y="56158"/>
                  </a:lnTo>
                  <a:lnTo>
                    <a:pt x="0" y="56158"/>
                  </a:lnTo>
                  <a:close/>
                  <a:moveTo>
                    <a:pt x="448311" y="646221"/>
                  </a:moveTo>
                  <a:cubicBezTo>
                    <a:pt x="435378" y="646221"/>
                    <a:pt x="424893" y="635736"/>
                    <a:pt x="424893" y="622803"/>
                  </a:cubicBezTo>
                  <a:lnTo>
                    <a:pt x="424893" y="400558"/>
                  </a:lnTo>
                  <a:cubicBezTo>
                    <a:pt x="424893" y="387625"/>
                    <a:pt x="435378" y="377140"/>
                    <a:pt x="448311" y="377140"/>
                  </a:cubicBezTo>
                  <a:lnTo>
                    <a:pt x="1211100" y="377140"/>
                  </a:lnTo>
                  <a:cubicBezTo>
                    <a:pt x="1224033" y="377140"/>
                    <a:pt x="1234518" y="387625"/>
                    <a:pt x="1234518" y="400558"/>
                  </a:cubicBezTo>
                  <a:lnTo>
                    <a:pt x="1234518" y="622803"/>
                  </a:lnTo>
                  <a:cubicBezTo>
                    <a:pt x="1234518" y="635736"/>
                    <a:pt x="1224033" y="646221"/>
                    <a:pt x="1211100" y="646221"/>
                  </a:cubicBezTo>
                  <a:close/>
                  <a:moveTo>
                    <a:pt x="1157297" y="896251"/>
                  </a:moveTo>
                  <a:cubicBezTo>
                    <a:pt x="1142981" y="896251"/>
                    <a:pt x="1131375" y="884645"/>
                    <a:pt x="1131375" y="870329"/>
                  </a:cubicBezTo>
                  <a:lnTo>
                    <a:pt x="1131375" y="765012"/>
                  </a:lnTo>
                  <a:cubicBezTo>
                    <a:pt x="1131375" y="750696"/>
                    <a:pt x="1142981" y="739090"/>
                    <a:pt x="1157297" y="739090"/>
                  </a:cubicBezTo>
                  <a:lnTo>
                    <a:pt x="1260983" y="739090"/>
                  </a:lnTo>
                  <a:cubicBezTo>
                    <a:pt x="1275299" y="739090"/>
                    <a:pt x="1286905" y="750696"/>
                    <a:pt x="1286905" y="765012"/>
                  </a:cubicBezTo>
                  <a:lnTo>
                    <a:pt x="1286905" y="870329"/>
                  </a:lnTo>
                  <a:cubicBezTo>
                    <a:pt x="1286905" y="884645"/>
                    <a:pt x="1275299" y="896251"/>
                    <a:pt x="1260983" y="896251"/>
                  </a:cubicBezTo>
                  <a:close/>
                  <a:moveTo>
                    <a:pt x="193380" y="1417901"/>
                  </a:moveTo>
                  <a:lnTo>
                    <a:pt x="236685" y="1417901"/>
                  </a:lnTo>
                  <a:lnTo>
                    <a:pt x="276969" y="1362511"/>
                  </a:lnTo>
                  <a:lnTo>
                    <a:pt x="276969" y="1190793"/>
                  </a:lnTo>
                  <a:lnTo>
                    <a:pt x="319776" y="1190793"/>
                  </a:lnTo>
                  <a:lnTo>
                    <a:pt x="319049" y="1364525"/>
                  </a:lnTo>
                  <a:lnTo>
                    <a:pt x="355305" y="1417901"/>
                  </a:lnTo>
                  <a:lnTo>
                    <a:pt x="398610" y="1417901"/>
                  </a:lnTo>
                  <a:lnTo>
                    <a:pt x="438894" y="1362511"/>
                  </a:lnTo>
                  <a:lnTo>
                    <a:pt x="438894" y="1190793"/>
                  </a:lnTo>
                  <a:lnTo>
                    <a:pt x="486464" y="1190793"/>
                  </a:lnTo>
                  <a:lnTo>
                    <a:pt x="485737" y="1364525"/>
                  </a:lnTo>
                  <a:lnTo>
                    <a:pt x="521993" y="1417901"/>
                  </a:lnTo>
                  <a:lnTo>
                    <a:pt x="565298" y="1417901"/>
                  </a:lnTo>
                  <a:lnTo>
                    <a:pt x="605582" y="1362511"/>
                  </a:lnTo>
                  <a:lnTo>
                    <a:pt x="605582" y="1190793"/>
                  </a:lnTo>
                  <a:lnTo>
                    <a:pt x="658202" y="1190793"/>
                  </a:lnTo>
                  <a:lnTo>
                    <a:pt x="657475" y="1364525"/>
                  </a:lnTo>
                  <a:lnTo>
                    <a:pt x="693731" y="1417901"/>
                  </a:lnTo>
                  <a:lnTo>
                    <a:pt x="737036" y="1417901"/>
                  </a:lnTo>
                  <a:lnTo>
                    <a:pt x="777320" y="1362511"/>
                  </a:lnTo>
                  <a:lnTo>
                    <a:pt x="777320" y="1190793"/>
                  </a:lnTo>
                  <a:lnTo>
                    <a:pt x="811843" y="1190793"/>
                  </a:lnTo>
                  <a:lnTo>
                    <a:pt x="811843" y="1092914"/>
                  </a:lnTo>
                  <a:lnTo>
                    <a:pt x="126043" y="1092914"/>
                  </a:lnTo>
                  <a:lnTo>
                    <a:pt x="126043" y="1190793"/>
                  </a:lnTo>
                  <a:lnTo>
                    <a:pt x="157851" y="1190793"/>
                  </a:lnTo>
                  <a:lnTo>
                    <a:pt x="157124" y="1364525"/>
                  </a:lnTo>
                  <a:close/>
                  <a:moveTo>
                    <a:pt x="715384" y="1461206"/>
                  </a:moveTo>
                  <a:lnTo>
                    <a:pt x="733542" y="1459289"/>
                  </a:lnTo>
                  <a:lnTo>
                    <a:pt x="739046" y="1457208"/>
                  </a:lnTo>
                  <a:lnTo>
                    <a:pt x="741065" y="1454659"/>
                  </a:lnTo>
                  <a:lnTo>
                    <a:pt x="741065" y="1428476"/>
                  </a:lnTo>
                  <a:lnTo>
                    <a:pt x="739046" y="1425927"/>
                  </a:lnTo>
                  <a:lnTo>
                    <a:pt x="733542" y="1423846"/>
                  </a:lnTo>
                  <a:cubicBezTo>
                    <a:pt x="728894" y="1422661"/>
                    <a:pt x="722474" y="1421929"/>
                    <a:pt x="715384" y="1421929"/>
                  </a:cubicBezTo>
                  <a:cubicBezTo>
                    <a:pt x="704748" y="1421929"/>
                    <a:pt x="695620" y="1423577"/>
                    <a:pt x="691721" y="1425927"/>
                  </a:cubicBezTo>
                  <a:cubicBezTo>
                    <a:pt x="690421" y="1426711"/>
                    <a:pt x="689703" y="1427572"/>
                    <a:pt x="689703" y="1428476"/>
                  </a:cubicBezTo>
                  <a:lnTo>
                    <a:pt x="689703" y="1454659"/>
                  </a:lnTo>
                  <a:cubicBezTo>
                    <a:pt x="689703" y="1456467"/>
                    <a:pt x="692578" y="1458104"/>
                    <a:pt x="697225" y="1459289"/>
                  </a:cubicBezTo>
                  <a:cubicBezTo>
                    <a:pt x="701873" y="1460473"/>
                    <a:pt x="708293" y="1461206"/>
                    <a:pt x="715384" y="1461206"/>
                  </a:cubicBezTo>
                  <a:close/>
                  <a:moveTo>
                    <a:pt x="543646" y="1461206"/>
                  </a:moveTo>
                  <a:lnTo>
                    <a:pt x="561804" y="1459289"/>
                  </a:lnTo>
                  <a:lnTo>
                    <a:pt x="567308" y="1457208"/>
                  </a:lnTo>
                  <a:lnTo>
                    <a:pt x="569327" y="1454659"/>
                  </a:lnTo>
                  <a:lnTo>
                    <a:pt x="569327" y="1428476"/>
                  </a:lnTo>
                  <a:lnTo>
                    <a:pt x="567308" y="1425927"/>
                  </a:lnTo>
                  <a:lnTo>
                    <a:pt x="561804" y="1423846"/>
                  </a:lnTo>
                  <a:cubicBezTo>
                    <a:pt x="557156" y="1422661"/>
                    <a:pt x="550736" y="1421929"/>
                    <a:pt x="543646" y="1421929"/>
                  </a:cubicBezTo>
                  <a:cubicBezTo>
                    <a:pt x="533010" y="1421929"/>
                    <a:pt x="523882" y="1423577"/>
                    <a:pt x="519983" y="1425927"/>
                  </a:cubicBezTo>
                  <a:cubicBezTo>
                    <a:pt x="518683" y="1426711"/>
                    <a:pt x="517965" y="1427572"/>
                    <a:pt x="517965" y="1428476"/>
                  </a:cubicBezTo>
                  <a:lnTo>
                    <a:pt x="517965" y="1454659"/>
                  </a:lnTo>
                  <a:cubicBezTo>
                    <a:pt x="517965" y="1456467"/>
                    <a:pt x="520840" y="1458104"/>
                    <a:pt x="525487" y="1459289"/>
                  </a:cubicBezTo>
                  <a:cubicBezTo>
                    <a:pt x="530135" y="1460473"/>
                    <a:pt x="536555" y="1461206"/>
                    <a:pt x="543646" y="1461206"/>
                  </a:cubicBezTo>
                  <a:close/>
                  <a:moveTo>
                    <a:pt x="376958" y="1461206"/>
                  </a:moveTo>
                  <a:lnTo>
                    <a:pt x="395116" y="1459289"/>
                  </a:lnTo>
                  <a:lnTo>
                    <a:pt x="400620" y="1457208"/>
                  </a:lnTo>
                  <a:lnTo>
                    <a:pt x="402639" y="1454659"/>
                  </a:lnTo>
                  <a:lnTo>
                    <a:pt x="402639" y="1428476"/>
                  </a:lnTo>
                  <a:lnTo>
                    <a:pt x="400620" y="1425927"/>
                  </a:lnTo>
                  <a:lnTo>
                    <a:pt x="395116" y="1423846"/>
                  </a:lnTo>
                  <a:cubicBezTo>
                    <a:pt x="390468" y="1422661"/>
                    <a:pt x="384048" y="1421929"/>
                    <a:pt x="376958" y="1421929"/>
                  </a:cubicBezTo>
                  <a:cubicBezTo>
                    <a:pt x="366322" y="1421929"/>
                    <a:pt x="357194" y="1423577"/>
                    <a:pt x="353295" y="1425927"/>
                  </a:cubicBezTo>
                  <a:cubicBezTo>
                    <a:pt x="351995" y="1426711"/>
                    <a:pt x="351277" y="1427572"/>
                    <a:pt x="351277" y="1428476"/>
                  </a:cubicBezTo>
                  <a:lnTo>
                    <a:pt x="351277" y="1454659"/>
                  </a:lnTo>
                  <a:cubicBezTo>
                    <a:pt x="351277" y="1456467"/>
                    <a:pt x="354152" y="1458104"/>
                    <a:pt x="358799" y="1459289"/>
                  </a:cubicBezTo>
                  <a:cubicBezTo>
                    <a:pt x="363447" y="1460473"/>
                    <a:pt x="369867" y="1461206"/>
                    <a:pt x="376958" y="1461206"/>
                  </a:cubicBezTo>
                  <a:close/>
                  <a:moveTo>
                    <a:pt x="215033" y="1461206"/>
                  </a:moveTo>
                  <a:lnTo>
                    <a:pt x="233191" y="1459289"/>
                  </a:lnTo>
                  <a:lnTo>
                    <a:pt x="238695" y="1457208"/>
                  </a:lnTo>
                  <a:lnTo>
                    <a:pt x="240714" y="1454659"/>
                  </a:lnTo>
                  <a:lnTo>
                    <a:pt x="240714" y="1428476"/>
                  </a:lnTo>
                  <a:lnTo>
                    <a:pt x="238695" y="1425927"/>
                  </a:lnTo>
                  <a:lnTo>
                    <a:pt x="233191" y="1423846"/>
                  </a:lnTo>
                  <a:cubicBezTo>
                    <a:pt x="228543" y="1422661"/>
                    <a:pt x="222123" y="1421929"/>
                    <a:pt x="215033" y="1421929"/>
                  </a:cubicBezTo>
                  <a:cubicBezTo>
                    <a:pt x="204397" y="1421929"/>
                    <a:pt x="195269" y="1423577"/>
                    <a:pt x="191370" y="1425927"/>
                  </a:cubicBezTo>
                  <a:cubicBezTo>
                    <a:pt x="190070" y="1426711"/>
                    <a:pt x="189352" y="1427572"/>
                    <a:pt x="189352" y="1428476"/>
                  </a:cubicBezTo>
                  <a:lnTo>
                    <a:pt x="189352" y="1454659"/>
                  </a:lnTo>
                  <a:cubicBezTo>
                    <a:pt x="189352" y="1456467"/>
                    <a:pt x="192227" y="1458104"/>
                    <a:pt x="196874" y="1459289"/>
                  </a:cubicBezTo>
                  <a:cubicBezTo>
                    <a:pt x="201522" y="1460473"/>
                    <a:pt x="207942" y="1461206"/>
                    <a:pt x="215033" y="1461206"/>
                  </a:cubicBezTo>
                  <a:close/>
                  <a:moveTo>
                    <a:pt x="486552" y="1531448"/>
                  </a:moveTo>
                  <a:cubicBezTo>
                    <a:pt x="486158" y="1531123"/>
                    <a:pt x="486146" y="1530770"/>
                    <a:pt x="486146" y="1530415"/>
                  </a:cubicBezTo>
                  <a:lnTo>
                    <a:pt x="486560" y="1529359"/>
                  </a:lnTo>
                  <a:close/>
                  <a:moveTo>
                    <a:pt x="319858" y="1532686"/>
                  </a:moveTo>
                  <a:cubicBezTo>
                    <a:pt x="319027" y="1532018"/>
                    <a:pt x="318967" y="1531224"/>
                    <a:pt x="318967" y="1530415"/>
                  </a:cubicBezTo>
                  <a:lnTo>
                    <a:pt x="319878" y="1528094"/>
                  </a:lnTo>
                  <a:close/>
                  <a:moveTo>
                    <a:pt x="157929" y="1533624"/>
                  </a:moveTo>
                  <a:cubicBezTo>
                    <a:pt x="156796" y="1532725"/>
                    <a:pt x="156670" y="1531585"/>
                    <a:pt x="156670" y="1530415"/>
                  </a:cubicBezTo>
                  <a:lnTo>
                    <a:pt x="157957" y="1527136"/>
                  </a:lnTo>
                  <a:close/>
                  <a:moveTo>
                    <a:pt x="658276" y="1534776"/>
                  </a:moveTo>
                  <a:cubicBezTo>
                    <a:pt x="656808" y="1533616"/>
                    <a:pt x="656564" y="1532045"/>
                    <a:pt x="656564" y="1530415"/>
                  </a:cubicBezTo>
                  <a:lnTo>
                    <a:pt x="658313" y="1525960"/>
                  </a:lnTo>
                  <a:close/>
                  <a:moveTo>
                    <a:pt x="1191766" y="1623750"/>
                  </a:moveTo>
                  <a:lnTo>
                    <a:pt x="1199790" y="1623750"/>
                  </a:lnTo>
                  <a:lnTo>
                    <a:pt x="1199790" y="1566817"/>
                  </a:lnTo>
                  <a:lnTo>
                    <a:pt x="1191766" y="1566817"/>
                  </a:lnTo>
                  <a:close/>
                  <a:moveTo>
                    <a:pt x="1197062" y="1639589"/>
                  </a:moveTo>
                  <a:cubicBezTo>
                    <a:pt x="1172200" y="1639589"/>
                    <a:pt x="1152046" y="1619435"/>
                    <a:pt x="1152046" y="1594573"/>
                  </a:cubicBezTo>
                  <a:cubicBezTo>
                    <a:pt x="1152046" y="1569711"/>
                    <a:pt x="1172200" y="1549557"/>
                    <a:pt x="1197062" y="1549557"/>
                  </a:cubicBezTo>
                  <a:cubicBezTo>
                    <a:pt x="1221924" y="1549557"/>
                    <a:pt x="1242079" y="1569711"/>
                    <a:pt x="1242079" y="1594573"/>
                  </a:cubicBezTo>
                  <a:cubicBezTo>
                    <a:pt x="1242079" y="1619435"/>
                    <a:pt x="1221924" y="1639589"/>
                    <a:pt x="1197062" y="1639589"/>
                  </a:cubicBezTo>
                  <a:close/>
                  <a:moveTo>
                    <a:pt x="193380" y="1779536"/>
                  </a:moveTo>
                  <a:lnTo>
                    <a:pt x="236685" y="1779536"/>
                  </a:lnTo>
                  <a:lnTo>
                    <a:pt x="276969" y="1724146"/>
                  </a:lnTo>
                  <a:lnTo>
                    <a:pt x="276969" y="1571626"/>
                  </a:lnTo>
                  <a:lnTo>
                    <a:pt x="319696" y="1571626"/>
                  </a:lnTo>
                  <a:lnTo>
                    <a:pt x="319049" y="1726160"/>
                  </a:lnTo>
                  <a:lnTo>
                    <a:pt x="355305" y="1779536"/>
                  </a:lnTo>
                  <a:lnTo>
                    <a:pt x="398610" y="1779536"/>
                  </a:lnTo>
                  <a:lnTo>
                    <a:pt x="438894" y="1724146"/>
                  </a:lnTo>
                  <a:lnTo>
                    <a:pt x="438894" y="1571626"/>
                  </a:lnTo>
                  <a:lnTo>
                    <a:pt x="486384" y="1571626"/>
                  </a:lnTo>
                  <a:lnTo>
                    <a:pt x="485737" y="1726160"/>
                  </a:lnTo>
                  <a:lnTo>
                    <a:pt x="521993" y="1779536"/>
                  </a:lnTo>
                  <a:lnTo>
                    <a:pt x="565298" y="1779536"/>
                  </a:lnTo>
                  <a:lnTo>
                    <a:pt x="605582" y="1724146"/>
                  </a:lnTo>
                  <a:lnTo>
                    <a:pt x="605582" y="1571626"/>
                  </a:lnTo>
                  <a:lnTo>
                    <a:pt x="658122" y="1571626"/>
                  </a:lnTo>
                  <a:lnTo>
                    <a:pt x="657475" y="1726160"/>
                  </a:lnTo>
                  <a:lnTo>
                    <a:pt x="693731" y="1779536"/>
                  </a:lnTo>
                  <a:lnTo>
                    <a:pt x="737036" y="1779536"/>
                  </a:lnTo>
                  <a:lnTo>
                    <a:pt x="777320" y="1724146"/>
                  </a:lnTo>
                  <a:lnTo>
                    <a:pt x="777320" y="1571626"/>
                  </a:lnTo>
                  <a:lnTo>
                    <a:pt x="807081" y="1571626"/>
                  </a:lnTo>
                  <a:lnTo>
                    <a:pt x="807081" y="1473747"/>
                  </a:lnTo>
                  <a:lnTo>
                    <a:pt x="121281" y="1473747"/>
                  </a:lnTo>
                  <a:lnTo>
                    <a:pt x="121281" y="1571626"/>
                  </a:lnTo>
                  <a:lnTo>
                    <a:pt x="157771" y="1571626"/>
                  </a:lnTo>
                  <a:lnTo>
                    <a:pt x="157124" y="1726160"/>
                  </a:lnTo>
                  <a:close/>
                  <a:moveTo>
                    <a:pt x="715384" y="1822841"/>
                  </a:moveTo>
                  <a:lnTo>
                    <a:pt x="733542" y="1820924"/>
                  </a:lnTo>
                  <a:lnTo>
                    <a:pt x="739046" y="1818843"/>
                  </a:lnTo>
                  <a:lnTo>
                    <a:pt x="741065" y="1816294"/>
                  </a:lnTo>
                  <a:lnTo>
                    <a:pt x="741065" y="1790112"/>
                  </a:lnTo>
                  <a:lnTo>
                    <a:pt x="739046" y="1787563"/>
                  </a:lnTo>
                  <a:lnTo>
                    <a:pt x="733542" y="1785481"/>
                  </a:lnTo>
                  <a:cubicBezTo>
                    <a:pt x="728894" y="1784297"/>
                    <a:pt x="722474" y="1783564"/>
                    <a:pt x="715384" y="1783564"/>
                  </a:cubicBezTo>
                  <a:cubicBezTo>
                    <a:pt x="704748" y="1783564"/>
                    <a:pt x="695620" y="1785212"/>
                    <a:pt x="691721" y="1787563"/>
                  </a:cubicBezTo>
                  <a:cubicBezTo>
                    <a:pt x="690421" y="1788346"/>
                    <a:pt x="689703" y="1789207"/>
                    <a:pt x="689703" y="1790112"/>
                  </a:cubicBezTo>
                  <a:lnTo>
                    <a:pt x="689703" y="1816294"/>
                  </a:lnTo>
                  <a:cubicBezTo>
                    <a:pt x="689703" y="1818102"/>
                    <a:pt x="692578" y="1819739"/>
                    <a:pt x="697225" y="1820924"/>
                  </a:cubicBezTo>
                  <a:cubicBezTo>
                    <a:pt x="701873" y="1822109"/>
                    <a:pt x="708293" y="1822841"/>
                    <a:pt x="715384" y="1822841"/>
                  </a:cubicBezTo>
                  <a:close/>
                  <a:moveTo>
                    <a:pt x="543646" y="1822841"/>
                  </a:moveTo>
                  <a:lnTo>
                    <a:pt x="561804" y="1820924"/>
                  </a:lnTo>
                  <a:lnTo>
                    <a:pt x="567308" y="1818843"/>
                  </a:lnTo>
                  <a:lnTo>
                    <a:pt x="569327" y="1816294"/>
                  </a:lnTo>
                  <a:lnTo>
                    <a:pt x="569327" y="1790112"/>
                  </a:lnTo>
                  <a:lnTo>
                    <a:pt x="567308" y="1787563"/>
                  </a:lnTo>
                  <a:lnTo>
                    <a:pt x="561804" y="1785481"/>
                  </a:lnTo>
                  <a:cubicBezTo>
                    <a:pt x="557156" y="1784297"/>
                    <a:pt x="550736" y="1783564"/>
                    <a:pt x="543646" y="1783564"/>
                  </a:cubicBezTo>
                  <a:cubicBezTo>
                    <a:pt x="533010" y="1783564"/>
                    <a:pt x="523882" y="1785212"/>
                    <a:pt x="519983" y="1787563"/>
                  </a:cubicBezTo>
                  <a:cubicBezTo>
                    <a:pt x="518683" y="1788346"/>
                    <a:pt x="517965" y="1789207"/>
                    <a:pt x="517965" y="1790112"/>
                  </a:cubicBezTo>
                  <a:lnTo>
                    <a:pt x="517965" y="1816294"/>
                  </a:lnTo>
                  <a:cubicBezTo>
                    <a:pt x="517965" y="1818102"/>
                    <a:pt x="520840" y="1819739"/>
                    <a:pt x="525487" y="1820924"/>
                  </a:cubicBezTo>
                  <a:cubicBezTo>
                    <a:pt x="530135" y="1822109"/>
                    <a:pt x="536555" y="1822841"/>
                    <a:pt x="543646" y="1822841"/>
                  </a:cubicBezTo>
                  <a:close/>
                  <a:moveTo>
                    <a:pt x="376958" y="1822841"/>
                  </a:moveTo>
                  <a:lnTo>
                    <a:pt x="395116" y="1820924"/>
                  </a:lnTo>
                  <a:lnTo>
                    <a:pt x="400620" y="1818843"/>
                  </a:lnTo>
                  <a:lnTo>
                    <a:pt x="402639" y="1816294"/>
                  </a:lnTo>
                  <a:lnTo>
                    <a:pt x="402639" y="1790112"/>
                  </a:lnTo>
                  <a:lnTo>
                    <a:pt x="400620" y="1787563"/>
                  </a:lnTo>
                  <a:lnTo>
                    <a:pt x="395116" y="1785481"/>
                  </a:lnTo>
                  <a:cubicBezTo>
                    <a:pt x="390468" y="1784297"/>
                    <a:pt x="384048" y="1783564"/>
                    <a:pt x="376958" y="1783564"/>
                  </a:cubicBezTo>
                  <a:cubicBezTo>
                    <a:pt x="366322" y="1783564"/>
                    <a:pt x="357194" y="1785212"/>
                    <a:pt x="353295" y="1787563"/>
                  </a:cubicBezTo>
                  <a:cubicBezTo>
                    <a:pt x="351995" y="1788346"/>
                    <a:pt x="351277" y="1789207"/>
                    <a:pt x="351277" y="1790112"/>
                  </a:cubicBezTo>
                  <a:lnTo>
                    <a:pt x="351277" y="1816294"/>
                  </a:lnTo>
                  <a:cubicBezTo>
                    <a:pt x="351277" y="1818102"/>
                    <a:pt x="354152" y="1819739"/>
                    <a:pt x="358799" y="1820924"/>
                  </a:cubicBezTo>
                  <a:cubicBezTo>
                    <a:pt x="363447" y="1822109"/>
                    <a:pt x="369867" y="1822841"/>
                    <a:pt x="376958" y="1822841"/>
                  </a:cubicBezTo>
                  <a:close/>
                  <a:moveTo>
                    <a:pt x="215033" y="1822841"/>
                  </a:moveTo>
                  <a:lnTo>
                    <a:pt x="233191" y="1820924"/>
                  </a:lnTo>
                  <a:lnTo>
                    <a:pt x="238695" y="1818843"/>
                  </a:lnTo>
                  <a:lnTo>
                    <a:pt x="240714" y="1816294"/>
                  </a:lnTo>
                  <a:lnTo>
                    <a:pt x="240714" y="1790112"/>
                  </a:lnTo>
                  <a:lnTo>
                    <a:pt x="238695" y="1787563"/>
                  </a:lnTo>
                  <a:lnTo>
                    <a:pt x="233191" y="1785481"/>
                  </a:lnTo>
                  <a:cubicBezTo>
                    <a:pt x="228543" y="1784297"/>
                    <a:pt x="222123" y="1783564"/>
                    <a:pt x="215033" y="1783564"/>
                  </a:cubicBezTo>
                  <a:cubicBezTo>
                    <a:pt x="204397" y="1783564"/>
                    <a:pt x="195269" y="1785212"/>
                    <a:pt x="191370" y="1787563"/>
                  </a:cubicBezTo>
                  <a:cubicBezTo>
                    <a:pt x="190070" y="1788346"/>
                    <a:pt x="189352" y="1789207"/>
                    <a:pt x="189352" y="1790112"/>
                  </a:cubicBezTo>
                  <a:lnTo>
                    <a:pt x="189352" y="1816294"/>
                  </a:lnTo>
                  <a:cubicBezTo>
                    <a:pt x="189352" y="1818102"/>
                    <a:pt x="192227" y="1819739"/>
                    <a:pt x="196874" y="1820924"/>
                  </a:cubicBezTo>
                  <a:cubicBezTo>
                    <a:pt x="201522" y="1822109"/>
                    <a:pt x="207942" y="1822841"/>
                    <a:pt x="215033" y="1822841"/>
                  </a:cubicBezTo>
                  <a:close/>
                  <a:moveTo>
                    <a:pt x="986109" y="1830956"/>
                  </a:moveTo>
                  <a:lnTo>
                    <a:pt x="986109" y="1782631"/>
                  </a:lnTo>
                  <a:lnTo>
                    <a:pt x="1102789" y="1782631"/>
                  </a:lnTo>
                  <a:lnTo>
                    <a:pt x="1102789" y="1830956"/>
                  </a:lnTo>
                  <a:close/>
                  <a:moveTo>
                    <a:pt x="486503" y="1896847"/>
                  </a:moveTo>
                  <a:cubicBezTo>
                    <a:pt x="486155" y="1896558"/>
                    <a:pt x="486146" y="1896249"/>
                    <a:pt x="486146" y="1895937"/>
                  </a:cubicBezTo>
                  <a:lnTo>
                    <a:pt x="486511" y="1895007"/>
                  </a:lnTo>
                  <a:close/>
                  <a:moveTo>
                    <a:pt x="319810" y="1898084"/>
                  </a:moveTo>
                  <a:cubicBezTo>
                    <a:pt x="319020" y="1897449"/>
                    <a:pt x="318967" y="1896699"/>
                    <a:pt x="318967" y="1895937"/>
                  </a:cubicBezTo>
                  <a:lnTo>
                    <a:pt x="319828" y="1893743"/>
                  </a:lnTo>
                  <a:close/>
                  <a:moveTo>
                    <a:pt x="157881" y="1899022"/>
                  </a:moveTo>
                  <a:cubicBezTo>
                    <a:pt x="156786" y="1898152"/>
                    <a:pt x="156670" y="1897059"/>
                    <a:pt x="156670" y="1895937"/>
                  </a:cubicBezTo>
                  <a:lnTo>
                    <a:pt x="157907" y="1892784"/>
                  </a:lnTo>
                  <a:close/>
                  <a:moveTo>
                    <a:pt x="658227" y="1900174"/>
                  </a:moveTo>
                  <a:cubicBezTo>
                    <a:pt x="656794" y="1899041"/>
                    <a:pt x="656564" y="1897517"/>
                    <a:pt x="656564" y="1895937"/>
                  </a:cubicBezTo>
                  <a:lnTo>
                    <a:pt x="658263" y="1891608"/>
                  </a:lnTo>
                  <a:close/>
                  <a:moveTo>
                    <a:pt x="967231" y="1907087"/>
                  </a:moveTo>
                  <a:lnTo>
                    <a:pt x="1121668" y="1907087"/>
                  </a:lnTo>
                  <a:cubicBezTo>
                    <a:pt x="1127283" y="1907087"/>
                    <a:pt x="1131834" y="1902535"/>
                    <a:pt x="1131834" y="1896920"/>
                  </a:cubicBezTo>
                  <a:lnTo>
                    <a:pt x="1131834" y="1764992"/>
                  </a:lnTo>
                  <a:cubicBezTo>
                    <a:pt x="1131834" y="1759378"/>
                    <a:pt x="1127283" y="1754826"/>
                    <a:pt x="1121668" y="1754826"/>
                  </a:cubicBezTo>
                  <a:lnTo>
                    <a:pt x="967231" y="1754826"/>
                  </a:lnTo>
                  <a:cubicBezTo>
                    <a:pt x="961616" y="1754826"/>
                    <a:pt x="957065" y="1759378"/>
                    <a:pt x="957065" y="1764992"/>
                  </a:cubicBezTo>
                  <a:lnTo>
                    <a:pt x="957065" y="1896920"/>
                  </a:lnTo>
                  <a:cubicBezTo>
                    <a:pt x="957065" y="1902535"/>
                    <a:pt x="961616" y="1907087"/>
                    <a:pt x="967231" y="1907087"/>
                  </a:cubicBezTo>
                  <a:close/>
                  <a:moveTo>
                    <a:pt x="970657" y="1920328"/>
                  </a:moveTo>
                  <a:cubicBezTo>
                    <a:pt x="954570" y="1920328"/>
                    <a:pt x="941528" y="1907287"/>
                    <a:pt x="941528" y="1891200"/>
                  </a:cubicBezTo>
                  <a:lnTo>
                    <a:pt x="941528" y="1774688"/>
                  </a:lnTo>
                  <a:cubicBezTo>
                    <a:pt x="941528" y="1758600"/>
                    <a:pt x="954570" y="1745559"/>
                    <a:pt x="970657" y="1745559"/>
                  </a:cubicBezTo>
                  <a:lnTo>
                    <a:pt x="1114973" y="1745559"/>
                  </a:lnTo>
                  <a:cubicBezTo>
                    <a:pt x="1131061" y="1745559"/>
                    <a:pt x="1144102" y="1758600"/>
                    <a:pt x="1144102" y="1774688"/>
                  </a:cubicBezTo>
                  <a:lnTo>
                    <a:pt x="1144102" y="1891200"/>
                  </a:lnTo>
                  <a:cubicBezTo>
                    <a:pt x="1144102" y="1907287"/>
                    <a:pt x="1131061" y="1920328"/>
                    <a:pt x="1114973" y="1920328"/>
                  </a:cubicBezTo>
                  <a:close/>
                  <a:moveTo>
                    <a:pt x="1109480" y="1998069"/>
                  </a:moveTo>
                  <a:cubicBezTo>
                    <a:pt x="1115019" y="1998069"/>
                    <a:pt x="1119510" y="1993578"/>
                    <a:pt x="1119510" y="1988039"/>
                  </a:cubicBezTo>
                  <a:cubicBezTo>
                    <a:pt x="1119510" y="1982500"/>
                    <a:pt x="1115019" y="1978010"/>
                    <a:pt x="1109480" y="1978010"/>
                  </a:cubicBezTo>
                  <a:cubicBezTo>
                    <a:pt x="1103941" y="1978010"/>
                    <a:pt x="1099451" y="1982500"/>
                    <a:pt x="1099451" y="1988039"/>
                  </a:cubicBezTo>
                  <a:cubicBezTo>
                    <a:pt x="1099451" y="1993578"/>
                    <a:pt x="1103941" y="1998069"/>
                    <a:pt x="1109480" y="1998069"/>
                  </a:cubicBezTo>
                  <a:close/>
                  <a:moveTo>
                    <a:pt x="1064099" y="1998069"/>
                  </a:moveTo>
                  <a:cubicBezTo>
                    <a:pt x="1069638" y="1998069"/>
                    <a:pt x="1074128" y="1993578"/>
                    <a:pt x="1074128" y="1988039"/>
                  </a:cubicBezTo>
                  <a:cubicBezTo>
                    <a:pt x="1074128" y="1982500"/>
                    <a:pt x="1069638" y="1978010"/>
                    <a:pt x="1064099" y="1978010"/>
                  </a:cubicBezTo>
                  <a:cubicBezTo>
                    <a:pt x="1058560" y="1978010"/>
                    <a:pt x="1054069" y="1982500"/>
                    <a:pt x="1054069" y="1988039"/>
                  </a:cubicBezTo>
                  <a:cubicBezTo>
                    <a:pt x="1054069" y="1993578"/>
                    <a:pt x="1058560" y="1998069"/>
                    <a:pt x="1064099" y="1998069"/>
                  </a:cubicBezTo>
                  <a:close/>
                  <a:moveTo>
                    <a:pt x="1015110" y="1998069"/>
                  </a:moveTo>
                  <a:cubicBezTo>
                    <a:pt x="1020649" y="1998069"/>
                    <a:pt x="1025139" y="1993578"/>
                    <a:pt x="1025139" y="1988039"/>
                  </a:cubicBezTo>
                  <a:cubicBezTo>
                    <a:pt x="1025139" y="1982500"/>
                    <a:pt x="1020649" y="1978010"/>
                    <a:pt x="1015110" y="1978010"/>
                  </a:cubicBezTo>
                  <a:cubicBezTo>
                    <a:pt x="1009571" y="1978010"/>
                    <a:pt x="1005081" y="1982500"/>
                    <a:pt x="1005081" y="1988039"/>
                  </a:cubicBezTo>
                  <a:cubicBezTo>
                    <a:pt x="1005081" y="1993578"/>
                    <a:pt x="1009571" y="1998069"/>
                    <a:pt x="1015110" y="1998069"/>
                  </a:cubicBezTo>
                  <a:close/>
                  <a:moveTo>
                    <a:pt x="972742" y="1998069"/>
                  </a:moveTo>
                  <a:cubicBezTo>
                    <a:pt x="978281" y="1998069"/>
                    <a:pt x="982771" y="1993578"/>
                    <a:pt x="982771" y="1988039"/>
                  </a:cubicBezTo>
                  <a:cubicBezTo>
                    <a:pt x="982771" y="1982500"/>
                    <a:pt x="978281" y="1978010"/>
                    <a:pt x="972742" y="1978010"/>
                  </a:cubicBezTo>
                  <a:cubicBezTo>
                    <a:pt x="967203" y="1978010"/>
                    <a:pt x="962712" y="1982500"/>
                    <a:pt x="962712" y="1988039"/>
                  </a:cubicBezTo>
                  <a:cubicBezTo>
                    <a:pt x="962712" y="1993578"/>
                    <a:pt x="967203" y="1998069"/>
                    <a:pt x="972742" y="1998069"/>
                  </a:cubicBezTo>
                  <a:close/>
                  <a:moveTo>
                    <a:pt x="954327" y="2039489"/>
                  </a:moveTo>
                  <a:cubicBezTo>
                    <a:pt x="947259" y="2039489"/>
                    <a:pt x="941528" y="2033759"/>
                    <a:pt x="941528" y="2026690"/>
                  </a:cubicBezTo>
                  <a:lnTo>
                    <a:pt x="941528" y="1975495"/>
                  </a:lnTo>
                  <a:cubicBezTo>
                    <a:pt x="941528" y="1968426"/>
                    <a:pt x="947259" y="1962696"/>
                    <a:pt x="954327" y="1962696"/>
                  </a:cubicBezTo>
                  <a:lnTo>
                    <a:pt x="1131303" y="1962696"/>
                  </a:lnTo>
                  <a:cubicBezTo>
                    <a:pt x="1138372" y="1962696"/>
                    <a:pt x="1144102" y="1968426"/>
                    <a:pt x="1144102" y="1975495"/>
                  </a:cubicBezTo>
                  <a:lnTo>
                    <a:pt x="1144102" y="2026690"/>
                  </a:lnTo>
                  <a:cubicBezTo>
                    <a:pt x="1144102" y="2033759"/>
                    <a:pt x="1138372" y="2039489"/>
                    <a:pt x="1131303" y="2039489"/>
                  </a:cubicBezTo>
                  <a:close/>
                  <a:moveTo>
                    <a:pt x="921012" y="2072589"/>
                  </a:moveTo>
                  <a:lnTo>
                    <a:pt x="1276369" y="2072589"/>
                  </a:lnTo>
                  <a:cubicBezTo>
                    <a:pt x="1285949" y="2072589"/>
                    <a:pt x="1293715" y="2064823"/>
                    <a:pt x="1293715" y="2055243"/>
                  </a:cubicBezTo>
                  <a:lnTo>
                    <a:pt x="1293715" y="1533850"/>
                  </a:lnTo>
                  <a:cubicBezTo>
                    <a:pt x="1293715" y="1524271"/>
                    <a:pt x="1285949" y="1516505"/>
                    <a:pt x="1276369" y="1516505"/>
                  </a:cubicBezTo>
                  <a:lnTo>
                    <a:pt x="921012" y="1516505"/>
                  </a:lnTo>
                  <a:cubicBezTo>
                    <a:pt x="911432" y="1516505"/>
                    <a:pt x="903666" y="1524271"/>
                    <a:pt x="903666" y="1533850"/>
                  </a:cubicBezTo>
                  <a:lnTo>
                    <a:pt x="903666" y="2055243"/>
                  </a:lnTo>
                  <a:cubicBezTo>
                    <a:pt x="903666" y="2064823"/>
                    <a:pt x="911432" y="2072589"/>
                    <a:pt x="921012" y="2072589"/>
                  </a:cubicBezTo>
                  <a:close/>
                  <a:moveTo>
                    <a:pt x="902336" y="2084495"/>
                  </a:moveTo>
                  <a:cubicBezTo>
                    <a:pt x="893786" y="2084495"/>
                    <a:pt x="886855" y="2077564"/>
                    <a:pt x="886855" y="2069014"/>
                  </a:cubicBezTo>
                  <a:lnTo>
                    <a:pt x="886855" y="1516570"/>
                  </a:lnTo>
                  <a:cubicBezTo>
                    <a:pt x="886855" y="1508020"/>
                    <a:pt x="893786" y="1501089"/>
                    <a:pt x="902336" y="1501089"/>
                  </a:cubicBezTo>
                  <a:lnTo>
                    <a:pt x="1292855" y="1501089"/>
                  </a:lnTo>
                  <a:cubicBezTo>
                    <a:pt x="1301405" y="1501089"/>
                    <a:pt x="1308336" y="1508020"/>
                    <a:pt x="1308336" y="1516570"/>
                  </a:cubicBezTo>
                  <a:lnTo>
                    <a:pt x="1308336" y="2069014"/>
                  </a:lnTo>
                  <a:cubicBezTo>
                    <a:pt x="1308336" y="2077564"/>
                    <a:pt x="1301405" y="2084495"/>
                    <a:pt x="1292855" y="2084495"/>
                  </a:cubicBezTo>
                  <a:close/>
                  <a:moveTo>
                    <a:pt x="193380" y="2133342"/>
                  </a:moveTo>
                  <a:lnTo>
                    <a:pt x="236685" y="2133342"/>
                  </a:lnTo>
                  <a:lnTo>
                    <a:pt x="276969" y="2077952"/>
                  </a:lnTo>
                  <a:lnTo>
                    <a:pt x="276969" y="1937148"/>
                  </a:lnTo>
                  <a:lnTo>
                    <a:pt x="319647" y="1937148"/>
                  </a:lnTo>
                  <a:lnTo>
                    <a:pt x="319049" y="2079966"/>
                  </a:lnTo>
                  <a:lnTo>
                    <a:pt x="355305" y="2133342"/>
                  </a:lnTo>
                  <a:lnTo>
                    <a:pt x="398610" y="2133342"/>
                  </a:lnTo>
                  <a:lnTo>
                    <a:pt x="438894" y="2077952"/>
                  </a:lnTo>
                  <a:lnTo>
                    <a:pt x="438894" y="1937148"/>
                  </a:lnTo>
                  <a:lnTo>
                    <a:pt x="486335" y="1937148"/>
                  </a:lnTo>
                  <a:lnTo>
                    <a:pt x="485737" y="2079966"/>
                  </a:lnTo>
                  <a:lnTo>
                    <a:pt x="521993" y="2133342"/>
                  </a:lnTo>
                  <a:lnTo>
                    <a:pt x="565298" y="2133342"/>
                  </a:lnTo>
                  <a:lnTo>
                    <a:pt x="605582" y="2077952"/>
                  </a:lnTo>
                  <a:lnTo>
                    <a:pt x="605582" y="1937148"/>
                  </a:lnTo>
                  <a:lnTo>
                    <a:pt x="658072" y="1937148"/>
                  </a:lnTo>
                  <a:lnTo>
                    <a:pt x="657475" y="2079966"/>
                  </a:lnTo>
                  <a:lnTo>
                    <a:pt x="693731" y="2133342"/>
                  </a:lnTo>
                  <a:lnTo>
                    <a:pt x="737036" y="2133342"/>
                  </a:lnTo>
                  <a:lnTo>
                    <a:pt x="777320" y="2077952"/>
                  </a:lnTo>
                  <a:lnTo>
                    <a:pt x="777320" y="1937148"/>
                  </a:lnTo>
                  <a:lnTo>
                    <a:pt x="807081" y="1937148"/>
                  </a:lnTo>
                  <a:lnTo>
                    <a:pt x="807081" y="1839269"/>
                  </a:lnTo>
                  <a:lnTo>
                    <a:pt x="777320" y="1839269"/>
                  </a:lnTo>
                  <a:lnTo>
                    <a:pt x="658482" y="1839269"/>
                  </a:lnTo>
                  <a:lnTo>
                    <a:pt x="605582" y="1839269"/>
                  </a:lnTo>
                  <a:lnTo>
                    <a:pt x="486744" y="1839269"/>
                  </a:lnTo>
                  <a:lnTo>
                    <a:pt x="438894" y="1839269"/>
                  </a:lnTo>
                  <a:lnTo>
                    <a:pt x="320056" y="1839269"/>
                  </a:lnTo>
                  <a:lnTo>
                    <a:pt x="276969" y="1839269"/>
                  </a:lnTo>
                  <a:lnTo>
                    <a:pt x="158131" y="1839269"/>
                  </a:lnTo>
                  <a:lnTo>
                    <a:pt x="121281" y="1839269"/>
                  </a:lnTo>
                  <a:lnTo>
                    <a:pt x="121281" y="1937148"/>
                  </a:lnTo>
                  <a:lnTo>
                    <a:pt x="157721" y="1937148"/>
                  </a:lnTo>
                  <a:lnTo>
                    <a:pt x="157124" y="2079966"/>
                  </a:lnTo>
                  <a:close/>
                  <a:moveTo>
                    <a:pt x="715384" y="2176647"/>
                  </a:moveTo>
                  <a:lnTo>
                    <a:pt x="733542" y="2174730"/>
                  </a:lnTo>
                  <a:lnTo>
                    <a:pt x="739046" y="2172649"/>
                  </a:lnTo>
                  <a:lnTo>
                    <a:pt x="741065" y="2170100"/>
                  </a:lnTo>
                  <a:lnTo>
                    <a:pt x="741065" y="2143918"/>
                  </a:lnTo>
                  <a:lnTo>
                    <a:pt x="739046" y="2141369"/>
                  </a:lnTo>
                  <a:lnTo>
                    <a:pt x="733542" y="2139287"/>
                  </a:lnTo>
                  <a:cubicBezTo>
                    <a:pt x="728894" y="2138103"/>
                    <a:pt x="722474" y="2137370"/>
                    <a:pt x="715384" y="2137370"/>
                  </a:cubicBezTo>
                  <a:cubicBezTo>
                    <a:pt x="704748" y="2137370"/>
                    <a:pt x="695620" y="2139018"/>
                    <a:pt x="691721" y="2141369"/>
                  </a:cubicBezTo>
                  <a:cubicBezTo>
                    <a:pt x="690421" y="2142152"/>
                    <a:pt x="689703" y="2143013"/>
                    <a:pt x="689703" y="2143918"/>
                  </a:cubicBezTo>
                  <a:lnTo>
                    <a:pt x="689703" y="2170100"/>
                  </a:lnTo>
                  <a:cubicBezTo>
                    <a:pt x="689703" y="2171908"/>
                    <a:pt x="692578" y="2173545"/>
                    <a:pt x="697225" y="2174730"/>
                  </a:cubicBezTo>
                  <a:cubicBezTo>
                    <a:pt x="701873" y="2175915"/>
                    <a:pt x="708293" y="2176647"/>
                    <a:pt x="715384" y="2176647"/>
                  </a:cubicBezTo>
                  <a:close/>
                  <a:moveTo>
                    <a:pt x="543646" y="2176647"/>
                  </a:moveTo>
                  <a:lnTo>
                    <a:pt x="561804" y="2174730"/>
                  </a:lnTo>
                  <a:lnTo>
                    <a:pt x="567308" y="2172649"/>
                  </a:lnTo>
                  <a:lnTo>
                    <a:pt x="569327" y="2170100"/>
                  </a:lnTo>
                  <a:lnTo>
                    <a:pt x="569327" y="2143918"/>
                  </a:lnTo>
                  <a:lnTo>
                    <a:pt x="567308" y="2141369"/>
                  </a:lnTo>
                  <a:lnTo>
                    <a:pt x="561804" y="2139287"/>
                  </a:lnTo>
                  <a:cubicBezTo>
                    <a:pt x="557156" y="2138103"/>
                    <a:pt x="550736" y="2137370"/>
                    <a:pt x="543646" y="2137370"/>
                  </a:cubicBezTo>
                  <a:cubicBezTo>
                    <a:pt x="533010" y="2137370"/>
                    <a:pt x="523882" y="2139018"/>
                    <a:pt x="519983" y="2141369"/>
                  </a:cubicBezTo>
                  <a:cubicBezTo>
                    <a:pt x="518683" y="2142152"/>
                    <a:pt x="517965" y="2143013"/>
                    <a:pt x="517965" y="2143918"/>
                  </a:cubicBezTo>
                  <a:lnTo>
                    <a:pt x="517965" y="2170100"/>
                  </a:lnTo>
                  <a:cubicBezTo>
                    <a:pt x="517965" y="2171908"/>
                    <a:pt x="520840" y="2173545"/>
                    <a:pt x="525487" y="2174730"/>
                  </a:cubicBezTo>
                  <a:cubicBezTo>
                    <a:pt x="530135" y="2175915"/>
                    <a:pt x="536555" y="2176647"/>
                    <a:pt x="543646" y="2176647"/>
                  </a:cubicBezTo>
                  <a:close/>
                  <a:moveTo>
                    <a:pt x="376958" y="2176647"/>
                  </a:moveTo>
                  <a:lnTo>
                    <a:pt x="395116" y="2174730"/>
                  </a:lnTo>
                  <a:lnTo>
                    <a:pt x="400620" y="2172649"/>
                  </a:lnTo>
                  <a:lnTo>
                    <a:pt x="402639" y="2170100"/>
                  </a:lnTo>
                  <a:lnTo>
                    <a:pt x="402639" y="2143918"/>
                  </a:lnTo>
                  <a:lnTo>
                    <a:pt x="400620" y="2141369"/>
                  </a:lnTo>
                  <a:lnTo>
                    <a:pt x="395116" y="2139287"/>
                  </a:lnTo>
                  <a:cubicBezTo>
                    <a:pt x="390468" y="2138103"/>
                    <a:pt x="384048" y="2137370"/>
                    <a:pt x="376958" y="2137370"/>
                  </a:cubicBezTo>
                  <a:cubicBezTo>
                    <a:pt x="366322" y="2137370"/>
                    <a:pt x="357194" y="2139018"/>
                    <a:pt x="353295" y="2141369"/>
                  </a:cubicBezTo>
                  <a:cubicBezTo>
                    <a:pt x="351995" y="2142152"/>
                    <a:pt x="351277" y="2143013"/>
                    <a:pt x="351277" y="2143918"/>
                  </a:cubicBezTo>
                  <a:lnTo>
                    <a:pt x="351277" y="2170100"/>
                  </a:lnTo>
                  <a:cubicBezTo>
                    <a:pt x="351277" y="2171908"/>
                    <a:pt x="354152" y="2173545"/>
                    <a:pt x="358799" y="2174730"/>
                  </a:cubicBezTo>
                  <a:cubicBezTo>
                    <a:pt x="363447" y="2175915"/>
                    <a:pt x="369867" y="2176647"/>
                    <a:pt x="376958" y="2176647"/>
                  </a:cubicBezTo>
                  <a:close/>
                  <a:moveTo>
                    <a:pt x="215033" y="2176647"/>
                  </a:moveTo>
                  <a:lnTo>
                    <a:pt x="233191" y="2174730"/>
                  </a:lnTo>
                  <a:lnTo>
                    <a:pt x="238695" y="2172649"/>
                  </a:lnTo>
                  <a:lnTo>
                    <a:pt x="240714" y="2170100"/>
                  </a:lnTo>
                  <a:lnTo>
                    <a:pt x="240714" y="2143918"/>
                  </a:lnTo>
                  <a:lnTo>
                    <a:pt x="238695" y="2141369"/>
                  </a:lnTo>
                  <a:lnTo>
                    <a:pt x="233191" y="2139287"/>
                  </a:lnTo>
                  <a:cubicBezTo>
                    <a:pt x="228543" y="2138103"/>
                    <a:pt x="222123" y="2137370"/>
                    <a:pt x="215033" y="2137370"/>
                  </a:cubicBezTo>
                  <a:cubicBezTo>
                    <a:pt x="204397" y="2137370"/>
                    <a:pt x="195269" y="2139018"/>
                    <a:pt x="191370" y="2141369"/>
                  </a:cubicBezTo>
                  <a:cubicBezTo>
                    <a:pt x="190070" y="2142152"/>
                    <a:pt x="189352" y="2143013"/>
                    <a:pt x="189352" y="2143918"/>
                  </a:cubicBezTo>
                  <a:lnTo>
                    <a:pt x="189352" y="2170100"/>
                  </a:lnTo>
                  <a:cubicBezTo>
                    <a:pt x="189352" y="2171908"/>
                    <a:pt x="192227" y="2173545"/>
                    <a:pt x="196874" y="2174730"/>
                  </a:cubicBezTo>
                  <a:cubicBezTo>
                    <a:pt x="201522" y="2175915"/>
                    <a:pt x="207942" y="2176647"/>
                    <a:pt x="215033" y="2176647"/>
                  </a:cubicBezTo>
                  <a:close/>
                  <a:moveTo>
                    <a:pt x="193380" y="2523867"/>
                  </a:moveTo>
                  <a:lnTo>
                    <a:pt x="236685" y="2523867"/>
                  </a:lnTo>
                  <a:lnTo>
                    <a:pt x="276969" y="2468477"/>
                  </a:lnTo>
                  <a:lnTo>
                    <a:pt x="276969" y="2311314"/>
                  </a:lnTo>
                  <a:lnTo>
                    <a:pt x="319938" y="2311314"/>
                  </a:lnTo>
                  <a:lnTo>
                    <a:pt x="319272" y="2470491"/>
                  </a:lnTo>
                  <a:lnTo>
                    <a:pt x="355528" y="2523867"/>
                  </a:lnTo>
                  <a:lnTo>
                    <a:pt x="398833" y="2523867"/>
                  </a:lnTo>
                  <a:lnTo>
                    <a:pt x="439117" y="2468477"/>
                  </a:lnTo>
                  <a:lnTo>
                    <a:pt x="439117" y="2311314"/>
                  </a:lnTo>
                  <a:lnTo>
                    <a:pt x="482085" y="2311314"/>
                  </a:lnTo>
                  <a:lnTo>
                    <a:pt x="481419" y="2470491"/>
                  </a:lnTo>
                  <a:lnTo>
                    <a:pt x="517675" y="2523867"/>
                  </a:lnTo>
                  <a:lnTo>
                    <a:pt x="560980" y="2523867"/>
                  </a:lnTo>
                  <a:lnTo>
                    <a:pt x="601264" y="2468477"/>
                  </a:lnTo>
                  <a:lnTo>
                    <a:pt x="601264" y="2311314"/>
                  </a:lnTo>
                  <a:lnTo>
                    <a:pt x="644232" y="2311314"/>
                  </a:lnTo>
                  <a:lnTo>
                    <a:pt x="643566" y="2470491"/>
                  </a:lnTo>
                  <a:lnTo>
                    <a:pt x="679822" y="2523867"/>
                  </a:lnTo>
                  <a:lnTo>
                    <a:pt x="723127" y="2523867"/>
                  </a:lnTo>
                  <a:lnTo>
                    <a:pt x="763411" y="2468477"/>
                  </a:lnTo>
                  <a:lnTo>
                    <a:pt x="763411" y="2311314"/>
                  </a:lnTo>
                  <a:lnTo>
                    <a:pt x="806379" y="2311314"/>
                  </a:lnTo>
                  <a:lnTo>
                    <a:pt x="805713" y="2470491"/>
                  </a:lnTo>
                  <a:lnTo>
                    <a:pt x="841969" y="2523867"/>
                  </a:lnTo>
                  <a:lnTo>
                    <a:pt x="885274" y="2523867"/>
                  </a:lnTo>
                  <a:lnTo>
                    <a:pt x="925558" y="2468477"/>
                  </a:lnTo>
                  <a:lnTo>
                    <a:pt x="925558" y="2311314"/>
                  </a:lnTo>
                  <a:lnTo>
                    <a:pt x="968527" y="2311314"/>
                  </a:lnTo>
                  <a:lnTo>
                    <a:pt x="967861" y="2470491"/>
                  </a:lnTo>
                  <a:lnTo>
                    <a:pt x="1004117" y="2523867"/>
                  </a:lnTo>
                  <a:lnTo>
                    <a:pt x="1047422" y="2523867"/>
                  </a:lnTo>
                  <a:lnTo>
                    <a:pt x="1087706" y="2468477"/>
                  </a:lnTo>
                  <a:lnTo>
                    <a:pt x="1087706" y="2311314"/>
                  </a:lnTo>
                  <a:lnTo>
                    <a:pt x="1130675" y="2311314"/>
                  </a:lnTo>
                  <a:lnTo>
                    <a:pt x="1130009" y="2470491"/>
                  </a:lnTo>
                  <a:lnTo>
                    <a:pt x="1166265" y="2523867"/>
                  </a:lnTo>
                  <a:lnTo>
                    <a:pt x="1209570" y="2523867"/>
                  </a:lnTo>
                  <a:lnTo>
                    <a:pt x="1249854" y="2468477"/>
                  </a:lnTo>
                  <a:lnTo>
                    <a:pt x="1249854" y="2311314"/>
                  </a:lnTo>
                  <a:lnTo>
                    <a:pt x="1273424" y="2311314"/>
                  </a:lnTo>
                  <a:lnTo>
                    <a:pt x="1273424" y="2229586"/>
                  </a:lnTo>
                  <a:lnTo>
                    <a:pt x="121280" y="2229586"/>
                  </a:lnTo>
                  <a:lnTo>
                    <a:pt x="121280" y="2311314"/>
                  </a:lnTo>
                  <a:lnTo>
                    <a:pt x="157790" y="2311314"/>
                  </a:lnTo>
                  <a:lnTo>
                    <a:pt x="157124" y="2470491"/>
                  </a:lnTo>
                  <a:close/>
                  <a:moveTo>
                    <a:pt x="1187918" y="2567172"/>
                  </a:moveTo>
                  <a:lnTo>
                    <a:pt x="1206076" y="2565255"/>
                  </a:lnTo>
                  <a:lnTo>
                    <a:pt x="1211580" y="2563174"/>
                  </a:lnTo>
                  <a:lnTo>
                    <a:pt x="1213599" y="2560625"/>
                  </a:lnTo>
                  <a:lnTo>
                    <a:pt x="1213599" y="2534442"/>
                  </a:lnTo>
                  <a:lnTo>
                    <a:pt x="1211580" y="2531893"/>
                  </a:lnTo>
                  <a:lnTo>
                    <a:pt x="1206076" y="2529812"/>
                  </a:lnTo>
                  <a:cubicBezTo>
                    <a:pt x="1201428" y="2528628"/>
                    <a:pt x="1195008" y="2527895"/>
                    <a:pt x="1187918" y="2527895"/>
                  </a:cubicBezTo>
                  <a:cubicBezTo>
                    <a:pt x="1177282" y="2527895"/>
                    <a:pt x="1168154" y="2529543"/>
                    <a:pt x="1164255" y="2531893"/>
                  </a:cubicBezTo>
                  <a:cubicBezTo>
                    <a:pt x="1162955" y="2532677"/>
                    <a:pt x="1162237" y="2533538"/>
                    <a:pt x="1162237" y="2534442"/>
                  </a:cubicBezTo>
                  <a:lnTo>
                    <a:pt x="1162237" y="2560625"/>
                  </a:lnTo>
                  <a:cubicBezTo>
                    <a:pt x="1162237" y="2562433"/>
                    <a:pt x="1165112" y="2564070"/>
                    <a:pt x="1169759" y="2565255"/>
                  </a:cubicBezTo>
                  <a:cubicBezTo>
                    <a:pt x="1174407" y="2566440"/>
                    <a:pt x="1180827" y="2567172"/>
                    <a:pt x="1187918" y="2567172"/>
                  </a:cubicBezTo>
                  <a:close/>
                  <a:moveTo>
                    <a:pt x="1025770" y="2567172"/>
                  </a:moveTo>
                  <a:lnTo>
                    <a:pt x="1043928" y="2565255"/>
                  </a:lnTo>
                  <a:lnTo>
                    <a:pt x="1049432" y="2563174"/>
                  </a:lnTo>
                  <a:lnTo>
                    <a:pt x="1051451" y="2560625"/>
                  </a:lnTo>
                  <a:lnTo>
                    <a:pt x="1051451" y="2534442"/>
                  </a:lnTo>
                  <a:lnTo>
                    <a:pt x="1049432" y="2531893"/>
                  </a:lnTo>
                  <a:lnTo>
                    <a:pt x="1043928" y="2529812"/>
                  </a:lnTo>
                  <a:cubicBezTo>
                    <a:pt x="1039280" y="2528628"/>
                    <a:pt x="1032860" y="2527895"/>
                    <a:pt x="1025770" y="2527895"/>
                  </a:cubicBezTo>
                  <a:cubicBezTo>
                    <a:pt x="1015134" y="2527895"/>
                    <a:pt x="1006006" y="2529543"/>
                    <a:pt x="1002107" y="2531893"/>
                  </a:cubicBezTo>
                  <a:cubicBezTo>
                    <a:pt x="1000807" y="2532677"/>
                    <a:pt x="1000089" y="2533538"/>
                    <a:pt x="1000089" y="2534442"/>
                  </a:cubicBezTo>
                  <a:lnTo>
                    <a:pt x="1000089" y="2560625"/>
                  </a:lnTo>
                  <a:cubicBezTo>
                    <a:pt x="1000089" y="2562433"/>
                    <a:pt x="1002964" y="2564070"/>
                    <a:pt x="1007611" y="2565255"/>
                  </a:cubicBezTo>
                  <a:cubicBezTo>
                    <a:pt x="1012259" y="2566440"/>
                    <a:pt x="1018679" y="2567172"/>
                    <a:pt x="1025770" y="2567172"/>
                  </a:cubicBezTo>
                  <a:close/>
                  <a:moveTo>
                    <a:pt x="863622" y="2567172"/>
                  </a:moveTo>
                  <a:lnTo>
                    <a:pt x="881780" y="2565255"/>
                  </a:lnTo>
                  <a:lnTo>
                    <a:pt x="887284" y="2563174"/>
                  </a:lnTo>
                  <a:lnTo>
                    <a:pt x="889303" y="2560625"/>
                  </a:lnTo>
                  <a:lnTo>
                    <a:pt x="889303" y="2534442"/>
                  </a:lnTo>
                  <a:lnTo>
                    <a:pt x="887284" y="2531893"/>
                  </a:lnTo>
                  <a:lnTo>
                    <a:pt x="881780" y="2529812"/>
                  </a:lnTo>
                  <a:cubicBezTo>
                    <a:pt x="877132" y="2528628"/>
                    <a:pt x="870712" y="2527895"/>
                    <a:pt x="863622" y="2527895"/>
                  </a:cubicBezTo>
                  <a:cubicBezTo>
                    <a:pt x="852986" y="2527895"/>
                    <a:pt x="843858" y="2529543"/>
                    <a:pt x="839959" y="2531893"/>
                  </a:cubicBezTo>
                  <a:cubicBezTo>
                    <a:pt x="838659" y="2532677"/>
                    <a:pt x="837941" y="2533538"/>
                    <a:pt x="837941" y="2534442"/>
                  </a:cubicBezTo>
                  <a:lnTo>
                    <a:pt x="837941" y="2560625"/>
                  </a:lnTo>
                  <a:cubicBezTo>
                    <a:pt x="837941" y="2562433"/>
                    <a:pt x="840816" y="2564070"/>
                    <a:pt x="845463" y="2565255"/>
                  </a:cubicBezTo>
                  <a:cubicBezTo>
                    <a:pt x="850111" y="2566440"/>
                    <a:pt x="856531" y="2567172"/>
                    <a:pt x="863622" y="2567172"/>
                  </a:cubicBezTo>
                  <a:close/>
                  <a:moveTo>
                    <a:pt x="701475" y="2567172"/>
                  </a:moveTo>
                  <a:lnTo>
                    <a:pt x="719633" y="2565255"/>
                  </a:lnTo>
                  <a:lnTo>
                    <a:pt x="725137" y="2563174"/>
                  </a:lnTo>
                  <a:lnTo>
                    <a:pt x="727156" y="2560625"/>
                  </a:lnTo>
                  <a:lnTo>
                    <a:pt x="727156" y="2534442"/>
                  </a:lnTo>
                  <a:lnTo>
                    <a:pt x="725137" y="2531893"/>
                  </a:lnTo>
                  <a:lnTo>
                    <a:pt x="719633" y="2529812"/>
                  </a:lnTo>
                  <a:cubicBezTo>
                    <a:pt x="714985" y="2528628"/>
                    <a:pt x="708565" y="2527895"/>
                    <a:pt x="701475" y="2527895"/>
                  </a:cubicBezTo>
                  <a:cubicBezTo>
                    <a:pt x="690839" y="2527895"/>
                    <a:pt x="681711" y="2529543"/>
                    <a:pt x="677812" y="2531893"/>
                  </a:cubicBezTo>
                  <a:cubicBezTo>
                    <a:pt x="676512" y="2532677"/>
                    <a:pt x="675794" y="2533538"/>
                    <a:pt x="675794" y="2534442"/>
                  </a:cubicBezTo>
                  <a:lnTo>
                    <a:pt x="675794" y="2560625"/>
                  </a:lnTo>
                  <a:cubicBezTo>
                    <a:pt x="675794" y="2562433"/>
                    <a:pt x="678669" y="2564070"/>
                    <a:pt x="683316" y="2565255"/>
                  </a:cubicBezTo>
                  <a:cubicBezTo>
                    <a:pt x="687964" y="2566440"/>
                    <a:pt x="694384" y="2567172"/>
                    <a:pt x="701475" y="2567172"/>
                  </a:cubicBezTo>
                  <a:close/>
                  <a:moveTo>
                    <a:pt x="539328" y="2567172"/>
                  </a:moveTo>
                  <a:lnTo>
                    <a:pt x="557486" y="2565255"/>
                  </a:lnTo>
                  <a:lnTo>
                    <a:pt x="562990" y="2563174"/>
                  </a:lnTo>
                  <a:lnTo>
                    <a:pt x="565009" y="2560625"/>
                  </a:lnTo>
                  <a:lnTo>
                    <a:pt x="565009" y="2534442"/>
                  </a:lnTo>
                  <a:lnTo>
                    <a:pt x="562990" y="2531893"/>
                  </a:lnTo>
                  <a:lnTo>
                    <a:pt x="557486" y="2529812"/>
                  </a:lnTo>
                  <a:cubicBezTo>
                    <a:pt x="552838" y="2528628"/>
                    <a:pt x="546418" y="2527895"/>
                    <a:pt x="539328" y="2527895"/>
                  </a:cubicBezTo>
                  <a:cubicBezTo>
                    <a:pt x="528692" y="2527895"/>
                    <a:pt x="519564" y="2529543"/>
                    <a:pt x="515665" y="2531893"/>
                  </a:cubicBezTo>
                  <a:cubicBezTo>
                    <a:pt x="514365" y="2532677"/>
                    <a:pt x="513647" y="2533538"/>
                    <a:pt x="513647" y="2534442"/>
                  </a:cubicBezTo>
                  <a:lnTo>
                    <a:pt x="513647" y="2560625"/>
                  </a:lnTo>
                  <a:cubicBezTo>
                    <a:pt x="513647" y="2562433"/>
                    <a:pt x="516522" y="2564070"/>
                    <a:pt x="521169" y="2565255"/>
                  </a:cubicBezTo>
                  <a:cubicBezTo>
                    <a:pt x="525817" y="2566440"/>
                    <a:pt x="532237" y="2567172"/>
                    <a:pt x="539328" y="2567172"/>
                  </a:cubicBezTo>
                  <a:close/>
                  <a:moveTo>
                    <a:pt x="377181" y="2567172"/>
                  </a:moveTo>
                  <a:lnTo>
                    <a:pt x="395339" y="2565255"/>
                  </a:lnTo>
                  <a:lnTo>
                    <a:pt x="400843" y="2563174"/>
                  </a:lnTo>
                  <a:lnTo>
                    <a:pt x="402862" y="2560625"/>
                  </a:lnTo>
                  <a:lnTo>
                    <a:pt x="402862" y="2534442"/>
                  </a:lnTo>
                  <a:lnTo>
                    <a:pt x="400843" y="2531893"/>
                  </a:lnTo>
                  <a:lnTo>
                    <a:pt x="395339" y="2529812"/>
                  </a:lnTo>
                  <a:cubicBezTo>
                    <a:pt x="390691" y="2528628"/>
                    <a:pt x="384271" y="2527895"/>
                    <a:pt x="377181" y="2527895"/>
                  </a:cubicBezTo>
                  <a:cubicBezTo>
                    <a:pt x="366545" y="2527895"/>
                    <a:pt x="357417" y="2529543"/>
                    <a:pt x="353518" y="2531893"/>
                  </a:cubicBezTo>
                  <a:cubicBezTo>
                    <a:pt x="352218" y="2532677"/>
                    <a:pt x="351500" y="2533538"/>
                    <a:pt x="351500" y="2534442"/>
                  </a:cubicBezTo>
                  <a:lnTo>
                    <a:pt x="351500" y="2560625"/>
                  </a:lnTo>
                  <a:cubicBezTo>
                    <a:pt x="351500" y="2562433"/>
                    <a:pt x="354375" y="2564070"/>
                    <a:pt x="359022" y="2565255"/>
                  </a:cubicBezTo>
                  <a:cubicBezTo>
                    <a:pt x="363670" y="2566440"/>
                    <a:pt x="370090" y="2567172"/>
                    <a:pt x="377181" y="2567172"/>
                  </a:cubicBezTo>
                  <a:close/>
                  <a:moveTo>
                    <a:pt x="215033" y="2567172"/>
                  </a:moveTo>
                  <a:lnTo>
                    <a:pt x="233191" y="2565255"/>
                  </a:lnTo>
                  <a:lnTo>
                    <a:pt x="238695" y="2563174"/>
                  </a:lnTo>
                  <a:lnTo>
                    <a:pt x="240714" y="2560625"/>
                  </a:lnTo>
                  <a:lnTo>
                    <a:pt x="240714" y="2534442"/>
                  </a:lnTo>
                  <a:lnTo>
                    <a:pt x="238695" y="2531893"/>
                  </a:lnTo>
                  <a:lnTo>
                    <a:pt x="233191" y="2529812"/>
                  </a:lnTo>
                  <a:cubicBezTo>
                    <a:pt x="228543" y="2528628"/>
                    <a:pt x="222123" y="2527895"/>
                    <a:pt x="215033" y="2527895"/>
                  </a:cubicBezTo>
                  <a:cubicBezTo>
                    <a:pt x="204397" y="2527895"/>
                    <a:pt x="195269" y="2529543"/>
                    <a:pt x="191370" y="2531893"/>
                  </a:cubicBezTo>
                  <a:cubicBezTo>
                    <a:pt x="190070" y="2532677"/>
                    <a:pt x="189352" y="2533538"/>
                    <a:pt x="189352" y="2534442"/>
                  </a:cubicBezTo>
                  <a:lnTo>
                    <a:pt x="189352" y="2560625"/>
                  </a:lnTo>
                  <a:cubicBezTo>
                    <a:pt x="189352" y="2562433"/>
                    <a:pt x="192227" y="2564070"/>
                    <a:pt x="196874" y="2565255"/>
                  </a:cubicBezTo>
                  <a:cubicBezTo>
                    <a:pt x="201522" y="2566440"/>
                    <a:pt x="207942" y="2567172"/>
                    <a:pt x="215033" y="2567172"/>
                  </a:cubicBezTo>
                  <a:close/>
                  <a:moveTo>
                    <a:pt x="146290" y="2789345"/>
                  </a:moveTo>
                  <a:cubicBezTo>
                    <a:pt x="123931" y="2789345"/>
                    <a:pt x="105805" y="2771219"/>
                    <a:pt x="105805" y="2748860"/>
                  </a:cubicBezTo>
                  <a:lnTo>
                    <a:pt x="105805" y="2201180"/>
                  </a:lnTo>
                  <a:lnTo>
                    <a:pt x="107588" y="2196877"/>
                  </a:lnTo>
                  <a:lnTo>
                    <a:pt x="105805" y="2188048"/>
                  </a:lnTo>
                  <a:lnTo>
                    <a:pt x="105805" y="1092736"/>
                  </a:lnTo>
                  <a:cubicBezTo>
                    <a:pt x="105805" y="1067074"/>
                    <a:pt x="126609" y="1046270"/>
                    <a:pt x="152271" y="1046270"/>
                  </a:cubicBezTo>
                  <a:lnTo>
                    <a:pt x="780858" y="1046270"/>
                  </a:lnTo>
                  <a:cubicBezTo>
                    <a:pt x="806520" y="1046270"/>
                    <a:pt x="827324" y="1067074"/>
                    <a:pt x="827324" y="1092736"/>
                  </a:cubicBezTo>
                  <a:lnTo>
                    <a:pt x="827324" y="2160695"/>
                  </a:lnTo>
                  <a:lnTo>
                    <a:pt x="1255945" y="2160695"/>
                  </a:lnTo>
                  <a:cubicBezTo>
                    <a:pt x="1278304" y="2160695"/>
                    <a:pt x="1296430" y="2178821"/>
                    <a:pt x="1296430" y="2201180"/>
                  </a:cubicBezTo>
                  <a:lnTo>
                    <a:pt x="1296430" y="2748860"/>
                  </a:lnTo>
                  <a:cubicBezTo>
                    <a:pt x="1296430" y="2771219"/>
                    <a:pt x="1278304" y="2789345"/>
                    <a:pt x="1255945" y="2789345"/>
                  </a:cubicBezTo>
                  <a:close/>
                  <a:moveTo>
                    <a:pt x="0" y="2959444"/>
                  </a:moveTo>
                  <a:lnTo>
                    <a:pt x="1402492" y="2959444"/>
                  </a:lnTo>
                  <a:lnTo>
                    <a:pt x="1402492" y="205724"/>
                  </a:lnTo>
                  <a:lnTo>
                    <a:pt x="0" y="205724"/>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79" name="TextBox 178">
              <a:extLst>
                <a:ext uri="{FF2B5EF4-FFF2-40B4-BE49-F238E27FC236}">
                  <a16:creationId xmlns:a16="http://schemas.microsoft.com/office/drawing/2014/main" id="{905FC0A0-13E1-4A0D-A0F7-8DDD15A45EA2}"/>
                </a:ext>
              </a:extLst>
            </p:cNvPr>
            <p:cNvSpPr txBox="1"/>
            <p:nvPr/>
          </p:nvSpPr>
          <p:spPr>
            <a:xfrm>
              <a:off x="9991183" y="2704998"/>
              <a:ext cx="1074174" cy="3323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Vending machines</a:t>
              </a:r>
            </a:p>
          </p:txBody>
        </p:sp>
      </p:grpSp>
      <p:grpSp>
        <p:nvGrpSpPr>
          <p:cNvPr id="180" name="Buildings">
            <a:extLst>
              <a:ext uri="{FF2B5EF4-FFF2-40B4-BE49-F238E27FC236}">
                <a16:creationId xmlns:a16="http://schemas.microsoft.com/office/drawing/2014/main" id="{49163A30-516C-4DBA-8BC6-65DD88AA339B}"/>
              </a:ext>
            </a:extLst>
          </p:cNvPr>
          <p:cNvGrpSpPr/>
          <p:nvPr/>
        </p:nvGrpSpPr>
        <p:grpSpPr>
          <a:xfrm>
            <a:off x="10889920" y="2938615"/>
            <a:ext cx="968599" cy="612811"/>
            <a:chOff x="10958500" y="2961475"/>
            <a:chExt cx="968599" cy="612811"/>
          </a:xfrm>
        </p:grpSpPr>
        <p:sp>
          <p:nvSpPr>
            <p:cNvPr id="181" name="Freeform 352">
              <a:extLst>
                <a:ext uri="{FF2B5EF4-FFF2-40B4-BE49-F238E27FC236}">
                  <a16:creationId xmlns:a16="http://schemas.microsoft.com/office/drawing/2014/main" id="{FC759DE6-9BB9-4A3D-9DBF-D4443BAEE58A}"/>
                </a:ext>
              </a:extLst>
            </p:cNvPr>
            <p:cNvSpPr>
              <a:spLocks noChangeAspect="1" noEditPoints="1"/>
            </p:cNvSpPr>
            <p:nvPr/>
          </p:nvSpPr>
          <p:spPr bwMode="auto">
            <a:xfrm>
              <a:off x="11248716" y="2961475"/>
              <a:ext cx="447798" cy="396000"/>
            </a:xfrm>
            <a:custGeom>
              <a:avLst/>
              <a:gdLst>
                <a:gd name="T0" fmla="*/ 1263 w 1874"/>
                <a:gd name="T1" fmla="*/ 1435 h 1657"/>
                <a:gd name="T2" fmla="*/ 1264 w 1874"/>
                <a:gd name="T3" fmla="*/ 1426 h 1657"/>
                <a:gd name="T4" fmla="*/ 1271 w 1874"/>
                <a:gd name="T5" fmla="*/ 1409 h 1657"/>
                <a:gd name="T6" fmla="*/ 1284 w 1874"/>
                <a:gd name="T7" fmla="*/ 1396 h 1657"/>
                <a:gd name="T8" fmla="*/ 1301 w 1874"/>
                <a:gd name="T9" fmla="*/ 1389 h 1657"/>
                <a:gd name="T10" fmla="*/ 1492 w 1874"/>
                <a:gd name="T11" fmla="*/ 1388 h 1657"/>
                <a:gd name="T12" fmla="*/ 1501 w 1874"/>
                <a:gd name="T13" fmla="*/ 1389 h 1657"/>
                <a:gd name="T14" fmla="*/ 1518 w 1874"/>
                <a:gd name="T15" fmla="*/ 1396 h 1657"/>
                <a:gd name="T16" fmla="*/ 1531 w 1874"/>
                <a:gd name="T17" fmla="*/ 1409 h 1657"/>
                <a:gd name="T18" fmla="*/ 1538 w 1874"/>
                <a:gd name="T19" fmla="*/ 1426 h 1657"/>
                <a:gd name="T20" fmla="*/ 1539 w 1874"/>
                <a:gd name="T21" fmla="*/ 1657 h 1657"/>
                <a:gd name="T22" fmla="*/ 1873 w 1874"/>
                <a:gd name="T23" fmla="*/ 885 h 1657"/>
                <a:gd name="T24" fmla="*/ 930 w 1874"/>
                <a:gd name="T25" fmla="*/ 0 h 1657"/>
                <a:gd name="T26" fmla="*/ 0 w 1874"/>
                <a:gd name="T27" fmla="*/ 552 h 1657"/>
                <a:gd name="T28" fmla="*/ 1263 w 1874"/>
                <a:gd name="T29" fmla="*/ 1657 h 1657"/>
                <a:gd name="T30" fmla="*/ 1707 w 1874"/>
                <a:gd name="T31" fmla="*/ 220 h 1657"/>
                <a:gd name="T32" fmla="*/ 1472 w 1874"/>
                <a:gd name="T33" fmla="*/ 372 h 1657"/>
                <a:gd name="T34" fmla="*/ 1472 w 1874"/>
                <a:gd name="T35" fmla="*/ 490 h 1657"/>
                <a:gd name="T36" fmla="*/ 1707 w 1874"/>
                <a:gd name="T37" fmla="*/ 643 h 1657"/>
                <a:gd name="T38" fmla="*/ 1472 w 1874"/>
                <a:gd name="T39" fmla="*/ 490 h 1657"/>
                <a:gd name="T40" fmla="*/ 1707 w 1874"/>
                <a:gd name="T41" fmla="*/ 760 h 1657"/>
                <a:gd name="T42" fmla="*/ 1472 w 1874"/>
                <a:gd name="T43" fmla="*/ 914 h 1657"/>
                <a:gd name="T44" fmla="*/ 1472 w 1874"/>
                <a:gd name="T45" fmla="*/ 1031 h 1657"/>
                <a:gd name="T46" fmla="*/ 1707 w 1874"/>
                <a:gd name="T47" fmla="*/ 1185 h 1657"/>
                <a:gd name="T48" fmla="*/ 1472 w 1874"/>
                <a:gd name="T49" fmla="*/ 1031 h 1657"/>
                <a:gd name="T50" fmla="*/ 1331 w 1874"/>
                <a:gd name="T51" fmla="*/ 220 h 1657"/>
                <a:gd name="T52" fmla="*/ 1096 w 1874"/>
                <a:gd name="T53" fmla="*/ 372 h 1657"/>
                <a:gd name="T54" fmla="*/ 1096 w 1874"/>
                <a:gd name="T55" fmla="*/ 490 h 1657"/>
                <a:gd name="T56" fmla="*/ 1331 w 1874"/>
                <a:gd name="T57" fmla="*/ 643 h 1657"/>
                <a:gd name="T58" fmla="*/ 1096 w 1874"/>
                <a:gd name="T59" fmla="*/ 490 h 1657"/>
                <a:gd name="T60" fmla="*/ 1331 w 1874"/>
                <a:gd name="T61" fmla="*/ 760 h 1657"/>
                <a:gd name="T62" fmla="*/ 1096 w 1874"/>
                <a:gd name="T63" fmla="*/ 914 h 1657"/>
                <a:gd name="T64" fmla="*/ 1096 w 1874"/>
                <a:gd name="T65" fmla="*/ 1031 h 1657"/>
                <a:gd name="T66" fmla="*/ 1331 w 1874"/>
                <a:gd name="T67" fmla="*/ 1185 h 1657"/>
                <a:gd name="T68" fmla="*/ 1096 w 1874"/>
                <a:gd name="T69" fmla="*/ 1031 h 1657"/>
                <a:gd name="T70" fmla="*/ 866 w 1874"/>
                <a:gd name="T71" fmla="*/ 767 h 1657"/>
                <a:gd name="T72" fmla="*/ 690 w 1874"/>
                <a:gd name="T73" fmla="*/ 932 h 1657"/>
                <a:gd name="T74" fmla="*/ 690 w 1874"/>
                <a:gd name="T75" fmla="*/ 1058 h 1657"/>
                <a:gd name="T76" fmla="*/ 866 w 1874"/>
                <a:gd name="T77" fmla="*/ 1222 h 1657"/>
                <a:gd name="T78" fmla="*/ 690 w 1874"/>
                <a:gd name="T79" fmla="*/ 1058 h 1657"/>
                <a:gd name="T80" fmla="*/ 866 w 1874"/>
                <a:gd name="T81" fmla="*/ 1348 h 1657"/>
                <a:gd name="T82" fmla="*/ 690 w 1874"/>
                <a:gd name="T83" fmla="*/ 1512 h 1657"/>
                <a:gd name="T84" fmla="*/ 405 w 1874"/>
                <a:gd name="T85" fmla="*/ 767 h 1657"/>
                <a:gd name="T86" fmla="*/ 581 w 1874"/>
                <a:gd name="T87" fmla="*/ 932 h 1657"/>
                <a:gd name="T88" fmla="*/ 405 w 1874"/>
                <a:gd name="T89" fmla="*/ 767 h 1657"/>
                <a:gd name="T90" fmla="*/ 581 w 1874"/>
                <a:gd name="T91" fmla="*/ 1058 h 1657"/>
                <a:gd name="T92" fmla="*/ 405 w 1874"/>
                <a:gd name="T93" fmla="*/ 1222 h 1657"/>
                <a:gd name="T94" fmla="*/ 405 w 1874"/>
                <a:gd name="T95" fmla="*/ 1348 h 1657"/>
                <a:gd name="T96" fmla="*/ 581 w 1874"/>
                <a:gd name="T97" fmla="*/ 1512 h 1657"/>
                <a:gd name="T98" fmla="*/ 405 w 1874"/>
                <a:gd name="T99" fmla="*/ 1348 h 1657"/>
                <a:gd name="T100" fmla="*/ 295 w 1874"/>
                <a:gd name="T101" fmla="*/ 767 h 1657"/>
                <a:gd name="T102" fmla="*/ 119 w 1874"/>
                <a:gd name="T103" fmla="*/ 932 h 1657"/>
                <a:gd name="T104" fmla="*/ 119 w 1874"/>
                <a:gd name="T105" fmla="*/ 1058 h 1657"/>
                <a:gd name="T106" fmla="*/ 295 w 1874"/>
                <a:gd name="T107" fmla="*/ 1222 h 1657"/>
                <a:gd name="T108" fmla="*/ 119 w 1874"/>
                <a:gd name="T109" fmla="*/ 1058 h 1657"/>
                <a:gd name="T110" fmla="*/ 295 w 1874"/>
                <a:gd name="T111" fmla="*/ 1512 h 1657"/>
                <a:gd name="T112" fmla="*/ 119 w 1874"/>
                <a:gd name="T113" fmla="*/ 1348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4" h="1657">
                  <a:moveTo>
                    <a:pt x="1263" y="1657"/>
                  </a:moveTo>
                  <a:lnTo>
                    <a:pt x="1263" y="1435"/>
                  </a:lnTo>
                  <a:lnTo>
                    <a:pt x="1263" y="1435"/>
                  </a:lnTo>
                  <a:lnTo>
                    <a:pt x="1264" y="1426"/>
                  </a:lnTo>
                  <a:lnTo>
                    <a:pt x="1267" y="1417"/>
                  </a:lnTo>
                  <a:lnTo>
                    <a:pt x="1271" y="1409"/>
                  </a:lnTo>
                  <a:lnTo>
                    <a:pt x="1277" y="1402"/>
                  </a:lnTo>
                  <a:lnTo>
                    <a:pt x="1284" y="1396"/>
                  </a:lnTo>
                  <a:lnTo>
                    <a:pt x="1293" y="1392"/>
                  </a:lnTo>
                  <a:lnTo>
                    <a:pt x="1301" y="1389"/>
                  </a:lnTo>
                  <a:lnTo>
                    <a:pt x="1310" y="1388"/>
                  </a:lnTo>
                  <a:lnTo>
                    <a:pt x="1492" y="1388"/>
                  </a:lnTo>
                  <a:lnTo>
                    <a:pt x="1492" y="1388"/>
                  </a:lnTo>
                  <a:lnTo>
                    <a:pt x="1501" y="1389"/>
                  </a:lnTo>
                  <a:lnTo>
                    <a:pt x="1510" y="1392"/>
                  </a:lnTo>
                  <a:lnTo>
                    <a:pt x="1518" y="1396"/>
                  </a:lnTo>
                  <a:lnTo>
                    <a:pt x="1525" y="1402"/>
                  </a:lnTo>
                  <a:lnTo>
                    <a:pt x="1531" y="1409"/>
                  </a:lnTo>
                  <a:lnTo>
                    <a:pt x="1535" y="1417"/>
                  </a:lnTo>
                  <a:lnTo>
                    <a:pt x="1538" y="1426"/>
                  </a:lnTo>
                  <a:lnTo>
                    <a:pt x="1539" y="1435"/>
                  </a:lnTo>
                  <a:lnTo>
                    <a:pt x="1539" y="1657"/>
                  </a:lnTo>
                  <a:lnTo>
                    <a:pt x="1873" y="1657"/>
                  </a:lnTo>
                  <a:lnTo>
                    <a:pt x="1873" y="885"/>
                  </a:lnTo>
                  <a:lnTo>
                    <a:pt x="1874" y="0"/>
                  </a:lnTo>
                  <a:lnTo>
                    <a:pt x="930" y="0"/>
                  </a:lnTo>
                  <a:lnTo>
                    <a:pt x="928" y="552"/>
                  </a:lnTo>
                  <a:lnTo>
                    <a:pt x="0" y="552"/>
                  </a:lnTo>
                  <a:lnTo>
                    <a:pt x="3" y="1657"/>
                  </a:lnTo>
                  <a:lnTo>
                    <a:pt x="1263" y="1657"/>
                  </a:lnTo>
                  <a:close/>
                  <a:moveTo>
                    <a:pt x="1472" y="220"/>
                  </a:moveTo>
                  <a:lnTo>
                    <a:pt x="1707" y="220"/>
                  </a:lnTo>
                  <a:lnTo>
                    <a:pt x="1707" y="372"/>
                  </a:lnTo>
                  <a:lnTo>
                    <a:pt x="1472" y="372"/>
                  </a:lnTo>
                  <a:lnTo>
                    <a:pt x="1472" y="220"/>
                  </a:lnTo>
                  <a:close/>
                  <a:moveTo>
                    <a:pt x="1472" y="490"/>
                  </a:moveTo>
                  <a:lnTo>
                    <a:pt x="1707" y="490"/>
                  </a:lnTo>
                  <a:lnTo>
                    <a:pt x="1707" y="643"/>
                  </a:lnTo>
                  <a:lnTo>
                    <a:pt x="1472" y="643"/>
                  </a:lnTo>
                  <a:lnTo>
                    <a:pt x="1472" y="490"/>
                  </a:lnTo>
                  <a:close/>
                  <a:moveTo>
                    <a:pt x="1472" y="760"/>
                  </a:moveTo>
                  <a:lnTo>
                    <a:pt x="1707" y="760"/>
                  </a:lnTo>
                  <a:lnTo>
                    <a:pt x="1707" y="914"/>
                  </a:lnTo>
                  <a:lnTo>
                    <a:pt x="1472" y="914"/>
                  </a:lnTo>
                  <a:lnTo>
                    <a:pt x="1472" y="760"/>
                  </a:lnTo>
                  <a:close/>
                  <a:moveTo>
                    <a:pt x="1472" y="1031"/>
                  </a:moveTo>
                  <a:lnTo>
                    <a:pt x="1707" y="1031"/>
                  </a:lnTo>
                  <a:lnTo>
                    <a:pt x="1707" y="1185"/>
                  </a:lnTo>
                  <a:lnTo>
                    <a:pt x="1472" y="1185"/>
                  </a:lnTo>
                  <a:lnTo>
                    <a:pt x="1472" y="1031"/>
                  </a:lnTo>
                  <a:close/>
                  <a:moveTo>
                    <a:pt x="1096" y="220"/>
                  </a:moveTo>
                  <a:lnTo>
                    <a:pt x="1331" y="220"/>
                  </a:lnTo>
                  <a:lnTo>
                    <a:pt x="1331" y="372"/>
                  </a:lnTo>
                  <a:lnTo>
                    <a:pt x="1096" y="372"/>
                  </a:lnTo>
                  <a:lnTo>
                    <a:pt x="1096" y="220"/>
                  </a:lnTo>
                  <a:close/>
                  <a:moveTo>
                    <a:pt x="1096" y="490"/>
                  </a:moveTo>
                  <a:lnTo>
                    <a:pt x="1331" y="490"/>
                  </a:lnTo>
                  <a:lnTo>
                    <a:pt x="1331" y="643"/>
                  </a:lnTo>
                  <a:lnTo>
                    <a:pt x="1096" y="643"/>
                  </a:lnTo>
                  <a:lnTo>
                    <a:pt x="1096" y="490"/>
                  </a:lnTo>
                  <a:close/>
                  <a:moveTo>
                    <a:pt x="1096" y="760"/>
                  </a:moveTo>
                  <a:lnTo>
                    <a:pt x="1331" y="760"/>
                  </a:lnTo>
                  <a:lnTo>
                    <a:pt x="1331" y="914"/>
                  </a:lnTo>
                  <a:lnTo>
                    <a:pt x="1096" y="914"/>
                  </a:lnTo>
                  <a:lnTo>
                    <a:pt x="1096" y="760"/>
                  </a:lnTo>
                  <a:close/>
                  <a:moveTo>
                    <a:pt x="1096" y="1031"/>
                  </a:moveTo>
                  <a:lnTo>
                    <a:pt x="1331" y="1031"/>
                  </a:lnTo>
                  <a:lnTo>
                    <a:pt x="1331" y="1185"/>
                  </a:lnTo>
                  <a:lnTo>
                    <a:pt x="1096" y="1185"/>
                  </a:lnTo>
                  <a:lnTo>
                    <a:pt x="1096" y="1031"/>
                  </a:lnTo>
                  <a:close/>
                  <a:moveTo>
                    <a:pt x="690" y="767"/>
                  </a:moveTo>
                  <a:lnTo>
                    <a:pt x="866" y="767"/>
                  </a:lnTo>
                  <a:lnTo>
                    <a:pt x="866" y="932"/>
                  </a:lnTo>
                  <a:lnTo>
                    <a:pt x="690" y="932"/>
                  </a:lnTo>
                  <a:lnTo>
                    <a:pt x="690" y="767"/>
                  </a:lnTo>
                  <a:close/>
                  <a:moveTo>
                    <a:pt x="690" y="1058"/>
                  </a:moveTo>
                  <a:lnTo>
                    <a:pt x="866" y="1058"/>
                  </a:lnTo>
                  <a:lnTo>
                    <a:pt x="866" y="1222"/>
                  </a:lnTo>
                  <a:lnTo>
                    <a:pt x="690" y="1222"/>
                  </a:lnTo>
                  <a:lnTo>
                    <a:pt x="690" y="1058"/>
                  </a:lnTo>
                  <a:close/>
                  <a:moveTo>
                    <a:pt x="690" y="1348"/>
                  </a:moveTo>
                  <a:lnTo>
                    <a:pt x="866" y="1348"/>
                  </a:lnTo>
                  <a:lnTo>
                    <a:pt x="866" y="1512"/>
                  </a:lnTo>
                  <a:lnTo>
                    <a:pt x="690" y="1512"/>
                  </a:lnTo>
                  <a:lnTo>
                    <a:pt x="690" y="1348"/>
                  </a:lnTo>
                  <a:close/>
                  <a:moveTo>
                    <a:pt x="405" y="767"/>
                  </a:moveTo>
                  <a:lnTo>
                    <a:pt x="581" y="767"/>
                  </a:lnTo>
                  <a:lnTo>
                    <a:pt x="581" y="932"/>
                  </a:lnTo>
                  <a:lnTo>
                    <a:pt x="405" y="932"/>
                  </a:lnTo>
                  <a:lnTo>
                    <a:pt x="405" y="767"/>
                  </a:lnTo>
                  <a:close/>
                  <a:moveTo>
                    <a:pt x="405" y="1058"/>
                  </a:moveTo>
                  <a:lnTo>
                    <a:pt x="581" y="1058"/>
                  </a:lnTo>
                  <a:lnTo>
                    <a:pt x="581" y="1222"/>
                  </a:lnTo>
                  <a:lnTo>
                    <a:pt x="405" y="1222"/>
                  </a:lnTo>
                  <a:lnTo>
                    <a:pt x="405" y="1058"/>
                  </a:lnTo>
                  <a:close/>
                  <a:moveTo>
                    <a:pt x="405" y="1348"/>
                  </a:moveTo>
                  <a:lnTo>
                    <a:pt x="581" y="1348"/>
                  </a:lnTo>
                  <a:lnTo>
                    <a:pt x="581" y="1512"/>
                  </a:lnTo>
                  <a:lnTo>
                    <a:pt x="405" y="1512"/>
                  </a:lnTo>
                  <a:lnTo>
                    <a:pt x="405" y="1348"/>
                  </a:lnTo>
                  <a:close/>
                  <a:moveTo>
                    <a:pt x="119" y="767"/>
                  </a:moveTo>
                  <a:lnTo>
                    <a:pt x="295" y="767"/>
                  </a:lnTo>
                  <a:lnTo>
                    <a:pt x="295" y="932"/>
                  </a:lnTo>
                  <a:lnTo>
                    <a:pt x="119" y="932"/>
                  </a:lnTo>
                  <a:lnTo>
                    <a:pt x="119" y="767"/>
                  </a:lnTo>
                  <a:close/>
                  <a:moveTo>
                    <a:pt x="119" y="1058"/>
                  </a:moveTo>
                  <a:lnTo>
                    <a:pt x="295" y="1058"/>
                  </a:lnTo>
                  <a:lnTo>
                    <a:pt x="295" y="1222"/>
                  </a:lnTo>
                  <a:lnTo>
                    <a:pt x="119" y="1222"/>
                  </a:lnTo>
                  <a:lnTo>
                    <a:pt x="119" y="1058"/>
                  </a:lnTo>
                  <a:close/>
                  <a:moveTo>
                    <a:pt x="295" y="1348"/>
                  </a:moveTo>
                  <a:lnTo>
                    <a:pt x="295" y="1512"/>
                  </a:lnTo>
                  <a:lnTo>
                    <a:pt x="119" y="1512"/>
                  </a:lnTo>
                  <a:lnTo>
                    <a:pt x="119" y="1348"/>
                  </a:lnTo>
                  <a:lnTo>
                    <a:pt x="295" y="1348"/>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2" name="TextBox 181">
              <a:extLst>
                <a:ext uri="{FF2B5EF4-FFF2-40B4-BE49-F238E27FC236}">
                  <a16:creationId xmlns:a16="http://schemas.microsoft.com/office/drawing/2014/main" id="{5CBD5799-F0ED-4BF3-8249-37979ADC9379}"/>
                </a:ext>
              </a:extLst>
            </p:cNvPr>
            <p:cNvSpPr txBox="1"/>
            <p:nvPr/>
          </p:nvSpPr>
          <p:spPr>
            <a:xfrm>
              <a:off x="10958500" y="3408087"/>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Buildings</a:t>
              </a:r>
            </a:p>
          </p:txBody>
        </p:sp>
      </p:grpSp>
      <p:grpSp>
        <p:nvGrpSpPr>
          <p:cNvPr id="183" name="Fryers">
            <a:extLst>
              <a:ext uri="{FF2B5EF4-FFF2-40B4-BE49-F238E27FC236}">
                <a16:creationId xmlns:a16="http://schemas.microsoft.com/office/drawing/2014/main" id="{67227E7F-3E27-4CE7-A17A-7C3FE962B849}"/>
              </a:ext>
            </a:extLst>
          </p:cNvPr>
          <p:cNvGrpSpPr/>
          <p:nvPr/>
        </p:nvGrpSpPr>
        <p:grpSpPr>
          <a:xfrm>
            <a:off x="8222264" y="1641815"/>
            <a:ext cx="1362492" cy="796211"/>
            <a:chOff x="8914960" y="1271573"/>
            <a:chExt cx="1074174" cy="627724"/>
          </a:xfrm>
        </p:grpSpPr>
        <p:grpSp>
          <p:nvGrpSpPr>
            <p:cNvPr id="184" name="Group 183">
              <a:extLst>
                <a:ext uri="{FF2B5EF4-FFF2-40B4-BE49-F238E27FC236}">
                  <a16:creationId xmlns:a16="http://schemas.microsoft.com/office/drawing/2014/main" id="{9D411581-DCCD-4A85-8917-51347C2C84AA}"/>
                </a:ext>
              </a:extLst>
            </p:cNvPr>
            <p:cNvGrpSpPr/>
            <p:nvPr/>
          </p:nvGrpSpPr>
          <p:grpSpPr>
            <a:xfrm>
              <a:off x="9264202" y="1271573"/>
              <a:ext cx="401244" cy="399066"/>
              <a:chOff x="9993179" y="3108498"/>
              <a:chExt cx="342486" cy="340626"/>
            </a:xfrm>
            <a:solidFill>
              <a:schemeClr val="accent4"/>
            </a:solidFill>
          </p:grpSpPr>
          <p:sp>
            <p:nvSpPr>
              <p:cNvPr id="186" name="Freeform: Shape 234">
                <a:extLst>
                  <a:ext uri="{FF2B5EF4-FFF2-40B4-BE49-F238E27FC236}">
                    <a16:creationId xmlns:a16="http://schemas.microsoft.com/office/drawing/2014/main" id="{EE363B4C-BD12-464B-8B7C-F5BB8C9070FE}"/>
                  </a:ext>
                </a:extLst>
              </p:cNvPr>
              <p:cNvSpPr/>
              <p:nvPr/>
            </p:nvSpPr>
            <p:spPr bwMode="auto">
              <a:xfrm>
                <a:off x="10038666" y="3153983"/>
                <a:ext cx="245015" cy="105794"/>
              </a:xfrm>
              <a:custGeom>
                <a:avLst/>
                <a:gdLst>
                  <a:gd name="connsiteX0" fmla="*/ 187946 w 245015"/>
                  <a:gd name="connsiteY0" fmla="*/ 18128 h 105794"/>
                  <a:gd name="connsiteX1" fmla="*/ 187946 w 245015"/>
                  <a:gd name="connsiteY1" fmla="*/ 87665 h 105794"/>
                  <a:gd name="connsiteX2" fmla="*/ 210433 w 245015"/>
                  <a:gd name="connsiteY2" fmla="*/ 87665 h 105794"/>
                  <a:gd name="connsiteX3" fmla="*/ 210433 w 245015"/>
                  <a:gd name="connsiteY3" fmla="*/ 18128 h 105794"/>
                  <a:gd name="connsiteX4" fmla="*/ 149779 w 245015"/>
                  <a:gd name="connsiteY4" fmla="*/ 18128 h 105794"/>
                  <a:gd name="connsiteX5" fmla="*/ 149779 w 245015"/>
                  <a:gd name="connsiteY5" fmla="*/ 87665 h 105794"/>
                  <a:gd name="connsiteX6" fmla="*/ 172266 w 245015"/>
                  <a:gd name="connsiteY6" fmla="*/ 87665 h 105794"/>
                  <a:gd name="connsiteX7" fmla="*/ 172266 w 245015"/>
                  <a:gd name="connsiteY7" fmla="*/ 18128 h 105794"/>
                  <a:gd name="connsiteX8" fmla="*/ 111612 w 245015"/>
                  <a:gd name="connsiteY8" fmla="*/ 18128 h 105794"/>
                  <a:gd name="connsiteX9" fmla="*/ 111612 w 245015"/>
                  <a:gd name="connsiteY9" fmla="*/ 87665 h 105794"/>
                  <a:gd name="connsiteX10" fmla="*/ 134099 w 245015"/>
                  <a:gd name="connsiteY10" fmla="*/ 87665 h 105794"/>
                  <a:gd name="connsiteX11" fmla="*/ 134099 w 245015"/>
                  <a:gd name="connsiteY11" fmla="*/ 18128 h 105794"/>
                  <a:gd name="connsiteX12" fmla="*/ 73445 w 245015"/>
                  <a:gd name="connsiteY12" fmla="*/ 18128 h 105794"/>
                  <a:gd name="connsiteX13" fmla="*/ 73445 w 245015"/>
                  <a:gd name="connsiteY13" fmla="*/ 87665 h 105794"/>
                  <a:gd name="connsiteX14" fmla="*/ 95932 w 245015"/>
                  <a:gd name="connsiteY14" fmla="*/ 87665 h 105794"/>
                  <a:gd name="connsiteX15" fmla="*/ 95932 w 245015"/>
                  <a:gd name="connsiteY15" fmla="*/ 18128 h 105794"/>
                  <a:gd name="connsiteX16" fmla="*/ 35278 w 245015"/>
                  <a:gd name="connsiteY16" fmla="*/ 18128 h 105794"/>
                  <a:gd name="connsiteX17" fmla="*/ 35278 w 245015"/>
                  <a:gd name="connsiteY17" fmla="*/ 87665 h 105794"/>
                  <a:gd name="connsiteX18" fmla="*/ 57765 w 245015"/>
                  <a:gd name="connsiteY18" fmla="*/ 87665 h 105794"/>
                  <a:gd name="connsiteX19" fmla="*/ 57765 w 245015"/>
                  <a:gd name="connsiteY19" fmla="*/ 18128 h 105794"/>
                  <a:gd name="connsiteX20" fmla="*/ 0 w 245015"/>
                  <a:gd name="connsiteY20" fmla="*/ 0 h 105794"/>
                  <a:gd name="connsiteX21" fmla="*/ 245015 w 245015"/>
                  <a:gd name="connsiteY21" fmla="*/ 0 h 105794"/>
                  <a:gd name="connsiteX22" fmla="*/ 245015 w 245015"/>
                  <a:gd name="connsiteY22" fmla="*/ 105794 h 105794"/>
                  <a:gd name="connsiteX23" fmla="*/ 0 w 245015"/>
                  <a:gd name="connsiteY23" fmla="*/ 105794 h 105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5015" h="105794">
                    <a:moveTo>
                      <a:pt x="187946" y="18128"/>
                    </a:moveTo>
                    <a:lnTo>
                      <a:pt x="187946" y="87665"/>
                    </a:lnTo>
                    <a:lnTo>
                      <a:pt x="210433" y="87665"/>
                    </a:lnTo>
                    <a:lnTo>
                      <a:pt x="210433" y="18128"/>
                    </a:lnTo>
                    <a:close/>
                    <a:moveTo>
                      <a:pt x="149779" y="18128"/>
                    </a:moveTo>
                    <a:lnTo>
                      <a:pt x="149779" y="87665"/>
                    </a:lnTo>
                    <a:lnTo>
                      <a:pt x="172266" y="87665"/>
                    </a:lnTo>
                    <a:lnTo>
                      <a:pt x="172266" y="18128"/>
                    </a:lnTo>
                    <a:close/>
                    <a:moveTo>
                      <a:pt x="111612" y="18128"/>
                    </a:moveTo>
                    <a:lnTo>
                      <a:pt x="111612" y="87665"/>
                    </a:lnTo>
                    <a:lnTo>
                      <a:pt x="134099" y="87665"/>
                    </a:lnTo>
                    <a:lnTo>
                      <a:pt x="134099" y="18128"/>
                    </a:lnTo>
                    <a:close/>
                    <a:moveTo>
                      <a:pt x="73445" y="18128"/>
                    </a:moveTo>
                    <a:lnTo>
                      <a:pt x="73445" y="87665"/>
                    </a:lnTo>
                    <a:lnTo>
                      <a:pt x="95932" y="87665"/>
                    </a:lnTo>
                    <a:lnTo>
                      <a:pt x="95932" y="18128"/>
                    </a:lnTo>
                    <a:close/>
                    <a:moveTo>
                      <a:pt x="35278" y="18128"/>
                    </a:moveTo>
                    <a:lnTo>
                      <a:pt x="35278" y="87665"/>
                    </a:lnTo>
                    <a:lnTo>
                      <a:pt x="57765" y="87665"/>
                    </a:lnTo>
                    <a:lnTo>
                      <a:pt x="57765" y="18128"/>
                    </a:lnTo>
                    <a:close/>
                    <a:moveTo>
                      <a:pt x="0" y="0"/>
                    </a:moveTo>
                    <a:lnTo>
                      <a:pt x="245015" y="0"/>
                    </a:lnTo>
                    <a:lnTo>
                      <a:pt x="245015" y="105794"/>
                    </a:lnTo>
                    <a:lnTo>
                      <a:pt x="0" y="105794"/>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7" name="Rectangle 186">
                <a:extLst>
                  <a:ext uri="{FF2B5EF4-FFF2-40B4-BE49-F238E27FC236}">
                    <a16:creationId xmlns:a16="http://schemas.microsoft.com/office/drawing/2014/main" id="{767D71AF-0B04-450E-A120-C82824E5D135}"/>
                  </a:ext>
                </a:extLst>
              </p:cNvPr>
              <p:cNvSpPr/>
              <p:nvPr/>
            </p:nvSpPr>
            <p:spPr bwMode="auto">
              <a:xfrm>
                <a:off x="9993179" y="3108498"/>
                <a:ext cx="91441" cy="28965"/>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88" name="Freeform: Shape 235">
                <a:extLst>
                  <a:ext uri="{FF2B5EF4-FFF2-40B4-BE49-F238E27FC236}">
                    <a16:creationId xmlns:a16="http://schemas.microsoft.com/office/drawing/2014/main" id="{D5A41179-6F3F-4E4B-A242-E07436182A3E}"/>
                  </a:ext>
                </a:extLst>
              </p:cNvPr>
              <p:cNvSpPr/>
              <p:nvPr/>
            </p:nvSpPr>
            <p:spPr bwMode="auto">
              <a:xfrm>
                <a:off x="10009865" y="3276315"/>
                <a:ext cx="325800" cy="172809"/>
              </a:xfrm>
              <a:custGeom>
                <a:avLst/>
                <a:gdLst>
                  <a:gd name="connsiteX0" fmla="*/ 97661 w 325800"/>
                  <a:gd name="connsiteY0" fmla="*/ 38515 h 172809"/>
                  <a:gd name="connsiteX1" fmla="*/ 97661 w 325800"/>
                  <a:gd name="connsiteY1" fmla="*/ 74992 h 172809"/>
                  <a:gd name="connsiteX2" fmla="*/ 214113 w 325800"/>
                  <a:gd name="connsiteY2" fmla="*/ 74992 h 172809"/>
                  <a:gd name="connsiteX3" fmla="*/ 214113 w 325800"/>
                  <a:gd name="connsiteY3" fmla="*/ 38515 h 172809"/>
                  <a:gd name="connsiteX4" fmla="*/ 28802 w 325800"/>
                  <a:gd name="connsiteY4" fmla="*/ 0 h 172809"/>
                  <a:gd name="connsiteX5" fmla="*/ 296998 w 325800"/>
                  <a:gd name="connsiteY5" fmla="*/ 0 h 172809"/>
                  <a:gd name="connsiteX6" fmla="*/ 325800 w 325800"/>
                  <a:gd name="connsiteY6" fmla="*/ 28802 h 172809"/>
                  <a:gd name="connsiteX7" fmla="*/ 325800 w 325800"/>
                  <a:gd name="connsiteY7" fmla="*/ 144007 h 172809"/>
                  <a:gd name="connsiteX8" fmla="*/ 296998 w 325800"/>
                  <a:gd name="connsiteY8" fmla="*/ 172809 h 172809"/>
                  <a:gd name="connsiteX9" fmla="*/ 28802 w 325800"/>
                  <a:gd name="connsiteY9" fmla="*/ 172809 h 172809"/>
                  <a:gd name="connsiteX10" fmla="*/ 0 w 325800"/>
                  <a:gd name="connsiteY10" fmla="*/ 144007 h 172809"/>
                  <a:gd name="connsiteX11" fmla="*/ 0 w 325800"/>
                  <a:gd name="connsiteY11" fmla="*/ 28802 h 172809"/>
                  <a:gd name="connsiteX12" fmla="*/ 28802 w 325800"/>
                  <a:gd name="connsiteY12" fmla="*/ 0 h 172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5800" h="172809">
                    <a:moveTo>
                      <a:pt x="97661" y="38515"/>
                    </a:moveTo>
                    <a:lnTo>
                      <a:pt x="97661" y="74992"/>
                    </a:lnTo>
                    <a:lnTo>
                      <a:pt x="214113" y="74992"/>
                    </a:lnTo>
                    <a:lnTo>
                      <a:pt x="214113" y="38515"/>
                    </a:lnTo>
                    <a:close/>
                    <a:moveTo>
                      <a:pt x="28802" y="0"/>
                    </a:moveTo>
                    <a:lnTo>
                      <a:pt x="296998" y="0"/>
                    </a:lnTo>
                    <a:cubicBezTo>
                      <a:pt x="312905" y="0"/>
                      <a:pt x="325800" y="12895"/>
                      <a:pt x="325800" y="28802"/>
                    </a:cubicBezTo>
                    <a:lnTo>
                      <a:pt x="325800" y="144007"/>
                    </a:lnTo>
                    <a:cubicBezTo>
                      <a:pt x="325800" y="159914"/>
                      <a:pt x="312905" y="172809"/>
                      <a:pt x="296998" y="172809"/>
                    </a:cubicBezTo>
                    <a:lnTo>
                      <a:pt x="28802" y="172809"/>
                    </a:lnTo>
                    <a:cubicBezTo>
                      <a:pt x="12895" y="172809"/>
                      <a:pt x="0" y="159914"/>
                      <a:pt x="0" y="144007"/>
                    </a:cubicBezTo>
                    <a:lnTo>
                      <a:pt x="0" y="28802"/>
                    </a:lnTo>
                    <a:cubicBezTo>
                      <a:pt x="0" y="12895"/>
                      <a:pt x="12895" y="0"/>
                      <a:pt x="28802"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85" name="TextBox 184">
              <a:extLst>
                <a:ext uri="{FF2B5EF4-FFF2-40B4-BE49-F238E27FC236}">
                  <a16:creationId xmlns:a16="http://schemas.microsoft.com/office/drawing/2014/main" id="{ECF278D9-534C-4D9D-8429-75684426DF1D}"/>
                </a:ext>
              </a:extLst>
            </p:cNvPr>
            <p:cNvSpPr txBox="1"/>
            <p:nvPr/>
          </p:nvSpPr>
          <p:spPr>
            <a:xfrm>
              <a:off x="8914960" y="1733098"/>
              <a:ext cx="1074174"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Fryers</a:t>
              </a:r>
            </a:p>
          </p:txBody>
        </p:sp>
      </p:grpSp>
      <p:grpSp>
        <p:nvGrpSpPr>
          <p:cNvPr id="189" name="Medical devices">
            <a:extLst>
              <a:ext uri="{FF2B5EF4-FFF2-40B4-BE49-F238E27FC236}">
                <a16:creationId xmlns:a16="http://schemas.microsoft.com/office/drawing/2014/main" id="{B29C33AE-767B-4C95-B107-E646604CEF16}"/>
              </a:ext>
            </a:extLst>
          </p:cNvPr>
          <p:cNvGrpSpPr/>
          <p:nvPr/>
        </p:nvGrpSpPr>
        <p:grpSpPr>
          <a:xfrm>
            <a:off x="9877014" y="5760403"/>
            <a:ext cx="1074174" cy="563888"/>
            <a:chOff x="9771422" y="5899622"/>
            <a:chExt cx="1074174" cy="563888"/>
          </a:xfrm>
        </p:grpSpPr>
        <p:grpSp>
          <p:nvGrpSpPr>
            <p:cNvPr id="190" name="Group 189">
              <a:extLst>
                <a:ext uri="{FF2B5EF4-FFF2-40B4-BE49-F238E27FC236}">
                  <a16:creationId xmlns:a16="http://schemas.microsoft.com/office/drawing/2014/main" id="{F37A0DAA-C231-44E6-A74F-E070E2C9D8B3}"/>
                </a:ext>
              </a:extLst>
            </p:cNvPr>
            <p:cNvGrpSpPr>
              <a:grpSpLocks noChangeAspect="1"/>
            </p:cNvGrpSpPr>
            <p:nvPr/>
          </p:nvGrpSpPr>
          <p:grpSpPr>
            <a:xfrm>
              <a:off x="10093814" y="5899622"/>
              <a:ext cx="365167" cy="368280"/>
              <a:chOff x="4706938" y="2719388"/>
              <a:chExt cx="558800" cy="563563"/>
            </a:xfrm>
            <a:solidFill>
              <a:schemeClr val="tx1"/>
            </a:solidFill>
          </p:grpSpPr>
          <p:sp>
            <p:nvSpPr>
              <p:cNvPr id="192" name="Freeform 87">
                <a:extLst>
                  <a:ext uri="{FF2B5EF4-FFF2-40B4-BE49-F238E27FC236}">
                    <a16:creationId xmlns:a16="http://schemas.microsoft.com/office/drawing/2014/main" id="{1021BDD0-9349-4469-9408-866E62FFFED0}"/>
                  </a:ext>
                </a:extLst>
              </p:cNvPr>
              <p:cNvSpPr>
                <a:spLocks/>
              </p:cNvSpPr>
              <p:nvPr/>
            </p:nvSpPr>
            <p:spPr bwMode="auto">
              <a:xfrm>
                <a:off x="4849813" y="2719388"/>
                <a:ext cx="273050" cy="87313"/>
              </a:xfrm>
              <a:custGeom>
                <a:avLst/>
                <a:gdLst>
                  <a:gd name="T0" fmla="*/ 88 w 1028"/>
                  <a:gd name="T1" fmla="*/ 331 h 331"/>
                  <a:gd name="T2" fmla="*/ 111 w 1028"/>
                  <a:gd name="T3" fmla="*/ 325 h 331"/>
                  <a:gd name="T4" fmla="*/ 131 w 1028"/>
                  <a:gd name="T5" fmla="*/ 313 h 331"/>
                  <a:gd name="T6" fmla="*/ 146 w 1028"/>
                  <a:gd name="T7" fmla="*/ 295 h 331"/>
                  <a:gd name="T8" fmla="*/ 157 w 1028"/>
                  <a:gd name="T9" fmla="*/ 274 h 331"/>
                  <a:gd name="T10" fmla="*/ 160 w 1028"/>
                  <a:gd name="T11" fmla="*/ 251 h 331"/>
                  <a:gd name="T12" fmla="*/ 161 w 1028"/>
                  <a:gd name="T13" fmla="*/ 232 h 331"/>
                  <a:gd name="T14" fmla="*/ 171 w 1028"/>
                  <a:gd name="T15" fmla="*/ 208 h 331"/>
                  <a:gd name="T16" fmla="*/ 186 w 1028"/>
                  <a:gd name="T17" fmla="*/ 188 h 331"/>
                  <a:gd name="T18" fmla="*/ 207 w 1028"/>
                  <a:gd name="T19" fmla="*/ 172 h 331"/>
                  <a:gd name="T20" fmla="*/ 232 w 1028"/>
                  <a:gd name="T21" fmla="*/ 163 h 331"/>
                  <a:gd name="T22" fmla="*/ 777 w 1028"/>
                  <a:gd name="T23" fmla="*/ 162 h 331"/>
                  <a:gd name="T24" fmla="*/ 796 w 1028"/>
                  <a:gd name="T25" fmla="*/ 163 h 331"/>
                  <a:gd name="T26" fmla="*/ 821 w 1028"/>
                  <a:gd name="T27" fmla="*/ 172 h 331"/>
                  <a:gd name="T28" fmla="*/ 840 w 1028"/>
                  <a:gd name="T29" fmla="*/ 188 h 331"/>
                  <a:gd name="T30" fmla="*/ 857 w 1028"/>
                  <a:gd name="T31" fmla="*/ 208 h 331"/>
                  <a:gd name="T32" fmla="*/ 865 w 1028"/>
                  <a:gd name="T33" fmla="*/ 232 h 331"/>
                  <a:gd name="T34" fmla="*/ 867 w 1028"/>
                  <a:gd name="T35" fmla="*/ 251 h 331"/>
                  <a:gd name="T36" fmla="*/ 871 w 1028"/>
                  <a:gd name="T37" fmla="*/ 274 h 331"/>
                  <a:gd name="T38" fmla="*/ 880 w 1028"/>
                  <a:gd name="T39" fmla="*/ 295 h 331"/>
                  <a:gd name="T40" fmla="*/ 897 w 1028"/>
                  <a:gd name="T41" fmla="*/ 313 h 331"/>
                  <a:gd name="T42" fmla="*/ 917 w 1028"/>
                  <a:gd name="T43" fmla="*/ 325 h 331"/>
                  <a:gd name="T44" fmla="*/ 939 w 1028"/>
                  <a:gd name="T45" fmla="*/ 331 h 331"/>
                  <a:gd name="T46" fmla="*/ 955 w 1028"/>
                  <a:gd name="T47" fmla="*/ 331 h 331"/>
                  <a:gd name="T48" fmla="*/ 979 w 1028"/>
                  <a:gd name="T49" fmla="*/ 325 h 331"/>
                  <a:gd name="T50" fmla="*/ 998 w 1028"/>
                  <a:gd name="T51" fmla="*/ 313 h 331"/>
                  <a:gd name="T52" fmla="*/ 1014 w 1028"/>
                  <a:gd name="T53" fmla="*/ 295 h 331"/>
                  <a:gd name="T54" fmla="*/ 1024 w 1028"/>
                  <a:gd name="T55" fmla="*/ 274 h 331"/>
                  <a:gd name="T56" fmla="*/ 1028 w 1028"/>
                  <a:gd name="T57" fmla="*/ 251 h 331"/>
                  <a:gd name="T58" fmla="*/ 1023 w 1028"/>
                  <a:gd name="T59" fmla="*/ 201 h 331"/>
                  <a:gd name="T60" fmla="*/ 997 w 1028"/>
                  <a:gd name="T61" fmla="*/ 131 h 331"/>
                  <a:gd name="T62" fmla="*/ 954 w 1028"/>
                  <a:gd name="T63" fmla="*/ 74 h 331"/>
                  <a:gd name="T64" fmla="*/ 897 w 1028"/>
                  <a:gd name="T65" fmla="*/ 31 h 331"/>
                  <a:gd name="T66" fmla="*/ 828 w 1028"/>
                  <a:gd name="T67" fmla="*/ 6 h 331"/>
                  <a:gd name="T68" fmla="*/ 249 w 1028"/>
                  <a:gd name="T69" fmla="*/ 0 h 331"/>
                  <a:gd name="T70" fmla="*/ 199 w 1028"/>
                  <a:gd name="T71" fmla="*/ 6 h 331"/>
                  <a:gd name="T72" fmla="*/ 130 w 1028"/>
                  <a:gd name="T73" fmla="*/ 31 h 331"/>
                  <a:gd name="T74" fmla="*/ 72 w 1028"/>
                  <a:gd name="T75" fmla="*/ 74 h 331"/>
                  <a:gd name="T76" fmla="*/ 30 w 1028"/>
                  <a:gd name="T77" fmla="*/ 131 h 331"/>
                  <a:gd name="T78" fmla="*/ 4 w 1028"/>
                  <a:gd name="T79" fmla="*/ 201 h 331"/>
                  <a:gd name="T80" fmla="*/ 0 w 1028"/>
                  <a:gd name="T81" fmla="*/ 251 h 331"/>
                  <a:gd name="T82" fmla="*/ 3 w 1028"/>
                  <a:gd name="T83" fmla="*/ 274 h 331"/>
                  <a:gd name="T84" fmla="*/ 13 w 1028"/>
                  <a:gd name="T85" fmla="*/ 295 h 331"/>
                  <a:gd name="T86" fmla="*/ 29 w 1028"/>
                  <a:gd name="T87" fmla="*/ 313 h 331"/>
                  <a:gd name="T88" fmla="*/ 49 w 1028"/>
                  <a:gd name="T89" fmla="*/ 325 h 331"/>
                  <a:gd name="T90" fmla="*/ 71 w 1028"/>
                  <a:gd name="T91" fmla="*/ 33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8" h="331">
                    <a:moveTo>
                      <a:pt x="79" y="331"/>
                    </a:moveTo>
                    <a:lnTo>
                      <a:pt x="79" y="331"/>
                    </a:lnTo>
                    <a:lnTo>
                      <a:pt x="88" y="331"/>
                    </a:lnTo>
                    <a:lnTo>
                      <a:pt x="96" y="329"/>
                    </a:lnTo>
                    <a:lnTo>
                      <a:pt x="104" y="327"/>
                    </a:lnTo>
                    <a:lnTo>
                      <a:pt x="111" y="325"/>
                    </a:lnTo>
                    <a:lnTo>
                      <a:pt x="118" y="321"/>
                    </a:lnTo>
                    <a:lnTo>
                      <a:pt x="125" y="318"/>
                    </a:lnTo>
                    <a:lnTo>
                      <a:pt x="131" y="313"/>
                    </a:lnTo>
                    <a:lnTo>
                      <a:pt x="137" y="307"/>
                    </a:lnTo>
                    <a:lnTo>
                      <a:pt x="141" y="301"/>
                    </a:lnTo>
                    <a:lnTo>
                      <a:pt x="146" y="295"/>
                    </a:lnTo>
                    <a:lnTo>
                      <a:pt x="151" y="290"/>
                    </a:lnTo>
                    <a:lnTo>
                      <a:pt x="153" y="283"/>
                    </a:lnTo>
                    <a:lnTo>
                      <a:pt x="157" y="274"/>
                    </a:lnTo>
                    <a:lnTo>
                      <a:pt x="158" y="267"/>
                    </a:lnTo>
                    <a:lnTo>
                      <a:pt x="159" y="259"/>
                    </a:lnTo>
                    <a:lnTo>
                      <a:pt x="160" y="251"/>
                    </a:lnTo>
                    <a:lnTo>
                      <a:pt x="160" y="251"/>
                    </a:lnTo>
                    <a:lnTo>
                      <a:pt x="160" y="242"/>
                    </a:lnTo>
                    <a:lnTo>
                      <a:pt x="161" y="232"/>
                    </a:lnTo>
                    <a:lnTo>
                      <a:pt x="164" y="224"/>
                    </a:lnTo>
                    <a:lnTo>
                      <a:pt x="167" y="216"/>
                    </a:lnTo>
                    <a:lnTo>
                      <a:pt x="171" y="208"/>
                    </a:lnTo>
                    <a:lnTo>
                      <a:pt x="175" y="201"/>
                    </a:lnTo>
                    <a:lnTo>
                      <a:pt x="180" y="194"/>
                    </a:lnTo>
                    <a:lnTo>
                      <a:pt x="186" y="188"/>
                    </a:lnTo>
                    <a:lnTo>
                      <a:pt x="193" y="182"/>
                    </a:lnTo>
                    <a:lnTo>
                      <a:pt x="199" y="177"/>
                    </a:lnTo>
                    <a:lnTo>
                      <a:pt x="207" y="172"/>
                    </a:lnTo>
                    <a:lnTo>
                      <a:pt x="214" y="169"/>
                    </a:lnTo>
                    <a:lnTo>
                      <a:pt x="222" y="165"/>
                    </a:lnTo>
                    <a:lnTo>
                      <a:pt x="232" y="163"/>
                    </a:lnTo>
                    <a:lnTo>
                      <a:pt x="240" y="162"/>
                    </a:lnTo>
                    <a:lnTo>
                      <a:pt x="249" y="162"/>
                    </a:lnTo>
                    <a:lnTo>
                      <a:pt x="777" y="162"/>
                    </a:lnTo>
                    <a:lnTo>
                      <a:pt x="777" y="162"/>
                    </a:lnTo>
                    <a:lnTo>
                      <a:pt x="787" y="162"/>
                    </a:lnTo>
                    <a:lnTo>
                      <a:pt x="796" y="163"/>
                    </a:lnTo>
                    <a:lnTo>
                      <a:pt x="804" y="165"/>
                    </a:lnTo>
                    <a:lnTo>
                      <a:pt x="812" y="169"/>
                    </a:lnTo>
                    <a:lnTo>
                      <a:pt x="821" y="172"/>
                    </a:lnTo>
                    <a:lnTo>
                      <a:pt x="828" y="177"/>
                    </a:lnTo>
                    <a:lnTo>
                      <a:pt x="835" y="182"/>
                    </a:lnTo>
                    <a:lnTo>
                      <a:pt x="840" y="188"/>
                    </a:lnTo>
                    <a:lnTo>
                      <a:pt x="846" y="194"/>
                    </a:lnTo>
                    <a:lnTo>
                      <a:pt x="852" y="201"/>
                    </a:lnTo>
                    <a:lnTo>
                      <a:pt x="857" y="208"/>
                    </a:lnTo>
                    <a:lnTo>
                      <a:pt x="860" y="216"/>
                    </a:lnTo>
                    <a:lnTo>
                      <a:pt x="863" y="224"/>
                    </a:lnTo>
                    <a:lnTo>
                      <a:pt x="865" y="232"/>
                    </a:lnTo>
                    <a:lnTo>
                      <a:pt x="866" y="242"/>
                    </a:lnTo>
                    <a:lnTo>
                      <a:pt x="867" y="251"/>
                    </a:lnTo>
                    <a:lnTo>
                      <a:pt x="867" y="251"/>
                    </a:lnTo>
                    <a:lnTo>
                      <a:pt x="867" y="259"/>
                    </a:lnTo>
                    <a:lnTo>
                      <a:pt x="869" y="267"/>
                    </a:lnTo>
                    <a:lnTo>
                      <a:pt x="871" y="274"/>
                    </a:lnTo>
                    <a:lnTo>
                      <a:pt x="873" y="283"/>
                    </a:lnTo>
                    <a:lnTo>
                      <a:pt x="877" y="290"/>
                    </a:lnTo>
                    <a:lnTo>
                      <a:pt x="880" y="295"/>
                    </a:lnTo>
                    <a:lnTo>
                      <a:pt x="885" y="301"/>
                    </a:lnTo>
                    <a:lnTo>
                      <a:pt x="891" y="307"/>
                    </a:lnTo>
                    <a:lnTo>
                      <a:pt x="897" y="313"/>
                    </a:lnTo>
                    <a:lnTo>
                      <a:pt x="902" y="318"/>
                    </a:lnTo>
                    <a:lnTo>
                      <a:pt x="910" y="321"/>
                    </a:lnTo>
                    <a:lnTo>
                      <a:pt x="917" y="325"/>
                    </a:lnTo>
                    <a:lnTo>
                      <a:pt x="924" y="327"/>
                    </a:lnTo>
                    <a:lnTo>
                      <a:pt x="932" y="329"/>
                    </a:lnTo>
                    <a:lnTo>
                      <a:pt x="939" y="331"/>
                    </a:lnTo>
                    <a:lnTo>
                      <a:pt x="947" y="331"/>
                    </a:lnTo>
                    <a:lnTo>
                      <a:pt x="947" y="331"/>
                    </a:lnTo>
                    <a:lnTo>
                      <a:pt x="955" y="331"/>
                    </a:lnTo>
                    <a:lnTo>
                      <a:pt x="963" y="329"/>
                    </a:lnTo>
                    <a:lnTo>
                      <a:pt x="972" y="327"/>
                    </a:lnTo>
                    <a:lnTo>
                      <a:pt x="979" y="325"/>
                    </a:lnTo>
                    <a:lnTo>
                      <a:pt x="986" y="321"/>
                    </a:lnTo>
                    <a:lnTo>
                      <a:pt x="993" y="318"/>
                    </a:lnTo>
                    <a:lnTo>
                      <a:pt x="998" y="313"/>
                    </a:lnTo>
                    <a:lnTo>
                      <a:pt x="1004" y="307"/>
                    </a:lnTo>
                    <a:lnTo>
                      <a:pt x="1009" y="301"/>
                    </a:lnTo>
                    <a:lnTo>
                      <a:pt x="1014" y="295"/>
                    </a:lnTo>
                    <a:lnTo>
                      <a:pt x="1018" y="290"/>
                    </a:lnTo>
                    <a:lnTo>
                      <a:pt x="1021" y="283"/>
                    </a:lnTo>
                    <a:lnTo>
                      <a:pt x="1024" y="274"/>
                    </a:lnTo>
                    <a:lnTo>
                      <a:pt x="1025" y="267"/>
                    </a:lnTo>
                    <a:lnTo>
                      <a:pt x="1028" y="259"/>
                    </a:lnTo>
                    <a:lnTo>
                      <a:pt x="1028" y="251"/>
                    </a:lnTo>
                    <a:lnTo>
                      <a:pt x="1028" y="251"/>
                    </a:lnTo>
                    <a:lnTo>
                      <a:pt x="1027" y="225"/>
                    </a:lnTo>
                    <a:lnTo>
                      <a:pt x="1023" y="201"/>
                    </a:lnTo>
                    <a:lnTo>
                      <a:pt x="1016" y="176"/>
                    </a:lnTo>
                    <a:lnTo>
                      <a:pt x="1008" y="154"/>
                    </a:lnTo>
                    <a:lnTo>
                      <a:pt x="997" y="131"/>
                    </a:lnTo>
                    <a:lnTo>
                      <a:pt x="984" y="110"/>
                    </a:lnTo>
                    <a:lnTo>
                      <a:pt x="970" y="92"/>
                    </a:lnTo>
                    <a:lnTo>
                      <a:pt x="954" y="74"/>
                    </a:lnTo>
                    <a:lnTo>
                      <a:pt x="936" y="58"/>
                    </a:lnTo>
                    <a:lnTo>
                      <a:pt x="918" y="44"/>
                    </a:lnTo>
                    <a:lnTo>
                      <a:pt x="897" y="31"/>
                    </a:lnTo>
                    <a:lnTo>
                      <a:pt x="874" y="20"/>
                    </a:lnTo>
                    <a:lnTo>
                      <a:pt x="852" y="12"/>
                    </a:lnTo>
                    <a:lnTo>
                      <a:pt x="828" y="6"/>
                    </a:lnTo>
                    <a:lnTo>
                      <a:pt x="803" y="2"/>
                    </a:lnTo>
                    <a:lnTo>
                      <a:pt x="777" y="0"/>
                    </a:lnTo>
                    <a:lnTo>
                      <a:pt x="249" y="0"/>
                    </a:lnTo>
                    <a:lnTo>
                      <a:pt x="249" y="0"/>
                    </a:lnTo>
                    <a:lnTo>
                      <a:pt x="223" y="2"/>
                    </a:lnTo>
                    <a:lnTo>
                      <a:pt x="199" y="6"/>
                    </a:lnTo>
                    <a:lnTo>
                      <a:pt x="175" y="12"/>
                    </a:lnTo>
                    <a:lnTo>
                      <a:pt x="152" y="20"/>
                    </a:lnTo>
                    <a:lnTo>
                      <a:pt x="130" y="31"/>
                    </a:lnTo>
                    <a:lnTo>
                      <a:pt x="110" y="44"/>
                    </a:lnTo>
                    <a:lnTo>
                      <a:pt x="90" y="58"/>
                    </a:lnTo>
                    <a:lnTo>
                      <a:pt x="72" y="74"/>
                    </a:lnTo>
                    <a:lnTo>
                      <a:pt x="57" y="92"/>
                    </a:lnTo>
                    <a:lnTo>
                      <a:pt x="42" y="110"/>
                    </a:lnTo>
                    <a:lnTo>
                      <a:pt x="30" y="131"/>
                    </a:lnTo>
                    <a:lnTo>
                      <a:pt x="20" y="154"/>
                    </a:lnTo>
                    <a:lnTo>
                      <a:pt x="10" y="176"/>
                    </a:lnTo>
                    <a:lnTo>
                      <a:pt x="4" y="201"/>
                    </a:lnTo>
                    <a:lnTo>
                      <a:pt x="1" y="225"/>
                    </a:lnTo>
                    <a:lnTo>
                      <a:pt x="0" y="251"/>
                    </a:lnTo>
                    <a:lnTo>
                      <a:pt x="0" y="251"/>
                    </a:lnTo>
                    <a:lnTo>
                      <a:pt x="0" y="259"/>
                    </a:lnTo>
                    <a:lnTo>
                      <a:pt x="1" y="267"/>
                    </a:lnTo>
                    <a:lnTo>
                      <a:pt x="3" y="274"/>
                    </a:lnTo>
                    <a:lnTo>
                      <a:pt x="6" y="283"/>
                    </a:lnTo>
                    <a:lnTo>
                      <a:pt x="9" y="290"/>
                    </a:lnTo>
                    <a:lnTo>
                      <a:pt x="13" y="295"/>
                    </a:lnTo>
                    <a:lnTo>
                      <a:pt x="17" y="301"/>
                    </a:lnTo>
                    <a:lnTo>
                      <a:pt x="23" y="307"/>
                    </a:lnTo>
                    <a:lnTo>
                      <a:pt x="29" y="313"/>
                    </a:lnTo>
                    <a:lnTo>
                      <a:pt x="35" y="318"/>
                    </a:lnTo>
                    <a:lnTo>
                      <a:pt x="42" y="321"/>
                    </a:lnTo>
                    <a:lnTo>
                      <a:pt x="49" y="325"/>
                    </a:lnTo>
                    <a:lnTo>
                      <a:pt x="56" y="327"/>
                    </a:lnTo>
                    <a:lnTo>
                      <a:pt x="63" y="329"/>
                    </a:lnTo>
                    <a:lnTo>
                      <a:pt x="71" y="331"/>
                    </a:lnTo>
                    <a:lnTo>
                      <a:pt x="79" y="331"/>
                    </a:lnTo>
                    <a:lnTo>
                      <a:pt x="79" y="331"/>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3" name="Freeform 88">
                <a:extLst>
                  <a:ext uri="{FF2B5EF4-FFF2-40B4-BE49-F238E27FC236}">
                    <a16:creationId xmlns:a16="http://schemas.microsoft.com/office/drawing/2014/main" id="{255248D9-BFAB-49E3-9DFD-611AF6298006}"/>
                  </a:ext>
                </a:extLst>
              </p:cNvPr>
              <p:cNvSpPr>
                <a:spLocks noEditPoints="1"/>
              </p:cNvSpPr>
              <p:nvPr/>
            </p:nvSpPr>
            <p:spPr bwMode="auto">
              <a:xfrm>
                <a:off x="4706938" y="2822576"/>
                <a:ext cx="558800" cy="460375"/>
              </a:xfrm>
              <a:custGeom>
                <a:avLst/>
                <a:gdLst>
                  <a:gd name="T0" fmla="*/ 226 w 2115"/>
                  <a:gd name="T1" fmla="*/ 1 h 1744"/>
                  <a:gd name="T2" fmla="*/ 133 w 2115"/>
                  <a:gd name="T3" fmla="*/ 31 h 1744"/>
                  <a:gd name="T4" fmla="*/ 58 w 2115"/>
                  <a:gd name="T5" fmla="*/ 93 h 1744"/>
                  <a:gd name="T6" fmla="*/ 11 w 2115"/>
                  <a:gd name="T7" fmla="*/ 178 h 1744"/>
                  <a:gd name="T8" fmla="*/ 0 w 2115"/>
                  <a:gd name="T9" fmla="*/ 1492 h 1744"/>
                  <a:gd name="T10" fmla="*/ 11 w 2115"/>
                  <a:gd name="T11" fmla="*/ 1567 h 1744"/>
                  <a:gd name="T12" fmla="*/ 58 w 2115"/>
                  <a:gd name="T13" fmla="*/ 1652 h 1744"/>
                  <a:gd name="T14" fmla="*/ 133 w 2115"/>
                  <a:gd name="T15" fmla="*/ 1713 h 1744"/>
                  <a:gd name="T16" fmla="*/ 226 w 2115"/>
                  <a:gd name="T17" fmla="*/ 1742 h 1744"/>
                  <a:gd name="T18" fmla="*/ 1888 w 2115"/>
                  <a:gd name="T19" fmla="*/ 1742 h 1744"/>
                  <a:gd name="T20" fmla="*/ 1983 w 2115"/>
                  <a:gd name="T21" fmla="*/ 1713 h 1744"/>
                  <a:gd name="T22" fmla="*/ 2058 w 2115"/>
                  <a:gd name="T23" fmla="*/ 1652 h 1744"/>
                  <a:gd name="T24" fmla="*/ 2103 w 2115"/>
                  <a:gd name="T25" fmla="*/ 1567 h 1744"/>
                  <a:gd name="T26" fmla="*/ 2115 w 2115"/>
                  <a:gd name="T27" fmla="*/ 253 h 1744"/>
                  <a:gd name="T28" fmla="*/ 2103 w 2115"/>
                  <a:gd name="T29" fmla="*/ 178 h 1744"/>
                  <a:gd name="T30" fmla="*/ 2058 w 2115"/>
                  <a:gd name="T31" fmla="*/ 93 h 1744"/>
                  <a:gd name="T32" fmla="*/ 1983 w 2115"/>
                  <a:gd name="T33" fmla="*/ 31 h 1744"/>
                  <a:gd name="T34" fmla="*/ 1888 w 2115"/>
                  <a:gd name="T35" fmla="*/ 1 h 1744"/>
                  <a:gd name="T36" fmla="*/ 1057 w 2115"/>
                  <a:gd name="T37" fmla="*/ 1409 h 1744"/>
                  <a:gd name="T38" fmla="*/ 948 w 2115"/>
                  <a:gd name="T39" fmla="*/ 1398 h 1744"/>
                  <a:gd name="T40" fmla="*/ 847 w 2115"/>
                  <a:gd name="T41" fmla="*/ 1367 h 1744"/>
                  <a:gd name="T42" fmla="*/ 756 w 2115"/>
                  <a:gd name="T43" fmla="*/ 1317 h 1744"/>
                  <a:gd name="T44" fmla="*/ 677 w 2115"/>
                  <a:gd name="T45" fmla="*/ 1252 h 1744"/>
                  <a:gd name="T46" fmla="*/ 612 w 2115"/>
                  <a:gd name="T47" fmla="*/ 1172 h 1744"/>
                  <a:gd name="T48" fmla="*/ 561 w 2115"/>
                  <a:gd name="T49" fmla="*/ 1081 h 1744"/>
                  <a:gd name="T50" fmla="*/ 531 w 2115"/>
                  <a:gd name="T51" fmla="*/ 980 h 1744"/>
                  <a:gd name="T52" fmla="*/ 519 w 2115"/>
                  <a:gd name="T53" fmla="*/ 873 h 1744"/>
                  <a:gd name="T54" fmla="*/ 526 w 2115"/>
                  <a:gd name="T55" fmla="*/ 791 h 1744"/>
                  <a:gd name="T56" fmla="*/ 552 w 2115"/>
                  <a:gd name="T57" fmla="*/ 688 h 1744"/>
                  <a:gd name="T58" fmla="*/ 598 w 2115"/>
                  <a:gd name="T59" fmla="*/ 594 h 1744"/>
                  <a:gd name="T60" fmla="*/ 658 w 2115"/>
                  <a:gd name="T61" fmla="*/ 511 h 1744"/>
                  <a:gd name="T62" fmla="*/ 736 w 2115"/>
                  <a:gd name="T63" fmla="*/ 442 h 1744"/>
                  <a:gd name="T64" fmla="*/ 824 w 2115"/>
                  <a:gd name="T65" fmla="*/ 388 h 1744"/>
                  <a:gd name="T66" fmla="*/ 922 w 2115"/>
                  <a:gd name="T67" fmla="*/ 353 h 1744"/>
                  <a:gd name="T68" fmla="*/ 1028 w 2115"/>
                  <a:gd name="T69" fmla="*/ 336 h 1744"/>
                  <a:gd name="T70" fmla="*/ 1112 w 2115"/>
                  <a:gd name="T71" fmla="*/ 337 h 1744"/>
                  <a:gd name="T72" fmla="*/ 1216 w 2115"/>
                  <a:gd name="T73" fmla="*/ 360 h 1744"/>
                  <a:gd name="T74" fmla="*/ 1313 w 2115"/>
                  <a:gd name="T75" fmla="*/ 399 h 1744"/>
                  <a:gd name="T76" fmla="*/ 1398 w 2115"/>
                  <a:gd name="T77" fmla="*/ 458 h 1744"/>
                  <a:gd name="T78" fmla="*/ 1471 w 2115"/>
                  <a:gd name="T79" fmla="*/ 531 h 1744"/>
                  <a:gd name="T80" fmla="*/ 1528 w 2115"/>
                  <a:gd name="T81" fmla="*/ 616 h 1744"/>
                  <a:gd name="T82" fmla="*/ 1569 w 2115"/>
                  <a:gd name="T83" fmla="*/ 712 h 1744"/>
                  <a:gd name="T84" fmla="*/ 1590 w 2115"/>
                  <a:gd name="T85" fmla="*/ 817 h 1744"/>
                  <a:gd name="T86" fmla="*/ 1593 w 2115"/>
                  <a:gd name="T87" fmla="*/ 901 h 1744"/>
                  <a:gd name="T88" fmla="*/ 1576 w 2115"/>
                  <a:gd name="T89" fmla="*/ 1007 h 1744"/>
                  <a:gd name="T90" fmla="*/ 1540 w 2115"/>
                  <a:gd name="T91" fmla="*/ 1106 h 1744"/>
                  <a:gd name="T92" fmla="*/ 1486 w 2115"/>
                  <a:gd name="T93" fmla="*/ 1193 h 1744"/>
                  <a:gd name="T94" fmla="*/ 1417 w 2115"/>
                  <a:gd name="T95" fmla="*/ 1269 h 1744"/>
                  <a:gd name="T96" fmla="*/ 1335 w 2115"/>
                  <a:gd name="T97" fmla="*/ 1331 h 1744"/>
                  <a:gd name="T98" fmla="*/ 1242 w 2115"/>
                  <a:gd name="T99" fmla="*/ 1377 h 1744"/>
                  <a:gd name="T100" fmla="*/ 1139 w 2115"/>
                  <a:gd name="T101" fmla="*/ 1403 h 1744"/>
                  <a:gd name="T102" fmla="*/ 1057 w 2115"/>
                  <a:gd name="T103" fmla="*/ 1409 h 1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15" h="1744">
                    <a:moveTo>
                      <a:pt x="1862" y="0"/>
                    </a:moveTo>
                    <a:lnTo>
                      <a:pt x="252" y="0"/>
                    </a:lnTo>
                    <a:lnTo>
                      <a:pt x="252" y="0"/>
                    </a:lnTo>
                    <a:lnTo>
                      <a:pt x="226" y="1"/>
                    </a:lnTo>
                    <a:lnTo>
                      <a:pt x="202" y="6"/>
                    </a:lnTo>
                    <a:lnTo>
                      <a:pt x="177" y="12"/>
                    </a:lnTo>
                    <a:lnTo>
                      <a:pt x="154" y="20"/>
                    </a:lnTo>
                    <a:lnTo>
                      <a:pt x="133" y="31"/>
                    </a:lnTo>
                    <a:lnTo>
                      <a:pt x="112" y="44"/>
                    </a:lnTo>
                    <a:lnTo>
                      <a:pt x="92" y="58"/>
                    </a:lnTo>
                    <a:lnTo>
                      <a:pt x="74" y="74"/>
                    </a:lnTo>
                    <a:lnTo>
                      <a:pt x="58" y="93"/>
                    </a:lnTo>
                    <a:lnTo>
                      <a:pt x="44" y="111"/>
                    </a:lnTo>
                    <a:lnTo>
                      <a:pt x="31" y="133"/>
                    </a:lnTo>
                    <a:lnTo>
                      <a:pt x="20" y="155"/>
                    </a:lnTo>
                    <a:lnTo>
                      <a:pt x="11" y="178"/>
                    </a:lnTo>
                    <a:lnTo>
                      <a:pt x="5" y="202"/>
                    </a:lnTo>
                    <a:lnTo>
                      <a:pt x="2" y="227"/>
                    </a:lnTo>
                    <a:lnTo>
                      <a:pt x="0" y="253"/>
                    </a:lnTo>
                    <a:lnTo>
                      <a:pt x="0" y="1492"/>
                    </a:lnTo>
                    <a:lnTo>
                      <a:pt x="0" y="1492"/>
                    </a:lnTo>
                    <a:lnTo>
                      <a:pt x="2" y="1518"/>
                    </a:lnTo>
                    <a:lnTo>
                      <a:pt x="5" y="1542"/>
                    </a:lnTo>
                    <a:lnTo>
                      <a:pt x="11" y="1567"/>
                    </a:lnTo>
                    <a:lnTo>
                      <a:pt x="20" y="1590"/>
                    </a:lnTo>
                    <a:lnTo>
                      <a:pt x="31" y="1612"/>
                    </a:lnTo>
                    <a:lnTo>
                      <a:pt x="44" y="1632"/>
                    </a:lnTo>
                    <a:lnTo>
                      <a:pt x="58" y="1652"/>
                    </a:lnTo>
                    <a:lnTo>
                      <a:pt x="74" y="1670"/>
                    </a:lnTo>
                    <a:lnTo>
                      <a:pt x="92" y="1686"/>
                    </a:lnTo>
                    <a:lnTo>
                      <a:pt x="112" y="1701"/>
                    </a:lnTo>
                    <a:lnTo>
                      <a:pt x="133" y="1713"/>
                    </a:lnTo>
                    <a:lnTo>
                      <a:pt x="154" y="1724"/>
                    </a:lnTo>
                    <a:lnTo>
                      <a:pt x="177" y="1733"/>
                    </a:lnTo>
                    <a:lnTo>
                      <a:pt x="202" y="1739"/>
                    </a:lnTo>
                    <a:lnTo>
                      <a:pt x="226" y="1742"/>
                    </a:lnTo>
                    <a:lnTo>
                      <a:pt x="252" y="1744"/>
                    </a:lnTo>
                    <a:lnTo>
                      <a:pt x="1862" y="1744"/>
                    </a:lnTo>
                    <a:lnTo>
                      <a:pt x="1862" y="1744"/>
                    </a:lnTo>
                    <a:lnTo>
                      <a:pt x="1888" y="1742"/>
                    </a:lnTo>
                    <a:lnTo>
                      <a:pt x="1914" y="1739"/>
                    </a:lnTo>
                    <a:lnTo>
                      <a:pt x="1937" y="1733"/>
                    </a:lnTo>
                    <a:lnTo>
                      <a:pt x="1960" y="1724"/>
                    </a:lnTo>
                    <a:lnTo>
                      <a:pt x="1983" y="1713"/>
                    </a:lnTo>
                    <a:lnTo>
                      <a:pt x="2004" y="1701"/>
                    </a:lnTo>
                    <a:lnTo>
                      <a:pt x="2023" y="1686"/>
                    </a:lnTo>
                    <a:lnTo>
                      <a:pt x="2041" y="1670"/>
                    </a:lnTo>
                    <a:lnTo>
                      <a:pt x="2058" y="1652"/>
                    </a:lnTo>
                    <a:lnTo>
                      <a:pt x="2072" y="1632"/>
                    </a:lnTo>
                    <a:lnTo>
                      <a:pt x="2085" y="1612"/>
                    </a:lnTo>
                    <a:lnTo>
                      <a:pt x="2095" y="1590"/>
                    </a:lnTo>
                    <a:lnTo>
                      <a:pt x="2103" y="1567"/>
                    </a:lnTo>
                    <a:lnTo>
                      <a:pt x="2109" y="1542"/>
                    </a:lnTo>
                    <a:lnTo>
                      <a:pt x="2114" y="1518"/>
                    </a:lnTo>
                    <a:lnTo>
                      <a:pt x="2115" y="1492"/>
                    </a:lnTo>
                    <a:lnTo>
                      <a:pt x="2115" y="253"/>
                    </a:lnTo>
                    <a:lnTo>
                      <a:pt x="2115" y="253"/>
                    </a:lnTo>
                    <a:lnTo>
                      <a:pt x="2114" y="227"/>
                    </a:lnTo>
                    <a:lnTo>
                      <a:pt x="2109" y="202"/>
                    </a:lnTo>
                    <a:lnTo>
                      <a:pt x="2103" y="178"/>
                    </a:lnTo>
                    <a:lnTo>
                      <a:pt x="2095" y="155"/>
                    </a:lnTo>
                    <a:lnTo>
                      <a:pt x="2085" y="133"/>
                    </a:lnTo>
                    <a:lnTo>
                      <a:pt x="2072" y="111"/>
                    </a:lnTo>
                    <a:lnTo>
                      <a:pt x="2058" y="93"/>
                    </a:lnTo>
                    <a:lnTo>
                      <a:pt x="2041" y="74"/>
                    </a:lnTo>
                    <a:lnTo>
                      <a:pt x="2023" y="58"/>
                    </a:lnTo>
                    <a:lnTo>
                      <a:pt x="2004" y="44"/>
                    </a:lnTo>
                    <a:lnTo>
                      <a:pt x="1983" y="31"/>
                    </a:lnTo>
                    <a:lnTo>
                      <a:pt x="1960" y="20"/>
                    </a:lnTo>
                    <a:lnTo>
                      <a:pt x="1937" y="12"/>
                    </a:lnTo>
                    <a:lnTo>
                      <a:pt x="1914" y="6"/>
                    </a:lnTo>
                    <a:lnTo>
                      <a:pt x="1888" y="1"/>
                    </a:lnTo>
                    <a:lnTo>
                      <a:pt x="1862" y="0"/>
                    </a:lnTo>
                    <a:lnTo>
                      <a:pt x="1862" y="0"/>
                    </a:lnTo>
                    <a:close/>
                    <a:moveTo>
                      <a:pt x="1057" y="1409"/>
                    </a:moveTo>
                    <a:lnTo>
                      <a:pt x="1057" y="1409"/>
                    </a:lnTo>
                    <a:lnTo>
                      <a:pt x="1028" y="1409"/>
                    </a:lnTo>
                    <a:lnTo>
                      <a:pt x="1002" y="1406"/>
                    </a:lnTo>
                    <a:lnTo>
                      <a:pt x="975" y="1403"/>
                    </a:lnTo>
                    <a:lnTo>
                      <a:pt x="948" y="1398"/>
                    </a:lnTo>
                    <a:lnTo>
                      <a:pt x="922" y="1392"/>
                    </a:lnTo>
                    <a:lnTo>
                      <a:pt x="897" y="1385"/>
                    </a:lnTo>
                    <a:lnTo>
                      <a:pt x="872" y="1377"/>
                    </a:lnTo>
                    <a:lnTo>
                      <a:pt x="847" y="1367"/>
                    </a:lnTo>
                    <a:lnTo>
                      <a:pt x="824" y="1356"/>
                    </a:lnTo>
                    <a:lnTo>
                      <a:pt x="800" y="1344"/>
                    </a:lnTo>
                    <a:lnTo>
                      <a:pt x="778" y="1331"/>
                    </a:lnTo>
                    <a:lnTo>
                      <a:pt x="756" y="1317"/>
                    </a:lnTo>
                    <a:lnTo>
                      <a:pt x="736" y="1302"/>
                    </a:lnTo>
                    <a:lnTo>
                      <a:pt x="715" y="1287"/>
                    </a:lnTo>
                    <a:lnTo>
                      <a:pt x="696" y="1269"/>
                    </a:lnTo>
                    <a:lnTo>
                      <a:pt x="677" y="1252"/>
                    </a:lnTo>
                    <a:lnTo>
                      <a:pt x="658" y="1233"/>
                    </a:lnTo>
                    <a:lnTo>
                      <a:pt x="642" y="1214"/>
                    </a:lnTo>
                    <a:lnTo>
                      <a:pt x="626" y="1193"/>
                    </a:lnTo>
                    <a:lnTo>
                      <a:pt x="612" y="1172"/>
                    </a:lnTo>
                    <a:lnTo>
                      <a:pt x="598" y="1151"/>
                    </a:lnTo>
                    <a:lnTo>
                      <a:pt x="585" y="1128"/>
                    </a:lnTo>
                    <a:lnTo>
                      <a:pt x="572" y="1106"/>
                    </a:lnTo>
                    <a:lnTo>
                      <a:pt x="561" y="1081"/>
                    </a:lnTo>
                    <a:lnTo>
                      <a:pt x="552" y="1058"/>
                    </a:lnTo>
                    <a:lnTo>
                      <a:pt x="544" y="1032"/>
                    </a:lnTo>
                    <a:lnTo>
                      <a:pt x="537" y="1007"/>
                    </a:lnTo>
                    <a:lnTo>
                      <a:pt x="531" y="980"/>
                    </a:lnTo>
                    <a:lnTo>
                      <a:pt x="526" y="954"/>
                    </a:lnTo>
                    <a:lnTo>
                      <a:pt x="523" y="928"/>
                    </a:lnTo>
                    <a:lnTo>
                      <a:pt x="520" y="901"/>
                    </a:lnTo>
                    <a:lnTo>
                      <a:pt x="519" y="873"/>
                    </a:lnTo>
                    <a:lnTo>
                      <a:pt x="519" y="873"/>
                    </a:lnTo>
                    <a:lnTo>
                      <a:pt x="520" y="844"/>
                    </a:lnTo>
                    <a:lnTo>
                      <a:pt x="523" y="817"/>
                    </a:lnTo>
                    <a:lnTo>
                      <a:pt x="526" y="791"/>
                    </a:lnTo>
                    <a:lnTo>
                      <a:pt x="531" y="764"/>
                    </a:lnTo>
                    <a:lnTo>
                      <a:pt x="537" y="738"/>
                    </a:lnTo>
                    <a:lnTo>
                      <a:pt x="544" y="712"/>
                    </a:lnTo>
                    <a:lnTo>
                      <a:pt x="552" y="688"/>
                    </a:lnTo>
                    <a:lnTo>
                      <a:pt x="561" y="663"/>
                    </a:lnTo>
                    <a:lnTo>
                      <a:pt x="572" y="640"/>
                    </a:lnTo>
                    <a:lnTo>
                      <a:pt x="585" y="616"/>
                    </a:lnTo>
                    <a:lnTo>
                      <a:pt x="598" y="594"/>
                    </a:lnTo>
                    <a:lnTo>
                      <a:pt x="612" y="572"/>
                    </a:lnTo>
                    <a:lnTo>
                      <a:pt x="626" y="551"/>
                    </a:lnTo>
                    <a:lnTo>
                      <a:pt x="642" y="531"/>
                    </a:lnTo>
                    <a:lnTo>
                      <a:pt x="658" y="511"/>
                    </a:lnTo>
                    <a:lnTo>
                      <a:pt x="677" y="492"/>
                    </a:lnTo>
                    <a:lnTo>
                      <a:pt x="696" y="474"/>
                    </a:lnTo>
                    <a:lnTo>
                      <a:pt x="715" y="458"/>
                    </a:lnTo>
                    <a:lnTo>
                      <a:pt x="736" y="442"/>
                    </a:lnTo>
                    <a:lnTo>
                      <a:pt x="756" y="426"/>
                    </a:lnTo>
                    <a:lnTo>
                      <a:pt x="778" y="414"/>
                    </a:lnTo>
                    <a:lnTo>
                      <a:pt x="800" y="399"/>
                    </a:lnTo>
                    <a:lnTo>
                      <a:pt x="824" y="388"/>
                    </a:lnTo>
                    <a:lnTo>
                      <a:pt x="847" y="377"/>
                    </a:lnTo>
                    <a:lnTo>
                      <a:pt x="872" y="368"/>
                    </a:lnTo>
                    <a:lnTo>
                      <a:pt x="897" y="360"/>
                    </a:lnTo>
                    <a:lnTo>
                      <a:pt x="922" y="353"/>
                    </a:lnTo>
                    <a:lnTo>
                      <a:pt x="948" y="346"/>
                    </a:lnTo>
                    <a:lnTo>
                      <a:pt x="975" y="341"/>
                    </a:lnTo>
                    <a:lnTo>
                      <a:pt x="1002" y="337"/>
                    </a:lnTo>
                    <a:lnTo>
                      <a:pt x="1028" y="336"/>
                    </a:lnTo>
                    <a:lnTo>
                      <a:pt x="1057" y="335"/>
                    </a:lnTo>
                    <a:lnTo>
                      <a:pt x="1057" y="335"/>
                    </a:lnTo>
                    <a:lnTo>
                      <a:pt x="1085" y="336"/>
                    </a:lnTo>
                    <a:lnTo>
                      <a:pt x="1112" y="337"/>
                    </a:lnTo>
                    <a:lnTo>
                      <a:pt x="1139" y="341"/>
                    </a:lnTo>
                    <a:lnTo>
                      <a:pt x="1164" y="346"/>
                    </a:lnTo>
                    <a:lnTo>
                      <a:pt x="1191" y="353"/>
                    </a:lnTo>
                    <a:lnTo>
                      <a:pt x="1216" y="360"/>
                    </a:lnTo>
                    <a:lnTo>
                      <a:pt x="1242" y="368"/>
                    </a:lnTo>
                    <a:lnTo>
                      <a:pt x="1265" y="377"/>
                    </a:lnTo>
                    <a:lnTo>
                      <a:pt x="1290" y="388"/>
                    </a:lnTo>
                    <a:lnTo>
                      <a:pt x="1313" y="399"/>
                    </a:lnTo>
                    <a:lnTo>
                      <a:pt x="1335" y="414"/>
                    </a:lnTo>
                    <a:lnTo>
                      <a:pt x="1356" y="426"/>
                    </a:lnTo>
                    <a:lnTo>
                      <a:pt x="1377" y="442"/>
                    </a:lnTo>
                    <a:lnTo>
                      <a:pt x="1398" y="458"/>
                    </a:lnTo>
                    <a:lnTo>
                      <a:pt x="1417" y="474"/>
                    </a:lnTo>
                    <a:lnTo>
                      <a:pt x="1436" y="492"/>
                    </a:lnTo>
                    <a:lnTo>
                      <a:pt x="1454" y="511"/>
                    </a:lnTo>
                    <a:lnTo>
                      <a:pt x="1471" y="531"/>
                    </a:lnTo>
                    <a:lnTo>
                      <a:pt x="1486" y="551"/>
                    </a:lnTo>
                    <a:lnTo>
                      <a:pt x="1502" y="572"/>
                    </a:lnTo>
                    <a:lnTo>
                      <a:pt x="1516" y="594"/>
                    </a:lnTo>
                    <a:lnTo>
                      <a:pt x="1528" y="616"/>
                    </a:lnTo>
                    <a:lnTo>
                      <a:pt x="1540" y="640"/>
                    </a:lnTo>
                    <a:lnTo>
                      <a:pt x="1552" y="663"/>
                    </a:lnTo>
                    <a:lnTo>
                      <a:pt x="1561" y="688"/>
                    </a:lnTo>
                    <a:lnTo>
                      <a:pt x="1569" y="712"/>
                    </a:lnTo>
                    <a:lnTo>
                      <a:pt x="1576" y="738"/>
                    </a:lnTo>
                    <a:lnTo>
                      <a:pt x="1582" y="764"/>
                    </a:lnTo>
                    <a:lnTo>
                      <a:pt x="1587" y="791"/>
                    </a:lnTo>
                    <a:lnTo>
                      <a:pt x="1590" y="817"/>
                    </a:lnTo>
                    <a:lnTo>
                      <a:pt x="1593" y="844"/>
                    </a:lnTo>
                    <a:lnTo>
                      <a:pt x="1594" y="873"/>
                    </a:lnTo>
                    <a:lnTo>
                      <a:pt x="1594" y="873"/>
                    </a:lnTo>
                    <a:lnTo>
                      <a:pt x="1593" y="901"/>
                    </a:lnTo>
                    <a:lnTo>
                      <a:pt x="1590" y="928"/>
                    </a:lnTo>
                    <a:lnTo>
                      <a:pt x="1587" y="954"/>
                    </a:lnTo>
                    <a:lnTo>
                      <a:pt x="1582" y="980"/>
                    </a:lnTo>
                    <a:lnTo>
                      <a:pt x="1576" y="1007"/>
                    </a:lnTo>
                    <a:lnTo>
                      <a:pt x="1569" y="1032"/>
                    </a:lnTo>
                    <a:lnTo>
                      <a:pt x="1561" y="1058"/>
                    </a:lnTo>
                    <a:lnTo>
                      <a:pt x="1552" y="1081"/>
                    </a:lnTo>
                    <a:lnTo>
                      <a:pt x="1540" y="1106"/>
                    </a:lnTo>
                    <a:lnTo>
                      <a:pt x="1528" y="1128"/>
                    </a:lnTo>
                    <a:lnTo>
                      <a:pt x="1516" y="1151"/>
                    </a:lnTo>
                    <a:lnTo>
                      <a:pt x="1502" y="1172"/>
                    </a:lnTo>
                    <a:lnTo>
                      <a:pt x="1486" y="1193"/>
                    </a:lnTo>
                    <a:lnTo>
                      <a:pt x="1471" y="1214"/>
                    </a:lnTo>
                    <a:lnTo>
                      <a:pt x="1454" y="1233"/>
                    </a:lnTo>
                    <a:lnTo>
                      <a:pt x="1436" y="1252"/>
                    </a:lnTo>
                    <a:lnTo>
                      <a:pt x="1417" y="1269"/>
                    </a:lnTo>
                    <a:lnTo>
                      <a:pt x="1398" y="1287"/>
                    </a:lnTo>
                    <a:lnTo>
                      <a:pt x="1377" y="1302"/>
                    </a:lnTo>
                    <a:lnTo>
                      <a:pt x="1356" y="1317"/>
                    </a:lnTo>
                    <a:lnTo>
                      <a:pt x="1335" y="1331"/>
                    </a:lnTo>
                    <a:lnTo>
                      <a:pt x="1313" y="1344"/>
                    </a:lnTo>
                    <a:lnTo>
                      <a:pt x="1290" y="1356"/>
                    </a:lnTo>
                    <a:lnTo>
                      <a:pt x="1265" y="1367"/>
                    </a:lnTo>
                    <a:lnTo>
                      <a:pt x="1242" y="1377"/>
                    </a:lnTo>
                    <a:lnTo>
                      <a:pt x="1216" y="1385"/>
                    </a:lnTo>
                    <a:lnTo>
                      <a:pt x="1191" y="1392"/>
                    </a:lnTo>
                    <a:lnTo>
                      <a:pt x="1164" y="1398"/>
                    </a:lnTo>
                    <a:lnTo>
                      <a:pt x="1139" y="1403"/>
                    </a:lnTo>
                    <a:lnTo>
                      <a:pt x="1112" y="1406"/>
                    </a:lnTo>
                    <a:lnTo>
                      <a:pt x="1085" y="1409"/>
                    </a:lnTo>
                    <a:lnTo>
                      <a:pt x="1057" y="1409"/>
                    </a:lnTo>
                    <a:lnTo>
                      <a:pt x="1057" y="1409"/>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4" name="Freeform 89">
                <a:extLst>
                  <a:ext uri="{FF2B5EF4-FFF2-40B4-BE49-F238E27FC236}">
                    <a16:creationId xmlns:a16="http://schemas.microsoft.com/office/drawing/2014/main" id="{94889C30-FA29-4661-842C-C5D3F5E0B8A8}"/>
                  </a:ext>
                </a:extLst>
              </p:cNvPr>
              <p:cNvSpPr>
                <a:spLocks/>
              </p:cNvSpPr>
              <p:nvPr/>
            </p:nvSpPr>
            <p:spPr bwMode="auto">
              <a:xfrm>
                <a:off x="4892675" y="2959101"/>
                <a:ext cx="187325" cy="187325"/>
              </a:xfrm>
              <a:custGeom>
                <a:avLst/>
                <a:gdLst>
                  <a:gd name="T0" fmla="*/ 472 w 709"/>
                  <a:gd name="T1" fmla="*/ 0 h 709"/>
                  <a:gd name="T2" fmla="*/ 240 w 709"/>
                  <a:gd name="T3" fmla="*/ 0 h 709"/>
                  <a:gd name="T4" fmla="*/ 240 w 709"/>
                  <a:gd name="T5" fmla="*/ 240 h 709"/>
                  <a:gd name="T6" fmla="*/ 0 w 709"/>
                  <a:gd name="T7" fmla="*/ 240 h 709"/>
                  <a:gd name="T8" fmla="*/ 0 w 709"/>
                  <a:gd name="T9" fmla="*/ 472 h 709"/>
                  <a:gd name="T10" fmla="*/ 240 w 709"/>
                  <a:gd name="T11" fmla="*/ 472 h 709"/>
                  <a:gd name="T12" fmla="*/ 240 w 709"/>
                  <a:gd name="T13" fmla="*/ 709 h 709"/>
                  <a:gd name="T14" fmla="*/ 472 w 709"/>
                  <a:gd name="T15" fmla="*/ 709 h 709"/>
                  <a:gd name="T16" fmla="*/ 472 w 709"/>
                  <a:gd name="T17" fmla="*/ 472 h 709"/>
                  <a:gd name="T18" fmla="*/ 709 w 709"/>
                  <a:gd name="T19" fmla="*/ 472 h 709"/>
                  <a:gd name="T20" fmla="*/ 709 w 709"/>
                  <a:gd name="T21" fmla="*/ 240 h 709"/>
                  <a:gd name="T22" fmla="*/ 472 w 709"/>
                  <a:gd name="T23" fmla="*/ 240 h 709"/>
                  <a:gd name="T24" fmla="*/ 472 w 709"/>
                  <a:gd name="T25"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9" h="709">
                    <a:moveTo>
                      <a:pt x="472" y="0"/>
                    </a:moveTo>
                    <a:lnTo>
                      <a:pt x="240" y="0"/>
                    </a:lnTo>
                    <a:lnTo>
                      <a:pt x="240" y="240"/>
                    </a:lnTo>
                    <a:lnTo>
                      <a:pt x="0" y="240"/>
                    </a:lnTo>
                    <a:lnTo>
                      <a:pt x="0" y="472"/>
                    </a:lnTo>
                    <a:lnTo>
                      <a:pt x="240" y="472"/>
                    </a:lnTo>
                    <a:lnTo>
                      <a:pt x="240" y="709"/>
                    </a:lnTo>
                    <a:lnTo>
                      <a:pt x="472" y="709"/>
                    </a:lnTo>
                    <a:lnTo>
                      <a:pt x="472" y="472"/>
                    </a:lnTo>
                    <a:lnTo>
                      <a:pt x="709" y="472"/>
                    </a:lnTo>
                    <a:lnTo>
                      <a:pt x="709" y="240"/>
                    </a:lnTo>
                    <a:lnTo>
                      <a:pt x="472" y="240"/>
                    </a:lnTo>
                    <a:lnTo>
                      <a:pt x="47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91" name="TextBox 190">
              <a:extLst>
                <a:ext uri="{FF2B5EF4-FFF2-40B4-BE49-F238E27FC236}">
                  <a16:creationId xmlns:a16="http://schemas.microsoft.com/office/drawing/2014/main" id="{6D7FE5FD-9B07-4311-B038-1D648CD7132F}"/>
                </a:ext>
              </a:extLst>
            </p:cNvPr>
            <p:cNvSpPr txBox="1"/>
            <p:nvPr/>
          </p:nvSpPr>
          <p:spPr>
            <a:xfrm>
              <a:off x="9771422" y="6297311"/>
              <a:ext cx="1074174"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Medical devices</a:t>
              </a:r>
            </a:p>
          </p:txBody>
        </p:sp>
      </p:grpSp>
      <p:grpSp>
        <p:nvGrpSpPr>
          <p:cNvPr id="195" name="Vaccine dispensers">
            <a:extLst>
              <a:ext uri="{FF2B5EF4-FFF2-40B4-BE49-F238E27FC236}">
                <a16:creationId xmlns:a16="http://schemas.microsoft.com/office/drawing/2014/main" id="{4E040AC4-32BE-4BFC-98DB-BAA36E8E4ABF}"/>
              </a:ext>
            </a:extLst>
          </p:cNvPr>
          <p:cNvGrpSpPr/>
          <p:nvPr/>
        </p:nvGrpSpPr>
        <p:grpSpPr>
          <a:xfrm>
            <a:off x="10705657" y="4724690"/>
            <a:ext cx="1055111" cy="758218"/>
            <a:chOff x="10846808" y="4921722"/>
            <a:chExt cx="1055111" cy="758218"/>
          </a:xfrm>
        </p:grpSpPr>
        <p:grpSp>
          <p:nvGrpSpPr>
            <p:cNvPr id="196" name="Group 195">
              <a:extLst>
                <a:ext uri="{FF2B5EF4-FFF2-40B4-BE49-F238E27FC236}">
                  <a16:creationId xmlns:a16="http://schemas.microsoft.com/office/drawing/2014/main" id="{5A57C57E-D751-4112-AC5B-61FDA53DCB87}"/>
                </a:ext>
              </a:extLst>
            </p:cNvPr>
            <p:cNvGrpSpPr>
              <a:grpSpLocks noChangeAspect="1"/>
            </p:cNvGrpSpPr>
            <p:nvPr/>
          </p:nvGrpSpPr>
          <p:grpSpPr>
            <a:xfrm>
              <a:off x="11079711" y="4921722"/>
              <a:ext cx="378610" cy="376162"/>
              <a:chOff x="10401129" y="5431042"/>
              <a:chExt cx="736600" cy="731838"/>
            </a:xfrm>
            <a:solidFill>
              <a:schemeClr val="tx1"/>
            </a:solidFill>
          </p:grpSpPr>
          <p:sp>
            <p:nvSpPr>
              <p:cNvPr id="198" name="Freeform 48">
                <a:extLst>
                  <a:ext uri="{FF2B5EF4-FFF2-40B4-BE49-F238E27FC236}">
                    <a16:creationId xmlns:a16="http://schemas.microsoft.com/office/drawing/2014/main" id="{89131E6E-CDB5-4891-86FB-5C4F250E2903}"/>
                  </a:ext>
                </a:extLst>
              </p:cNvPr>
              <p:cNvSpPr>
                <a:spLocks/>
              </p:cNvSpPr>
              <p:nvPr/>
            </p:nvSpPr>
            <p:spPr bwMode="auto">
              <a:xfrm>
                <a:off x="10543667" y="5588597"/>
                <a:ext cx="130175" cy="131763"/>
              </a:xfrm>
              <a:custGeom>
                <a:avLst/>
                <a:gdLst>
                  <a:gd name="T0" fmla="*/ 54 w 82"/>
                  <a:gd name="T1" fmla="*/ 0 h 83"/>
                  <a:gd name="T2" fmla="*/ 0 w 82"/>
                  <a:gd name="T3" fmla="*/ 57 h 83"/>
                  <a:gd name="T4" fmla="*/ 26 w 82"/>
                  <a:gd name="T5" fmla="*/ 83 h 83"/>
                  <a:gd name="T6" fmla="*/ 82 w 82"/>
                  <a:gd name="T7" fmla="*/ 29 h 83"/>
                  <a:gd name="T8" fmla="*/ 54 w 82"/>
                  <a:gd name="T9" fmla="*/ 0 h 83"/>
                </a:gdLst>
                <a:ahLst/>
                <a:cxnLst>
                  <a:cxn ang="0">
                    <a:pos x="T0" y="T1"/>
                  </a:cxn>
                  <a:cxn ang="0">
                    <a:pos x="T2" y="T3"/>
                  </a:cxn>
                  <a:cxn ang="0">
                    <a:pos x="T4" y="T5"/>
                  </a:cxn>
                  <a:cxn ang="0">
                    <a:pos x="T6" y="T7"/>
                  </a:cxn>
                  <a:cxn ang="0">
                    <a:pos x="T8" y="T9"/>
                  </a:cxn>
                </a:cxnLst>
                <a:rect l="0" t="0" r="r" b="b"/>
                <a:pathLst>
                  <a:path w="82" h="83">
                    <a:moveTo>
                      <a:pt x="54" y="0"/>
                    </a:moveTo>
                    <a:lnTo>
                      <a:pt x="0" y="57"/>
                    </a:lnTo>
                    <a:lnTo>
                      <a:pt x="26" y="83"/>
                    </a:lnTo>
                    <a:lnTo>
                      <a:pt x="82" y="29"/>
                    </a:lnTo>
                    <a:lnTo>
                      <a:pt x="54"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99" name="Freeform 49">
                <a:extLst>
                  <a:ext uri="{FF2B5EF4-FFF2-40B4-BE49-F238E27FC236}">
                    <a16:creationId xmlns:a16="http://schemas.microsoft.com/office/drawing/2014/main" id="{87CAD818-9A53-4939-9F65-97AF19BC1D78}"/>
                  </a:ext>
                </a:extLst>
              </p:cNvPr>
              <p:cNvSpPr>
                <a:spLocks noEditPoints="1"/>
              </p:cNvSpPr>
              <p:nvPr/>
            </p:nvSpPr>
            <p:spPr bwMode="auto">
              <a:xfrm>
                <a:off x="10401129" y="5431042"/>
                <a:ext cx="736600" cy="731838"/>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00" name="Freeform 50">
                <a:extLst>
                  <a:ext uri="{FF2B5EF4-FFF2-40B4-BE49-F238E27FC236}">
                    <a16:creationId xmlns:a16="http://schemas.microsoft.com/office/drawing/2014/main" id="{3B576590-9A50-4A1F-9A58-3A3A45AFA5A2}"/>
                  </a:ext>
                </a:extLst>
              </p:cNvPr>
              <p:cNvSpPr>
                <a:spLocks noEditPoints="1"/>
              </p:cNvSpPr>
              <p:nvPr/>
            </p:nvSpPr>
            <p:spPr bwMode="auto">
              <a:xfrm>
                <a:off x="10640505" y="5772747"/>
                <a:ext cx="434975" cy="349250"/>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97" name="TextBox 196">
              <a:extLst>
                <a:ext uri="{FF2B5EF4-FFF2-40B4-BE49-F238E27FC236}">
                  <a16:creationId xmlns:a16="http://schemas.microsoft.com/office/drawing/2014/main" id="{EB008943-E9AC-4BE9-8FEA-05FE422FD78D}"/>
                </a:ext>
              </a:extLst>
            </p:cNvPr>
            <p:cNvSpPr txBox="1"/>
            <p:nvPr/>
          </p:nvSpPr>
          <p:spPr>
            <a:xfrm>
              <a:off x="10846808" y="5347541"/>
              <a:ext cx="1055111" cy="3323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Vaccine dispensers</a:t>
              </a:r>
            </a:p>
          </p:txBody>
        </p:sp>
      </p:grpSp>
      <p:grpSp>
        <p:nvGrpSpPr>
          <p:cNvPr id="201" name="Racing">
            <a:extLst>
              <a:ext uri="{FF2B5EF4-FFF2-40B4-BE49-F238E27FC236}">
                <a16:creationId xmlns:a16="http://schemas.microsoft.com/office/drawing/2014/main" id="{E46DD4B3-9A0B-4C69-B8F2-81946CEFD377}"/>
              </a:ext>
            </a:extLst>
          </p:cNvPr>
          <p:cNvGrpSpPr/>
          <p:nvPr/>
        </p:nvGrpSpPr>
        <p:grpSpPr>
          <a:xfrm>
            <a:off x="9653493" y="3952815"/>
            <a:ext cx="968599" cy="461300"/>
            <a:chOff x="9722073" y="3975675"/>
            <a:chExt cx="968599" cy="461300"/>
          </a:xfrm>
        </p:grpSpPr>
        <p:sp>
          <p:nvSpPr>
            <p:cNvPr id="202" name="TextBox 201">
              <a:extLst>
                <a:ext uri="{FF2B5EF4-FFF2-40B4-BE49-F238E27FC236}">
                  <a16:creationId xmlns:a16="http://schemas.microsoft.com/office/drawing/2014/main" id="{FB98DBE3-81C6-4E94-A87D-42EC1AFC2DFD}"/>
                </a:ext>
              </a:extLst>
            </p:cNvPr>
            <p:cNvSpPr txBox="1"/>
            <p:nvPr/>
          </p:nvSpPr>
          <p:spPr>
            <a:xfrm>
              <a:off x="9722073" y="4270776"/>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Racing</a:t>
              </a:r>
            </a:p>
          </p:txBody>
        </p:sp>
        <p:grpSp>
          <p:nvGrpSpPr>
            <p:cNvPr id="203" name="Group 202">
              <a:extLst>
                <a:ext uri="{FF2B5EF4-FFF2-40B4-BE49-F238E27FC236}">
                  <a16:creationId xmlns:a16="http://schemas.microsoft.com/office/drawing/2014/main" id="{4BDF938F-FABA-4EC0-A948-C9DCFD7CFA1D}"/>
                </a:ext>
              </a:extLst>
            </p:cNvPr>
            <p:cNvGrpSpPr/>
            <p:nvPr/>
          </p:nvGrpSpPr>
          <p:grpSpPr>
            <a:xfrm>
              <a:off x="9766389" y="3975675"/>
              <a:ext cx="835994" cy="252906"/>
              <a:chOff x="8577661" y="3473196"/>
              <a:chExt cx="999476" cy="302361"/>
            </a:xfrm>
            <a:solidFill>
              <a:srgbClr val="FF0000"/>
            </a:solidFill>
          </p:grpSpPr>
          <p:sp>
            <p:nvSpPr>
              <p:cNvPr id="204" name="Freeform: Shape 203">
                <a:extLst>
                  <a:ext uri="{FF2B5EF4-FFF2-40B4-BE49-F238E27FC236}">
                    <a16:creationId xmlns:a16="http://schemas.microsoft.com/office/drawing/2014/main" id="{F2A1F475-6F8D-4ABF-B18B-A74AD2FDF835}"/>
                  </a:ext>
                </a:extLst>
              </p:cNvPr>
              <p:cNvSpPr/>
              <p:nvPr/>
            </p:nvSpPr>
            <p:spPr bwMode="auto">
              <a:xfrm>
                <a:off x="8582280" y="3473196"/>
                <a:ext cx="994857" cy="287475"/>
              </a:xfrm>
              <a:custGeom>
                <a:avLst/>
                <a:gdLst>
                  <a:gd name="connsiteX0" fmla="*/ 628450 w 994857"/>
                  <a:gd name="connsiteY0" fmla="*/ 155301 h 287475"/>
                  <a:gd name="connsiteX1" fmla="*/ 519342 w 994857"/>
                  <a:gd name="connsiteY1" fmla="*/ 156511 h 287475"/>
                  <a:gd name="connsiteX2" fmla="*/ 338210 w 994857"/>
                  <a:gd name="connsiteY2" fmla="*/ 176272 h 287475"/>
                  <a:gd name="connsiteX3" fmla="*/ 348907 w 994857"/>
                  <a:gd name="connsiteY3" fmla="*/ 183934 h 287475"/>
                  <a:gd name="connsiteX4" fmla="*/ 549071 w 994857"/>
                  <a:gd name="connsiteY4" fmla="*/ 170979 h 287475"/>
                  <a:gd name="connsiteX5" fmla="*/ 547154 w 994857"/>
                  <a:gd name="connsiteY5" fmla="*/ 223859 h 287475"/>
                  <a:gd name="connsiteX6" fmla="*/ 448030 w 994857"/>
                  <a:gd name="connsiteY6" fmla="*/ 242410 h 287475"/>
                  <a:gd name="connsiteX7" fmla="*/ 629163 w 994857"/>
                  <a:gd name="connsiteY7" fmla="*/ 239990 h 287475"/>
                  <a:gd name="connsiteX8" fmla="*/ 628806 w 994857"/>
                  <a:gd name="connsiteY8" fmla="*/ 233538 h 287475"/>
                  <a:gd name="connsiteX9" fmla="*/ 590031 w 994857"/>
                  <a:gd name="connsiteY9" fmla="*/ 225069 h 287475"/>
                  <a:gd name="connsiteX10" fmla="*/ 590877 w 994857"/>
                  <a:gd name="connsiteY10" fmla="*/ 176373 h 287475"/>
                  <a:gd name="connsiteX11" fmla="*/ 628450 w 994857"/>
                  <a:gd name="connsiteY11" fmla="*/ 164980 h 287475"/>
                  <a:gd name="connsiteX12" fmla="*/ 628450 w 994857"/>
                  <a:gd name="connsiteY12" fmla="*/ 155301 h 287475"/>
                  <a:gd name="connsiteX13" fmla="*/ 380579 w 994857"/>
                  <a:gd name="connsiteY13" fmla="*/ 209 h 287475"/>
                  <a:gd name="connsiteX14" fmla="*/ 417840 w 994857"/>
                  <a:gd name="connsiteY14" fmla="*/ 388 h 287475"/>
                  <a:gd name="connsiteX15" fmla="*/ 688725 w 994857"/>
                  <a:gd name="connsiteY15" fmla="*/ 90778 h 287475"/>
                  <a:gd name="connsiteX16" fmla="*/ 858420 w 994857"/>
                  <a:gd name="connsiteY16" fmla="*/ 119771 h 287475"/>
                  <a:gd name="connsiteX17" fmla="*/ 973183 w 994857"/>
                  <a:gd name="connsiteY17" fmla="*/ 252122 h 287475"/>
                  <a:gd name="connsiteX18" fmla="*/ 994857 w 994857"/>
                  <a:gd name="connsiteY18" fmla="*/ 274684 h 287475"/>
                  <a:gd name="connsiteX19" fmla="*/ 960748 w 994857"/>
                  <a:gd name="connsiteY19" fmla="*/ 287475 h 287475"/>
                  <a:gd name="connsiteX20" fmla="*/ 882194 w 994857"/>
                  <a:gd name="connsiteY20" fmla="*/ 286687 h 287475"/>
                  <a:gd name="connsiteX21" fmla="*/ 882216 w 994857"/>
                  <a:gd name="connsiteY21" fmla="*/ 286669 h 287475"/>
                  <a:gd name="connsiteX22" fmla="*/ 905537 w 994857"/>
                  <a:gd name="connsiteY22" fmla="*/ 230366 h 287475"/>
                  <a:gd name="connsiteX23" fmla="*/ 825913 w 994857"/>
                  <a:gd name="connsiteY23" fmla="*/ 150742 h 287475"/>
                  <a:gd name="connsiteX24" fmla="*/ 746289 w 994857"/>
                  <a:gd name="connsiteY24" fmla="*/ 230366 h 287475"/>
                  <a:gd name="connsiteX25" fmla="*/ 759887 w 994857"/>
                  <a:gd name="connsiteY25" fmla="*/ 274885 h 287475"/>
                  <a:gd name="connsiteX26" fmla="*/ 768684 w 994857"/>
                  <a:gd name="connsiteY26" fmla="*/ 285547 h 287475"/>
                  <a:gd name="connsiteX27" fmla="*/ 252978 w 994857"/>
                  <a:gd name="connsiteY27" fmla="*/ 280369 h 287475"/>
                  <a:gd name="connsiteX28" fmla="*/ 246308 w 994857"/>
                  <a:gd name="connsiteY28" fmla="*/ 278734 h 287475"/>
                  <a:gd name="connsiteX29" fmla="*/ 249495 w 994857"/>
                  <a:gd name="connsiteY29" fmla="*/ 277004 h 287475"/>
                  <a:gd name="connsiteX30" fmla="*/ 284600 w 994857"/>
                  <a:gd name="connsiteY30" fmla="*/ 210978 h 287475"/>
                  <a:gd name="connsiteX31" fmla="*/ 204976 w 994857"/>
                  <a:gd name="connsiteY31" fmla="*/ 131354 h 287475"/>
                  <a:gd name="connsiteX32" fmla="*/ 125352 w 994857"/>
                  <a:gd name="connsiteY32" fmla="*/ 210978 h 287475"/>
                  <a:gd name="connsiteX33" fmla="*/ 131609 w 994857"/>
                  <a:gd name="connsiteY33" fmla="*/ 241971 h 287475"/>
                  <a:gd name="connsiteX34" fmla="*/ 137018 w 994857"/>
                  <a:gd name="connsiteY34" fmla="*/ 251937 h 287475"/>
                  <a:gd name="connsiteX35" fmla="*/ 134732 w 994857"/>
                  <a:gd name="connsiteY35" fmla="*/ 251376 h 287475"/>
                  <a:gd name="connsiteX36" fmla="*/ 58270 w 994857"/>
                  <a:gd name="connsiteY36" fmla="*/ 266157 h 287475"/>
                  <a:gd name="connsiteX37" fmla="*/ 0 w 994857"/>
                  <a:gd name="connsiteY37" fmla="*/ 219256 h 287475"/>
                  <a:gd name="connsiteX38" fmla="*/ 12080 w 994857"/>
                  <a:gd name="connsiteY38" fmla="*/ 106269 h 287475"/>
                  <a:gd name="connsiteX39" fmla="*/ 25582 w 994857"/>
                  <a:gd name="connsiteY39" fmla="*/ 78555 h 287475"/>
                  <a:gd name="connsiteX40" fmla="*/ 112987 w 994857"/>
                  <a:gd name="connsiteY40" fmla="*/ 72870 h 287475"/>
                  <a:gd name="connsiteX41" fmla="*/ 380579 w 994857"/>
                  <a:gd name="connsiteY41" fmla="*/ 209 h 28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94857" h="287475">
                    <a:moveTo>
                      <a:pt x="628450" y="155301"/>
                    </a:moveTo>
                    <a:lnTo>
                      <a:pt x="519342" y="156511"/>
                    </a:lnTo>
                    <a:cubicBezTo>
                      <a:pt x="458073" y="160409"/>
                      <a:pt x="398587" y="169685"/>
                      <a:pt x="338210" y="176272"/>
                    </a:cubicBezTo>
                    <a:cubicBezTo>
                      <a:pt x="337467" y="180674"/>
                      <a:pt x="344450" y="182220"/>
                      <a:pt x="348907" y="183934"/>
                    </a:cubicBezTo>
                    <a:lnTo>
                      <a:pt x="549071" y="170979"/>
                    </a:lnTo>
                    <a:cubicBezTo>
                      <a:pt x="582899" y="175499"/>
                      <a:pt x="579289" y="218331"/>
                      <a:pt x="547154" y="223859"/>
                    </a:cubicBezTo>
                    <a:cubicBezTo>
                      <a:pt x="514113" y="230042"/>
                      <a:pt x="448758" y="232445"/>
                      <a:pt x="448030" y="242410"/>
                    </a:cubicBezTo>
                    <a:cubicBezTo>
                      <a:pt x="448015" y="247148"/>
                      <a:pt x="568786" y="240797"/>
                      <a:pt x="629163" y="239990"/>
                    </a:cubicBezTo>
                    <a:cubicBezTo>
                      <a:pt x="632276" y="237965"/>
                      <a:pt x="632714" y="235310"/>
                      <a:pt x="628806" y="233538"/>
                    </a:cubicBezTo>
                    <a:cubicBezTo>
                      <a:pt x="615770" y="232353"/>
                      <a:pt x="589251" y="234193"/>
                      <a:pt x="590031" y="225069"/>
                    </a:cubicBezTo>
                    <a:lnTo>
                      <a:pt x="590877" y="176373"/>
                    </a:lnTo>
                    <a:cubicBezTo>
                      <a:pt x="590365" y="164719"/>
                      <a:pt x="616817" y="166929"/>
                      <a:pt x="628450" y="164980"/>
                    </a:cubicBezTo>
                    <a:cubicBezTo>
                      <a:pt x="632350" y="165156"/>
                      <a:pt x="634170" y="156217"/>
                      <a:pt x="628450" y="155301"/>
                    </a:cubicBezTo>
                    <a:close/>
                    <a:moveTo>
                      <a:pt x="380579" y="209"/>
                    </a:moveTo>
                    <a:cubicBezTo>
                      <a:pt x="393146" y="-123"/>
                      <a:pt x="405582" y="-57"/>
                      <a:pt x="417840" y="388"/>
                    </a:cubicBezTo>
                    <a:cubicBezTo>
                      <a:pt x="546224" y="2662"/>
                      <a:pt x="600420" y="49278"/>
                      <a:pt x="688725" y="90778"/>
                    </a:cubicBezTo>
                    <a:cubicBezTo>
                      <a:pt x="745290" y="100442"/>
                      <a:pt x="815179" y="85590"/>
                      <a:pt x="858420" y="119771"/>
                    </a:cubicBezTo>
                    <a:cubicBezTo>
                      <a:pt x="977329" y="123916"/>
                      <a:pt x="993909" y="205340"/>
                      <a:pt x="973183" y="252122"/>
                    </a:cubicBezTo>
                    <a:cubicBezTo>
                      <a:pt x="996930" y="263374"/>
                      <a:pt x="987632" y="267163"/>
                      <a:pt x="994857" y="274684"/>
                    </a:cubicBezTo>
                    <a:cubicBezTo>
                      <a:pt x="992548" y="285343"/>
                      <a:pt x="973716" y="286942"/>
                      <a:pt x="960748" y="287475"/>
                    </a:cubicBezTo>
                    <a:lnTo>
                      <a:pt x="882194" y="286687"/>
                    </a:lnTo>
                    <a:cubicBezTo>
                      <a:pt x="882202" y="286681"/>
                      <a:pt x="882208" y="286675"/>
                      <a:pt x="882216" y="286669"/>
                    </a:cubicBezTo>
                    <a:cubicBezTo>
                      <a:pt x="896624" y="272260"/>
                      <a:pt x="905537" y="252354"/>
                      <a:pt x="905537" y="230366"/>
                    </a:cubicBezTo>
                    <a:cubicBezTo>
                      <a:pt x="905537" y="186391"/>
                      <a:pt x="869888" y="150742"/>
                      <a:pt x="825913" y="150742"/>
                    </a:cubicBezTo>
                    <a:cubicBezTo>
                      <a:pt x="781937" y="150742"/>
                      <a:pt x="746289" y="186391"/>
                      <a:pt x="746289" y="230366"/>
                    </a:cubicBezTo>
                    <a:cubicBezTo>
                      <a:pt x="746289" y="246857"/>
                      <a:pt x="751302" y="262177"/>
                      <a:pt x="759887" y="274885"/>
                    </a:cubicBezTo>
                    <a:lnTo>
                      <a:pt x="768684" y="285547"/>
                    </a:lnTo>
                    <a:lnTo>
                      <a:pt x="252978" y="280369"/>
                    </a:lnTo>
                    <a:lnTo>
                      <a:pt x="246308" y="278734"/>
                    </a:lnTo>
                    <a:lnTo>
                      <a:pt x="249495" y="277004"/>
                    </a:lnTo>
                    <a:cubicBezTo>
                      <a:pt x="270675" y="262695"/>
                      <a:pt x="284600" y="238463"/>
                      <a:pt x="284600" y="210978"/>
                    </a:cubicBezTo>
                    <a:cubicBezTo>
                      <a:pt x="284600" y="167003"/>
                      <a:pt x="248951" y="131354"/>
                      <a:pt x="204976" y="131354"/>
                    </a:cubicBezTo>
                    <a:cubicBezTo>
                      <a:pt x="161001" y="131354"/>
                      <a:pt x="125352" y="167003"/>
                      <a:pt x="125352" y="210978"/>
                    </a:cubicBezTo>
                    <a:cubicBezTo>
                      <a:pt x="125352" y="221972"/>
                      <a:pt x="127580" y="232445"/>
                      <a:pt x="131609" y="241971"/>
                    </a:cubicBezTo>
                    <a:lnTo>
                      <a:pt x="137018" y="251937"/>
                    </a:lnTo>
                    <a:lnTo>
                      <a:pt x="134732" y="251376"/>
                    </a:lnTo>
                    <a:cubicBezTo>
                      <a:pt x="109245" y="256303"/>
                      <a:pt x="93138" y="267199"/>
                      <a:pt x="58270" y="266157"/>
                    </a:cubicBezTo>
                    <a:cubicBezTo>
                      <a:pt x="9712" y="256919"/>
                      <a:pt x="237" y="247681"/>
                      <a:pt x="0" y="219256"/>
                    </a:cubicBezTo>
                    <a:cubicBezTo>
                      <a:pt x="10659" y="167145"/>
                      <a:pt x="11370" y="139905"/>
                      <a:pt x="12080" y="106269"/>
                    </a:cubicBezTo>
                    <a:cubicBezTo>
                      <a:pt x="7343" y="72870"/>
                      <a:pt x="15219" y="80332"/>
                      <a:pt x="25582" y="78555"/>
                    </a:cubicBezTo>
                    <a:lnTo>
                      <a:pt x="112987" y="72870"/>
                    </a:lnTo>
                    <a:cubicBezTo>
                      <a:pt x="198172" y="24371"/>
                      <a:pt x="292606" y="2531"/>
                      <a:pt x="380579" y="209"/>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05" name="Freeform: Shape 204">
                <a:extLst>
                  <a:ext uri="{FF2B5EF4-FFF2-40B4-BE49-F238E27FC236}">
                    <a16:creationId xmlns:a16="http://schemas.microsoft.com/office/drawing/2014/main" id="{346AE701-85DE-466F-9669-AA864D483FA3}"/>
                  </a:ext>
                </a:extLst>
              </p:cNvPr>
              <p:cNvSpPr/>
              <p:nvPr/>
            </p:nvSpPr>
            <p:spPr bwMode="auto">
              <a:xfrm flipH="1">
                <a:off x="8577661" y="3512549"/>
                <a:ext cx="109906" cy="32238"/>
              </a:xfrm>
              <a:custGeom>
                <a:avLst/>
                <a:gdLst>
                  <a:gd name="connsiteX0" fmla="*/ 111760 w 1076960"/>
                  <a:gd name="connsiteY0" fmla="*/ 172720 h 335280"/>
                  <a:gd name="connsiteX1" fmla="*/ 833120 w 1076960"/>
                  <a:gd name="connsiteY1" fmla="*/ 0 h 335280"/>
                  <a:gd name="connsiteX2" fmla="*/ 1076960 w 1076960"/>
                  <a:gd name="connsiteY2" fmla="*/ 5080 h 335280"/>
                  <a:gd name="connsiteX3" fmla="*/ 802640 w 1076960"/>
                  <a:gd name="connsiteY3" fmla="*/ 335280 h 335280"/>
                  <a:gd name="connsiteX4" fmla="*/ 0 w 1076960"/>
                  <a:gd name="connsiteY4" fmla="*/ 304800 h 335280"/>
                  <a:gd name="connsiteX5" fmla="*/ 111760 w 1076960"/>
                  <a:gd name="connsiteY5" fmla="*/ 172720 h 335280"/>
                  <a:gd name="connsiteX0" fmla="*/ 111760 w 1076960"/>
                  <a:gd name="connsiteY0" fmla="*/ 172720 h 316230"/>
                  <a:gd name="connsiteX1" fmla="*/ 833120 w 1076960"/>
                  <a:gd name="connsiteY1" fmla="*/ 0 h 316230"/>
                  <a:gd name="connsiteX2" fmla="*/ 1076960 w 1076960"/>
                  <a:gd name="connsiteY2" fmla="*/ 5080 h 316230"/>
                  <a:gd name="connsiteX3" fmla="*/ 812165 w 1076960"/>
                  <a:gd name="connsiteY3" fmla="*/ 316230 h 316230"/>
                  <a:gd name="connsiteX4" fmla="*/ 0 w 1076960"/>
                  <a:gd name="connsiteY4" fmla="*/ 304800 h 316230"/>
                  <a:gd name="connsiteX5" fmla="*/ 111760 w 1076960"/>
                  <a:gd name="connsiteY5" fmla="*/ 172720 h 316230"/>
                  <a:gd name="connsiteX0" fmla="*/ 111760 w 1076960"/>
                  <a:gd name="connsiteY0" fmla="*/ 172720 h 316230"/>
                  <a:gd name="connsiteX1" fmla="*/ 833120 w 1076960"/>
                  <a:gd name="connsiteY1" fmla="*/ 0 h 316230"/>
                  <a:gd name="connsiteX2" fmla="*/ 1076960 w 1076960"/>
                  <a:gd name="connsiteY2" fmla="*/ 5080 h 316230"/>
                  <a:gd name="connsiteX3" fmla="*/ 812165 w 1076960"/>
                  <a:gd name="connsiteY3" fmla="*/ 316230 h 316230"/>
                  <a:gd name="connsiteX4" fmla="*/ 0 w 1076960"/>
                  <a:gd name="connsiteY4" fmla="*/ 304800 h 316230"/>
                  <a:gd name="connsiteX5" fmla="*/ 111760 w 1076960"/>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 name="connsiteX0" fmla="*/ 111760 w 1078075"/>
                  <a:gd name="connsiteY0" fmla="*/ 172720 h 316230"/>
                  <a:gd name="connsiteX1" fmla="*/ 833120 w 1078075"/>
                  <a:gd name="connsiteY1" fmla="*/ 0 h 316230"/>
                  <a:gd name="connsiteX2" fmla="*/ 1076960 w 1078075"/>
                  <a:gd name="connsiteY2" fmla="*/ 5080 h 316230"/>
                  <a:gd name="connsiteX3" fmla="*/ 812165 w 1078075"/>
                  <a:gd name="connsiteY3" fmla="*/ 316230 h 316230"/>
                  <a:gd name="connsiteX4" fmla="*/ 0 w 1078075"/>
                  <a:gd name="connsiteY4" fmla="*/ 304800 h 316230"/>
                  <a:gd name="connsiteX5" fmla="*/ 111760 w 1078075"/>
                  <a:gd name="connsiteY5" fmla="*/ 172720 h 31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8075" h="316230">
                    <a:moveTo>
                      <a:pt x="111760" y="172720"/>
                    </a:moveTo>
                    <a:cubicBezTo>
                      <a:pt x="364913" y="150072"/>
                      <a:pt x="602192" y="181398"/>
                      <a:pt x="833120" y="0"/>
                    </a:cubicBezTo>
                    <a:lnTo>
                      <a:pt x="1076960" y="5080"/>
                    </a:lnTo>
                    <a:cubicBezTo>
                      <a:pt x="1090295" y="216747"/>
                      <a:pt x="982980" y="295063"/>
                      <a:pt x="812165" y="316230"/>
                    </a:cubicBezTo>
                    <a:lnTo>
                      <a:pt x="0" y="304800"/>
                    </a:lnTo>
                    <a:lnTo>
                      <a:pt x="111760" y="172720"/>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06" name="Rectangle 205">
                <a:extLst>
                  <a:ext uri="{FF2B5EF4-FFF2-40B4-BE49-F238E27FC236}">
                    <a16:creationId xmlns:a16="http://schemas.microsoft.com/office/drawing/2014/main" id="{5C0A1FF0-3A15-4224-81A9-F941008EF4CD}"/>
                  </a:ext>
                </a:extLst>
              </p:cNvPr>
              <p:cNvSpPr/>
              <p:nvPr/>
            </p:nvSpPr>
            <p:spPr bwMode="auto">
              <a:xfrm>
                <a:off x="8613547" y="3541447"/>
                <a:ext cx="7674" cy="15349"/>
              </a:xfrm>
              <a:prstGeom prst="rect">
                <a:avLst/>
              </a:prstGeom>
              <a:solidFill>
                <a:schemeClr val="tx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07" name="Freeform: Shape 206">
                <a:extLst>
                  <a:ext uri="{FF2B5EF4-FFF2-40B4-BE49-F238E27FC236}">
                    <a16:creationId xmlns:a16="http://schemas.microsoft.com/office/drawing/2014/main" id="{D992FAED-6CE5-46E1-AC9C-0582E61C5955}"/>
                  </a:ext>
                </a:extLst>
              </p:cNvPr>
              <p:cNvSpPr/>
              <p:nvPr/>
            </p:nvSpPr>
            <p:spPr bwMode="auto">
              <a:xfrm>
                <a:off x="9337409" y="3634855"/>
                <a:ext cx="140702" cy="140702"/>
              </a:xfrm>
              <a:custGeom>
                <a:avLst/>
                <a:gdLst>
                  <a:gd name="connsiteX0" fmla="*/ 70351 w 140702"/>
                  <a:gd name="connsiteY0" fmla="*/ 55270 h 140702"/>
                  <a:gd name="connsiteX1" fmla="*/ 55271 w 140702"/>
                  <a:gd name="connsiteY1" fmla="*/ 70350 h 140702"/>
                  <a:gd name="connsiteX2" fmla="*/ 70351 w 140702"/>
                  <a:gd name="connsiteY2" fmla="*/ 85430 h 140702"/>
                  <a:gd name="connsiteX3" fmla="*/ 85431 w 140702"/>
                  <a:gd name="connsiteY3" fmla="*/ 70350 h 140702"/>
                  <a:gd name="connsiteX4" fmla="*/ 70351 w 140702"/>
                  <a:gd name="connsiteY4" fmla="*/ 55270 h 140702"/>
                  <a:gd name="connsiteX5" fmla="*/ 70351 w 140702"/>
                  <a:gd name="connsiteY5" fmla="*/ 0 h 140702"/>
                  <a:gd name="connsiteX6" fmla="*/ 140702 w 140702"/>
                  <a:gd name="connsiteY6" fmla="*/ 70351 h 140702"/>
                  <a:gd name="connsiteX7" fmla="*/ 70351 w 140702"/>
                  <a:gd name="connsiteY7" fmla="*/ 140702 h 140702"/>
                  <a:gd name="connsiteX8" fmla="*/ 0 w 140702"/>
                  <a:gd name="connsiteY8" fmla="*/ 70351 h 140702"/>
                  <a:gd name="connsiteX9" fmla="*/ 70351 w 140702"/>
                  <a:gd name="connsiteY9" fmla="*/ 0 h 14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702" h="140702">
                    <a:moveTo>
                      <a:pt x="70351" y="55270"/>
                    </a:moveTo>
                    <a:cubicBezTo>
                      <a:pt x="62023" y="55270"/>
                      <a:pt x="55271" y="62022"/>
                      <a:pt x="55271" y="70350"/>
                    </a:cubicBezTo>
                    <a:cubicBezTo>
                      <a:pt x="55271" y="78678"/>
                      <a:pt x="62023" y="85430"/>
                      <a:pt x="70351" y="85430"/>
                    </a:cubicBezTo>
                    <a:cubicBezTo>
                      <a:pt x="78679" y="85430"/>
                      <a:pt x="85431" y="78678"/>
                      <a:pt x="85431" y="70350"/>
                    </a:cubicBezTo>
                    <a:cubicBezTo>
                      <a:pt x="85431" y="62022"/>
                      <a:pt x="78679" y="55270"/>
                      <a:pt x="70351" y="55270"/>
                    </a:cubicBezTo>
                    <a:close/>
                    <a:moveTo>
                      <a:pt x="70351" y="0"/>
                    </a:moveTo>
                    <a:cubicBezTo>
                      <a:pt x="109205" y="0"/>
                      <a:pt x="140702" y="31497"/>
                      <a:pt x="140702" y="70351"/>
                    </a:cubicBezTo>
                    <a:cubicBezTo>
                      <a:pt x="140702" y="109205"/>
                      <a:pt x="109205" y="140702"/>
                      <a:pt x="70351" y="140702"/>
                    </a:cubicBezTo>
                    <a:cubicBezTo>
                      <a:pt x="31497" y="140702"/>
                      <a:pt x="0" y="109205"/>
                      <a:pt x="0" y="70351"/>
                    </a:cubicBezTo>
                    <a:cubicBezTo>
                      <a:pt x="0" y="31497"/>
                      <a:pt x="31497" y="0"/>
                      <a:pt x="70351"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08" name="Freeform: Shape 207">
                <a:extLst>
                  <a:ext uri="{FF2B5EF4-FFF2-40B4-BE49-F238E27FC236}">
                    <a16:creationId xmlns:a16="http://schemas.microsoft.com/office/drawing/2014/main" id="{08AFA6C3-40D8-49E2-9E6F-BDB3A05F7B7E}"/>
                  </a:ext>
                </a:extLst>
              </p:cNvPr>
              <p:cNvSpPr/>
              <p:nvPr/>
            </p:nvSpPr>
            <p:spPr bwMode="auto">
              <a:xfrm>
                <a:off x="8715362" y="3613850"/>
                <a:ext cx="140702" cy="140702"/>
              </a:xfrm>
              <a:custGeom>
                <a:avLst/>
                <a:gdLst>
                  <a:gd name="connsiteX0" fmla="*/ 70350 w 140702"/>
                  <a:gd name="connsiteY0" fmla="*/ 55271 h 140702"/>
                  <a:gd name="connsiteX1" fmla="*/ 55270 w 140702"/>
                  <a:gd name="connsiteY1" fmla="*/ 70351 h 140702"/>
                  <a:gd name="connsiteX2" fmla="*/ 70350 w 140702"/>
                  <a:gd name="connsiteY2" fmla="*/ 85431 h 140702"/>
                  <a:gd name="connsiteX3" fmla="*/ 85430 w 140702"/>
                  <a:gd name="connsiteY3" fmla="*/ 70351 h 140702"/>
                  <a:gd name="connsiteX4" fmla="*/ 70350 w 140702"/>
                  <a:gd name="connsiteY4" fmla="*/ 55271 h 140702"/>
                  <a:gd name="connsiteX5" fmla="*/ 70351 w 140702"/>
                  <a:gd name="connsiteY5" fmla="*/ 0 h 140702"/>
                  <a:gd name="connsiteX6" fmla="*/ 140702 w 140702"/>
                  <a:gd name="connsiteY6" fmla="*/ 70351 h 140702"/>
                  <a:gd name="connsiteX7" fmla="*/ 70351 w 140702"/>
                  <a:gd name="connsiteY7" fmla="*/ 140702 h 140702"/>
                  <a:gd name="connsiteX8" fmla="*/ 0 w 140702"/>
                  <a:gd name="connsiteY8" fmla="*/ 70351 h 140702"/>
                  <a:gd name="connsiteX9" fmla="*/ 70351 w 140702"/>
                  <a:gd name="connsiteY9" fmla="*/ 0 h 14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0702" h="140702">
                    <a:moveTo>
                      <a:pt x="70350" y="55271"/>
                    </a:moveTo>
                    <a:cubicBezTo>
                      <a:pt x="62022" y="55271"/>
                      <a:pt x="55270" y="62023"/>
                      <a:pt x="55270" y="70351"/>
                    </a:cubicBezTo>
                    <a:cubicBezTo>
                      <a:pt x="55270" y="78679"/>
                      <a:pt x="62022" y="85431"/>
                      <a:pt x="70350" y="85431"/>
                    </a:cubicBezTo>
                    <a:cubicBezTo>
                      <a:pt x="78678" y="85431"/>
                      <a:pt x="85430" y="78679"/>
                      <a:pt x="85430" y="70351"/>
                    </a:cubicBezTo>
                    <a:cubicBezTo>
                      <a:pt x="85430" y="62023"/>
                      <a:pt x="78678" y="55271"/>
                      <a:pt x="70350" y="55271"/>
                    </a:cubicBezTo>
                    <a:close/>
                    <a:moveTo>
                      <a:pt x="70351" y="0"/>
                    </a:moveTo>
                    <a:cubicBezTo>
                      <a:pt x="109205" y="0"/>
                      <a:pt x="140702" y="31497"/>
                      <a:pt x="140702" y="70351"/>
                    </a:cubicBezTo>
                    <a:cubicBezTo>
                      <a:pt x="140702" y="109205"/>
                      <a:pt x="109205" y="140702"/>
                      <a:pt x="70351" y="140702"/>
                    </a:cubicBezTo>
                    <a:cubicBezTo>
                      <a:pt x="31497" y="140702"/>
                      <a:pt x="0" y="109205"/>
                      <a:pt x="0" y="70351"/>
                    </a:cubicBezTo>
                    <a:cubicBezTo>
                      <a:pt x="0" y="31497"/>
                      <a:pt x="31497" y="0"/>
                      <a:pt x="70351"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209" name="Mining equipment">
            <a:extLst>
              <a:ext uri="{FF2B5EF4-FFF2-40B4-BE49-F238E27FC236}">
                <a16:creationId xmlns:a16="http://schemas.microsoft.com/office/drawing/2014/main" id="{6F3BAECD-683D-4EB7-9624-BC89B14E0FB0}"/>
              </a:ext>
            </a:extLst>
          </p:cNvPr>
          <p:cNvGrpSpPr/>
          <p:nvPr/>
        </p:nvGrpSpPr>
        <p:grpSpPr>
          <a:xfrm>
            <a:off x="8848717" y="4856623"/>
            <a:ext cx="1057926" cy="862518"/>
            <a:chOff x="8917297" y="4879483"/>
            <a:chExt cx="1057926" cy="862518"/>
          </a:xfrm>
        </p:grpSpPr>
        <p:sp>
          <p:nvSpPr>
            <p:cNvPr id="210" name="TextBox 209">
              <a:extLst>
                <a:ext uri="{FF2B5EF4-FFF2-40B4-BE49-F238E27FC236}">
                  <a16:creationId xmlns:a16="http://schemas.microsoft.com/office/drawing/2014/main" id="{9C92AAAB-C42B-48FD-8578-AFFE820BE489}"/>
                </a:ext>
              </a:extLst>
            </p:cNvPr>
            <p:cNvSpPr txBox="1"/>
            <p:nvPr/>
          </p:nvSpPr>
          <p:spPr>
            <a:xfrm>
              <a:off x="8917297" y="5409602"/>
              <a:ext cx="1057926" cy="3323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Mining equipment</a:t>
              </a:r>
            </a:p>
          </p:txBody>
        </p:sp>
        <p:grpSp>
          <p:nvGrpSpPr>
            <p:cNvPr id="211" name="Group 4">
              <a:extLst>
                <a:ext uri="{FF2B5EF4-FFF2-40B4-BE49-F238E27FC236}">
                  <a16:creationId xmlns:a16="http://schemas.microsoft.com/office/drawing/2014/main" id="{64D03CE7-A288-487F-B02E-B1A9B4A2C4F2}"/>
                </a:ext>
              </a:extLst>
            </p:cNvPr>
            <p:cNvGrpSpPr>
              <a:grpSpLocks noChangeAspect="1"/>
            </p:cNvGrpSpPr>
            <p:nvPr/>
          </p:nvGrpSpPr>
          <p:grpSpPr bwMode="auto">
            <a:xfrm>
              <a:off x="9091629" y="4879483"/>
              <a:ext cx="645954" cy="475115"/>
              <a:chOff x="2363" y="1118"/>
              <a:chExt cx="2953" cy="2172"/>
            </a:xfrm>
            <a:solidFill>
              <a:schemeClr val="accent5">
                <a:lumMod val="90000"/>
                <a:lumOff val="10000"/>
              </a:schemeClr>
            </a:solidFill>
          </p:grpSpPr>
          <p:sp>
            <p:nvSpPr>
              <p:cNvPr id="212" name="Freeform 5">
                <a:extLst>
                  <a:ext uri="{FF2B5EF4-FFF2-40B4-BE49-F238E27FC236}">
                    <a16:creationId xmlns:a16="http://schemas.microsoft.com/office/drawing/2014/main" id="{32584615-4E7E-4A64-9DD6-D07B30617E05}"/>
                  </a:ext>
                </a:extLst>
              </p:cNvPr>
              <p:cNvSpPr>
                <a:spLocks noEditPoints="1"/>
              </p:cNvSpPr>
              <p:nvPr/>
            </p:nvSpPr>
            <p:spPr bwMode="auto">
              <a:xfrm>
                <a:off x="2363" y="1505"/>
                <a:ext cx="2953" cy="1785"/>
              </a:xfrm>
              <a:custGeom>
                <a:avLst/>
                <a:gdLst>
                  <a:gd name="T0" fmla="*/ 730 w 1533"/>
                  <a:gd name="T1" fmla="*/ 78 h 927"/>
                  <a:gd name="T2" fmla="*/ 768 w 1533"/>
                  <a:gd name="T3" fmla="*/ 0 h 927"/>
                  <a:gd name="T4" fmla="*/ 1152 w 1533"/>
                  <a:gd name="T5" fmla="*/ 10 h 927"/>
                  <a:gd name="T6" fmla="*/ 916 w 1533"/>
                  <a:gd name="T7" fmla="*/ 67 h 927"/>
                  <a:gd name="T8" fmla="*/ 865 w 1533"/>
                  <a:gd name="T9" fmla="*/ 506 h 927"/>
                  <a:gd name="T10" fmla="*/ 529 w 1533"/>
                  <a:gd name="T11" fmla="*/ 549 h 927"/>
                  <a:gd name="T12" fmla="*/ 928 w 1533"/>
                  <a:gd name="T13" fmla="*/ 541 h 927"/>
                  <a:gd name="T14" fmla="*/ 1196 w 1533"/>
                  <a:gd name="T15" fmla="*/ 129 h 927"/>
                  <a:gd name="T16" fmla="*/ 1375 w 1533"/>
                  <a:gd name="T17" fmla="*/ 324 h 927"/>
                  <a:gd name="T18" fmla="*/ 1449 w 1533"/>
                  <a:gd name="T19" fmla="*/ 386 h 927"/>
                  <a:gd name="T20" fmla="*/ 1484 w 1533"/>
                  <a:gd name="T21" fmla="*/ 470 h 927"/>
                  <a:gd name="T22" fmla="*/ 1518 w 1533"/>
                  <a:gd name="T23" fmla="*/ 590 h 927"/>
                  <a:gd name="T24" fmla="*/ 1527 w 1533"/>
                  <a:gd name="T25" fmla="*/ 737 h 927"/>
                  <a:gd name="T26" fmla="*/ 1065 w 1533"/>
                  <a:gd name="T27" fmla="*/ 650 h 927"/>
                  <a:gd name="T28" fmla="*/ 893 w 1533"/>
                  <a:gd name="T29" fmla="*/ 696 h 927"/>
                  <a:gd name="T30" fmla="*/ 307 w 1533"/>
                  <a:gd name="T31" fmla="*/ 908 h 927"/>
                  <a:gd name="T32" fmla="*/ 74 w 1533"/>
                  <a:gd name="T33" fmla="*/ 615 h 927"/>
                  <a:gd name="T34" fmla="*/ 142 w 1533"/>
                  <a:gd name="T35" fmla="*/ 552 h 927"/>
                  <a:gd name="T36" fmla="*/ 0 w 1533"/>
                  <a:gd name="T37" fmla="*/ 505 h 927"/>
                  <a:gd name="T38" fmla="*/ 1304 w 1533"/>
                  <a:gd name="T39" fmla="*/ 557 h 927"/>
                  <a:gd name="T40" fmla="*/ 1429 w 1533"/>
                  <a:gd name="T41" fmla="*/ 682 h 927"/>
                  <a:gd name="T42" fmla="*/ 466 w 1533"/>
                  <a:gd name="T43" fmla="*/ 681 h 927"/>
                  <a:gd name="T44" fmla="*/ 1009 w 1533"/>
                  <a:gd name="T45" fmla="*/ 244 h 927"/>
                  <a:gd name="T46" fmla="*/ 1022 w 1533"/>
                  <a:gd name="T47" fmla="*/ 316 h 927"/>
                  <a:gd name="T48" fmla="*/ 1216 w 1533"/>
                  <a:gd name="T49" fmla="*/ 346 h 927"/>
                  <a:gd name="T50" fmla="*/ 1288 w 1533"/>
                  <a:gd name="T51" fmla="*/ 335 h 927"/>
                  <a:gd name="T52" fmla="*/ 1022 w 1533"/>
                  <a:gd name="T53" fmla="*/ 168 h 927"/>
                  <a:gd name="T54" fmla="*/ 135 w 1533"/>
                  <a:gd name="T55" fmla="*/ 298 h 927"/>
                  <a:gd name="T56" fmla="*/ 206 w 1533"/>
                  <a:gd name="T57" fmla="*/ 454 h 927"/>
                  <a:gd name="T58" fmla="*/ 208 w 1533"/>
                  <a:gd name="T59" fmla="*/ 144 h 927"/>
                  <a:gd name="T60" fmla="*/ 135 w 1533"/>
                  <a:gd name="T61" fmla="*/ 298 h 927"/>
                  <a:gd name="T62" fmla="*/ 362 w 1533"/>
                  <a:gd name="T63" fmla="*/ 144 h 927"/>
                  <a:gd name="T64" fmla="*/ 288 w 1533"/>
                  <a:gd name="T65" fmla="*/ 445 h 927"/>
                  <a:gd name="T66" fmla="*/ 372 w 1533"/>
                  <a:gd name="T67" fmla="*/ 440 h 927"/>
                  <a:gd name="T68" fmla="*/ 522 w 1533"/>
                  <a:gd name="T69" fmla="*/ 156 h 927"/>
                  <a:gd name="T70" fmla="*/ 438 w 1533"/>
                  <a:gd name="T71" fmla="*/ 156 h 927"/>
                  <a:gd name="T72" fmla="*/ 509 w 1533"/>
                  <a:gd name="T73" fmla="*/ 454 h 927"/>
                  <a:gd name="T74" fmla="*/ 675 w 1533"/>
                  <a:gd name="T75" fmla="*/ 300 h 927"/>
                  <a:gd name="T76" fmla="*/ 603 w 1533"/>
                  <a:gd name="T77" fmla="*/ 145 h 927"/>
                  <a:gd name="T78" fmla="*/ 602 w 1533"/>
                  <a:gd name="T79" fmla="*/ 454 h 927"/>
                  <a:gd name="T80" fmla="*/ 675 w 1533"/>
                  <a:gd name="T81" fmla="*/ 300 h 927"/>
                  <a:gd name="T82" fmla="*/ 1026 w 1533"/>
                  <a:gd name="T83" fmla="*/ 352 h 927"/>
                  <a:gd name="T84" fmla="*/ 1068 w 1533"/>
                  <a:gd name="T85" fmla="*/ 376 h 927"/>
                  <a:gd name="T86" fmla="*/ 1080 w 1533"/>
                  <a:gd name="T87" fmla="*/ 35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33" h="927">
                    <a:moveTo>
                      <a:pt x="0" y="79"/>
                    </a:moveTo>
                    <a:cubicBezTo>
                      <a:pt x="6" y="79"/>
                      <a:pt x="12" y="78"/>
                      <a:pt x="18" y="78"/>
                    </a:cubicBezTo>
                    <a:cubicBezTo>
                      <a:pt x="255" y="78"/>
                      <a:pt x="493" y="78"/>
                      <a:pt x="730" y="78"/>
                    </a:cubicBezTo>
                    <a:cubicBezTo>
                      <a:pt x="744" y="78"/>
                      <a:pt x="748" y="75"/>
                      <a:pt x="748" y="61"/>
                    </a:cubicBezTo>
                    <a:cubicBezTo>
                      <a:pt x="747" y="47"/>
                      <a:pt x="750" y="32"/>
                      <a:pt x="749" y="18"/>
                    </a:cubicBezTo>
                    <a:cubicBezTo>
                      <a:pt x="749" y="4"/>
                      <a:pt x="753" y="0"/>
                      <a:pt x="768" y="0"/>
                    </a:cubicBezTo>
                    <a:cubicBezTo>
                      <a:pt x="879" y="1"/>
                      <a:pt x="991" y="0"/>
                      <a:pt x="1103" y="0"/>
                    </a:cubicBezTo>
                    <a:cubicBezTo>
                      <a:pt x="1116" y="0"/>
                      <a:pt x="1130" y="1"/>
                      <a:pt x="1142" y="0"/>
                    </a:cubicBezTo>
                    <a:cubicBezTo>
                      <a:pt x="1151" y="0"/>
                      <a:pt x="1153" y="2"/>
                      <a:pt x="1152" y="10"/>
                    </a:cubicBezTo>
                    <a:cubicBezTo>
                      <a:pt x="1152" y="25"/>
                      <a:pt x="1152" y="40"/>
                      <a:pt x="1153" y="55"/>
                    </a:cubicBezTo>
                    <a:cubicBezTo>
                      <a:pt x="1153" y="66"/>
                      <a:pt x="1149" y="67"/>
                      <a:pt x="1140" y="67"/>
                    </a:cubicBezTo>
                    <a:cubicBezTo>
                      <a:pt x="1065" y="67"/>
                      <a:pt x="991" y="68"/>
                      <a:pt x="916" y="67"/>
                    </a:cubicBezTo>
                    <a:cubicBezTo>
                      <a:pt x="903" y="67"/>
                      <a:pt x="899" y="70"/>
                      <a:pt x="898" y="84"/>
                    </a:cubicBezTo>
                    <a:cubicBezTo>
                      <a:pt x="893" y="220"/>
                      <a:pt x="886" y="355"/>
                      <a:pt x="881" y="491"/>
                    </a:cubicBezTo>
                    <a:cubicBezTo>
                      <a:pt x="880" y="504"/>
                      <a:pt x="876" y="506"/>
                      <a:pt x="865" y="506"/>
                    </a:cubicBezTo>
                    <a:cubicBezTo>
                      <a:pt x="745" y="505"/>
                      <a:pt x="625" y="505"/>
                      <a:pt x="505" y="505"/>
                    </a:cubicBezTo>
                    <a:cubicBezTo>
                      <a:pt x="501" y="505"/>
                      <a:pt x="497" y="505"/>
                      <a:pt x="491" y="505"/>
                    </a:cubicBezTo>
                    <a:cubicBezTo>
                      <a:pt x="504" y="521"/>
                      <a:pt x="519" y="533"/>
                      <a:pt x="529" y="549"/>
                    </a:cubicBezTo>
                    <a:cubicBezTo>
                      <a:pt x="532" y="553"/>
                      <a:pt x="536" y="552"/>
                      <a:pt x="540" y="552"/>
                    </a:cubicBezTo>
                    <a:cubicBezTo>
                      <a:pt x="666" y="552"/>
                      <a:pt x="791" y="552"/>
                      <a:pt x="917" y="552"/>
                    </a:cubicBezTo>
                    <a:cubicBezTo>
                      <a:pt x="925" y="552"/>
                      <a:pt x="927" y="550"/>
                      <a:pt x="928" y="541"/>
                    </a:cubicBezTo>
                    <a:cubicBezTo>
                      <a:pt x="933" y="413"/>
                      <a:pt x="940" y="284"/>
                      <a:pt x="946" y="155"/>
                    </a:cubicBezTo>
                    <a:cubicBezTo>
                      <a:pt x="948" y="116"/>
                      <a:pt x="947" y="117"/>
                      <a:pt x="987" y="118"/>
                    </a:cubicBezTo>
                    <a:cubicBezTo>
                      <a:pt x="1057" y="121"/>
                      <a:pt x="1127" y="124"/>
                      <a:pt x="1196" y="129"/>
                    </a:cubicBezTo>
                    <a:cubicBezTo>
                      <a:pt x="1218" y="131"/>
                      <a:pt x="1232" y="137"/>
                      <a:pt x="1244" y="156"/>
                    </a:cubicBezTo>
                    <a:cubicBezTo>
                      <a:pt x="1277" y="206"/>
                      <a:pt x="1313" y="254"/>
                      <a:pt x="1347" y="303"/>
                    </a:cubicBezTo>
                    <a:cubicBezTo>
                      <a:pt x="1354" y="314"/>
                      <a:pt x="1362" y="320"/>
                      <a:pt x="1375" y="324"/>
                    </a:cubicBezTo>
                    <a:cubicBezTo>
                      <a:pt x="1394" y="330"/>
                      <a:pt x="1413" y="337"/>
                      <a:pt x="1433" y="344"/>
                    </a:cubicBezTo>
                    <a:cubicBezTo>
                      <a:pt x="1440" y="346"/>
                      <a:pt x="1459" y="375"/>
                      <a:pt x="1458" y="382"/>
                    </a:cubicBezTo>
                    <a:cubicBezTo>
                      <a:pt x="1457" y="387"/>
                      <a:pt x="1452" y="385"/>
                      <a:pt x="1449" y="386"/>
                    </a:cubicBezTo>
                    <a:cubicBezTo>
                      <a:pt x="1423" y="387"/>
                      <a:pt x="1423" y="387"/>
                      <a:pt x="1423" y="414"/>
                    </a:cubicBezTo>
                    <a:cubicBezTo>
                      <a:pt x="1423" y="446"/>
                      <a:pt x="1423" y="446"/>
                      <a:pt x="1455" y="446"/>
                    </a:cubicBezTo>
                    <a:cubicBezTo>
                      <a:pt x="1480" y="446"/>
                      <a:pt x="1481" y="445"/>
                      <a:pt x="1484" y="470"/>
                    </a:cubicBezTo>
                    <a:cubicBezTo>
                      <a:pt x="1485" y="482"/>
                      <a:pt x="1490" y="485"/>
                      <a:pt x="1500" y="488"/>
                    </a:cubicBezTo>
                    <a:cubicBezTo>
                      <a:pt x="1526" y="495"/>
                      <a:pt x="1526" y="495"/>
                      <a:pt x="1522" y="523"/>
                    </a:cubicBezTo>
                    <a:cubicBezTo>
                      <a:pt x="1520" y="545"/>
                      <a:pt x="1517" y="567"/>
                      <a:pt x="1518" y="590"/>
                    </a:cubicBezTo>
                    <a:cubicBezTo>
                      <a:pt x="1519" y="609"/>
                      <a:pt x="1527" y="627"/>
                      <a:pt x="1533" y="646"/>
                    </a:cubicBezTo>
                    <a:cubicBezTo>
                      <a:pt x="1533" y="670"/>
                      <a:pt x="1533" y="694"/>
                      <a:pt x="1533" y="718"/>
                    </a:cubicBezTo>
                    <a:cubicBezTo>
                      <a:pt x="1527" y="723"/>
                      <a:pt x="1529" y="731"/>
                      <a:pt x="1527" y="737"/>
                    </a:cubicBezTo>
                    <a:cubicBezTo>
                      <a:pt x="1498" y="854"/>
                      <a:pt x="1384" y="927"/>
                      <a:pt x="1263" y="907"/>
                    </a:cubicBezTo>
                    <a:cubicBezTo>
                      <a:pt x="1149" y="888"/>
                      <a:pt x="1066" y="779"/>
                      <a:pt x="1077" y="662"/>
                    </a:cubicBezTo>
                    <a:cubicBezTo>
                      <a:pt x="1078" y="651"/>
                      <a:pt x="1074" y="650"/>
                      <a:pt x="1065" y="650"/>
                    </a:cubicBezTo>
                    <a:cubicBezTo>
                      <a:pt x="1032" y="650"/>
                      <a:pt x="998" y="652"/>
                      <a:pt x="966" y="649"/>
                    </a:cubicBezTo>
                    <a:cubicBezTo>
                      <a:pt x="938" y="647"/>
                      <a:pt x="921" y="654"/>
                      <a:pt x="915" y="682"/>
                    </a:cubicBezTo>
                    <a:cubicBezTo>
                      <a:pt x="912" y="694"/>
                      <a:pt x="905" y="696"/>
                      <a:pt x="893" y="696"/>
                    </a:cubicBezTo>
                    <a:cubicBezTo>
                      <a:pt x="794" y="696"/>
                      <a:pt x="695" y="696"/>
                      <a:pt x="596" y="696"/>
                    </a:cubicBezTo>
                    <a:cubicBezTo>
                      <a:pt x="572" y="696"/>
                      <a:pt x="572" y="696"/>
                      <a:pt x="568" y="719"/>
                    </a:cubicBezTo>
                    <a:cubicBezTo>
                      <a:pt x="548" y="841"/>
                      <a:pt x="432" y="926"/>
                      <a:pt x="307" y="908"/>
                    </a:cubicBezTo>
                    <a:cubicBezTo>
                      <a:pt x="193" y="891"/>
                      <a:pt x="105" y="785"/>
                      <a:pt x="113" y="671"/>
                    </a:cubicBezTo>
                    <a:cubicBezTo>
                      <a:pt x="115" y="641"/>
                      <a:pt x="115" y="640"/>
                      <a:pt x="87" y="633"/>
                    </a:cubicBezTo>
                    <a:cubicBezTo>
                      <a:pt x="77" y="630"/>
                      <a:pt x="74" y="625"/>
                      <a:pt x="74" y="615"/>
                    </a:cubicBezTo>
                    <a:cubicBezTo>
                      <a:pt x="74" y="599"/>
                      <a:pt x="73" y="582"/>
                      <a:pt x="72" y="566"/>
                    </a:cubicBezTo>
                    <a:cubicBezTo>
                      <a:pt x="70" y="554"/>
                      <a:pt x="75" y="551"/>
                      <a:pt x="87" y="552"/>
                    </a:cubicBezTo>
                    <a:cubicBezTo>
                      <a:pt x="105" y="553"/>
                      <a:pt x="124" y="552"/>
                      <a:pt x="142" y="552"/>
                    </a:cubicBezTo>
                    <a:cubicBezTo>
                      <a:pt x="146" y="552"/>
                      <a:pt x="151" y="554"/>
                      <a:pt x="153" y="550"/>
                    </a:cubicBezTo>
                    <a:cubicBezTo>
                      <a:pt x="165" y="534"/>
                      <a:pt x="178" y="521"/>
                      <a:pt x="194" y="505"/>
                    </a:cubicBezTo>
                    <a:cubicBezTo>
                      <a:pt x="127" y="505"/>
                      <a:pt x="63" y="505"/>
                      <a:pt x="0" y="505"/>
                    </a:cubicBezTo>
                    <a:cubicBezTo>
                      <a:pt x="0" y="363"/>
                      <a:pt x="0" y="221"/>
                      <a:pt x="0" y="79"/>
                    </a:cubicBezTo>
                    <a:close/>
                    <a:moveTo>
                      <a:pt x="1429" y="682"/>
                    </a:moveTo>
                    <a:cubicBezTo>
                      <a:pt x="1429" y="613"/>
                      <a:pt x="1373" y="557"/>
                      <a:pt x="1304" y="557"/>
                    </a:cubicBezTo>
                    <a:cubicBezTo>
                      <a:pt x="1237" y="557"/>
                      <a:pt x="1180" y="614"/>
                      <a:pt x="1180" y="681"/>
                    </a:cubicBezTo>
                    <a:cubicBezTo>
                      <a:pt x="1179" y="747"/>
                      <a:pt x="1236" y="805"/>
                      <a:pt x="1300" y="805"/>
                    </a:cubicBezTo>
                    <a:cubicBezTo>
                      <a:pt x="1373" y="806"/>
                      <a:pt x="1428" y="752"/>
                      <a:pt x="1429" y="682"/>
                    </a:cubicBezTo>
                    <a:close/>
                    <a:moveTo>
                      <a:pt x="218" y="681"/>
                    </a:moveTo>
                    <a:cubicBezTo>
                      <a:pt x="218" y="750"/>
                      <a:pt x="273" y="805"/>
                      <a:pt x="341" y="805"/>
                    </a:cubicBezTo>
                    <a:cubicBezTo>
                      <a:pt x="411" y="805"/>
                      <a:pt x="466" y="750"/>
                      <a:pt x="466" y="681"/>
                    </a:cubicBezTo>
                    <a:cubicBezTo>
                      <a:pt x="466" y="613"/>
                      <a:pt x="409" y="557"/>
                      <a:pt x="342" y="557"/>
                    </a:cubicBezTo>
                    <a:cubicBezTo>
                      <a:pt x="273" y="557"/>
                      <a:pt x="218" y="613"/>
                      <a:pt x="218" y="681"/>
                    </a:cubicBezTo>
                    <a:close/>
                    <a:moveTo>
                      <a:pt x="1009" y="244"/>
                    </a:moveTo>
                    <a:cubicBezTo>
                      <a:pt x="1009" y="244"/>
                      <a:pt x="1008" y="244"/>
                      <a:pt x="1007" y="244"/>
                    </a:cubicBezTo>
                    <a:cubicBezTo>
                      <a:pt x="1007" y="262"/>
                      <a:pt x="1008" y="281"/>
                      <a:pt x="1007" y="299"/>
                    </a:cubicBezTo>
                    <a:cubicBezTo>
                      <a:pt x="1006" y="311"/>
                      <a:pt x="1010" y="315"/>
                      <a:pt x="1022" y="316"/>
                    </a:cubicBezTo>
                    <a:cubicBezTo>
                      <a:pt x="1070" y="316"/>
                      <a:pt x="1118" y="318"/>
                      <a:pt x="1166" y="319"/>
                    </a:cubicBezTo>
                    <a:cubicBezTo>
                      <a:pt x="1177" y="319"/>
                      <a:pt x="1185" y="321"/>
                      <a:pt x="1190" y="332"/>
                    </a:cubicBezTo>
                    <a:cubicBezTo>
                      <a:pt x="1195" y="343"/>
                      <a:pt x="1205" y="345"/>
                      <a:pt x="1216" y="346"/>
                    </a:cubicBezTo>
                    <a:cubicBezTo>
                      <a:pt x="1237" y="346"/>
                      <a:pt x="1259" y="347"/>
                      <a:pt x="1280" y="347"/>
                    </a:cubicBezTo>
                    <a:cubicBezTo>
                      <a:pt x="1284" y="347"/>
                      <a:pt x="1290" y="350"/>
                      <a:pt x="1292" y="345"/>
                    </a:cubicBezTo>
                    <a:cubicBezTo>
                      <a:pt x="1295" y="342"/>
                      <a:pt x="1290" y="338"/>
                      <a:pt x="1288" y="335"/>
                    </a:cubicBezTo>
                    <a:cubicBezTo>
                      <a:pt x="1259" y="283"/>
                      <a:pt x="1227" y="234"/>
                      <a:pt x="1194" y="184"/>
                    </a:cubicBezTo>
                    <a:cubicBezTo>
                      <a:pt x="1190" y="177"/>
                      <a:pt x="1185" y="175"/>
                      <a:pt x="1177" y="174"/>
                    </a:cubicBezTo>
                    <a:cubicBezTo>
                      <a:pt x="1126" y="170"/>
                      <a:pt x="1074" y="170"/>
                      <a:pt x="1022" y="168"/>
                    </a:cubicBezTo>
                    <a:cubicBezTo>
                      <a:pt x="1011" y="168"/>
                      <a:pt x="1009" y="172"/>
                      <a:pt x="1009" y="181"/>
                    </a:cubicBezTo>
                    <a:cubicBezTo>
                      <a:pt x="1009" y="202"/>
                      <a:pt x="1009" y="223"/>
                      <a:pt x="1009" y="244"/>
                    </a:cubicBezTo>
                    <a:close/>
                    <a:moveTo>
                      <a:pt x="135" y="298"/>
                    </a:moveTo>
                    <a:cubicBezTo>
                      <a:pt x="135" y="346"/>
                      <a:pt x="135" y="395"/>
                      <a:pt x="134" y="443"/>
                    </a:cubicBezTo>
                    <a:cubicBezTo>
                      <a:pt x="134" y="451"/>
                      <a:pt x="136" y="455"/>
                      <a:pt x="145" y="454"/>
                    </a:cubicBezTo>
                    <a:cubicBezTo>
                      <a:pt x="165" y="454"/>
                      <a:pt x="186" y="454"/>
                      <a:pt x="206" y="454"/>
                    </a:cubicBezTo>
                    <a:cubicBezTo>
                      <a:pt x="214" y="454"/>
                      <a:pt x="218" y="453"/>
                      <a:pt x="218" y="444"/>
                    </a:cubicBezTo>
                    <a:cubicBezTo>
                      <a:pt x="217" y="347"/>
                      <a:pt x="217" y="251"/>
                      <a:pt x="218" y="155"/>
                    </a:cubicBezTo>
                    <a:cubicBezTo>
                      <a:pt x="218" y="147"/>
                      <a:pt x="216" y="144"/>
                      <a:pt x="208" y="144"/>
                    </a:cubicBezTo>
                    <a:cubicBezTo>
                      <a:pt x="188" y="145"/>
                      <a:pt x="168" y="146"/>
                      <a:pt x="148" y="144"/>
                    </a:cubicBezTo>
                    <a:cubicBezTo>
                      <a:pt x="136" y="144"/>
                      <a:pt x="134" y="148"/>
                      <a:pt x="134" y="159"/>
                    </a:cubicBezTo>
                    <a:cubicBezTo>
                      <a:pt x="135" y="205"/>
                      <a:pt x="135" y="251"/>
                      <a:pt x="135" y="298"/>
                    </a:cubicBezTo>
                    <a:close/>
                    <a:moveTo>
                      <a:pt x="372" y="300"/>
                    </a:moveTo>
                    <a:cubicBezTo>
                      <a:pt x="372" y="252"/>
                      <a:pt x="371" y="204"/>
                      <a:pt x="372" y="156"/>
                    </a:cubicBezTo>
                    <a:cubicBezTo>
                      <a:pt x="372" y="148"/>
                      <a:pt x="371" y="144"/>
                      <a:pt x="362" y="144"/>
                    </a:cubicBezTo>
                    <a:cubicBezTo>
                      <a:pt x="340" y="145"/>
                      <a:pt x="319" y="145"/>
                      <a:pt x="297" y="145"/>
                    </a:cubicBezTo>
                    <a:cubicBezTo>
                      <a:pt x="291" y="145"/>
                      <a:pt x="288" y="146"/>
                      <a:pt x="288" y="153"/>
                    </a:cubicBezTo>
                    <a:cubicBezTo>
                      <a:pt x="288" y="250"/>
                      <a:pt x="288" y="347"/>
                      <a:pt x="288" y="445"/>
                    </a:cubicBezTo>
                    <a:cubicBezTo>
                      <a:pt x="288" y="452"/>
                      <a:pt x="291" y="454"/>
                      <a:pt x="298" y="454"/>
                    </a:cubicBezTo>
                    <a:cubicBezTo>
                      <a:pt x="318" y="454"/>
                      <a:pt x="338" y="453"/>
                      <a:pt x="358" y="454"/>
                    </a:cubicBezTo>
                    <a:cubicBezTo>
                      <a:pt x="369" y="455"/>
                      <a:pt x="372" y="452"/>
                      <a:pt x="372" y="440"/>
                    </a:cubicBezTo>
                    <a:cubicBezTo>
                      <a:pt x="371" y="393"/>
                      <a:pt x="372" y="347"/>
                      <a:pt x="372" y="300"/>
                    </a:cubicBezTo>
                    <a:close/>
                    <a:moveTo>
                      <a:pt x="521" y="300"/>
                    </a:moveTo>
                    <a:cubicBezTo>
                      <a:pt x="521" y="252"/>
                      <a:pt x="521" y="204"/>
                      <a:pt x="522" y="156"/>
                    </a:cubicBezTo>
                    <a:cubicBezTo>
                      <a:pt x="522" y="147"/>
                      <a:pt x="519" y="144"/>
                      <a:pt x="510" y="144"/>
                    </a:cubicBezTo>
                    <a:cubicBezTo>
                      <a:pt x="489" y="145"/>
                      <a:pt x="469" y="145"/>
                      <a:pt x="448" y="144"/>
                    </a:cubicBezTo>
                    <a:cubicBezTo>
                      <a:pt x="440" y="144"/>
                      <a:pt x="438" y="147"/>
                      <a:pt x="438" y="156"/>
                    </a:cubicBezTo>
                    <a:cubicBezTo>
                      <a:pt x="438" y="251"/>
                      <a:pt x="438" y="346"/>
                      <a:pt x="438" y="442"/>
                    </a:cubicBezTo>
                    <a:cubicBezTo>
                      <a:pt x="438" y="451"/>
                      <a:pt x="440" y="455"/>
                      <a:pt x="450" y="454"/>
                    </a:cubicBezTo>
                    <a:cubicBezTo>
                      <a:pt x="470" y="454"/>
                      <a:pt x="489" y="453"/>
                      <a:pt x="509" y="454"/>
                    </a:cubicBezTo>
                    <a:cubicBezTo>
                      <a:pt x="520" y="455"/>
                      <a:pt x="522" y="450"/>
                      <a:pt x="521" y="441"/>
                    </a:cubicBezTo>
                    <a:cubicBezTo>
                      <a:pt x="521" y="394"/>
                      <a:pt x="521" y="347"/>
                      <a:pt x="521" y="300"/>
                    </a:cubicBezTo>
                    <a:close/>
                    <a:moveTo>
                      <a:pt x="675" y="300"/>
                    </a:moveTo>
                    <a:cubicBezTo>
                      <a:pt x="675" y="252"/>
                      <a:pt x="675" y="204"/>
                      <a:pt x="675" y="156"/>
                    </a:cubicBezTo>
                    <a:cubicBezTo>
                      <a:pt x="676" y="148"/>
                      <a:pt x="674" y="144"/>
                      <a:pt x="664" y="144"/>
                    </a:cubicBezTo>
                    <a:cubicBezTo>
                      <a:pt x="644" y="145"/>
                      <a:pt x="623" y="145"/>
                      <a:pt x="603" y="145"/>
                    </a:cubicBezTo>
                    <a:cubicBezTo>
                      <a:pt x="597" y="145"/>
                      <a:pt x="593" y="144"/>
                      <a:pt x="593" y="153"/>
                    </a:cubicBezTo>
                    <a:cubicBezTo>
                      <a:pt x="593" y="250"/>
                      <a:pt x="593" y="348"/>
                      <a:pt x="593" y="445"/>
                    </a:cubicBezTo>
                    <a:cubicBezTo>
                      <a:pt x="593" y="452"/>
                      <a:pt x="595" y="454"/>
                      <a:pt x="602" y="454"/>
                    </a:cubicBezTo>
                    <a:cubicBezTo>
                      <a:pt x="622" y="454"/>
                      <a:pt x="642" y="453"/>
                      <a:pt x="662" y="454"/>
                    </a:cubicBezTo>
                    <a:cubicBezTo>
                      <a:pt x="673" y="455"/>
                      <a:pt x="676" y="451"/>
                      <a:pt x="676" y="441"/>
                    </a:cubicBezTo>
                    <a:cubicBezTo>
                      <a:pt x="675" y="394"/>
                      <a:pt x="675" y="347"/>
                      <a:pt x="675" y="300"/>
                    </a:cubicBezTo>
                    <a:close/>
                    <a:moveTo>
                      <a:pt x="1047" y="353"/>
                    </a:moveTo>
                    <a:cubicBezTo>
                      <a:pt x="1047" y="353"/>
                      <a:pt x="1047" y="353"/>
                      <a:pt x="1047" y="353"/>
                    </a:cubicBezTo>
                    <a:cubicBezTo>
                      <a:pt x="1040" y="352"/>
                      <a:pt x="1033" y="352"/>
                      <a:pt x="1026" y="352"/>
                    </a:cubicBezTo>
                    <a:cubicBezTo>
                      <a:pt x="1004" y="351"/>
                      <a:pt x="1004" y="351"/>
                      <a:pt x="1004" y="373"/>
                    </a:cubicBezTo>
                    <a:cubicBezTo>
                      <a:pt x="1004" y="380"/>
                      <a:pt x="1007" y="382"/>
                      <a:pt x="1013" y="381"/>
                    </a:cubicBezTo>
                    <a:cubicBezTo>
                      <a:pt x="1031" y="380"/>
                      <a:pt x="1050" y="378"/>
                      <a:pt x="1068" y="376"/>
                    </a:cubicBezTo>
                    <a:cubicBezTo>
                      <a:pt x="1074" y="375"/>
                      <a:pt x="1081" y="374"/>
                      <a:pt x="1085" y="368"/>
                    </a:cubicBezTo>
                    <a:cubicBezTo>
                      <a:pt x="1088" y="365"/>
                      <a:pt x="1090" y="362"/>
                      <a:pt x="1089" y="358"/>
                    </a:cubicBezTo>
                    <a:cubicBezTo>
                      <a:pt x="1087" y="353"/>
                      <a:pt x="1083" y="355"/>
                      <a:pt x="1080" y="354"/>
                    </a:cubicBezTo>
                    <a:cubicBezTo>
                      <a:pt x="1069" y="354"/>
                      <a:pt x="1058" y="353"/>
                      <a:pt x="1047" y="353"/>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13" name="Freeform 6">
                <a:extLst>
                  <a:ext uri="{FF2B5EF4-FFF2-40B4-BE49-F238E27FC236}">
                    <a16:creationId xmlns:a16="http://schemas.microsoft.com/office/drawing/2014/main" id="{2870327D-07B9-4F96-B822-6B0722BCB521}"/>
                  </a:ext>
                </a:extLst>
              </p:cNvPr>
              <p:cNvSpPr>
                <a:spLocks/>
              </p:cNvSpPr>
              <p:nvPr/>
            </p:nvSpPr>
            <p:spPr bwMode="auto">
              <a:xfrm>
                <a:off x="2453" y="1118"/>
                <a:ext cx="1063" cy="470"/>
              </a:xfrm>
              <a:custGeom>
                <a:avLst/>
                <a:gdLst>
                  <a:gd name="T0" fmla="*/ 0 w 552"/>
                  <a:gd name="T1" fmla="*/ 244 h 244"/>
                  <a:gd name="T2" fmla="*/ 63 w 552"/>
                  <a:gd name="T3" fmla="*/ 190 h 244"/>
                  <a:gd name="T4" fmla="*/ 253 w 552"/>
                  <a:gd name="T5" fmla="*/ 26 h 244"/>
                  <a:gd name="T6" fmla="*/ 301 w 552"/>
                  <a:gd name="T7" fmla="*/ 3 h 244"/>
                  <a:gd name="T8" fmla="*/ 362 w 552"/>
                  <a:gd name="T9" fmla="*/ 30 h 244"/>
                  <a:gd name="T10" fmla="*/ 525 w 552"/>
                  <a:gd name="T11" fmla="*/ 213 h 244"/>
                  <a:gd name="T12" fmla="*/ 552 w 552"/>
                  <a:gd name="T13" fmla="*/ 244 h 244"/>
                  <a:gd name="T14" fmla="*/ 0 w 552"/>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2" h="244">
                    <a:moveTo>
                      <a:pt x="0" y="244"/>
                    </a:moveTo>
                    <a:cubicBezTo>
                      <a:pt x="23" y="225"/>
                      <a:pt x="43" y="208"/>
                      <a:pt x="63" y="190"/>
                    </a:cubicBezTo>
                    <a:cubicBezTo>
                      <a:pt x="126" y="136"/>
                      <a:pt x="190" y="81"/>
                      <a:pt x="253" y="26"/>
                    </a:cubicBezTo>
                    <a:cubicBezTo>
                      <a:pt x="267" y="14"/>
                      <a:pt x="283" y="5"/>
                      <a:pt x="301" y="3"/>
                    </a:cubicBezTo>
                    <a:cubicBezTo>
                      <a:pt x="326" y="0"/>
                      <a:pt x="345" y="11"/>
                      <a:pt x="362" y="30"/>
                    </a:cubicBezTo>
                    <a:cubicBezTo>
                      <a:pt x="416" y="91"/>
                      <a:pt x="471" y="152"/>
                      <a:pt x="525" y="213"/>
                    </a:cubicBezTo>
                    <a:cubicBezTo>
                      <a:pt x="534" y="223"/>
                      <a:pt x="544" y="231"/>
                      <a:pt x="552" y="244"/>
                    </a:cubicBezTo>
                    <a:cubicBezTo>
                      <a:pt x="369" y="244"/>
                      <a:pt x="187" y="244"/>
                      <a:pt x="0" y="244"/>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sp>
        <p:nvSpPr>
          <p:cNvPr id="214" name="grey circle">
            <a:extLst>
              <a:ext uri="{FF2B5EF4-FFF2-40B4-BE49-F238E27FC236}">
                <a16:creationId xmlns:a16="http://schemas.microsoft.com/office/drawing/2014/main" id="{B54C9B9A-E1D8-4093-AC6B-05DBF4653466}"/>
              </a:ext>
            </a:extLst>
          </p:cNvPr>
          <p:cNvSpPr/>
          <p:nvPr/>
        </p:nvSpPr>
        <p:spPr bwMode="auto">
          <a:xfrm>
            <a:off x="4953102" y="2294938"/>
            <a:ext cx="2416676" cy="2416676"/>
          </a:xfrm>
          <a:prstGeom prst="ellipse">
            <a:avLst/>
          </a:prstGeom>
          <a:solidFill>
            <a:schemeClr val="tx1">
              <a:alpha val="18039"/>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5" name="white circle">
            <a:extLst>
              <a:ext uri="{FF2B5EF4-FFF2-40B4-BE49-F238E27FC236}">
                <a16:creationId xmlns:a16="http://schemas.microsoft.com/office/drawing/2014/main" id="{FC5714EA-CC13-4629-850E-79D2AAC445D2}"/>
              </a:ext>
            </a:extLst>
          </p:cNvPr>
          <p:cNvSpPr/>
          <p:nvPr/>
        </p:nvSpPr>
        <p:spPr bwMode="auto">
          <a:xfrm>
            <a:off x="5195828" y="2536618"/>
            <a:ext cx="1930186" cy="193018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16" name="IoT">
            <a:extLst>
              <a:ext uri="{FF2B5EF4-FFF2-40B4-BE49-F238E27FC236}">
                <a16:creationId xmlns:a16="http://schemas.microsoft.com/office/drawing/2014/main" id="{4AFD4A5C-909A-4412-92A1-5BF6967BA819}"/>
              </a:ext>
            </a:extLst>
          </p:cNvPr>
          <p:cNvSpPr txBox="1"/>
          <p:nvPr/>
        </p:nvSpPr>
        <p:spPr>
          <a:xfrm>
            <a:off x="5726308" y="3978525"/>
            <a:ext cx="932405" cy="332399"/>
          </a:xfrm>
          <a:prstGeom prst="rect">
            <a:avLst/>
          </a:prstGeom>
          <a:noFill/>
        </p:spPr>
        <p:txBody>
          <a:bodyPr wrap="square" lIns="0" tIns="0" rIns="0" bIns="0" rtlCol="0" anchor="ctr">
            <a:sp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2400" b="0" i="0" u="none" strike="noStrike" kern="0" cap="none" spc="-150" normalizeH="0" baseline="0" noProof="0">
                <a:ln>
                  <a:noFill/>
                </a:ln>
                <a:gradFill>
                  <a:gsLst>
                    <a:gs pos="0">
                      <a:srgbClr val="D83B01"/>
                    </a:gs>
                    <a:gs pos="100000">
                      <a:srgbClr val="D83B01"/>
                    </a:gs>
                  </a:gsLst>
                  <a:lin ang="0" scaled="0"/>
                </a:gradFill>
                <a:effectLst/>
                <a:uLnTx/>
                <a:uFillTx/>
                <a:latin typeface="Segoe UI Semilight"/>
                <a:ea typeface="+mn-ea"/>
                <a:cs typeface="Segoe UI Semibold" panose="020B0702040204020203" pitchFamily="34" charset="0"/>
              </a:rPr>
              <a:t>IoT</a:t>
            </a:r>
          </a:p>
        </p:txBody>
      </p:sp>
      <p:grpSp>
        <p:nvGrpSpPr>
          <p:cNvPr id="217" name="world Icon">
            <a:extLst>
              <a:ext uri="{FF2B5EF4-FFF2-40B4-BE49-F238E27FC236}">
                <a16:creationId xmlns:a16="http://schemas.microsoft.com/office/drawing/2014/main" id="{28BE66E9-B3AA-4FAA-A216-F03CF9807156}"/>
              </a:ext>
            </a:extLst>
          </p:cNvPr>
          <p:cNvGrpSpPr/>
          <p:nvPr/>
        </p:nvGrpSpPr>
        <p:grpSpPr>
          <a:xfrm>
            <a:off x="5542953" y="2883365"/>
            <a:ext cx="1265837" cy="1236793"/>
            <a:chOff x="5542953" y="2883365"/>
            <a:chExt cx="1265837" cy="1236793"/>
          </a:xfrm>
        </p:grpSpPr>
        <p:sp>
          <p:nvSpPr>
            <p:cNvPr id="218" name="globe_2">
              <a:extLst>
                <a:ext uri="{FF2B5EF4-FFF2-40B4-BE49-F238E27FC236}">
                  <a16:creationId xmlns:a16="http://schemas.microsoft.com/office/drawing/2014/main" id="{D326DAB5-0D0D-4AD7-8D58-BB0E051DB5E5}"/>
                </a:ext>
              </a:extLst>
            </p:cNvPr>
            <p:cNvSpPr>
              <a:spLocks noChangeAspect="1" noEditPoints="1"/>
            </p:cNvSpPr>
            <p:nvPr/>
          </p:nvSpPr>
          <p:spPr bwMode="auto">
            <a:xfrm>
              <a:off x="5797163" y="3115966"/>
              <a:ext cx="725610" cy="725610"/>
            </a:xfrm>
            <a:custGeom>
              <a:avLst/>
              <a:gdLst>
                <a:gd name="T0" fmla="*/ 0 w 335"/>
                <a:gd name="T1" fmla="*/ 168 h 335"/>
                <a:gd name="T2" fmla="*/ 168 w 335"/>
                <a:gd name="T3" fmla="*/ 0 h 335"/>
                <a:gd name="T4" fmla="*/ 335 w 335"/>
                <a:gd name="T5" fmla="*/ 168 h 335"/>
                <a:gd name="T6" fmla="*/ 168 w 335"/>
                <a:gd name="T7" fmla="*/ 335 h 335"/>
                <a:gd name="T8" fmla="*/ 0 w 335"/>
                <a:gd name="T9" fmla="*/ 168 h 335"/>
                <a:gd name="T10" fmla="*/ 168 w 335"/>
                <a:gd name="T11" fmla="*/ 335 h 335"/>
                <a:gd name="T12" fmla="*/ 253 w 335"/>
                <a:gd name="T13" fmla="*/ 168 h 335"/>
                <a:gd name="T14" fmla="*/ 168 w 335"/>
                <a:gd name="T15" fmla="*/ 0 h 335"/>
                <a:gd name="T16" fmla="*/ 82 w 335"/>
                <a:gd name="T17" fmla="*/ 168 h 335"/>
                <a:gd name="T18" fmla="*/ 168 w 335"/>
                <a:gd name="T19" fmla="*/ 335 h 335"/>
                <a:gd name="T20" fmla="*/ 8 w 335"/>
                <a:gd name="T21" fmla="*/ 116 h 335"/>
                <a:gd name="T22" fmla="*/ 327 w 335"/>
                <a:gd name="T23" fmla="*/ 116 h 335"/>
                <a:gd name="T24" fmla="*/ 9 w 335"/>
                <a:gd name="T25" fmla="*/ 221 h 335"/>
                <a:gd name="T26" fmla="*/ 326 w 335"/>
                <a:gd name="T27" fmla="*/ 221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5" h="335">
                  <a:moveTo>
                    <a:pt x="0" y="168"/>
                  </a:moveTo>
                  <a:cubicBezTo>
                    <a:pt x="0" y="75"/>
                    <a:pt x="75" y="0"/>
                    <a:pt x="168" y="0"/>
                  </a:cubicBezTo>
                  <a:cubicBezTo>
                    <a:pt x="260" y="0"/>
                    <a:pt x="335" y="75"/>
                    <a:pt x="335" y="168"/>
                  </a:cubicBezTo>
                  <a:cubicBezTo>
                    <a:pt x="335" y="260"/>
                    <a:pt x="260" y="335"/>
                    <a:pt x="168" y="335"/>
                  </a:cubicBezTo>
                  <a:cubicBezTo>
                    <a:pt x="75" y="335"/>
                    <a:pt x="0" y="260"/>
                    <a:pt x="0" y="168"/>
                  </a:cubicBezTo>
                  <a:close/>
                  <a:moveTo>
                    <a:pt x="168" y="335"/>
                  </a:moveTo>
                  <a:cubicBezTo>
                    <a:pt x="215" y="335"/>
                    <a:pt x="253" y="260"/>
                    <a:pt x="253" y="168"/>
                  </a:cubicBezTo>
                  <a:cubicBezTo>
                    <a:pt x="253" y="75"/>
                    <a:pt x="215" y="0"/>
                    <a:pt x="168" y="0"/>
                  </a:cubicBezTo>
                  <a:cubicBezTo>
                    <a:pt x="120" y="0"/>
                    <a:pt x="82" y="75"/>
                    <a:pt x="82" y="168"/>
                  </a:cubicBezTo>
                  <a:cubicBezTo>
                    <a:pt x="82" y="260"/>
                    <a:pt x="120" y="335"/>
                    <a:pt x="168" y="335"/>
                  </a:cubicBezTo>
                  <a:close/>
                  <a:moveTo>
                    <a:pt x="8" y="116"/>
                  </a:moveTo>
                  <a:cubicBezTo>
                    <a:pt x="327" y="116"/>
                    <a:pt x="327" y="116"/>
                    <a:pt x="327" y="116"/>
                  </a:cubicBezTo>
                  <a:moveTo>
                    <a:pt x="9" y="221"/>
                  </a:moveTo>
                  <a:cubicBezTo>
                    <a:pt x="326" y="221"/>
                    <a:pt x="326" y="221"/>
                    <a:pt x="326" y="221"/>
                  </a:cubicBezTo>
                </a:path>
              </a:pathLst>
            </a:custGeom>
            <a:noFill/>
            <a:ln w="34925">
              <a:solidFill>
                <a:schemeClr val="tx2"/>
              </a:solidFill>
              <a:headEnd type="none" w="med" len="med"/>
              <a:tailEnd type="none" w="med" len="med"/>
            </a:ln>
            <a:effectLst/>
            <a:extLst>
              <a:ext uri="{909E8E84-426E-40DD-AFC4-6F175D3DCCD1}">
                <a14:hiddenFill xmlns:a14="http://schemas.microsoft.com/office/drawing/2010/main">
                  <a:solidFill>
                    <a:srgbClr val="FFFFFF"/>
                  </a:solidFill>
                </a14:hiddenFill>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pic>
          <p:nvPicPr>
            <p:cNvPr id="219" name="Graphic 218">
              <a:extLst>
                <a:ext uri="{FF2B5EF4-FFF2-40B4-BE49-F238E27FC236}">
                  <a16:creationId xmlns:a16="http://schemas.microsoft.com/office/drawing/2014/main" id="{19EF534D-5809-43EC-88E3-0BC29176DC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6498">
              <a:off x="6466200" y="2883365"/>
              <a:ext cx="342590" cy="342590"/>
            </a:xfrm>
            <a:prstGeom prst="rect">
              <a:avLst/>
            </a:prstGeom>
            <a:effectLst/>
          </p:spPr>
        </p:pic>
        <p:pic>
          <p:nvPicPr>
            <p:cNvPr id="220" name="Graphic 219">
              <a:extLst>
                <a:ext uri="{FF2B5EF4-FFF2-40B4-BE49-F238E27FC236}">
                  <a16:creationId xmlns:a16="http://schemas.microsoft.com/office/drawing/2014/main" id="{E053BC26-B32D-4C60-9F78-BA50E47EA7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542953" y="3777568"/>
              <a:ext cx="342590" cy="342590"/>
            </a:xfrm>
            <a:prstGeom prst="rect">
              <a:avLst/>
            </a:prstGeom>
            <a:effectLst/>
          </p:spPr>
        </p:pic>
      </p:grpSp>
      <p:grpSp>
        <p:nvGrpSpPr>
          <p:cNvPr id="221" name="Cows">
            <a:extLst>
              <a:ext uri="{FF2B5EF4-FFF2-40B4-BE49-F238E27FC236}">
                <a16:creationId xmlns:a16="http://schemas.microsoft.com/office/drawing/2014/main" id="{92A01DB4-8077-4AE5-A601-C9E064192E90}"/>
              </a:ext>
            </a:extLst>
          </p:cNvPr>
          <p:cNvGrpSpPr/>
          <p:nvPr/>
        </p:nvGrpSpPr>
        <p:grpSpPr>
          <a:xfrm>
            <a:off x="6340685" y="1291467"/>
            <a:ext cx="968599" cy="806528"/>
            <a:chOff x="6340685" y="1291467"/>
            <a:chExt cx="968599" cy="806528"/>
          </a:xfrm>
        </p:grpSpPr>
        <p:sp>
          <p:nvSpPr>
            <p:cNvPr id="222" name="TextBox 221">
              <a:extLst>
                <a:ext uri="{FF2B5EF4-FFF2-40B4-BE49-F238E27FC236}">
                  <a16:creationId xmlns:a16="http://schemas.microsoft.com/office/drawing/2014/main" id="{D44DC036-B77D-4B7A-83A1-3DAE757FB5BA}"/>
                </a:ext>
              </a:extLst>
            </p:cNvPr>
            <p:cNvSpPr txBox="1"/>
            <p:nvPr/>
          </p:nvSpPr>
          <p:spPr>
            <a:xfrm>
              <a:off x="6340685" y="1931796"/>
              <a:ext cx="968599" cy="166199"/>
            </a:xfrm>
            <a:prstGeom prst="rect">
              <a:avLst/>
            </a:prstGeom>
            <a:noFill/>
          </p:spPr>
          <p:txBody>
            <a:bodyPr wrap="square" lIns="0" tIns="0" rIns="0" bIns="0" rtlCol="0">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Cows</a:t>
              </a:r>
            </a:p>
          </p:txBody>
        </p:sp>
        <p:sp>
          <p:nvSpPr>
            <p:cNvPr id="223" name="Freeform: Shape 222">
              <a:extLst>
                <a:ext uri="{FF2B5EF4-FFF2-40B4-BE49-F238E27FC236}">
                  <a16:creationId xmlns:a16="http://schemas.microsoft.com/office/drawing/2014/main" id="{D29F720C-3ED5-44D7-938E-AC98CEF6209A}"/>
                </a:ext>
              </a:extLst>
            </p:cNvPr>
            <p:cNvSpPr/>
            <p:nvPr/>
          </p:nvSpPr>
          <p:spPr bwMode="auto">
            <a:xfrm>
              <a:off x="6350173" y="1291467"/>
              <a:ext cx="891030" cy="540757"/>
            </a:xfrm>
            <a:custGeom>
              <a:avLst/>
              <a:gdLst>
                <a:gd name="connsiteX0" fmla="*/ 649426 w 891030"/>
                <a:gd name="connsiteY0" fmla="*/ 347351 h 540757"/>
                <a:gd name="connsiteX1" fmla="*/ 649216 w 891030"/>
                <a:gd name="connsiteY1" fmla="*/ 347858 h 540757"/>
                <a:gd name="connsiteX2" fmla="*/ 665567 w 891030"/>
                <a:gd name="connsiteY2" fmla="*/ 364209 h 540757"/>
                <a:gd name="connsiteX3" fmla="*/ 681918 w 891030"/>
                <a:gd name="connsiteY3" fmla="*/ 347858 h 540757"/>
                <a:gd name="connsiteX4" fmla="*/ 681708 w 891030"/>
                <a:gd name="connsiteY4" fmla="*/ 347351 h 540757"/>
                <a:gd name="connsiteX5" fmla="*/ 42870 w 891030"/>
                <a:gd name="connsiteY5" fmla="*/ 265507 h 540757"/>
                <a:gd name="connsiteX6" fmla="*/ 42870 w 891030"/>
                <a:gd name="connsiteY6" fmla="*/ 337422 h 540757"/>
                <a:gd name="connsiteX7" fmla="*/ 0 w 891030"/>
                <a:gd name="connsiteY7" fmla="*/ 381940 h 540757"/>
                <a:gd name="connsiteX8" fmla="*/ 0 w 891030"/>
                <a:gd name="connsiteY8" fmla="*/ 308313 h 540757"/>
                <a:gd name="connsiteX9" fmla="*/ 42870 w 891030"/>
                <a:gd name="connsiteY9" fmla="*/ 265507 h 540757"/>
                <a:gd name="connsiteX10" fmla="*/ 445520 w 891030"/>
                <a:gd name="connsiteY10" fmla="*/ 0 h 540757"/>
                <a:gd name="connsiteX11" fmla="*/ 452348 w 891030"/>
                <a:gd name="connsiteY11" fmla="*/ 0 h 540757"/>
                <a:gd name="connsiteX12" fmla="*/ 452348 w 891030"/>
                <a:gd name="connsiteY12" fmla="*/ 1712 h 540757"/>
                <a:gd name="connsiteX13" fmla="*/ 455762 w 891030"/>
                <a:gd name="connsiteY13" fmla="*/ 37662 h 540757"/>
                <a:gd name="connsiteX14" fmla="*/ 457469 w 891030"/>
                <a:gd name="connsiteY14" fmla="*/ 61629 h 540757"/>
                <a:gd name="connsiteX15" fmla="*/ 459176 w 891030"/>
                <a:gd name="connsiteY15" fmla="*/ 85596 h 540757"/>
                <a:gd name="connsiteX16" fmla="*/ 469594 w 891030"/>
                <a:gd name="connsiteY16" fmla="*/ 104255 h 540757"/>
                <a:gd name="connsiteX17" fmla="*/ 494826 w 891030"/>
                <a:gd name="connsiteY17" fmla="*/ 104255 h 540757"/>
                <a:gd name="connsiteX18" fmla="*/ 561084 w 891030"/>
                <a:gd name="connsiteY18" fmla="*/ 117760 h 540757"/>
                <a:gd name="connsiteX19" fmla="*/ 609614 w 891030"/>
                <a:gd name="connsiteY19" fmla="*/ 150649 h 540757"/>
                <a:gd name="connsiteX20" fmla="*/ 619678 w 891030"/>
                <a:gd name="connsiteY20" fmla="*/ 150649 h 540757"/>
                <a:gd name="connsiteX21" fmla="*/ 619678 w 891030"/>
                <a:gd name="connsiteY21" fmla="*/ 150535 h 540757"/>
                <a:gd name="connsiteX22" fmla="*/ 711753 w 891030"/>
                <a:gd name="connsiteY22" fmla="*/ 150535 h 540757"/>
                <a:gd name="connsiteX23" fmla="*/ 711753 w 891030"/>
                <a:gd name="connsiteY23" fmla="*/ 150649 h 540757"/>
                <a:gd name="connsiteX24" fmla="*/ 757677 w 891030"/>
                <a:gd name="connsiteY24" fmla="*/ 150649 h 540757"/>
                <a:gd name="connsiteX25" fmla="*/ 800563 w 891030"/>
                <a:gd name="connsiteY25" fmla="*/ 150649 h 540757"/>
                <a:gd name="connsiteX26" fmla="*/ 848357 w 891030"/>
                <a:gd name="connsiteY26" fmla="*/ 128394 h 540757"/>
                <a:gd name="connsiteX27" fmla="*/ 870547 w 891030"/>
                <a:gd name="connsiteY27" fmla="*/ 85596 h 540757"/>
                <a:gd name="connsiteX28" fmla="*/ 870547 w 891030"/>
                <a:gd name="connsiteY28" fmla="*/ 78748 h 540757"/>
                <a:gd name="connsiteX29" fmla="*/ 872254 w 891030"/>
                <a:gd name="connsiteY29" fmla="*/ 77036 h 540757"/>
                <a:gd name="connsiteX30" fmla="*/ 872254 w 891030"/>
                <a:gd name="connsiteY30" fmla="*/ 73612 h 540757"/>
                <a:gd name="connsiteX31" fmla="*/ 872254 w 891030"/>
                <a:gd name="connsiteY31" fmla="*/ 61629 h 540757"/>
                <a:gd name="connsiteX32" fmla="*/ 873961 w 891030"/>
                <a:gd name="connsiteY32" fmla="*/ 37662 h 540757"/>
                <a:gd name="connsiteX33" fmla="*/ 877375 w 891030"/>
                <a:gd name="connsiteY33" fmla="*/ 1712 h 540757"/>
                <a:gd name="connsiteX34" fmla="*/ 877375 w 891030"/>
                <a:gd name="connsiteY34" fmla="*/ 0 h 540757"/>
                <a:gd name="connsiteX35" fmla="*/ 884202 w 891030"/>
                <a:gd name="connsiteY35" fmla="*/ 0 h 540757"/>
                <a:gd name="connsiteX36" fmla="*/ 884202 w 891030"/>
                <a:gd name="connsiteY36" fmla="*/ 1712 h 540757"/>
                <a:gd name="connsiteX37" fmla="*/ 887616 w 891030"/>
                <a:gd name="connsiteY37" fmla="*/ 37662 h 540757"/>
                <a:gd name="connsiteX38" fmla="*/ 891030 w 891030"/>
                <a:gd name="connsiteY38" fmla="*/ 87308 h 540757"/>
                <a:gd name="connsiteX39" fmla="*/ 884202 w 891030"/>
                <a:gd name="connsiteY39" fmla="*/ 118122 h 540757"/>
                <a:gd name="connsiteX40" fmla="*/ 867133 w 891030"/>
                <a:gd name="connsiteY40" fmla="*/ 145513 h 540757"/>
                <a:gd name="connsiteX41" fmla="*/ 803977 w 891030"/>
                <a:gd name="connsiteY41" fmla="*/ 181463 h 540757"/>
                <a:gd name="connsiteX42" fmla="*/ 769838 w 891030"/>
                <a:gd name="connsiteY42" fmla="*/ 183175 h 540757"/>
                <a:gd name="connsiteX43" fmla="*/ 748961 w 891030"/>
                <a:gd name="connsiteY43" fmla="*/ 183175 h 540757"/>
                <a:gd name="connsiteX44" fmla="*/ 713213 w 891030"/>
                <a:gd name="connsiteY44" fmla="*/ 347351 h 540757"/>
                <a:gd name="connsiteX45" fmla="*/ 690382 w 891030"/>
                <a:gd name="connsiteY45" fmla="*/ 347351 h 540757"/>
                <a:gd name="connsiteX46" fmla="*/ 690592 w 891030"/>
                <a:gd name="connsiteY46" fmla="*/ 347858 h 540757"/>
                <a:gd name="connsiteX47" fmla="*/ 665567 w 891030"/>
                <a:gd name="connsiteY47" fmla="*/ 372883 h 540757"/>
                <a:gd name="connsiteX48" fmla="*/ 640542 w 891030"/>
                <a:gd name="connsiteY48" fmla="*/ 347858 h 540757"/>
                <a:gd name="connsiteX49" fmla="*/ 640752 w 891030"/>
                <a:gd name="connsiteY49" fmla="*/ 347351 h 540757"/>
                <a:gd name="connsiteX50" fmla="*/ 617728 w 891030"/>
                <a:gd name="connsiteY50" fmla="*/ 347351 h 540757"/>
                <a:gd name="connsiteX51" fmla="*/ 613946 w 891030"/>
                <a:gd name="connsiteY51" fmla="*/ 329767 h 540757"/>
                <a:gd name="connsiteX52" fmla="*/ 598066 w 891030"/>
                <a:gd name="connsiteY52" fmla="*/ 345795 h 540757"/>
                <a:gd name="connsiteX53" fmla="*/ 578602 w 891030"/>
                <a:gd name="connsiteY53" fmla="*/ 383797 h 540757"/>
                <a:gd name="connsiteX54" fmla="*/ 571935 w 891030"/>
                <a:gd name="connsiteY54" fmla="*/ 425729 h 540757"/>
                <a:gd name="connsiteX55" fmla="*/ 571935 w 891030"/>
                <a:gd name="connsiteY55" fmla="*/ 540757 h 540757"/>
                <a:gd name="connsiteX56" fmla="*/ 548064 w 891030"/>
                <a:gd name="connsiteY56" fmla="*/ 540757 h 540757"/>
                <a:gd name="connsiteX57" fmla="*/ 510553 w 891030"/>
                <a:gd name="connsiteY57" fmla="*/ 427735 h 540757"/>
                <a:gd name="connsiteX58" fmla="*/ 506558 w 891030"/>
                <a:gd name="connsiteY58" fmla="*/ 427735 h 540757"/>
                <a:gd name="connsiteX59" fmla="*/ 471091 w 891030"/>
                <a:gd name="connsiteY59" fmla="*/ 427735 h 540757"/>
                <a:gd name="connsiteX60" fmla="*/ 452092 w 891030"/>
                <a:gd name="connsiteY60" fmla="*/ 540757 h 540757"/>
                <a:gd name="connsiteX61" fmla="*/ 428221 w 891030"/>
                <a:gd name="connsiteY61" fmla="*/ 540757 h 540757"/>
                <a:gd name="connsiteX62" fmla="*/ 409708 w 891030"/>
                <a:gd name="connsiteY62" fmla="*/ 427735 h 540757"/>
                <a:gd name="connsiteX63" fmla="*/ 352045 w 891030"/>
                <a:gd name="connsiteY63" fmla="*/ 427735 h 540757"/>
                <a:gd name="connsiteX64" fmla="*/ 222945 w 891030"/>
                <a:gd name="connsiteY64" fmla="*/ 427735 h 540757"/>
                <a:gd name="connsiteX65" fmla="*/ 208507 w 891030"/>
                <a:gd name="connsiteY65" fmla="*/ 427735 h 540757"/>
                <a:gd name="connsiteX66" fmla="*/ 189508 w 891030"/>
                <a:gd name="connsiteY66" fmla="*/ 540757 h 540757"/>
                <a:gd name="connsiteX67" fmla="*/ 164175 w 891030"/>
                <a:gd name="connsiteY67" fmla="*/ 540757 h 540757"/>
                <a:gd name="connsiteX68" fmla="*/ 145175 w 891030"/>
                <a:gd name="connsiteY68" fmla="*/ 427735 h 540757"/>
                <a:gd name="connsiteX69" fmla="*/ 142766 w 891030"/>
                <a:gd name="connsiteY69" fmla="*/ 427735 h 540757"/>
                <a:gd name="connsiteX70" fmla="*/ 113022 w 891030"/>
                <a:gd name="connsiteY70" fmla="*/ 427735 h 540757"/>
                <a:gd name="connsiteX71" fmla="*/ 75510 w 891030"/>
                <a:gd name="connsiteY71" fmla="*/ 540757 h 540757"/>
                <a:gd name="connsiteX72" fmla="*/ 51151 w 891030"/>
                <a:gd name="connsiteY72" fmla="*/ 540757 h 540757"/>
                <a:gd name="connsiteX73" fmla="*/ 51151 w 891030"/>
                <a:gd name="connsiteY73" fmla="*/ 427735 h 540757"/>
                <a:gd name="connsiteX74" fmla="*/ 51150 w 891030"/>
                <a:gd name="connsiteY74" fmla="*/ 427735 h 540757"/>
                <a:gd name="connsiteX75" fmla="*/ 51150 w 891030"/>
                <a:gd name="connsiteY75" fmla="*/ 275409 h 540757"/>
                <a:gd name="connsiteX76" fmla="*/ 220088 w 891030"/>
                <a:gd name="connsiteY76" fmla="*/ 104255 h 540757"/>
                <a:gd name="connsiteX77" fmla="*/ 404140 w 891030"/>
                <a:gd name="connsiteY77" fmla="*/ 104255 h 540757"/>
                <a:gd name="connsiteX78" fmla="*/ 443216 w 891030"/>
                <a:gd name="connsiteY78" fmla="*/ 104255 h 540757"/>
                <a:gd name="connsiteX79" fmla="*/ 440399 w 891030"/>
                <a:gd name="connsiteY79" fmla="*/ 87308 h 540757"/>
                <a:gd name="connsiteX80" fmla="*/ 442106 w 891030"/>
                <a:gd name="connsiteY80" fmla="*/ 61629 h 540757"/>
                <a:gd name="connsiteX81" fmla="*/ 443813 w 891030"/>
                <a:gd name="connsiteY81" fmla="*/ 37662 h 540757"/>
                <a:gd name="connsiteX82" fmla="*/ 445520 w 891030"/>
                <a:gd name="connsiteY82" fmla="*/ 1712 h 540757"/>
                <a:gd name="connsiteX83" fmla="*/ 445520 w 891030"/>
                <a:gd name="connsiteY83" fmla="*/ 0 h 54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891030" h="540757">
                  <a:moveTo>
                    <a:pt x="649426" y="347351"/>
                  </a:moveTo>
                  <a:lnTo>
                    <a:pt x="649216" y="347858"/>
                  </a:lnTo>
                  <a:cubicBezTo>
                    <a:pt x="649216" y="356888"/>
                    <a:pt x="656537" y="364209"/>
                    <a:pt x="665567" y="364209"/>
                  </a:cubicBezTo>
                  <a:cubicBezTo>
                    <a:pt x="674597" y="364209"/>
                    <a:pt x="681918" y="356888"/>
                    <a:pt x="681918" y="347858"/>
                  </a:cubicBezTo>
                  <a:lnTo>
                    <a:pt x="681708" y="347351"/>
                  </a:lnTo>
                  <a:close/>
                  <a:moveTo>
                    <a:pt x="42870" y="265507"/>
                  </a:moveTo>
                  <a:cubicBezTo>
                    <a:pt x="42870" y="265507"/>
                    <a:pt x="42870" y="265507"/>
                    <a:pt x="42870" y="337422"/>
                  </a:cubicBezTo>
                  <a:cubicBezTo>
                    <a:pt x="42870" y="361393"/>
                    <a:pt x="24007" y="381940"/>
                    <a:pt x="0" y="381940"/>
                  </a:cubicBezTo>
                  <a:cubicBezTo>
                    <a:pt x="0" y="381940"/>
                    <a:pt x="0" y="381940"/>
                    <a:pt x="0" y="308313"/>
                  </a:cubicBezTo>
                  <a:cubicBezTo>
                    <a:pt x="0" y="286054"/>
                    <a:pt x="18863" y="265507"/>
                    <a:pt x="42870" y="265507"/>
                  </a:cubicBezTo>
                  <a:close/>
                  <a:moveTo>
                    <a:pt x="445520" y="0"/>
                  </a:moveTo>
                  <a:cubicBezTo>
                    <a:pt x="445520" y="0"/>
                    <a:pt x="445520" y="0"/>
                    <a:pt x="452348" y="0"/>
                  </a:cubicBezTo>
                  <a:cubicBezTo>
                    <a:pt x="452348" y="0"/>
                    <a:pt x="452348" y="1712"/>
                    <a:pt x="452348" y="1712"/>
                  </a:cubicBezTo>
                  <a:cubicBezTo>
                    <a:pt x="454055" y="11983"/>
                    <a:pt x="455762" y="23967"/>
                    <a:pt x="455762" y="37662"/>
                  </a:cubicBezTo>
                  <a:cubicBezTo>
                    <a:pt x="457469" y="46222"/>
                    <a:pt x="457469" y="53069"/>
                    <a:pt x="457469" y="61629"/>
                  </a:cubicBezTo>
                  <a:cubicBezTo>
                    <a:pt x="459176" y="68477"/>
                    <a:pt x="459176" y="78748"/>
                    <a:pt x="459176" y="85596"/>
                  </a:cubicBezTo>
                  <a:lnTo>
                    <a:pt x="469594" y="104255"/>
                  </a:lnTo>
                  <a:lnTo>
                    <a:pt x="494826" y="104255"/>
                  </a:lnTo>
                  <a:cubicBezTo>
                    <a:pt x="518289" y="104255"/>
                    <a:pt x="540686" y="109069"/>
                    <a:pt x="561084" y="117760"/>
                  </a:cubicBezTo>
                  <a:lnTo>
                    <a:pt x="609614" y="150649"/>
                  </a:lnTo>
                  <a:lnTo>
                    <a:pt x="619678" y="150649"/>
                  </a:lnTo>
                  <a:lnTo>
                    <a:pt x="619678" y="150535"/>
                  </a:lnTo>
                  <a:lnTo>
                    <a:pt x="711753" y="150535"/>
                  </a:lnTo>
                  <a:lnTo>
                    <a:pt x="711753" y="150649"/>
                  </a:lnTo>
                  <a:lnTo>
                    <a:pt x="757677" y="150649"/>
                  </a:lnTo>
                  <a:cubicBezTo>
                    <a:pt x="781681" y="150649"/>
                    <a:pt x="798430" y="150649"/>
                    <a:pt x="800563" y="150649"/>
                  </a:cubicBezTo>
                  <a:cubicBezTo>
                    <a:pt x="819339" y="148937"/>
                    <a:pt x="836408" y="140377"/>
                    <a:pt x="848357" y="128394"/>
                  </a:cubicBezTo>
                  <a:cubicBezTo>
                    <a:pt x="860305" y="116410"/>
                    <a:pt x="868840" y="101003"/>
                    <a:pt x="870547" y="85596"/>
                  </a:cubicBezTo>
                  <a:cubicBezTo>
                    <a:pt x="870547" y="83884"/>
                    <a:pt x="870547" y="82172"/>
                    <a:pt x="870547" y="78748"/>
                  </a:cubicBezTo>
                  <a:cubicBezTo>
                    <a:pt x="870547" y="78748"/>
                    <a:pt x="870547" y="78748"/>
                    <a:pt x="872254" y="77036"/>
                  </a:cubicBezTo>
                  <a:cubicBezTo>
                    <a:pt x="872254" y="77036"/>
                    <a:pt x="872254" y="77036"/>
                    <a:pt x="872254" y="73612"/>
                  </a:cubicBezTo>
                  <a:cubicBezTo>
                    <a:pt x="872254" y="68477"/>
                    <a:pt x="872254" y="65053"/>
                    <a:pt x="872254" y="61629"/>
                  </a:cubicBezTo>
                  <a:cubicBezTo>
                    <a:pt x="873961" y="53069"/>
                    <a:pt x="873961" y="46222"/>
                    <a:pt x="873961" y="37662"/>
                  </a:cubicBezTo>
                  <a:cubicBezTo>
                    <a:pt x="875668" y="23967"/>
                    <a:pt x="877375" y="11983"/>
                    <a:pt x="877375" y="1712"/>
                  </a:cubicBezTo>
                  <a:cubicBezTo>
                    <a:pt x="877375" y="1712"/>
                    <a:pt x="877375" y="0"/>
                    <a:pt x="877375" y="0"/>
                  </a:cubicBezTo>
                  <a:cubicBezTo>
                    <a:pt x="877375" y="0"/>
                    <a:pt x="877375" y="0"/>
                    <a:pt x="884202" y="0"/>
                  </a:cubicBezTo>
                  <a:cubicBezTo>
                    <a:pt x="884202" y="0"/>
                    <a:pt x="884202" y="1712"/>
                    <a:pt x="884202" y="1712"/>
                  </a:cubicBezTo>
                  <a:cubicBezTo>
                    <a:pt x="885909" y="11983"/>
                    <a:pt x="885909" y="23967"/>
                    <a:pt x="887616" y="37662"/>
                  </a:cubicBezTo>
                  <a:cubicBezTo>
                    <a:pt x="887616" y="53069"/>
                    <a:pt x="891030" y="68477"/>
                    <a:pt x="891030" y="87308"/>
                  </a:cubicBezTo>
                  <a:cubicBezTo>
                    <a:pt x="889323" y="97579"/>
                    <a:pt x="887616" y="107851"/>
                    <a:pt x="884202" y="118122"/>
                  </a:cubicBezTo>
                  <a:cubicBezTo>
                    <a:pt x="880789" y="126682"/>
                    <a:pt x="873961" y="136953"/>
                    <a:pt x="867133" y="145513"/>
                  </a:cubicBezTo>
                  <a:cubicBezTo>
                    <a:pt x="853478" y="164344"/>
                    <a:pt x="829581" y="178039"/>
                    <a:pt x="803977" y="181463"/>
                  </a:cubicBezTo>
                  <a:cubicBezTo>
                    <a:pt x="790321" y="183175"/>
                    <a:pt x="781786" y="181463"/>
                    <a:pt x="769838" y="183175"/>
                  </a:cubicBezTo>
                  <a:lnTo>
                    <a:pt x="748961" y="183175"/>
                  </a:lnTo>
                  <a:lnTo>
                    <a:pt x="713213" y="347351"/>
                  </a:lnTo>
                  <a:lnTo>
                    <a:pt x="690382" y="347351"/>
                  </a:lnTo>
                  <a:lnTo>
                    <a:pt x="690592" y="347858"/>
                  </a:lnTo>
                  <a:cubicBezTo>
                    <a:pt x="690592" y="361679"/>
                    <a:pt x="679388" y="372883"/>
                    <a:pt x="665567" y="372883"/>
                  </a:cubicBezTo>
                  <a:cubicBezTo>
                    <a:pt x="651746" y="372883"/>
                    <a:pt x="640542" y="361679"/>
                    <a:pt x="640542" y="347858"/>
                  </a:cubicBezTo>
                  <a:lnTo>
                    <a:pt x="640752" y="347351"/>
                  </a:lnTo>
                  <a:lnTo>
                    <a:pt x="617728" y="347351"/>
                  </a:lnTo>
                  <a:lnTo>
                    <a:pt x="613946" y="329767"/>
                  </a:lnTo>
                  <a:lnTo>
                    <a:pt x="598066" y="345795"/>
                  </a:lnTo>
                  <a:cubicBezTo>
                    <a:pt x="589747" y="357241"/>
                    <a:pt x="583135" y="370024"/>
                    <a:pt x="578602" y="383797"/>
                  </a:cubicBezTo>
                  <a:lnTo>
                    <a:pt x="571935" y="425729"/>
                  </a:lnTo>
                  <a:lnTo>
                    <a:pt x="571935" y="540757"/>
                  </a:lnTo>
                  <a:lnTo>
                    <a:pt x="548064" y="540757"/>
                  </a:lnTo>
                  <a:lnTo>
                    <a:pt x="510553" y="427735"/>
                  </a:lnTo>
                  <a:lnTo>
                    <a:pt x="506558" y="427735"/>
                  </a:lnTo>
                  <a:lnTo>
                    <a:pt x="471091" y="427735"/>
                  </a:lnTo>
                  <a:lnTo>
                    <a:pt x="452092" y="540757"/>
                  </a:lnTo>
                  <a:lnTo>
                    <a:pt x="428221" y="540757"/>
                  </a:lnTo>
                  <a:lnTo>
                    <a:pt x="409708" y="427735"/>
                  </a:lnTo>
                  <a:lnTo>
                    <a:pt x="352045" y="427735"/>
                  </a:lnTo>
                  <a:cubicBezTo>
                    <a:pt x="315450" y="427735"/>
                    <a:pt x="272755" y="427735"/>
                    <a:pt x="222945" y="427735"/>
                  </a:cubicBezTo>
                  <a:lnTo>
                    <a:pt x="208507" y="427735"/>
                  </a:lnTo>
                  <a:lnTo>
                    <a:pt x="189508" y="540757"/>
                  </a:lnTo>
                  <a:lnTo>
                    <a:pt x="164175" y="540757"/>
                  </a:lnTo>
                  <a:lnTo>
                    <a:pt x="145175" y="427735"/>
                  </a:lnTo>
                  <a:lnTo>
                    <a:pt x="142766" y="427735"/>
                  </a:lnTo>
                  <a:lnTo>
                    <a:pt x="113022" y="427735"/>
                  </a:lnTo>
                  <a:lnTo>
                    <a:pt x="75510" y="540757"/>
                  </a:lnTo>
                  <a:lnTo>
                    <a:pt x="51151" y="540757"/>
                  </a:lnTo>
                  <a:lnTo>
                    <a:pt x="51151" y="427735"/>
                  </a:lnTo>
                  <a:lnTo>
                    <a:pt x="51150" y="427735"/>
                  </a:lnTo>
                  <a:cubicBezTo>
                    <a:pt x="51150" y="427735"/>
                    <a:pt x="51150" y="427735"/>
                    <a:pt x="51150" y="275409"/>
                  </a:cubicBezTo>
                  <a:cubicBezTo>
                    <a:pt x="51150" y="181274"/>
                    <a:pt x="126233" y="104255"/>
                    <a:pt x="220088" y="104255"/>
                  </a:cubicBezTo>
                  <a:cubicBezTo>
                    <a:pt x="220088" y="104255"/>
                    <a:pt x="220088" y="104255"/>
                    <a:pt x="404140" y="104255"/>
                  </a:cubicBezTo>
                  <a:lnTo>
                    <a:pt x="443216" y="104255"/>
                  </a:lnTo>
                  <a:lnTo>
                    <a:pt x="440399" y="87308"/>
                  </a:lnTo>
                  <a:cubicBezTo>
                    <a:pt x="440399" y="77036"/>
                    <a:pt x="440399" y="68477"/>
                    <a:pt x="442106" y="61629"/>
                  </a:cubicBezTo>
                  <a:cubicBezTo>
                    <a:pt x="442106" y="53069"/>
                    <a:pt x="442106" y="46222"/>
                    <a:pt x="443813" y="37662"/>
                  </a:cubicBezTo>
                  <a:cubicBezTo>
                    <a:pt x="443813" y="23967"/>
                    <a:pt x="445520" y="11983"/>
                    <a:pt x="445520" y="1712"/>
                  </a:cubicBezTo>
                  <a:cubicBezTo>
                    <a:pt x="445520" y="1712"/>
                    <a:pt x="445520" y="0"/>
                    <a:pt x="445520" y="0"/>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4" name="Group 3">
            <a:extLst>
              <a:ext uri="{FF2B5EF4-FFF2-40B4-BE49-F238E27FC236}">
                <a16:creationId xmlns:a16="http://schemas.microsoft.com/office/drawing/2014/main" id="{C17AF3F5-85DA-4841-98F4-ACF3ED0A4043}"/>
              </a:ext>
            </a:extLst>
          </p:cNvPr>
          <p:cNvGrpSpPr/>
          <p:nvPr/>
        </p:nvGrpSpPr>
        <p:grpSpPr>
          <a:xfrm>
            <a:off x="649201" y="1319971"/>
            <a:ext cx="760549" cy="927746"/>
            <a:chOff x="-1407324" y="3735947"/>
            <a:chExt cx="1300162" cy="1585985"/>
          </a:xfrm>
        </p:grpSpPr>
        <p:sp>
          <p:nvSpPr>
            <p:cNvPr id="225" name="Freeform 194">
              <a:extLst>
                <a:ext uri="{FF2B5EF4-FFF2-40B4-BE49-F238E27FC236}">
                  <a16:creationId xmlns:a16="http://schemas.microsoft.com/office/drawing/2014/main" id="{A5AAB1F9-08DE-43FB-8B34-B5E137D9F34B}"/>
                </a:ext>
              </a:extLst>
            </p:cNvPr>
            <p:cNvSpPr>
              <a:spLocks noEditPoints="1"/>
            </p:cNvSpPr>
            <p:nvPr/>
          </p:nvSpPr>
          <p:spPr bwMode="auto">
            <a:xfrm>
              <a:off x="-1407324" y="4837744"/>
              <a:ext cx="1300162" cy="484188"/>
            </a:xfrm>
            <a:custGeom>
              <a:avLst/>
              <a:gdLst>
                <a:gd name="T0" fmla="*/ 1191 w 1637"/>
                <a:gd name="T1" fmla="*/ 328 h 611"/>
                <a:gd name="T2" fmla="*/ 1229 w 1637"/>
                <a:gd name="T3" fmla="*/ 342 h 611"/>
                <a:gd name="T4" fmla="*/ 1283 w 1637"/>
                <a:gd name="T5" fmla="*/ 373 h 611"/>
                <a:gd name="T6" fmla="*/ 1358 w 1637"/>
                <a:gd name="T7" fmla="*/ 389 h 611"/>
                <a:gd name="T8" fmla="*/ 1434 w 1637"/>
                <a:gd name="T9" fmla="*/ 372 h 611"/>
                <a:gd name="T10" fmla="*/ 1491 w 1637"/>
                <a:gd name="T11" fmla="*/ 342 h 611"/>
                <a:gd name="T12" fmla="*/ 1538 w 1637"/>
                <a:gd name="T13" fmla="*/ 340 h 611"/>
                <a:gd name="T14" fmla="*/ 1586 w 1637"/>
                <a:gd name="T15" fmla="*/ 350 h 611"/>
                <a:gd name="T16" fmla="*/ 1626 w 1637"/>
                <a:gd name="T17" fmla="*/ 367 h 611"/>
                <a:gd name="T18" fmla="*/ 1637 w 1637"/>
                <a:gd name="T19" fmla="*/ 611 h 611"/>
                <a:gd name="T20" fmla="*/ 0 w 1637"/>
                <a:gd name="T21" fmla="*/ 370 h 611"/>
                <a:gd name="T22" fmla="*/ 41 w 1637"/>
                <a:gd name="T23" fmla="*/ 342 h 611"/>
                <a:gd name="T24" fmla="*/ 95 w 1637"/>
                <a:gd name="T25" fmla="*/ 329 h 611"/>
                <a:gd name="T26" fmla="*/ 156 w 1637"/>
                <a:gd name="T27" fmla="*/ 338 h 611"/>
                <a:gd name="T28" fmla="*/ 202 w 1637"/>
                <a:gd name="T29" fmla="*/ 357 h 611"/>
                <a:gd name="T30" fmla="*/ 230 w 1637"/>
                <a:gd name="T31" fmla="*/ 375 h 611"/>
                <a:gd name="T32" fmla="*/ 256 w 1637"/>
                <a:gd name="T33" fmla="*/ 389 h 611"/>
                <a:gd name="T34" fmla="*/ 295 w 1637"/>
                <a:gd name="T35" fmla="*/ 398 h 611"/>
                <a:gd name="T36" fmla="*/ 345 w 1637"/>
                <a:gd name="T37" fmla="*/ 389 h 611"/>
                <a:gd name="T38" fmla="*/ 394 w 1637"/>
                <a:gd name="T39" fmla="*/ 366 h 611"/>
                <a:gd name="T40" fmla="*/ 443 w 1637"/>
                <a:gd name="T41" fmla="*/ 342 h 611"/>
                <a:gd name="T42" fmla="*/ 499 w 1637"/>
                <a:gd name="T43" fmla="*/ 338 h 611"/>
                <a:gd name="T44" fmla="*/ 558 w 1637"/>
                <a:gd name="T45" fmla="*/ 354 h 611"/>
                <a:gd name="T46" fmla="*/ 602 w 1637"/>
                <a:gd name="T47" fmla="*/ 376 h 611"/>
                <a:gd name="T48" fmla="*/ 643 w 1637"/>
                <a:gd name="T49" fmla="*/ 395 h 611"/>
                <a:gd name="T50" fmla="*/ 684 w 1637"/>
                <a:gd name="T51" fmla="*/ 401 h 611"/>
                <a:gd name="T52" fmla="*/ 729 w 1637"/>
                <a:gd name="T53" fmla="*/ 384 h 611"/>
                <a:gd name="T54" fmla="*/ 776 w 1637"/>
                <a:gd name="T55" fmla="*/ 357 h 611"/>
                <a:gd name="T56" fmla="*/ 826 w 1637"/>
                <a:gd name="T57" fmla="*/ 337 h 611"/>
                <a:gd name="T58" fmla="*/ 879 w 1637"/>
                <a:gd name="T59" fmla="*/ 337 h 611"/>
                <a:gd name="T60" fmla="*/ 917 w 1637"/>
                <a:gd name="T61" fmla="*/ 354 h 611"/>
                <a:gd name="T62" fmla="*/ 947 w 1637"/>
                <a:gd name="T63" fmla="*/ 376 h 611"/>
                <a:gd name="T64" fmla="*/ 980 w 1637"/>
                <a:gd name="T65" fmla="*/ 394 h 611"/>
                <a:gd name="T66" fmla="*/ 1016 w 1637"/>
                <a:gd name="T67" fmla="*/ 388 h 611"/>
                <a:gd name="T68" fmla="*/ 1059 w 1637"/>
                <a:gd name="T69" fmla="*/ 362 h 611"/>
                <a:gd name="T70" fmla="*/ 1108 w 1637"/>
                <a:gd name="T71" fmla="*/ 334 h 611"/>
                <a:gd name="T72" fmla="*/ 1166 w 1637"/>
                <a:gd name="T73" fmla="*/ 323 h 611"/>
                <a:gd name="T74" fmla="*/ 1256 w 1637"/>
                <a:gd name="T75" fmla="*/ 0 h 611"/>
                <a:gd name="T76" fmla="*/ 1211 w 1637"/>
                <a:gd name="T77" fmla="*/ 250 h 611"/>
                <a:gd name="T78" fmla="*/ 1133 w 1637"/>
                <a:gd name="T79" fmla="*/ 0 h 611"/>
                <a:gd name="T80" fmla="*/ 1179 w 1637"/>
                <a:gd name="T81" fmla="*/ 250 h 611"/>
                <a:gd name="T82" fmla="*/ 1133 w 1637"/>
                <a:gd name="T83" fmla="*/ 0 h 611"/>
                <a:gd name="T84" fmla="*/ 707 w 1637"/>
                <a:gd name="T85" fmla="*/ 0 h 611"/>
                <a:gd name="T86" fmla="*/ 662 w 1637"/>
                <a:gd name="T87" fmla="*/ 250 h 611"/>
                <a:gd name="T88" fmla="*/ 439 w 1637"/>
                <a:gd name="T89" fmla="*/ 0 h 611"/>
                <a:gd name="T90" fmla="*/ 484 w 1637"/>
                <a:gd name="T91" fmla="*/ 250 h 611"/>
                <a:gd name="T92" fmla="*/ 439 w 1637"/>
                <a:gd name="T93" fmla="*/ 0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37" h="611">
                  <a:moveTo>
                    <a:pt x="1166" y="323"/>
                  </a:moveTo>
                  <a:lnTo>
                    <a:pt x="1191" y="328"/>
                  </a:lnTo>
                  <a:lnTo>
                    <a:pt x="1211" y="334"/>
                  </a:lnTo>
                  <a:lnTo>
                    <a:pt x="1229" y="342"/>
                  </a:lnTo>
                  <a:lnTo>
                    <a:pt x="1243" y="351"/>
                  </a:lnTo>
                  <a:lnTo>
                    <a:pt x="1283" y="373"/>
                  </a:lnTo>
                  <a:lnTo>
                    <a:pt x="1321" y="385"/>
                  </a:lnTo>
                  <a:lnTo>
                    <a:pt x="1358" y="389"/>
                  </a:lnTo>
                  <a:lnTo>
                    <a:pt x="1396" y="385"/>
                  </a:lnTo>
                  <a:lnTo>
                    <a:pt x="1434" y="372"/>
                  </a:lnTo>
                  <a:lnTo>
                    <a:pt x="1472" y="351"/>
                  </a:lnTo>
                  <a:lnTo>
                    <a:pt x="1491" y="342"/>
                  </a:lnTo>
                  <a:lnTo>
                    <a:pt x="1514" y="340"/>
                  </a:lnTo>
                  <a:lnTo>
                    <a:pt x="1538" y="340"/>
                  </a:lnTo>
                  <a:lnTo>
                    <a:pt x="1563" y="344"/>
                  </a:lnTo>
                  <a:lnTo>
                    <a:pt x="1586" y="350"/>
                  </a:lnTo>
                  <a:lnTo>
                    <a:pt x="1607" y="359"/>
                  </a:lnTo>
                  <a:lnTo>
                    <a:pt x="1626" y="367"/>
                  </a:lnTo>
                  <a:lnTo>
                    <a:pt x="1637" y="378"/>
                  </a:lnTo>
                  <a:lnTo>
                    <a:pt x="1637" y="611"/>
                  </a:lnTo>
                  <a:lnTo>
                    <a:pt x="0" y="608"/>
                  </a:lnTo>
                  <a:lnTo>
                    <a:pt x="0" y="370"/>
                  </a:lnTo>
                  <a:lnTo>
                    <a:pt x="17" y="354"/>
                  </a:lnTo>
                  <a:lnTo>
                    <a:pt x="41" y="342"/>
                  </a:lnTo>
                  <a:lnTo>
                    <a:pt x="67" y="334"/>
                  </a:lnTo>
                  <a:lnTo>
                    <a:pt x="95" y="329"/>
                  </a:lnTo>
                  <a:lnTo>
                    <a:pt x="126" y="331"/>
                  </a:lnTo>
                  <a:lnTo>
                    <a:pt x="156" y="338"/>
                  </a:lnTo>
                  <a:lnTo>
                    <a:pt x="183" y="347"/>
                  </a:lnTo>
                  <a:lnTo>
                    <a:pt x="202" y="357"/>
                  </a:lnTo>
                  <a:lnTo>
                    <a:pt x="216" y="366"/>
                  </a:lnTo>
                  <a:lnTo>
                    <a:pt x="230" y="375"/>
                  </a:lnTo>
                  <a:lnTo>
                    <a:pt x="241" y="382"/>
                  </a:lnTo>
                  <a:lnTo>
                    <a:pt x="256" y="389"/>
                  </a:lnTo>
                  <a:lnTo>
                    <a:pt x="274" y="394"/>
                  </a:lnTo>
                  <a:lnTo>
                    <a:pt x="295" y="398"/>
                  </a:lnTo>
                  <a:lnTo>
                    <a:pt x="322" y="397"/>
                  </a:lnTo>
                  <a:lnTo>
                    <a:pt x="345" y="389"/>
                  </a:lnTo>
                  <a:lnTo>
                    <a:pt x="370" y="379"/>
                  </a:lnTo>
                  <a:lnTo>
                    <a:pt x="394" y="366"/>
                  </a:lnTo>
                  <a:lnTo>
                    <a:pt x="419" y="353"/>
                  </a:lnTo>
                  <a:lnTo>
                    <a:pt x="443" y="342"/>
                  </a:lnTo>
                  <a:lnTo>
                    <a:pt x="470" y="337"/>
                  </a:lnTo>
                  <a:lnTo>
                    <a:pt x="499" y="338"/>
                  </a:lnTo>
                  <a:lnTo>
                    <a:pt x="530" y="344"/>
                  </a:lnTo>
                  <a:lnTo>
                    <a:pt x="558" y="354"/>
                  </a:lnTo>
                  <a:lnTo>
                    <a:pt x="581" y="364"/>
                  </a:lnTo>
                  <a:lnTo>
                    <a:pt x="602" y="376"/>
                  </a:lnTo>
                  <a:lnTo>
                    <a:pt x="622" y="386"/>
                  </a:lnTo>
                  <a:lnTo>
                    <a:pt x="643" y="395"/>
                  </a:lnTo>
                  <a:lnTo>
                    <a:pt x="663" y="401"/>
                  </a:lnTo>
                  <a:lnTo>
                    <a:pt x="684" y="401"/>
                  </a:lnTo>
                  <a:lnTo>
                    <a:pt x="706" y="395"/>
                  </a:lnTo>
                  <a:lnTo>
                    <a:pt x="729" y="384"/>
                  </a:lnTo>
                  <a:lnTo>
                    <a:pt x="753" y="370"/>
                  </a:lnTo>
                  <a:lnTo>
                    <a:pt x="776" y="357"/>
                  </a:lnTo>
                  <a:lnTo>
                    <a:pt x="801" y="345"/>
                  </a:lnTo>
                  <a:lnTo>
                    <a:pt x="826" y="337"/>
                  </a:lnTo>
                  <a:lnTo>
                    <a:pt x="852" y="334"/>
                  </a:lnTo>
                  <a:lnTo>
                    <a:pt x="879" y="337"/>
                  </a:lnTo>
                  <a:lnTo>
                    <a:pt x="899" y="344"/>
                  </a:lnTo>
                  <a:lnTo>
                    <a:pt x="917" y="354"/>
                  </a:lnTo>
                  <a:lnTo>
                    <a:pt x="933" y="364"/>
                  </a:lnTo>
                  <a:lnTo>
                    <a:pt x="947" y="376"/>
                  </a:lnTo>
                  <a:lnTo>
                    <a:pt x="962" y="386"/>
                  </a:lnTo>
                  <a:lnTo>
                    <a:pt x="980" y="394"/>
                  </a:lnTo>
                  <a:lnTo>
                    <a:pt x="997" y="394"/>
                  </a:lnTo>
                  <a:lnTo>
                    <a:pt x="1016" y="388"/>
                  </a:lnTo>
                  <a:lnTo>
                    <a:pt x="1037" y="376"/>
                  </a:lnTo>
                  <a:lnTo>
                    <a:pt x="1059" y="362"/>
                  </a:lnTo>
                  <a:lnTo>
                    <a:pt x="1084" y="347"/>
                  </a:lnTo>
                  <a:lnTo>
                    <a:pt x="1108" y="334"/>
                  </a:lnTo>
                  <a:lnTo>
                    <a:pt x="1136" y="325"/>
                  </a:lnTo>
                  <a:lnTo>
                    <a:pt x="1166" y="323"/>
                  </a:lnTo>
                  <a:close/>
                  <a:moveTo>
                    <a:pt x="1211" y="0"/>
                  </a:moveTo>
                  <a:lnTo>
                    <a:pt x="1256" y="0"/>
                  </a:lnTo>
                  <a:lnTo>
                    <a:pt x="1256" y="250"/>
                  </a:lnTo>
                  <a:lnTo>
                    <a:pt x="1211" y="250"/>
                  </a:lnTo>
                  <a:lnTo>
                    <a:pt x="1211" y="0"/>
                  </a:lnTo>
                  <a:close/>
                  <a:moveTo>
                    <a:pt x="1133" y="0"/>
                  </a:moveTo>
                  <a:lnTo>
                    <a:pt x="1179" y="0"/>
                  </a:lnTo>
                  <a:lnTo>
                    <a:pt x="1179" y="250"/>
                  </a:lnTo>
                  <a:lnTo>
                    <a:pt x="1133" y="250"/>
                  </a:lnTo>
                  <a:lnTo>
                    <a:pt x="1133" y="0"/>
                  </a:lnTo>
                  <a:close/>
                  <a:moveTo>
                    <a:pt x="662" y="0"/>
                  </a:moveTo>
                  <a:lnTo>
                    <a:pt x="707" y="0"/>
                  </a:lnTo>
                  <a:lnTo>
                    <a:pt x="707" y="250"/>
                  </a:lnTo>
                  <a:lnTo>
                    <a:pt x="662" y="250"/>
                  </a:lnTo>
                  <a:lnTo>
                    <a:pt x="662" y="0"/>
                  </a:lnTo>
                  <a:close/>
                  <a:moveTo>
                    <a:pt x="439" y="0"/>
                  </a:moveTo>
                  <a:lnTo>
                    <a:pt x="484" y="0"/>
                  </a:lnTo>
                  <a:lnTo>
                    <a:pt x="484" y="250"/>
                  </a:lnTo>
                  <a:lnTo>
                    <a:pt x="439" y="250"/>
                  </a:lnTo>
                  <a:lnTo>
                    <a:pt x="439"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6" name="Freeform 195">
              <a:extLst>
                <a:ext uri="{FF2B5EF4-FFF2-40B4-BE49-F238E27FC236}">
                  <a16:creationId xmlns:a16="http://schemas.microsoft.com/office/drawing/2014/main" id="{DF56FA73-A31B-46FD-995C-5F3E1E784852}"/>
                </a:ext>
              </a:extLst>
            </p:cNvPr>
            <p:cNvSpPr>
              <a:spLocks noEditPoints="1"/>
            </p:cNvSpPr>
            <p:nvPr/>
          </p:nvSpPr>
          <p:spPr bwMode="auto">
            <a:xfrm>
              <a:off x="-554172" y="3735947"/>
              <a:ext cx="211137" cy="1023938"/>
            </a:xfrm>
            <a:custGeom>
              <a:avLst/>
              <a:gdLst>
                <a:gd name="T0" fmla="*/ 116 w 267"/>
                <a:gd name="T1" fmla="*/ 1198 h 1291"/>
                <a:gd name="T2" fmla="*/ 239 w 267"/>
                <a:gd name="T3" fmla="*/ 1128 h 1291"/>
                <a:gd name="T4" fmla="*/ 157 w 267"/>
                <a:gd name="T5" fmla="*/ 1206 h 1291"/>
                <a:gd name="T6" fmla="*/ 150 w 267"/>
                <a:gd name="T7" fmla="*/ 1173 h 1291"/>
                <a:gd name="T8" fmla="*/ 150 w 267"/>
                <a:gd name="T9" fmla="*/ 1106 h 1291"/>
                <a:gd name="T10" fmla="*/ 118 w 267"/>
                <a:gd name="T11" fmla="*/ 1176 h 1291"/>
                <a:gd name="T12" fmla="*/ 236 w 267"/>
                <a:gd name="T13" fmla="*/ 1085 h 1291"/>
                <a:gd name="T14" fmla="*/ 118 w 267"/>
                <a:gd name="T15" fmla="*/ 1006 h 1291"/>
                <a:gd name="T16" fmla="*/ 118 w 267"/>
                <a:gd name="T17" fmla="*/ 1085 h 1291"/>
                <a:gd name="T18" fmla="*/ 110 w 267"/>
                <a:gd name="T19" fmla="*/ 989 h 1291"/>
                <a:gd name="T20" fmla="*/ 44 w 267"/>
                <a:gd name="T21" fmla="*/ 920 h 1291"/>
                <a:gd name="T22" fmla="*/ 150 w 267"/>
                <a:gd name="T23" fmla="*/ 986 h 1291"/>
                <a:gd name="T24" fmla="*/ 150 w 267"/>
                <a:gd name="T25" fmla="*/ 885 h 1291"/>
                <a:gd name="T26" fmla="*/ 220 w 267"/>
                <a:gd name="T27" fmla="*/ 885 h 1291"/>
                <a:gd name="T28" fmla="*/ 110 w 267"/>
                <a:gd name="T29" fmla="*/ 952 h 1291"/>
                <a:gd name="T30" fmla="*/ 110 w 267"/>
                <a:gd name="T31" fmla="*/ 795 h 1291"/>
                <a:gd name="T32" fmla="*/ 118 w 267"/>
                <a:gd name="T33" fmla="*/ 788 h 1291"/>
                <a:gd name="T34" fmla="*/ 183 w 267"/>
                <a:gd name="T35" fmla="*/ 820 h 1291"/>
                <a:gd name="T36" fmla="*/ 157 w 267"/>
                <a:gd name="T37" fmla="*/ 745 h 1291"/>
                <a:gd name="T38" fmla="*/ 216 w 267"/>
                <a:gd name="T39" fmla="*/ 836 h 1291"/>
                <a:gd name="T40" fmla="*/ 110 w 267"/>
                <a:gd name="T41" fmla="*/ 778 h 1291"/>
                <a:gd name="T42" fmla="*/ 63 w 267"/>
                <a:gd name="T43" fmla="*/ 693 h 1291"/>
                <a:gd name="T44" fmla="*/ 203 w 267"/>
                <a:gd name="T45" fmla="*/ 681 h 1291"/>
                <a:gd name="T46" fmla="*/ 84 w 267"/>
                <a:gd name="T47" fmla="*/ 697 h 1291"/>
                <a:gd name="T48" fmla="*/ 118 w 267"/>
                <a:gd name="T49" fmla="*/ 577 h 1291"/>
                <a:gd name="T50" fmla="*/ 118 w 267"/>
                <a:gd name="T51" fmla="*/ 647 h 1291"/>
                <a:gd name="T52" fmla="*/ 200 w 267"/>
                <a:gd name="T53" fmla="*/ 638 h 1291"/>
                <a:gd name="T54" fmla="*/ 183 w 267"/>
                <a:gd name="T55" fmla="*/ 492 h 1291"/>
                <a:gd name="T56" fmla="*/ 183 w 267"/>
                <a:gd name="T57" fmla="*/ 600 h 1291"/>
                <a:gd name="T58" fmla="*/ 84 w 267"/>
                <a:gd name="T59" fmla="*/ 599 h 1291"/>
                <a:gd name="T60" fmla="*/ 84 w 267"/>
                <a:gd name="T61" fmla="*/ 489 h 1291"/>
                <a:gd name="T62" fmla="*/ 183 w 267"/>
                <a:gd name="T63" fmla="*/ 463 h 1291"/>
                <a:gd name="T64" fmla="*/ 84 w 267"/>
                <a:gd name="T65" fmla="*/ 451 h 1291"/>
                <a:gd name="T66" fmla="*/ 118 w 267"/>
                <a:gd name="T67" fmla="*/ 512 h 1291"/>
                <a:gd name="T68" fmla="*/ 182 w 267"/>
                <a:gd name="T69" fmla="*/ 430 h 1291"/>
                <a:gd name="T70" fmla="*/ 110 w 267"/>
                <a:gd name="T71" fmla="*/ 382 h 1291"/>
                <a:gd name="T72" fmla="*/ 97 w 267"/>
                <a:gd name="T73" fmla="*/ 287 h 1291"/>
                <a:gd name="T74" fmla="*/ 110 w 267"/>
                <a:gd name="T75" fmla="*/ 307 h 1291"/>
                <a:gd name="T76" fmla="*/ 150 w 267"/>
                <a:gd name="T77" fmla="*/ 347 h 1291"/>
                <a:gd name="T78" fmla="*/ 150 w 267"/>
                <a:gd name="T79" fmla="*/ 287 h 1291"/>
                <a:gd name="T80" fmla="*/ 101 w 267"/>
                <a:gd name="T81" fmla="*/ 234 h 1291"/>
                <a:gd name="T82" fmla="*/ 101 w 267"/>
                <a:gd name="T83" fmla="*/ 234 h 1291"/>
                <a:gd name="T84" fmla="*/ 157 w 267"/>
                <a:gd name="T85" fmla="*/ 143 h 1291"/>
                <a:gd name="T86" fmla="*/ 112 w 267"/>
                <a:gd name="T87" fmla="*/ 105 h 1291"/>
                <a:gd name="T88" fmla="*/ 103 w 267"/>
                <a:gd name="T89" fmla="*/ 213 h 1291"/>
                <a:gd name="T90" fmla="*/ 170 w 267"/>
                <a:gd name="T91" fmla="*/ 121 h 1291"/>
                <a:gd name="T92" fmla="*/ 84 w 267"/>
                <a:gd name="T93" fmla="*/ 95 h 1291"/>
                <a:gd name="T94" fmla="*/ 145 w 267"/>
                <a:gd name="T95" fmla="*/ 0 h 1291"/>
                <a:gd name="T96" fmla="*/ 163 w 267"/>
                <a:gd name="T97" fmla="*/ 27 h 1291"/>
                <a:gd name="T98" fmla="*/ 183 w 267"/>
                <a:gd name="T99" fmla="*/ 117 h 1291"/>
                <a:gd name="T100" fmla="*/ 183 w 267"/>
                <a:gd name="T101" fmla="*/ 1247 h 1291"/>
                <a:gd name="T102" fmla="*/ 118 w 267"/>
                <a:gd name="T103" fmla="*/ 1220 h 1291"/>
                <a:gd name="T104" fmla="*/ 0 w 267"/>
                <a:gd name="T105" fmla="*/ 1254 h 1291"/>
                <a:gd name="T106" fmla="*/ 53 w 267"/>
                <a:gd name="T107" fmla="*/ 63 h 1291"/>
                <a:gd name="T108" fmla="*/ 104 w 267"/>
                <a:gd name="T109" fmla="*/ 24 h 1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7" h="1291">
                  <a:moveTo>
                    <a:pt x="27" y="1131"/>
                  </a:moveTo>
                  <a:lnTo>
                    <a:pt x="15" y="1270"/>
                  </a:lnTo>
                  <a:lnTo>
                    <a:pt x="84" y="1222"/>
                  </a:lnTo>
                  <a:lnTo>
                    <a:pt x="110" y="1201"/>
                  </a:lnTo>
                  <a:lnTo>
                    <a:pt x="116" y="1198"/>
                  </a:lnTo>
                  <a:lnTo>
                    <a:pt x="110" y="1194"/>
                  </a:lnTo>
                  <a:lnTo>
                    <a:pt x="84" y="1173"/>
                  </a:lnTo>
                  <a:lnTo>
                    <a:pt x="28" y="1134"/>
                  </a:lnTo>
                  <a:lnTo>
                    <a:pt x="27" y="1131"/>
                  </a:lnTo>
                  <a:close/>
                  <a:moveTo>
                    <a:pt x="239" y="1128"/>
                  </a:moveTo>
                  <a:lnTo>
                    <a:pt x="183" y="1170"/>
                  </a:lnTo>
                  <a:lnTo>
                    <a:pt x="157" y="1191"/>
                  </a:lnTo>
                  <a:lnTo>
                    <a:pt x="150" y="1195"/>
                  </a:lnTo>
                  <a:lnTo>
                    <a:pt x="150" y="1201"/>
                  </a:lnTo>
                  <a:lnTo>
                    <a:pt x="157" y="1206"/>
                  </a:lnTo>
                  <a:lnTo>
                    <a:pt x="183" y="1225"/>
                  </a:lnTo>
                  <a:lnTo>
                    <a:pt x="252" y="1274"/>
                  </a:lnTo>
                  <a:lnTo>
                    <a:pt x="239" y="1128"/>
                  </a:lnTo>
                  <a:close/>
                  <a:moveTo>
                    <a:pt x="150" y="1106"/>
                  </a:moveTo>
                  <a:lnTo>
                    <a:pt x="150" y="1173"/>
                  </a:lnTo>
                  <a:lnTo>
                    <a:pt x="157" y="1168"/>
                  </a:lnTo>
                  <a:lnTo>
                    <a:pt x="183" y="1148"/>
                  </a:lnTo>
                  <a:lnTo>
                    <a:pt x="238" y="1109"/>
                  </a:lnTo>
                  <a:lnTo>
                    <a:pt x="238" y="1106"/>
                  </a:lnTo>
                  <a:lnTo>
                    <a:pt x="150" y="1106"/>
                  </a:lnTo>
                  <a:close/>
                  <a:moveTo>
                    <a:pt x="30" y="1106"/>
                  </a:moveTo>
                  <a:lnTo>
                    <a:pt x="28" y="1113"/>
                  </a:lnTo>
                  <a:lnTo>
                    <a:pt x="84" y="1153"/>
                  </a:lnTo>
                  <a:lnTo>
                    <a:pt x="110" y="1172"/>
                  </a:lnTo>
                  <a:lnTo>
                    <a:pt x="118" y="1176"/>
                  </a:lnTo>
                  <a:lnTo>
                    <a:pt x="118" y="1106"/>
                  </a:lnTo>
                  <a:lnTo>
                    <a:pt x="30" y="1106"/>
                  </a:lnTo>
                  <a:close/>
                  <a:moveTo>
                    <a:pt x="150" y="1009"/>
                  </a:moveTo>
                  <a:lnTo>
                    <a:pt x="150" y="1085"/>
                  </a:lnTo>
                  <a:lnTo>
                    <a:pt x="236" y="1085"/>
                  </a:lnTo>
                  <a:lnTo>
                    <a:pt x="236" y="1083"/>
                  </a:lnTo>
                  <a:lnTo>
                    <a:pt x="183" y="1037"/>
                  </a:lnTo>
                  <a:lnTo>
                    <a:pt x="157" y="1015"/>
                  </a:lnTo>
                  <a:lnTo>
                    <a:pt x="150" y="1009"/>
                  </a:lnTo>
                  <a:close/>
                  <a:moveTo>
                    <a:pt x="118" y="1006"/>
                  </a:moveTo>
                  <a:lnTo>
                    <a:pt x="110" y="1012"/>
                  </a:lnTo>
                  <a:lnTo>
                    <a:pt x="84" y="1036"/>
                  </a:lnTo>
                  <a:lnTo>
                    <a:pt x="31" y="1081"/>
                  </a:lnTo>
                  <a:lnTo>
                    <a:pt x="31" y="1085"/>
                  </a:lnTo>
                  <a:lnTo>
                    <a:pt x="118" y="1085"/>
                  </a:lnTo>
                  <a:lnTo>
                    <a:pt x="118" y="1006"/>
                  </a:lnTo>
                  <a:close/>
                  <a:moveTo>
                    <a:pt x="44" y="920"/>
                  </a:moveTo>
                  <a:lnTo>
                    <a:pt x="34" y="1055"/>
                  </a:lnTo>
                  <a:lnTo>
                    <a:pt x="84" y="1012"/>
                  </a:lnTo>
                  <a:lnTo>
                    <a:pt x="110" y="989"/>
                  </a:lnTo>
                  <a:lnTo>
                    <a:pt x="118" y="983"/>
                  </a:lnTo>
                  <a:lnTo>
                    <a:pt x="118" y="981"/>
                  </a:lnTo>
                  <a:lnTo>
                    <a:pt x="110" y="976"/>
                  </a:lnTo>
                  <a:lnTo>
                    <a:pt x="84" y="952"/>
                  </a:lnTo>
                  <a:lnTo>
                    <a:pt x="44" y="920"/>
                  </a:lnTo>
                  <a:close/>
                  <a:moveTo>
                    <a:pt x="222" y="914"/>
                  </a:moveTo>
                  <a:lnTo>
                    <a:pt x="183" y="948"/>
                  </a:lnTo>
                  <a:lnTo>
                    <a:pt x="157" y="971"/>
                  </a:lnTo>
                  <a:lnTo>
                    <a:pt x="150" y="977"/>
                  </a:lnTo>
                  <a:lnTo>
                    <a:pt x="150" y="986"/>
                  </a:lnTo>
                  <a:lnTo>
                    <a:pt x="157" y="992"/>
                  </a:lnTo>
                  <a:lnTo>
                    <a:pt x="183" y="1014"/>
                  </a:lnTo>
                  <a:lnTo>
                    <a:pt x="233" y="1055"/>
                  </a:lnTo>
                  <a:lnTo>
                    <a:pt x="222" y="914"/>
                  </a:lnTo>
                  <a:close/>
                  <a:moveTo>
                    <a:pt x="150" y="885"/>
                  </a:moveTo>
                  <a:lnTo>
                    <a:pt x="150" y="955"/>
                  </a:lnTo>
                  <a:lnTo>
                    <a:pt x="157" y="949"/>
                  </a:lnTo>
                  <a:lnTo>
                    <a:pt x="183" y="926"/>
                  </a:lnTo>
                  <a:lnTo>
                    <a:pt x="220" y="895"/>
                  </a:lnTo>
                  <a:lnTo>
                    <a:pt x="220" y="885"/>
                  </a:lnTo>
                  <a:lnTo>
                    <a:pt x="150" y="885"/>
                  </a:lnTo>
                  <a:close/>
                  <a:moveTo>
                    <a:pt x="47" y="885"/>
                  </a:moveTo>
                  <a:lnTo>
                    <a:pt x="46" y="899"/>
                  </a:lnTo>
                  <a:lnTo>
                    <a:pt x="84" y="930"/>
                  </a:lnTo>
                  <a:lnTo>
                    <a:pt x="110" y="952"/>
                  </a:lnTo>
                  <a:lnTo>
                    <a:pt x="118" y="958"/>
                  </a:lnTo>
                  <a:lnTo>
                    <a:pt x="118" y="885"/>
                  </a:lnTo>
                  <a:lnTo>
                    <a:pt x="47" y="885"/>
                  </a:lnTo>
                  <a:close/>
                  <a:moveTo>
                    <a:pt x="118" y="788"/>
                  </a:moveTo>
                  <a:lnTo>
                    <a:pt x="110" y="795"/>
                  </a:lnTo>
                  <a:lnTo>
                    <a:pt x="84" y="823"/>
                  </a:lnTo>
                  <a:lnTo>
                    <a:pt x="50" y="858"/>
                  </a:lnTo>
                  <a:lnTo>
                    <a:pt x="49" y="864"/>
                  </a:lnTo>
                  <a:lnTo>
                    <a:pt x="118" y="864"/>
                  </a:lnTo>
                  <a:lnTo>
                    <a:pt x="118" y="788"/>
                  </a:lnTo>
                  <a:close/>
                  <a:moveTo>
                    <a:pt x="150" y="784"/>
                  </a:moveTo>
                  <a:lnTo>
                    <a:pt x="150" y="864"/>
                  </a:lnTo>
                  <a:lnTo>
                    <a:pt x="217" y="864"/>
                  </a:lnTo>
                  <a:lnTo>
                    <a:pt x="217" y="855"/>
                  </a:lnTo>
                  <a:lnTo>
                    <a:pt x="183" y="820"/>
                  </a:lnTo>
                  <a:lnTo>
                    <a:pt x="157" y="791"/>
                  </a:lnTo>
                  <a:lnTo>
                    <a:pt x="150" y="784"/>
                  </a:lnTo>
                  <a:close/>
                  <a:moveTo>
                    <a:pt x="204" y="696"/>
                  </a:moveTo>
                  <a:lnTo>
                    <a:pt x="183" y="718"/>
                  </a:lnTo>
                  <a:lnTo>
                    <a:pt x="157" y="745"/>
                  </a:lnTo>
                  <a:lnTo>
                    <a:pt x="150" y="753"/>
                  </a:lnTo>
                  <a:lnTo>
                    <a:pt x="150" y="767"/>
                  </a:lnTo>
                  <a:lnTo>
                    <a:pt x="157" y="775"/>
                  </a:lnTo>
                  <a:lnTo>
                    <a:pt x="183" y="803"/>
                  </a:lnTo>
                  <a:lnTo>
                    <a:pt x="216" y="836"/>
                  </a:lnTo>
                  <a:lnTo>
                    <a:pt x="204" y="696"/>
                  </a:lnTo>
                  <a:close/>
                  <a:moveTo>
                    <a:pt x="63" y="693"/>
                  </a:moveTo>
                  <a:lnTo>
                    <a:pt x="52" y="839"/>
                  </a:lnTo>
                  <a:lnTo>
                    <a:pt x="84" y="806"/>
                  </a:lnTo>
                  <a:lnTo>
                    <a:pt x="110" y="778"/>
                  </a:lnTo>
                  <a:lnTo>
                    <a:pt x="118" y="770"/>
                  </a:lnTo>
                  <a:lnTo>
                    <a:pt x="118" y="748"/>
                  </a:lnTo>
                  <a:lnTo>
                    <a:pt x="110" y="741"/>
                  </a:lnTo>
                  <a:lnTo>
                    <a:pt x="84" y="713"/>
                  </a:lnTo>
                  <a:lnTo>
                    <a:pt x="63" y="693"/>
                  </a:lnTo>
                  <a:close/>
                  <a:moveTo>
                    <a:pt x="150" y="668"/>
                  </a:moveTo>
                  <a:lnTo>
                    <a:pt x="150" y="735"/>
                  </a:lnTo>
                  <a:lnTo>
                    <a:pt x="157" y="728"/>
                  </a:lnTo>
                  <a:lnTo>
                    <a:pt x="183" y="700"/>
                  </a:lnTo>
                  <a:lnTo>
                    <a:pt x="203" y="681"/>
                  </a:lnTo>
                  <a:lnTo>
                    <a:pt x="201" y="668"/>
                  </a:lnTo>
                  <a:lnTo>
                    <a:pt x="150" y="668"/>
                  </a:lnTo>
                  <a:close/>
                  <a:moveTo>
                    <a:pt x="65" y="668"/>
                  </a:moveTo>
                  <a:lnTo>
                    <a:pt x="65" y="677"/>
                  </a:lnTo>
                  <a:lnTo>
                    <a:pt x="84" y="697"/>
                  </a:lnTo>
                  <a:lnTo>
                    <a:pt x="110" y="725"/>
                  </a:lnTo>
                  <a:lnTo>
                    <a:pt x="118" y="732"/>
                  </a:lnTo>
                  <a:lnTo>
                    <a:pt x="118" y="668"/>
                  </a:lnTo>
                  <a:lnTo>
                    <a:pt x="65" y="668"/>
                  </a:lnTo>
                  <a:close/>
                  <a:moveTo>
                    <a:pt x="118" y="577"/>
                  </a:moveTo>
                  <a:lnTo>
                    <a:pt x="110" y="586"/>
                  </a:lnTo>
                  <a:lnTo>
                    <a:pt x="84" y="619"/>
                  </a:lnTo>
                  <a:lnTo>
                    <a:pt x="68" y="640"/>
                  </a:lnTo>
                  <a:lnTo>
                    <a:pt x="68" y="647"/>
                  </a:lnTo>
                  <a:lnTo>
                    <a:pt x="118" y="647"/>
                  </a:lnTo>
                  <a:lnTo>
                    <a:pt x="118" y="577"/>
                  </a:lnTo>
                  <a:close/>
                  <a:moveTo>
                    <a:pt x="150" y="575"/>
                  </a:moveTo>
                  <a:lnTo>
                    <a:pt x="150" y="647"/>
                  </a:lnTo>
                  <a:lnTo>
                    <a:pt x="200" y="647"/>
                  </a:lnTo>
                  <a:lnTo>
                    <a:pt x="200" y="638"/>
                  </a:lnTo>
                  <a:lnTo>
                    <a:pt x="183" y="619"/>
                  </a:lnTo>
                  <a:lnTo>
                    <a:pt x="157" y="584"/>
                  </a:lnTo>
                  <a:lnTo>
                    <a:pt x="150" y="575"/>
                  </a:lnTo>
                  <a:close/>
                  <a:moveTo>
                    <a:pt x="186" y="489"/>
                  </a:moveTo>
                  <a:lnTo>
                    <a:pt x="183" y="492"/>
                  </a:lnTo>
                  <a:lnTo>
                    <a:pt x="157" y="527"/>
                  </a:lnTo>
                  <a:lnTo>
                    <a:pt x="150" y="536"/>
                  </a:lnTo>
                  <a:lnTo>
                    <a:pt x="150" y="556"/>
                  </a:lnTo>
                  <a:lnTo>
                    <a:pt x="157" y="565"/>
                  </a:lnTo>
                  <a:lnTo>
                    <a:pt x="183" y="600"/>
                  </a:lnTo>
                  <a:lnTo>
                    <a:pt x="197" y="616"/>
                  </a:lnTo>
                  <a:lnTo>
                    <a:pt x="186" y="489"/>
                  </a:lnTo>
                  <a:close/>
                  <a:moveTo>
                    <a:pt x="81" y="486"/>
                  </a:moveTo>
                  <a:lnTo>
                    <a:pt x="69" y="616"/>
                  </a:lnTo>
                  <a:lnTo>
                    <a:pt x="84" y="599"/>
                  </a:lnTo>
                  <a:lnTo>
                    <a:pt x="110" y="562"/>
                  </a:lnTo>
                  <a:lnTo>
                    <a:pt x="118" y="553"/>
                  </a:lnTo>
                  <a:lnTo>
                    <a:pt x="118" y="533"/>
                  </a:lnTo>
                  <a:lnTo>
                    <a:pt x="110" y="524"/>
                  </a:lnTo>
                  <a:lnTo>
                    <a:pt x="84" y="489"/>
                  </a:lnTo>
                  <a:lnTo>
                    <a:pt x="81" y="486"/>
                  </a:lnTo>
                  <a:close/>
                  <a:moveTo>
                    <a:pt x="150" y="451"/>
                  </a:moveTo>
                  <a:lnTo>
                    <a:pt x="150" y="508"/>
                  </a:lnTo>
                  <a:lnTo>
                    <a:pt x="157" y="499"/>
                  </a:lnTo>
                  <a:lnTo>
                    <a:pt x="183" y="463"/>
                  </a:lnTo>
                  <a:lnTo>
                    <a:pt x="185" y="463"/>
                  </a:lnTo>
                  <a:lnTo>
                    <a:pt x="183" y="458"/>
                  </a:lnTo>
                  <a:lnTo>
                    <a:pt x="183" y="451"/>
                  </a:lnTo>
                  <a:lnTo>
                    <a:pt x="150" y="451"/>
                  </a:lnTo>
                  <a:close/>
                  <a:moveTo>
                    <a:pt x="84" y="451"/>
                  </a:moveTo>
                  <a:lnTo>
                    <a:pt x="84" y="454"/>
                  </a:lnTo>
                  <a:lnTo>
                    <a:pt x="82" y="468"/>
                  </a:lnTo>
                  <a:lnTo>
                    <a:pt x="84" y="470"/>
                  </a:lnTo>
                  <a:lnTo>
                    <a:pt x="110" y="504"/>
                  </a:lnTo>
                  <a:lnTo>
                    <a:pt x="118" y="512"/>
                  </a:lnTo>
                  <a:lnTo>
                    <a:pt x="118" y="451"/>
                  </a:lnTo>
                  <a:lnTo>
                    <a:pt x="84" y="451"/>
                  </a:lnTo>
                  <a:close/>
                  <a:moveTo>
                    <a:pt x="150" y="370"/>
                  </a:moveTo>
                  <a:lnTo>
                    <a:pt x="150" y="430"/>
                  </a:lnTo>
                  <a:lnTo>
                    <a:pt x="182" y="430"/>
                  </a:lnTo>
                  <a:lnTo>
                    <a:pt x="181" y="420"/>
                  </a:lnTo>
                  <a:lnTo>
                    <a:pt x="157" y="382"/>
                  </a:lnTo>
                  <a:lnTo>
                    <a:pt x="150" y="370"/>
                  </a:lnTo>
                  <a:close/>
                  <a:moveTo>
                    <a:pt x="118" y="370"/>
                  </a:moveTo>
                  <a:lnTo>
                    <a:pt x="110" y="382"/>
                  </a:lnTo>
                  <a:lnTo>
                    <a:pt x="85" y="425"/>
                  </a:lnTo>
                  <a:lnTo>
                    <a:pt x="85" y="430"/>
                  </a:lnTo>
                  <a:lnTo>
                    <a:pt x="118" y="430"/>
                  </a:lnTo>
                  <a:lnTo>
                    <a:pt x="118" y="370"/>
                  </a:lnTo>
                  <a:close/>
                  <a:moveTo>
                    <a:pt x="97" y="287"/>
                  </a:moveTo>
                  <a:lnTo>
                    <a:pt x="88" y="395"/>
                  </a:lnTo>
                  <a:lnTo>
                    <a:pt x="110" y="357"/>
                  </a:lnTo>
                  <a:lnTo>
                    <a:pt x="118" y="344"/>
                  </a:lnTo>
                  <a:lnTo>
                    <a:pt x="118" y="318"/>
                  </a:lnTo>
                  <a:lnTo>
                    <a:pt x="110" y="307"/>
                  </a:lnTo>
                  <a:lnTo>
                    <a:pt x="97" y="287"/>
                  </a:lnTo>
                  <a:close/>
                  <a:moveTo>
                    <a:pt x="169" y="278"/>
                  </a:moveTo>
                  <a:lnTo>
                    <a:pt x="157" y="300"/>
                  </a:lnTo>
                  <a:lnTo>
                    <a:pt x="150" y="312"/>
                  </a:lnTo>
                  <a:lnTo>
                    <a:pt x="150" y="347"/>
                  </a:lnTo>
                  <a:lnTo>
                    <a:pt x="157" y="357"/>
                  </a:lnTo>
                  <a:lnTo>
                    <a:pt x="179" y="392"/>
                  </a:lnTo>
                  <a:lnTo>
                    <a:pt x="169" y="278"/>
                  </a:lnTo>
                  <a:close/>
                  <a:moveTo>
                    <a:pt x="150" y="234"/>
                  </a:moveTo>
                  <a:lnTo>
                    <a:pt x="150" y="287"/>
                  </a:lnTo>
                  <a:lnTo>
                    <a:pt x="157" y="275"/>
                  </a:lnTo>
                  <a:lnTo>
                    <a:pt x="167" y="256"/>
                  </a:lnTo>
                  <a:lnTo>
                    <a:pt x="166" y="234"/>
                  </a:lnTo>
                  <a:lnTo>
                    <a:pt x="150" y="234"/>
                  </a:lnTo>
                  <a:close/>
                  <a:moveTo>
                    <a:pt x="101" y="234"/>
                  </a:moveTo>
                  <a:lnTo>
                    <a:pt x="99" y="265"/>
                  </a:lnTo>
                  <a:lnTo>
                    <a:pt x="110" y="284"/>
                  </a:lnTo>
                  <a:lnTo>
                    <a:pt x="118" y="294"/>
                  </a:lnTo>
                  <a:lnTo>
                    <a:pt x="118" y="234"/>
                  </a:lnTo>
                  <a:lnTo>
                    <a:pt x="101" y="234"/>
                  </a:lnTo>
                  <a:close/>
                  <a:moveTo>
                    <a:pt x="150" y="105"/>
                  </a:moveTo>
                  <a:lnTo>
                    <a:pt x="150" y="213"/>
                  </a:lnTo>
                  <a:lnTo>
                    <a:pt x="163" y="213"/>
                  </a:lnTo>
                  <a:lnTo>
                    <a:pt x="157" y="143"/>
                  </a:lnTo>
                  <a:lnTo>
                    <a:pt x="157" y="143"/>
                  </a:lnTo>
                  <a:lnTo>
                    <a:pt x="157" y="143"/>
                  </a:lnTo>
                  <a:lnTo>
                    <a:pt x="157" y="131"/>
                  </a:lnTo>
                  <a:lnTo>
                    <a:pt x="154" y="105"/>
                  </a:lnTo>
                  <a:lnTo>
                    <a:pt x="150" y="105"/>
                  </a:lnTo>
                  <a:close/>
                  <a:moveTo>
                    <a:pt x="112" y="105"/>
                  </a:moveTo>
                  <a:lnTo>
                    <a:pt x="110" y="131"/>
                  </a:lnTo>
                  <a:lnTo>
                    <a:pt x="109" y="142"/>
                  </a:lnTo>
                  <a:lnTo>
                    <a:pt x="110" y="142"/>
                  </a:lnTo>
                  <a:lnTo>
                    <a:pt x="109" y="142"/>
                  </a:lnTo>
                  <a:lnTo>
                    <a:pt x="103" y="213"/>
                  </a:lnTo>
                  <a:lnTo>
                    <a:pt x="118" y="213"/>
                  </a:lnTo>
                  <a:lnTo>
                    <a:pt x="118" y="105"/>
                  </a:lnTo>
                  <a:lnTo>
                    <a:pt x="112" y="105"/>
                  </a:lnTo>
                  <a:close/>
                  <a:moveTo>
                    <a:pt x="166" y="63"/>
                  </a:moveTo>
                  <a:lnTo>
                    <a:pt x="170" y="121"/>
                  </a:lnTo>
                  <a:lnTo>
                    <a:pt x="183" y="96"/>
                  </a:lnTo>
                  <a:lnTo>
                    <a:pt x="203" y="63"/>
                  </a:lnTo>
                  <a:lnTo>
                    <a:pt x="166" y="63"/>
                  </a:lnTo>
                  <a:close/>
                  <a:moveTo>
                    <a:pt x="65" y="63"/>
                  </a:moveTo>
                  <a:lnTo>
                    <a:pt x="84" y="95"/>
                  </a:lnTo>
                  <a:lnTo>
                    <a:pt x="97" y="120"/>
                  </a:lnTo>
                  <a:lnTo>
                    <a:pt x="101" y="63"/>
                  </a:lnTo>
                  <a:lnTo>
                    <a:pt x="65" y="63"/>
                  </a:lnTo>
                  <a:close/>
                  <a:moveTo>
                    <a:pt x="120" y="0"/>
                  </a:moveTo>
                  <a:lnTo>
                    <a:pt x="145" y="0"/>
                  </a:lnTo>
                  <a:lnTo>
                    <a:pt x="145" y="10"/>
                  </a:lnTo>
                  <a:lnTo>
                    <a:pt x="156" y="10"/>
                  </a:lnTo>
                  <a:lnTo>
                    <a:pt x="156" y="24"/>
                  </a:lnTo>
                  <a:lnTo>
                    <a:pt x="163" y="24"/>
                  </a:lnTo>
                  <a:lnTo>
                    <a:pt x="163" y="27"/>
                  </a:lnTo>
                  <a:lnTo>
                    <a:pt x="163" y="38"/>
                  </a:lnTo>
                  <a:lnTo>
                    <a:pt x="216" y="38"/>
                  </a:lnTo>
                  <a:lnTo>
                    <a:pt x="216" y="63"/>
                  </a:lnTo>
                  <a:lnTo>
                    <a:pt x="214" y="63"/>
                  </a:lnTo>
                  <a:lnTo>
                    <a:pt x="183" y="117"/>
                  </a:lnTo>
                  <a:lnTo>
                    <a:pt x="172" y="139"/>
                  </a:lnTo>
                  <a:lnTo>
                    <a:pt x="183" y="287"/>
                  </a:lnTo>
                  <a:lnTo>
                    <a:pt x="267" y="1291"/>
                  </a:lnTo>
                  <a:lnTo>
                    <a:pt x="245" y="1291"/>
                  </a:lnTo>
                  <a:lnTo>
                    <a:pt x="183" y="1247"/>
                  </a:lnTo>
                  <a:lnTo>
                    <a:pt x="157" y="1226"/>
                  </a:lnTo>
                  <a:lnTo>
                    <a:pt x="150" y="1222"/>
                  </a:lnTo>
                  <a:lnTo>
                    <a:pt x="150" y="1291"/>
                  </a:lnTo>
                  <a:lnTo>
                    <a:pt x="118" y="1291"/>
                  </a:lnTo>
                  <a:lnTo>
                    <a:pt x="118" y="1220"/>
                  </a:lnTo>
                  <a:lnTo>
                    <a:pt x="110" y="1226"/>
                  </a:lnTo>
                  <a:lnTo>
                    <a:pt x="84" y="1245"/>
                  </a:lnTo>
                  <a:lnTo>
                    <a:pt x="24" y="1291"/>
                  </a:lnTo>
                  <a:lnTo>
                    <a:pt x="0" y="1291"/>
                  </a:lnTo>
                  <a:lnTo>
                    <a:pt x="0" y="1254"/>
                  </a:lnTo>
                  <a:lnTo>
                    <a:pt x="2" y="1254"/>
                  </a:lnTo>
                  <a:lnTo>
                    <a:pt x="84" y="282"/>
                  </a:lnTo>
                  <a:lnTo>
                    <a:pt x="96" y="139"/>
                  </a:lnTo>
                  <a:lnTo>
                    <a:pt x="84" y="117"/>
                  </a:lnTo>
                  <a:lnTo>
                    <a:pt x="53" y="63"/>
                  </a:lnTo>
                  <a:lnTo>
                    <a:pt x="50" y="63"/>
                  </a:lnTo>
                  <a:lnTo>
                    <a:pt x="50" y="38"/>
                  </a:lnTo>
                  <a:lnTo>
                    <a:pt x="104" y="38"/>
                  </a:lnTo>
                  <a:lnTo>
                    <a:pt x="104" y="27"/>
                  </a:lnTo>
                  <a:lnTo>
                    <a:pt x="104" y="24"/>
                  </a:lnTo>
                  <a:lnTo>
                    <a:pt x="112" y="24"/>
                  </a:lnTo>
                  <a:lnTo>
                    <a:pt x="112" y="10"/>
                  </a:lnTo>
                  <a:lnTo>
                    <a:pt x="120" y="10"/>
                  </a:lnTo>
                  <a:lnTo>
                    <a:pt x="120"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24" name="Freeform 193">
              <a:extLst>
                <a:ext uri="{FF2B5EF4-FFF2-40B4-BE49-F238E27FC236}">
                  <a16:creationId xmlns:a16="http://schemas.microsoft.com/office/drawing/2014/main" id="{C1E7B0E5-5D02-47E5-BC1C-DA4D32C84A24}"/>
                </a:ext>
              </a:extLst>
            </p:cNvPr>
            <p:cNvSpPr>
              <a:spLocks noEditPoints="1"/>
            </p:cNvSpPr>
            <p:nvPr/>
          </p:nvSpPr>
          <p:spPr bwMode="auto">
            <a:xfrm>
              <a:off x="-1254924" y="4270665"/>
              <a:ext cx="995362" cy="908050"/>
            </a:xfrm>
            <a:custGeom>
              <a:avLst/>
              <a:gdLst>
                <a:gd name="T0" fmla="*/ 300 w 1253"/>
                <a:gd name="T1" fmla="*/ 1106 h 1143"/>
                <a:gd name="T2" fmla="*/ 555 w 1253"/>
                <a:gd name="T3" fmla="*/ 1114 h 1143"/>
                <a:gd name="T4" fmla="*/ 1091 w 1253"/>
                <a:gd name="T5" fmla="*/ 998 h 1143"/>
                <a:gd name="T6" fmla="*/ 1130 w 1253"/>
                <a:gd name="T7" fmla="*/ 920 h 1143"/>
                <a:gd name="T8" fmla="*/ 473 w 1253"/>
                <a:gd name="T9" fmla="*/ 1114 h 1143"/>
                <a:gd name="T10" fmla="*/ 197 w 1253"/>
                <a:gd name="T11" fmla="*/ 1114 h 1143"/>
                <a:gd name="T12" fmla="*/ 197 w 1253"/>
                <a:gd name="T13" fmla="*/ 903 h 1143"/>
                <a:gd name="T14" fmla="*/ 1113 w 1253"/>
                <a:gd name="T15" fmla="*/ 901 h 1143"/>
                <a:gd name="T16" fmla="*/ 1006 w 1253"/>
                <a:gd name="T17" fmla="*/ 1111 h 1143"/>
                <a:gd name="T18" fmla="*/ 990 w 1253"/>
                <a:gd name="T19" fmla="*/ 901 h 1143"/>
                <a:gd name="T20" fmla="*/ 944 w 1253"/>
                <a:gd name="T21" fmla="*/ 901 h 1143"/>
                <a:gd name="T22" fmla="*/ 944 w 1253"/>
                <a:gd name="T23" fmla="*/ 1114 h 1143"/>
                <a:gd name="T24" fmla="*/ 823 w 1253"/>
                <a:gd name="T25" fmla="*/ 901 h 1143"/>
                <a:gd name="T26" fmla="*/ 581 w 1253"/>
                <a:gd name="T27" fmla="*/ 1114 h 1143"/>
                <a:gd name="T28" fmla="*/ 518 w 1253"/>
                <a:gd name="T29" fmla="*/ 901 h 1143"/>
                <a:gd name="T30" fmla="*/ 326 w 1253"/>
                <a:gd name="T31" fmla="*/ 1106 h 1143"/>
                <a:gd name="T32" fmla="*/ 222 w 1253"/>
                <a:gd name="T33" fmla="*/ 901 h 1143"/>
                <a:gd name="T34" fmla="*/ 222 w 1253"/>
                <a:gd name="T35" fmla="*/ 901 h 1143"/>
                <a:gd name="T36" fmla="*/ 1022 w 1253"/>
                <a:gd name="T37" fmla="*/ 629 h 1143"/>
                <a:gd name="T38" fmla="*/ 944 w 1253"/>
                <a:gd name="T39" fmla="*/ 879 h 1143"/>
                <a:gd name="T40" fmla="*/ 518 w 1253"/>
                <a:gd name="T41" fmla="*/ 879 h 1143"/>
                <a:gd name="T42" fmla="*/ 295 w 1253"/>
                <a:gd name="T43" fmla="*/ 629 h 1143"/>
                <a:gd name="T44" fmla="*/ 295 w 1253"/>
                <a:gd name="T45" fmla="*/ 629 h 1143"/>
                <a:gd name="T46" fmla="*/ 537 w 1253"/>
                <a:gd name="T47" fmla="*/ 277 h 1143"/>
                <a:gd name="T48" fmla="*/ 656 w 1253"/>
                <a:gd name="T49" fmla="*/ 284 h 1143"/>
                <a:gd name="T50" fmla="*/ 706 w 1253"/>
                <a:gd name="T51" fmla="*/ 300 h 1143"/>
                <a:gd name="T52" fmla="*/ 717 w 1253"/>
                <a:gd name="T53" fmla="*/ 300 h 1143"/>
                <a:gd name="T54" fmla="*/ 711 w 1253"/>
                <a:gd name="T55" fmla="*/ 283 h 1143"/>
                <a:gd name="T56" fmla="*/ 695 w 1253"/>
                <a:gd name="T57" fmla="*/ 262 h 1143"/>
                <a:gd name="T58" fmla="*/ 691 w 1253"/>
                <a:gd name="T59" fmla="*/ 262 h 1143"/>
                <a:gd name="T60" fmla="*/ 770 w 1253"/>
                <a:gd name="T61" fmla="*/ 218 h 1143"/>
                <a:gd name="T62" fmla="*/ 747 w 1253"/>
                <a:gd name="T63" fmla="*/ 233 h 1143"/>
                <a:gd name="T64" fmla="*/ 776 w 1253"/>
                <a:gd name="T65" fmla="*/ 272 h 1143"/>
                <a:gd name="T66" fmla="*/ 785 w 1253"/>
                <a:gd name="T67" fmla="*/ 302 h 1143"/>
                <a:gd name="T68" fmla="*/ 810 w 1253"/>
                <a:gd name="T69" fmla="*/ 218 h 1143"/>
                <a:gd name="T70" fmla="*/ 556 w 1253"/>
                <a:gd name="T71" fmla="*/ 185 h 1143"/>
                <a:gd name="T72" fmla="*/ 785 w 1253"/>
                <a:gd name="T73" fmla="*/ 144 h 1143"/>
                <a:gd name="T74" fmla="*/ 855 w 1253"/>
                <a:gd name="T75" fmla="*/ 158 h 1143"/>
                <a:gd name="T76" fmla="*/ 849 w 1253"/>
                <a:gd name="T77" fmla="*/ 315 h 1143"/>
                <a:gd name="T78" fmla="*/ 1253 w 1253"/>
                <a:gd name="T79" fmla="*/ 399 h 1143"/>
                <a:gd name="T80" fmla="*/ 1253 w 1253"/>
                <a:gd name="T81" fmla="*/ 494 h 1143"/>
                <a:gd name="T82" fmla="*/ 1253 w 1253"/>
                <a:gd name="T83" fmla="*/ 629 h 1143"/>
                <a:gd name="T84" fmla="*/ 1155 w 1253"/>
                <a:gd name="T85" fmla="*/ 1143 h 1143"/>
                <a:gd name="T86" fmla="*/ 250 w 1253"/>
                <a:gd name="T87" fmla="*/ 629 h 1143"/>
                <a:gd name="T88" fmla="*/ 95 w 1253"/>
                <a:gd name="T89" fmla="*/ 494 h 1143"/>
                <a:gd name="T90" fmla="*/ 95 w 1253"/>
                <a:gd name="T91" fmla="*/ 399 h 1143"/>
                <a:gd name="T92" fmla="*/ 95 w 1253"/>
                <a:gd name="T93" fmla="*/ 211 h 1143"/>
                <a:gd name="T94" fmla="*/ 454 w 1253"/>
                <a:gd name="T95" fmla="*/ 146 h 1143"/>
                <a:gd name="T96" fmla="*/ 502 w 1253"/>
                <a:gd name="T97" fmla="*/ 146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53" h="1143">
                  <a:moveTo>
                    <a:pt x="295" y="1098"/>
                  </a:moveTo>
                  <a:lnTo>
                    <a:pt x="295" y="1114"/>
                  </a:lnTo>
                  <a:lnTo>
                    <a:pt x="304" y="1114"/>
                  </a:lnTo>
                  <a:lnTo>
                    <a:pt x="300" y="1106"/>
                  </a:lnTo>
                  <a:lnTo>
                    <a:pt x="295" y="1098"/>
                  </a:lnTo>
                  <a:close/>
                  <a:moveTo>
                    <a:pt x="518" y="1040"/>
                  </a:moveTo>
                  <a:lnTo>
                    <a:pt x="518" y="1114"/>
                  </a:lnTo>
                  <a:lnTo>
                    <a:pt x="555" y="1114"/>
                  </a:lnTo>
                  <a:lnTo>
                    <a:pt x="537" y="1077"/>
                  </a:lnTo>
                  <a:lnTo>
                    <a:pt x="518" y="1040"/>
                  </a:lnTo>
                  <a:close/>
                  <a:moveTo>
                    <a:pt x="1130" y="920"/>
                  </a:moveTo>
                  <a:lnTo>
                    <a:pt x="1091" y="998"/>
                  </a:lnTo>
                  <a:lnTo>
                    <a:pt x="1067" y="1043"/>
                  </a:lnTo>
                  <a:lnTo>
                    <a:pt x="1067" y="1114"/>
                  </a:lnTo>
                  <a:lnTo>
                    <a:pt x="1130" y="1114"/>
                  </a:lnTo>
                  <a:lnTo>
                    <a:pt x="1130" y="920"/>
                  </a:lnTo>
                  <a:close/>
                  <a:moveTo>
                    <a:pt x="452" y="910"/>
                  </a:moveTo>
                  <a:lnTo>
                    <a:pt x="389" y="1033"/>
                  </a:lnTo>
                  <a:lnTo>
                    <a:pt x="348" y="1114"/>
                  </a:lnTo>
                  <a:lnTo>
                    <a:pt x="473" y="1114"/>
                  </a:lnTo>
                  <a:lnTo>
                    <a:pt x="473" y="951"/>
                  </a:lnTo>
                  <a:lnTo>
                    <a:pt x="452" y="910"/>
                  </a:lnTo>
                  <a:close/>
                  <a:moveTo>
                    <a:pt x="197" y="903"/>
                  </a:moveTo>
                  <a:lnTo>
                    <a:pt x="197" y="1114"/>
                  </a:lnTo>
                  <a:lnTo>
                    <a:pt x="250" y="1114"/>
                  </a:lnTo>
                  <a:lnTo>
                    <a:pt x="250" y="1008"/>
                  </a:lnTo>
                  <a:lnTo>
                    <a:pt x="237" y="980"/>
                  </a:lnTo>
                  <a:lnTo>
                    <a:pt x="197" y="903"/>
                  </a:lnTo>
                  <a:close/>
                  <a:moveTo>
                    <a:pt x="1067" y="901"/>
                  </a:moveTo>
                  <a:lnTo>
                    <a:pt x="1067" y="992"/>
                  </a:lnTo>
                  <a:lnTo>
                    <a:pt x="1091" y="947"/>
                  </a:lnTo>
                  <a:lnTo>
                    <a:pt x="1113" y="901"/>
                  </a:lnTo>
                  <a:lnTo>
                    <a:pt x="1067" y="901"/>
                  </a:lnTo>
                  <a:close/>
                  <a:moveTo>
                    <a:pt x="990" y="901"/>
                  </a:moveTo>
                  <a:lnTo>
                    <a:pt x="990" y="1078"/>
                  </a:lnTo>
                  <a:lnTo>
                    <a:pt x="1006" y="1111"/>
                  </a:lnTo>
                  <a:lnTo>
                    <a:pt x="1007" y="1112"/>
                  </a:lnTo>
                  <a:lnTo>
                    <a:pt x="1022" y="1081"/>
                  </a:lnTo>
                  <a:lnTo>
                    <a:pt x="1022" y="901"/>
                  </a:lnTo>
                  <a:lnTo>
                    <a:pt x="990" y="901"/>
                  </a:lnTo>
                  <a:close/>
                  <a:moveTo>
                    <a:pt x="900" y="901"/>
                  </a:moveTo>
                  <a:lnTo>
                    <a:pt x="922" y="945"/>
                  </a:lnTo>
                  <a:lnTo>
                    <a:pt x="944" y="989"/>
                  </a:lnTo>
                  <a:lnTo>
                    <a:pt x="944" y="901"/>
                  </a:lnTo>
                  <a:lnTo>
                    <a:pt x="900" y="901"/>
                  </a:lnTo>
                  <a:close/>
                  <a:moveTo>
                    <a:pt x="823" y="901"/>
                  </a:moveTo>
                  <a:lnTo>
                    <a:pt x="823" y="1114"/>
                  </a:lnTo>
                  <a:lnTo>
                    <a:pt x="944" y="1114"/>
                  </a:lnTo>
                  <a:lnTo>
                    <a:pt x="944" y="1040"/>
                  </a:lnTo>
                  <a:lnTo>
                    <a:pt x="922" y="996"/>
                  </a:lnTo>
                  <a:lnTo>
                    <a:pt x="874" y="901"/>
                  </a:lnTo>
                  <a:lnTo>
                    <a:pt x="823" y="901"/>
                  </a:lnTo>
                  <a:close/>
                  <a:moveTo>
                    <a:pt x="518" y="901"/>
                  </a:moveTo>
                  <a:lnTo>
                    <a:pt x="518" y="989"/>
                  </a:lnTo>
                  <a:lnTo>
                    <a:pt x="537" y="1026"/>
                  </a:lnTo>
                  <a:lnTo>
                    <a:pt x="581" y="1114"/>
                  </a:lnTo>
                  <a:lnTo>
                    <a:pt x="583" y="1114"/>
                  </a:lnTo>
                  <a:lnTo>
                    <a:pt x="600" y="1078"/>
                  </a:lnTo>
                  <a:lnTo>
                    <a:pt x="600" y="901"/>
                  </a:lnTo>
                  <a:lnTo>
                    <a:pt x="518" y="901"/>
                  </a:lnTo>
                  <a:close/>
                  <a:moveTo>
                    <a:pt x="295" y="901"/>
                  </a:moveTo>
                  <a:lnTo>
                    <a:pt x="295" y="1046"/>
                  </a:lnTo>
                  <a:lnTo>
                    <a:pt x="300" y="1054"/>
                  </a:lnTo>
                  <a:lnTo>
                    <a:pt x="326" y="1106"/>
                  </a:lnTo>
                  <a:lnTo>
                    <a:pt x="389" y="982"/>
                  </a:lnTo>
                  <a:lnTo>
                    <a:pt x="430" y="901"/>
                  </a:lnTo>
                  <a:lnTo>
                    <a:pt x="295" y="901"/>
                  </a:lnTo>
                  <a:close/>
                  <a:moveTo>
                    <a:pt x="222" y="901"/>
                  </a:moveTo>
                  <a:lnTo>
                    <a:pt x="237" y="929"/>
                  </a:lnTo>
                  <a:lnTo>
                    <a:pt x="250" y="957"/>
                  </a:lnTo>
                  <a:lnTo>
                    <a:pt x="250" y="901"/>
                  </a:lnTo>
                  <a:lnTo>
                    <a:pt x="222" y="901"/>
                  </a:lnTo>
                  <a:close/>
                  <a:moveTo>
                    <a:pt x="990" y="629"/>
                  </a:moveTo>
                  <a:lnTo>
                    <a:pt x="990" y="879"/>
                  </a:lnTo>
                  <a:lnTo>
                    <a:pt x="1022" y="879"/>
                  </a:lnTo>
                  <a:lnTo>
                    <a:pt x="1022" y="629"/>
                  </a:lnTo>
                  <a:lnTo>
                    <a:pt x="990" y="629"/>
                  </a:lnTo>
                  <a:close/>
                  <a:moveTo>
                    <a:pt x="823" y="629"/>
                  </a:moveTo>
                  <a:lnTo>
                    <a:pt x="823" y="879"/>
                  </a:lnTo>
                  <a:lnTo>
                    <a:pt x="944" y="879"/>
                  </a:lnTo>
                  <a:lnTo>
                    <a:pt x="944" y="629"/>
                  </a:lnTo>
                  <a:lnTo>
                    <a:pt x="823" y="629"/>
                  </a:lnTo>
                  <a:close/>
                  <a:moveTo>
                    <a:pt x="518" y="629"/>
                  </a:moveTo>
                  <a:lnTo>
                    <a:pt x="518" y="879"/>
                  </a:lnTo>
                  <a:lnTo>
                    <a:pt x="600" y="879"/>
                  </a:lnTo>
                  <a:lnTo>
                    <a:pt x="600" y="629"/>
                  </a:lnTo>
                  <a:lnTo>
                    <a:pt x="518" y="629"/>
                  </a:lnTo>
                  <a:close/>
                  <a:moveTo>
                    <a:pt x="295" y="629"/>
                  </a:moveTo>
                  <a:lnTo>
                    <a:pt x="295" y="879"/>
                  </a:lnTo>
                  <a:lnTo>
                    <a:pt x="473" y="879"/>
                  </a:lnTo>
                  <a:lnTo>
                    <a:pt x="473" y="629"/>
                  </a:lnTo>
                  <a:lnTo>
                    <a:pt x="295" y="629"/>
                  </a:lnTo>
                  <a:close/>
                  <a:moveTo>
                    <a:pt x="518" y="277"/>
                  </a:moveTo>
                  <a:lnTo>
                    <a:pt x="518" y="352"/>
                  </a:lnTo>
                  <a:lnTo>
                    <a:pt x="537" y="352"/>
                  </a:lnTo>
                  <a:lnTo>
                    <a:pt x="537" y="277"/>
                  </a:lnTo>
                  <a:lnTo>
                    <a:pt x="518" y="277"/>
                  </a:lnTo>
                  <a:close/>
                  <a:moveTo>
                    <a:pt x="593" y="261"/>
                  </a:moveTo>
                  <a:lnTo>
                    <a:pt x="593" y="284"/>
                  </a:lnTo>
                  <a:lnTo>
                    <a:pt x="656" y="284"/>
                  </a:lnTo>
                  <a:lnTo>
                    <a:pt x="656" y="315"/>
                  </a:lnTo>
                  <a:lnTo>
                    <a:pt x="706" y="315"/>
                  </a:lnTo>
                  <a:lnTo>
                    <a:pt x="706" y="300"/>
                  </a:lnTo>
                  <a:lnTo>
                    <a:pt x="706" y="300"/>
                  </a:lnTo>
                  <a:lnTo>
                    <a:pt x="709" y="300"/>
                  </a:lnTo>
                  <a:lnTo>
                    <a:pt x="711" y="300"/>
                  </a:lnTo>
                  <a:lnTo>
                    <a:pt x="714" y="300"/>
                  </a:lnTo>
                  <a:lnTo>
                    <a:pt x="717" y="300"/>
                  </a:lnTo>
                  <a:lnTo>
                    <a:pt x="717" y="299"/>
                  </a:lnTo>
                  <a:lnTo>
                    <a:pt x="717" y="296"/>
                  </a:lnTo>
                  <a:lnTo>
                    <a:pt x="716" y="290"/>
                  </a:lnTo>
                  <a:lnTo>
                    <a:pt x="711" y="283"/>
                  </a:lnTo>
                  <a:lnTo>
                    <a:pt x="706" y="272"/>
                  </a:lnTo>
                  <a:lnTo>
                    <a:pt x="701" y="268"/>
                  </a:lnTo>
                  <a:lnTo>
                    <a:pt x="698" y="264"/>
                  </a:lnTo>
                  <a:lnTo>
                    <a:pt x="695" y="262"/>
                  </a:lnTo>
                  <a:lnTo>
                    <a:pt x="694" y="261"/>
                  </a:lnTo>
                  <a:lnTo>
                    <a:pt x="692" y="261"/>
                  </a:lnTo>
                  <a:lnTo>
                    <a:pt x="692" y="261"/>
                  </a:lnTo>
                  <a:lnTo>
                    <a:pt x="691" y="262"/>
                  </a:lnTo>
                  <a:lnTo>
                    <a:pt x="691" y="262"/>
                  </a:lnTo>
                  <a:lnTo>
                    <a:pt x="656" y="262"/>
                  </a:lnTo>
                  <a:lnTo>
                    <a:pt x="593" y="261"/>
                  </a:lnTo>
                  <a:close/>
                  <a:moveTo>
                    <a:pt x="770" y="218"/>
                  </a:moveTo>
                  <a:lnTo>
                    <a:pt x="770" y="220"/>
                  </a:lnTo>
                  <a:lnTo>
                    <a:pt x="722" y="220"/>
                  </a:lnTo>
                  <a:lnTo>
                    <a:pt x="736" y="224"/>
                  </a:lnTo>
                  <a:lnTo>
                    <a:pt x="747" y="233"/>
                  </a:lnTo>
                  <a:lnTo>
                    <a:pt x="757" y="243"/>
                  </a:lnTo>
                  <a:lnTo>
                    <a:pt x="766" y="256"/>
                  </a:lnTo>
                  <a:lnTo>
                    <a:pt x="770" y="265"/>
                  </a:lnTo>
                  <a:lnTo>
                    <a:pt x="776" y="272"/>
                  </a:lnTo>
                  <a:lnTo>
                    <a:pt x="782" y="284"/>
                  </a:lnTo>
                  <a:lnTo>
                    <a:pt x="785" y="294"/>
                  </a:lnTo>
                  <a:lnTo>
                    <a:pt x="785" y="300"/>
                  </a:lnTo>
                  <a:lnTo>
                    <a:pt x="785" y="302"/>
                  </a:lnTo>
                  <a:lnTo>
                    <a:pt x="807" y="303"/>
                  </a:lnTo>
                  <a:lnTo>
                    <a:pt x="808" y="315"/>
                  </a:lnTo>
                  <a:lnTo>
                    <a:pt x="810" y="315"/>
                  </a:lnTo>
                  <a:lnTo>
                    <a:pt x="810" y="218"/>
                  </a:lnTo>
                  <a:lnTo>
                    <a:pt x="770" y="218"/>
                  </a:lnTo>
                  <a:close/>
                  <a:moveTo>
                    <a:pt x="533" y="0"/>
                  </a:moveTo>
                  <a:lnTo>
                    <a:pt x="556" y="0"/>
                  </a:lnTo>
                  <a:lnTo>
                    <a:pt x="556" y="185"/>
                  </a:lnTo>
                  <a:lnTo>
                    <a:pt x="755" y="185"/>
                  </a:lnTo>
                  <a:lnTo>
                    <a:pt x="755" y="158"/>
                  </a:lnTo>
                  <a:lnTo>
                    <a:pt x="785" y="158"/>
                  </a:lnTo>
                  <a:lnTo>
                    <a:pt x="785" y="144"/>
                  </a:lnTo>
                  <a:lnTo>
                    <a:pt x="810" y="144"/>
                  </a:lnTo>
                  <a:lnTo>
                    <a:pt x="810" y="51"/>
                  </a:lnTo>
                  <a:lnTo>
                    <a:pt x="855" y="51"/>
                  </a:lnTo>
                  <a:lnTo>
                    <a:pt x="855" y="158"/>
                  </a:lnTo>
                  <a:lnTo>
                    <a:pt x="892" y="158"/>
                  </a:lnTo>
                  <a:lnTo>
                    <a:pt x="892" y="218"/>
                  </a:lnTo>
                  <a:lnTo>
                    <a:pt x="849" y="218"/>
                  </a:lnTo>
                  <a:lnTo>
                    <a:pt x="849" y="315"/>
                  </a:lnTo>
                  <a:lnTo>
                    <a:pt x="966" y="315"/>
                  </a:lnTo>
                  <a:lnTo>
                    <a:pt x="966" y="352"/>
                  </a:lnTo>
                  <a:lnTo>
                    <a:pt x="1253" y="352"/>
                  </a:lnTo>
                  <a:lnTo>
                    <a:pt x="1253" y="399"/>
                  </a:lnTo>
                  <a:lnTo>
                    <a:pt x="1215" y="399"/>
                  </a:lnTo>
                  <a:lnTo>
                    <a:pt x="1215" y="445"/>
                  </a:lnTo>
                  <a:lnTo>
                    <a:pt x="1253" y="445"/>
                  </a:lnTo>
                  <a:lnTo>
                    <a:pt x="1253" y="494"/>
                  </a:lnTo>
                  <a:lnTo>
                    <a:pt x="1215" y="494"/>
                  </a:lnTo>
                  <a:lnTo>
                    <a:pt x="1215" y="582"/>
                  </a:lnTo>
                  <a:lnTo>
                    <a:pt x="1253" y="582"/>
                  </a:lnTo>
                  <a:lnTo>
                    <a:pt x="1253" y="629"/>
                  </a:lnTo>
                  <a:lnTo>
                    <a:pt x="1067" y="629"/>
                  </a:lnTo>
                  <a:lnTo>
                    <a:pt x="1067" y="879"/>
                  </a:lnTo>
                  <a:lnTo>
                    <a:pt x="1155" y="879"/>
                  </a:lnTo>
                  <a:lnTo>
                    <a:pt x="1155" y="1143"/>
                  </a:lnTo>
                  <a:lnTo>
                    <a:pt x="171" y="1143"/>
                  </a:lnTo>
                  <a:lnTo>
                    <a:pt x="171" y="879"/>
                  </a:lnTo>
                  <a:lnTo>
                    <a:pt x="250" y="879"/>
                  </a:lnTo>
                  <a:lnTo>
                    <a:pt x="250" y="629"/>
                  </a:lnTo>
                  <a:lnTo>
                    <a:pt x="39" y="629"/>
                  </a:lnTo>
                  <a:lnTo>
                    <a:pt x="39" y="582"/>
                  </a:lnTo>
                  <a:lnTo>
                    <a:pt x="95" y="582"/>
                  </a:lnTo>
                  <a:lnTo>
                    <a:pt x="95" y="494"/>
                  </a:lnTo>
                  <a:lnTo>
                    <a:pt x="39" y="494"/>
                  </a:lnTo>
                  <a:lnTo>
                    <a:pt x="39" y="445"/>
                  </a:lnTo>
                  <a:lnTo>
                    <a:pt x="95" y="445"/>
                  </a:lnTo>
                  <a:lnTo>
                    <a:pt x="95" y="399"/>
                  </a:lnTo>
                  <a:lnTo>
                    <a:pt x="39" y="399"/>
                  </a:lnTo>
                  <a:lnTo>
                    <a:pt x="39" y="352"/>
                  </a:lnTo>
                  <a:lnTo>
                    <a:pt x="95" y="352"/>
                  </a:lnTo>
                  <a:lnTo>
                    <a:pt x="95" y="211"/>
                  </a:lnTo>
                  <a:lnTo>
                    <a:pt x="0" y="211"/>
                  </a:lnTo>
                  <a:lnTo>
                    <a:pt x="0" y="179"/>
                  </a:lnTo>
                  <a:lnTo>
                    <a:pt x="454" y="179"/>
                  </a:lnTo>
                  <a:lnTo>
                    <a:pt x="454" y="146"/>
                  </a:lnTo>
                  <a:lnTo>
                    <a:pt x="480" y="146"/>
                  </a:lnTo>
                  <a:lnTo>
                    <a:pt x="480" y="1"/>
                  </a:lnTo>
                  <a:lnTo>
                    <a:pt x="502" y="1"/>
                  </a:lnTo>
                  <a:lnTo>
                    <a:pt x="502" y="146"/>
                  </a:lnTo>
                  <a:lnTo>
                    <a:pt x="533" y="146"/>
                  </a:lnTo>
                  <a:lnTo>
                    <a:pt x="533"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230" name="Pump">
            <a:extLst>
              <a:ext uri="{FF2B5EF4-FFF2-40B4-BE49-F238E27FC236}">
                <a16:creationId xmlns:a16="http://schemas.microsoft.com/office/drawing/2014/main" id="{A78AB92E-A387-404A-A4DF-D51834C2D2FF}"/>
              </a:ext>
            </a:extLst>
          </p:cNvPr>
          <p:cNvGrpSpPr/>
          <p:nvPr/>
        </p:nvGrpSpPr>
        <p:grpSpPr>
          <a:xfrm>
            <a:off x="624840" y="5719141"/>
            <a:ext cx="679703" cy="697219"/>
            <a:chOff x="678793" y="3962359"/>
            <a:chExt cx="1647825" cy="1754188"/>
          </a:xfrm>
        </p:grpSpPr>
        <p:grpSp>
          <p:nvGrpSpPr>
            <p:cNvPr id="231" name="pump">
              <a:extLst>
                <a:ext uri="{FF2B5EF4-FFF2-40B4-BE49-F238E27FC236}">
                  <a16:creationId xmlns:a16="http://schemas.microsoft.com/office/drawing/2014/main" id="{814E7459-84BA-4C0D-B412-73DDF785D959}"/>
                </a:ext>
              </a:extLst>
            </p:cNvPr>
            <p:cNvGrpSpPr/>
            <p:nvPr/>
          </p:nvGrpSpPr>
          <p:grpSpPr>
            <a:xfrm flipH="1">
              <a:off x="678793" y="3962359"/>
              <a:ext cx="1647825" cy="1754188"/>
              <a:chOff x="4141788" y="3044825"/>
              <a:chExt cx="1647825" cy="1754188"/>
            </a:xfrm>
            <a:solidFill>
              <a:schemeClr val="tx1"/>
            </a:solidFill>
          </p:grpSpPr>
          <p:sp>
            <p:nvSpPr>
              <p:cNvPr id="238" name="Freeform 41">
                <a:extLst>
                  <a:ext uri="{FF2B5EF4-FFF2-40B4-BE49-F238E27FC236}">
                    <a16:creationId xmlns:a16="http://schemas.microsoft.com/office/drawing/2014/main" id="{50B3E7A4-4059-46B7-90CC-531D6CA6DEAB}"/>
                  </a:ext>
                </a:extLst>
              </p:cNvPr>
              <p:cNvSpPr>
                <a:spLocks noEditPoints="1"/>
              </p:cNvSpPr>
              <p:nvPr/>
            </p:nvSpPr>
            <p:spPr bwMode="auto">
              <a:xfrm>
                <a:off x="4852988" y="3554413"/>
                <a:ext cx="430212" cy="1152525"/>
              </a:xfrm>
              <a:custGeom>
                <a:avLst/>
                <a:gdLst>
                  <a:gd name="T0" fmla="*/ 141 w 542"/>
                  <a:gd name="T1" fmla="*/ 1342 h 1451"/>
                  <a:gd name="T2" fmla="*/ 504 w 542"/>
                  <a:gd name="T3" fmla="*/ 1383 h 1451"/>
                  <a:gd name="T4" fmla="*/ 271 w 542"/>
                  <a:gd name="T5" fmla="*/ 1289 h 1451"/>
                  <a:gd name="T6" fmla="*/ 141 w 542"/>
                  <a:gd name="T7" fmla="*/ 1316 h 1451"/>
                  <a:gd name="T8" fmla="*/ 230 w 542"/>
                  <a:gd name="T9" fmla="*/ 1273 h 1451"/>
                  <a:gd name="T10" fmla="*/ 65 w 542"/>
                  <a:gd name="T11" fmla="*/ 1206 h 1451"/>
                  <a:gd name="T12" fmla="*/ 309 w 542"/>
                  <a:gd name="T13" fmla="*/ 1272 h 1451"/>
                  <a:gd name="T14" fmla="*/ 399 w 542"/>
                  <a:gd name="T15" fmla="*/ 1317 h 1451"/>
                  <a:gd name="T16" fmla="*/ 68 w 542"/>
                  <a:gd name="T17" fmla="*/ 1187 h 1451"/>
                  <a:gd name="T18" fmla="*/ 267 w 542"/>
                  <a:gd name="T19" fmla="*/ 1266 h 1451"/>
                  <a:gd name="T20" fmla="*/ 399 w 542"/>
                  <a:gd name="T21" fmla="*/ 1213 h 1451"/>
                  <a:gd name="T22" fmla="*/ 268 w 542"/>
                  <a:gd name="T23" fmla="*/ 1059 h 1451"/>
                  <a:gd name="T24" fmla="*/ 73 w 542"/>
                  <a:gd name="T25" fmla="*/ 1153 h 1451"/>
                  <a:gd name="T26" fmla="*/ 399 w 542"/>
                  <a:gd name="T27" fmla="*/ 1121 h 1451"/>
                  <a:gd name="T28" fmla="*/ 268 w 542"/>
                  <a:gd name="T29" fmla="*/ 1059 h 1451"/>
                  <a:gd name="T30" fmla="*/ 201 w 542"/>
                  <a:gd name="T31" fmla="*/ 1067 h 1451"/>
                  <a:gd name="T32" fmla="*/ 201 w 542"/>
                  <a:gd name="T33" fmla="*/ 1027 h 1451"/>
                  <a:gd name="T34" fmla="*/ 399 w 542"/>
                  <a:gd name="T35" fmla="*/ 996 h 1451"/>
                  <a:gd name="T36" fmla="*/ 309 w 542"/>
                  <a:gd name="T37" fmla="*/ 1053 h 1451"/>
                  <a:gd name="T38" fmla="*/ 443 w 542"/>
                  <a:gd name="T39" fmla="*/ 974 h 1451"/>
                  <a:gd name="T40" fmla="*/ 201 w 542"/>
                  <a:gd name="T41" fmla="*/ 1004 h 1451"/>
                  <a:gd name="T42" fmla="*/ 309 w 542"/>
                  <a:gd name="T43" fmla="*/ 1015 h 1451"/>
                  <a:gd name="T44" fmla="*/ 438 w 542"/>
                  <a:gd name="T45" fmla="*/ 943 h 1451"/>
                  <a:gd name="T46" fmla="*/ 230 w 542"/>
                  <a:gd name="T47" fmla="*/ 845 h 1451"/>
                  <a:gd name="T48" fmla="*/ 109 w 542"/>
                  <a:gd name="T49" fmla="*/ 921 h 1451"/>
                  <a:gd name="T50" fmla="*/ 342 w 542"/>
                  <a:gd name="T51" fmla="*/ 858 h 1451"/>
                  <a:gd name="T52" fmla="*/ 399 w 542"/>
                  <a:gd name="T53" fmla="*/ 747 h 1451"/>
                  <a:gd name="T54" fmla="*/ 309 w 542"/>
                  <a:gd name="T55" fmla="*/ 822 h 1451"/>
                  <a:gd name="T56" fmla="*/ 407 w 542"/>
                  <a:gd name="T57" fmla="*/ 743 h 1451"/>
                  <a:gd name="T58" fmla="*/ 201 w 542"/>
                  <a:gd name="T59" fmla="*/ 844 h 1451"/>
                  <a:gd name="T60" fmla="*/ 201 w 542"/>
                  <a:gd name="T61" fmla="*/ 776 h 1451"/>
                  <a:gd name="T62" fmla="*/ 138 w 542"/>
                  <a:gd name="T63" fmla="*/ 722 h 1451"/>
                  <a:gd name="T64" fmla="*/ 271 w 542"/>
                  <a:gd name="T65" fmla="*/ 800 h 1451"/>
                  <a:gd name="T66" fmla="*/ 399 w 542"/>
                  <a:gd name="T67" fmla="*/ 730 h 1451"/>
                  <a:gd name="T68" fmla="*/ 273 w 542"/>
                  <a:gd name="T69" fmla="*/ 592 h 1451"/>
                  <a:gd name="T70" fmla="*/ 144 w 542"/>
                  <a:gd name="T71" fmla="*/ 683 h 1451"/>
                  <a:gd name="T72" fmla="*/ 399 w 542"/>
                  <a:gd name="T73" fmla="*/ 681 h 1451"/>
                  <a:gd name="T74" fmla="*/ 374 w 542"/>
                  <a:gd name="T75" fmla="*/ 521 h 1451"/>
                  <a:gd name="T76" fmla="*/ 309 w 542"/>
                  <a:gd name="T77" fmla="*/ 598 h 1451"/>
                  <a:gd name="T78" fmla="*/ 169 w 542"/>
                  <a:gd name="T79" fmla="*/ 518 h 1451"/>
                  <a:gd name="T80" fmla="*/ 254 w 542"/>
                  <a:gd name="T81" fmla="*/ 579 h 1451"/>
                  <a:gd name="T82" fmla="*/ 175 w 542"/>
                  <a:gd name="T83" fmla="*/ 482 h 1451"/>
                  <a:gd name="T84" fmla="*/ 268 w 542"/>
                  <a:gd name="T85" fmla="*/ 568 h 1451"/>
                  <a:gd name="T86" fmla="*/ 369 w 542"/>
                  <a:gd name="T87" fmla="*/ 492 h 1451"/>
                  <a:gd name="T88" fmla="*/ 230 w 542"/>
                  <a:gd name="T89" fmla="*/ 404 h 1451"/>
                  <a:gd name="T90" fmla="*/ 365 w 542"/>
                  <a:gd name="T91" fmla="*/ 458 h 1451"/>
                  <a:gd name="T92" fmla="*/ 271 w 542"/>
                  <a:gd name="T93" fmla="*/ 368 h 1451"/>
                  <a:gd name="T94" fmla="*/ 183 w 542"/>
                  <a:gd name="T95" fmla="*/ 422 h 1451"/>
                  <a:gd name="T96" fmla="*/ 230 w 542"/>
                  <a:gd name="T97" fmla="*/ 331 h 1451"/>
                  <a:gd name="T98" fmla="*/ 283 w 542"/>
                  <a:gd name="T99" fmla="*/ 351 h 1451"/>
                  <a:gd name="T100" fmla="*/ 342 w 542"/>
                  <a:gd name="T101" fmla="*/ 305 h 1451"/>
                  <a:gd name="T102" fmla="*/ 230 w 542"/>
                  <a:gd name="T103" fmla="*/ 305 h 1451"/>
                  <a:gd name="T104" fmla="*/ 337 w 542"/>
                  <a:gd name="T105" fmla="*/ 272 h 1451"/>
                  <a:gd name="T106" fmla="*/ 230 w 542"/>
                  <a:gd name="T107" fmla="*/ 117 h 1451"/>
                  <a:gd name="T108" fmla="*/ 230 w 542"/>
                  <a:gd name="T109" fmla="*/ 113 h 1451"/>
                  <a:gd name="T110" fmla="*/ 314 w 542"/>
                  <a:gd name="T111" fmla="*/ 11 h 1451"/>
                  <a:gd name="T112" fmla="*/ 342 w 542"/>
                  <a:gd name="T113" fmla="*/ 123 h 1451"/>
                  <a:gd name="T114" fmla="*/ 508 w 542"/>
                  <a:gd name="T115" fmla="*/ 1411 h 1451"/>
                  <a:gd name="T116" fmla="*/ 141 w 542"/>
                  <a:gd name="T117" fmla="*/ 526 h 1451"/>
                  <a:gd name="T118" fmla="*/ 229 w 542"/>
                  <a:gd name="T119" fmla="*/ 26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2" h="1451">
                    <a:moveTo>
                      <a:pt x="268" y="1289"/>
                    </a:moveTo>
                    <a:lnTo>
                      <a:pt x="230" y="1305"/>
                    </a:lnTo>
                    <a:lnTo>
                      <a:pt x="201" y="1317"/>
                    </a:lnTo>
                    <a:lnTo>
                      <a:pt x="141" y="1342"/>
                    </a:lnTo>
                    <a:lnTo>
                      <a:pt x="38" y="1385"/>
                    </a:lnTo>
                    <a:lnTo>
                      <a:pt x="38" y="1389"/>
                    </a:lnTo>
                    <a:lnTo>
                      <a:pt x="506" y="1389"/>
                    </a:lnTo>
                    <a:lnTo>
                      <a:pt x="504" y="1383"/>
                    </a:lnTo>
                    <a:lnTo>
                      <a:pt x="399" y="1341"/>
                    </a:lnTo>
                    <a:lnTo>
                      <a:pt x="342" y="1317"/>
                    </a:lnTo>
                    <a:lnTo>
                      <a:pt x="309" y="1305"/>
                    </a:lnTo>
                    <a:lnTo>
                      <a:pt x="271" y="1289"/>
                    </a:lnTo>
                    <a:lnTo>
                      <a:pt x="268" y="1289"/>
                    </a:lnTo>
                    <a:close/>
                    <a:moveTo>
                      <a:pt x="65" y="1206"/>
                    </a:moveTo>
                    <a:lnTo>
                      <a:pt x="43" y="1355"/>
                    </a:lnTo>
                    <a:lnTo>
                      <a:pt x="141" y="1316"/>
                    </a:lnTo>
                    <a:lnTo>
                      <a:pt x="201" y="1291"/>
                    </a:lnTo>
                    <a:lnTo>
                      <a:pt x="230" y="1281"/>
                    </a:lnTo>
                    <a:lnTo>
                      <a:pt x="237" y="1276"/>
                    </a:lnTo>
                    <a:lnTo>
                      <a:pt x="230" y="1273"/>
                    </a:lnTo>
                    <a:lnTo>
                      <a:pt x="201" y="1261"/>
                    </a:lnTo>
                    <a:lnTo>
                      <a:pt x="141" y="1238"/>
                    </a:lnTo>
                    <a:lnTo>
                      <a:pt x="68" y="1209"/>
                    </a:lnTo>
                    <a:lnTo>
                      <a:pt x="65" y="1206"/>
                    </a:lnTo>
                    <a:close/>
                    <a:moveTo>
                      <a:pt x="478" y="1203"/>
                    </a:moveTo>
                    <a:lnTo>
                      <a:pt x="399" y="1235"/>
                    </a:lnTo>
                    <a:lnTo>
                      <a:pt x="342" y="1259"/>
                    </a:lnTo>
                    <a:lnTo>
                      <a:pt x="309" y="1272"/>
                    </a:lnTo>
                    <a:lnTo>
                      <a:pt x="296" y="1278"/>
                    </a:lnTo>
                    <a:lnTo>
                      <a:pt x="309" y="1282"/>
                    </a:lnTo>
                    <a:lnTo>
                      <a:pt x="342" y="1295"/>
                    </a:lnTo>
                    <a:lnTo>
                      <a:pt x="399" y="1317"/>
                    </a:lnTo>
                    <a:lnTo>
                      <a:pt x="501" y="1358"/>
                    </a:lnTo>
                    <a:lnTo>
                      <a:pt x="478" y="1203"/>
                    </a:lnTo>
                    <a:close/>
                    <a:moveTo>
                      <a:pt x="69" y="1179"/>
                    </a:moveTo>
                    <a:lnTo>
                      <a:pt x="68" y="1187"/>
                    </a:lnTo>
                    <a:lnTo>
                      <a:pt x="141" y="1216"/>
                    </a:lnTo>
                    <a:lnTo>
                      <a:pt x="201" y="1239"/>
                    </a:lnTo>
                    <a:lnTo>
                      <a:pt x="230" y="1251"/>
                    </a:lnTo>
                    <a:lnTo>
                      <a:pt x="267" y="1266"/>
                    </a:lnTo>
                    <a:lnTo>
                      <a:pt x="271" y="1263"/>
                    </a:lnTo>
                    <a:lnTo>
                      <a:pt x="309" y="1248"/>
                    </a:lnTo>
                    <a:lnTo>
                      <a:pt x="342" y="1235"/>
                    </a:lnTo>
                    <a:lnTo>
                      <a:pt x="399" y="1213"/>
                    </a:lnTo>
                    <a:lnTo>
                      <a:pt x="475" y="1182"/>
                    </a:lnTo>
                    <a:lnTo>
                      <a:pt x="473" y="1179"/>
                    </a:lnTo>
                    <a:lnTo>
                      <a:pt x="69" y="1179"/>
                    </a:lnTo>
                    <a:close/>
                    <a:moveTo>
                      <a:pt x="268" y="1059"/>
                    </a:moveTo>
                    <a:lnTo>
                      <a:pt x="230" y="1078"/>
                    </a:lnTo>
                    <a:lnTo>
                      <a:pt x="201" y="1091"/>
                    </a:lnTo>
                    <a:lnTo>
                      <a:pt x="141" y="1121"/>
                    </a:lnTo>
                    <a:lnTo>
                      <a:pt x="73" y="1153"/>
                    </a:lnTo>
                    <a:lnTo>
                      <a:pt x="72" y="1157"/>
                    </a:lnTo>
                    <a:lnTo>
                      <a:pt x="470" y="1157"/>
                    </a:lnTo>
                    <a:lnTo>
                      <a:pt x="470" y="1153"/>
                    </a:lnTo>
                    <a:lnTo>
                      <a:pt x="399" y="1121"/>
                    </a:lnTo>
                    <a:lnTo>
                      <a:pt x="342" y="1093"/>
                    </a:lnTo>
                    <a:lnTo>
                      <a:pt x="309" y="1078"/>
                    </a:lnTo>
                    <a:lnTo>
                      <a:pt x="271" y="1061"/>
                    </a:lnTo>
                    <a:lnTo>
                      <a:pt x="268" y="1059"/>
                    </a:lnTo>
                    <a:close/>
                    <a:moveTo>
                      <a:pt x="100" y="980"/>
                    </a:moveTo>
                    <a:lnTo>
                      <a:pt x="78" y="1124"/>
                    </a:lnTo>
                    <a:lnTo>
                      <a:pt x="141" y="1094"/>
                    </a:lnTo>
                    <a:lnTo>
                      <a:pt x="201" y="1067"/>
                    </a:lnTo>
                    <a:lnTo>
                      <a:pt x="230" y="1052"/>
                    </a:lnTo>
                    <a:lnTo>
                      <a:pt x="242" y="1046"/>
                    </a:lnTo>
                    <a:lnTo>
                      <a:pt x="230" y="1042"/>
                    </a:lnTo>
                    <a:lnTo>
                      <a:pt x="201" y="1027"/>
                    </a:lnTo>
                    <a:lnTo>
                      <a:pt x="141" y="999"/>
                    </a:lnTo>
                    <a:lnTo>
                      <a:pt x="100" y="980"/>
                    </a:lnTo>
                    <a:close/>
                    <a:moveTo>
                      <a:pt x="443" y="974"/>
                    </a:moveTo>
                    <a:lnTo>
                      <a:pt x="399" y="996"/>
                    </a:lnTo>
                    <a:lnTo>
                      <a:pt x="342" y="1024"/>
                    </a:lnTo>
                    <a:lnTo>
                      <a:pt x="309" y="1039"/>
                    </a:lnTo>
                    <a:lnTo>
                      <a:pt x="295" y="1046"/>
                    </a:lnTo>
                    <a:lnTo>
                      <a:pt x="309" y="1053"/>
                    </a:lnTo>
                    <a:lnTo>
                      <a:pt x="342" y="1068"/>
                    </a:lnTo>
                    <a:lnTo>
                      <a:pt x="399" y="1094"/>
                    </a:lnTo>
                    <a:lnTo>
                      <a:pt x="466" y="1125"/>
                    </a:lnTo>
                    <a:lnTo>
                      <a:pt x="443" y="974"/>
                    </a:lnTo>
                    <a:close/>
                    <a:moveTo>
                      <a:pt x="104" y="943"/>
                    </a:moveTo>
                    <a:lnTo>
                      <a:pt x="103" y="958"/>
                    </a:lnTo>
                    <a:lnTo>
                      <a:pt x="141" y="976"/>
                    </a:lnTo>
                    <a:lnTo>
                      <a:pt x="201" y="1004"/>
                    </a:lnTo>
                    <a:lnTo>
                      <a:pt x="230" y="1017"/>
                    </a:lnTo>
                    <a:lnTo>
                      <a:pt x="268" y="1034"/>
                    </a:lnTo>
                    <a:lnTo>
                      <a:pt x="271" y="1033"/>
                    </a:lnTo>
                    <a:lnTo>
                      <a:pt x="309" y="1015"/>
                    </a:lnTo>
                    <a:lnTo>
                      <a:pt x="342" y="1001"/>
                    </a:lnTo>
                    <a:lnTo>
                      <a:pt x="399" y="973"/>
                    </a:lnTo>
                    <a:lnTo>
                      <a:pt x="440" y="954"/>
                    </a:lnTo>
                    <a:lnTo>
                      <a:pt x="438" y="943"/>
                    </a:lnTo>
                    <a:lnTo>
                      <a:pt x="104" y="943"/>
                    </a:lnTo>
                    <a:close/>
                    <a:moveTo>
                      <a:pt x="276" y="819"/>
                    </a:moveTo>
                    <a:lnTo>
                      <a:pt x="271" y="820"/>
                    </a:lnTo>
                    <a:lnTo>
                      <a:pt x="230" y="845"/>
                    </a:lnTo>
                    <a:lnTo>
                      <a:pt x="201" y="861"/>
                    </a:lnTo>
                    <a:lnTo>
                      <a:pt x="141" y="897"/>
                    </a:lnTo>
                    <a:lnTo>
                      <a:pt x="109" y="916"/>
                    </a:lnTo>
                    <a:lnTo>
                      <a:pt x="109" y="921"/>
                    </a:lnTo>
                    <a:lnTo>
                      <a:pt x="435" y="921"/>
                    </a:lnTo>
                    <a:lnTo>
                      <a:pt x="434" y="911"/>
                    </a:lnTo>
                    <a:lnTo>
                      <a:pt x="399" y="891"/>
                    </a:lnTo>
                    <a:lnTo>
                      <a:pt x="342" y="858"/>
                    </a:lnTo>
                    <a:lnTo>
                      <a:pt x="309" y="839"/>
                    </a:lnTo>
                    <a:lnTo>
                      <a:pt x="276" y="819"/>
                    </a:lnTo>
                    <a:close/>
                    <a:moveTo>
                      <a:pt x="407" y="743"/>
                    </a:moveTo>
                    <a:lnTo>
                      <a:pt x="399" y="747"/>
                    </a:lnTo>
                    <a:lnTo>
                      <a:pt x="342" y="781"/>
                    </a:lnTo>
                    <a:lnTo>
                      <a:pt x="309" y="798"/>
                    </a:lnTo>
                    <a:lnTo>
                      <a:pt x="290" y="810"/>
                    </a:lnTo>
                    <a:lnTo>
                      <a:pt x="309" y="822"/>
                    </a:lnTo>
                    <a:lnTo>
                      <a:pt x="342" y="839"/>
                    </a:lnTo>
                    <a:lnTo>
                      <a:pt x="399" y="873"/>
                    </a:lnTo>
                    <a:lnTo>
                      <a:pt x="431" y="892"/>
                    </a:lnTo>
                    <a:lnTo>
                      <a:pt x="407" y="743"/>
                    </a:lnTo>
                    <a:close/>
                    <a:moveTo>
                      <a:pt x="136" y="738"/>
                    </a:moveTo>
                    <a:lnTo>
                      <a:pt x="113" y="895"/>
                    </a:lnTo>
                    <a:lnTo>
                      <a:pt x="141" y="879"/>
                    </a:lnTo>
                    <a:lnTo>
                      <a:pt x="201" y="844"/>
                    </a:lnTo>
                    <a:lnTo>
                      <a:pt x="230" y="826"/>
                    </a:lnTo>
                    <a:lnTo>
                      <a:pt x="259" y="810"/>
                    </a:lnTo>
                    <a:lnTo>
                      <a:pt x="230" y="793"/>
                    </a:lnTo>
                    <a:lnTo>
                      <a:pt x="201" y="776"/>
                    </a:lnTo>
                    <a:lnTo>
                      <a:pt x="141" y="741"/>
                    </a:lnTo>
                    <a:lnTo>
                      <a:pt x="136" y="738"/>
                    </a:lnTo>
                    <a:close/>
                    <a:moveTo>
                      <a:pt x="139" y="713"/>
                    </a:moveTo>
                    <a:lnTo>
                      <a:pt x="138" y="722"/>
                    </a:lnTo>
                    <a:lnTo>
                      <a:pt x="141" y="722"/>
                    </a:lnTo>
                    <a:lnTo>
                      <a:pt x="201" y="759"/>
                    </a:lnTo>
                    <a:lnTo>
                      <a:pt x="230" y="775"/>
                    </a:lnTo>
                    <a:lnTo>
                      <a:pt x="271" y="800"/>
                    </a:lnTo>
                    <a:lnTo>
                      <a:pt x="274" y="801"/>
                    </a:lnTo>
                    <a:lnTo>
                      <a:pt x="309" y="781"/>
                    </a:lnTo>
                    <a:lnTo>
                      <a:pt x="342" y="762"/>
                    </a:lnTo>
                    <a:lnTo>
                      <a:pt x="399" y="730"/>
                    </a:lnTo>
                    <a:lnTo>
                      <a:pt x="404" y="725"/>
                    </a:lnTo>
                    <a:lnTo>
                      <a:pt x="403" y="713"/>
                    </a:lnTo>
                    <a:lnTo>
                      <a:pt x="139" y="713"/>
                    </a:lnTo>
                    <a:close/>
                    <a:moveTo>
                      <a:pt x="273" y="592"/>
                    </a:moveTo>
                    <a:lnTo>
                      <a:pt x="271" y="593"/>
                    </a:lnTo>
                    <a:lnTo>
                      <a:pt x="230" y="623"/>
                    </a:lnTo>
                    <a:lnTo>
                      <a:pt x="201" y="643"/>
                    </a:lnTo>
                    <a:lnTo>
                      <a:pt x="144" y="683"/>
                    </a:lnTo>
                    <a:lnTo>
                      <a:pt x="144" y="690"/>
                    </a:lnTo>
                    <a:lnTo>
                      <a:pt x="400" y="690"/>
                    </a:lnTo>
                    <a:lnTo>
                      <a:pt x="399" y="684"/>
                    </a:lnTo>
                    <a:lnTo>
                      <a:pt x="399" y="681"/>
                    </a:lnTo>
                    <a:lnTo>
                      <a:pt x="342" y="640"/>
                    </a:lnTo>
                    <a:lnTo>
                      <a:pt x="309" y="618"/>
                    </a:lnTo>
                    <a:lnTo>
                      <a:pt x="273" y="592"/>
                    </a:lnTo>
                    <a:close/>
                    <a:moveTo>
                      <a:pt x="374" y="521"/>
                    </a:moveTo>
                    <a:lnTo>
                      <a:pt x="342" y="543"/>
                    </a:lnTo>
                    <a:lnTo>
                      <a:pt x="309" y="567"/>
                    </a:lnTo>
                    <a:lnTo>
                      <a:pt x="287" y="582"/>
                    </a:lnTo>
                    <a:lnTo>
                      <a:pt x="309" y="598"/>
                    </a:lnTo>
                    <a:lnTo>
                      <a:pt x="342" y="620"/>
                    </a:lnTo>
                    <a:lnTo>
                      <a:pt x="394" y="658"/>
                    </a:lnTo>
                    <a:lnTo>
                      <a:pt x="374" y="521"/>
                    </a:lnTo>
                    <a:close/>
                    <a:moveTo>
                      <a:pt x="169" y="518"/>
                    </a:moveTo>
                    <a:lnTo>
                      <a:pt x="148" y="658"/>
                    </a:lnTo>
                    <a:lnTo>
                      <a:pt x="201" y="618"/>
                    </a:lnTo>
                    <a:lnTo>
                      <a:pt x="230" y="598"/>
                    </a:lnTo>
                    <a:lnTo>
                      <a:pt x="254" y="579"/>
                    </a:lnTo>
                    <a:lnTo>
                      <a:pt x="230" y="561"/>
                    </a:lnTo>
                    <a:lnTo>
                      <a:pt x="201" y="540"/>
                    </a:lnTo>
                    <a:lnTo>
                      <a:pt x="169" y="518"/>
                    </a:lnTo>
                    <a:close/>
                    <a:moveTo>
                      <a:pt x="175" y="482"/>
                    </a:moveTo>
                    <a:lnTo>
                      <a:pt x="172" y="499"/>
                    </a:lnTo>
                    <a:lnTo>
                      <a:pt x="201" y="520"/>
                    </a:lnTo>
                    <a:lnTo>
                      <a:pt x="230" y="540"/>
                    </a:lnTo>
                    <a:lnTo>
                      <a:pt x="268" y="568"/>
                    </a:lnTo>
                    <a:lnTo>
                      <a:pt x="271" y="565"/>
                    </a:lnTo>
                    <a:lnTo>
                      <a:pt x="309" y="538"/>
                    </a:lnTo>
                    <a:lnTo>
                      <a:pt x="342" y="514"/>
                    </a:lnTo>
                    <a:lnTo>
                      <a:pt x="369" y="492"/>
                    </a:lnTo>
                    <a:lnTo>
                      <a:pt x="368" y="482"/>
                    </a:lnTo>
                    <a:lnTo>
                      <a:pt x="175" y="482"/>
                    </a:lnTo>
                    <a:close/>
                    <a:moveTo>
                      <a:pt x="270" y="365"/>
                    </a:moveTo>
                    <a:lnTo>
                      <a:pt x="230" y="404"/>
                    </a:lnTo>
                    <a:lnTo>
                      <a:pt x="201" y="432"/>
                    </a:lnTo>
                    <a:lnTo>
                      <a:pt x="179" y="453"/>
                    </a:lnTo>
                    <a:lnTo>
                      <a:pt x="179" y="458"/>
                    </a:lnTo>
                    <a:lnTo>
                      <a:pt x="365" y="458"/>
                    </a:lnTo>
                    <a:lnTo>
                      <a:pt x="363" y="447"/>
                    </a:lnTo>
                    <a:lnTo>
                      <a:pt x="342" y="429"/>
                    </a:lnTo>
                    <a:lnTo>
                      <a:pt x="309" y="401"/>
                    </a:lnTo>
                    <a:lnTo>
                      <a:pt x="271" y="368"/>
                    </a:lnTo>
                    <a:lnTo>
                      <a:pt x="270" y="365"/>
                    </a:lnTo>
                    <a:close/>
                    <a:moveTo>
                      <a:pt x="201" y="306"/>
                    </a:moveTo>
                    <a:lnTo>
                      <a:pt x="201" y="306"/>
                    </a:lnTo>
                    <a:lnTo>
                      <a:pt x="183" y="422"/>
                    </a:lnTo>
                    <a:lnTo>
                      <a:pt x="201" y="404"/>
                    </a:lnTo>
                    <a:lnTo>
                      <a:pt x="230" y="376"/>
                    </a:lnTo>
                    <a:lnTo>
                      <a:pt x="255" y="353"/>
                    </a:lnTo>
                    <a:lnTo>
                      <a:pt x="230" y="331"/>
                    </a:lnTo>
                    <a:lnTo>
                      <a:pt x="201" y="306"/>
                    </a:lnTo>
                    <a:close/>
                    <a:moveTo>
                      <a:pt x="340" y="297"/>
                    </a:moveTo>
                    <a:lnTo>
                      <a:pt x="309" y="327"/>
                    </a:lnTo>
                    <a:lnTo>
                      <a:pt x="283" y="351"/>
                    </a:lnTo>
                    <a:lnTo>
                      <a:pt x="309" y="375"/>
                    </a:lnTo>
                    <a:lnTo>
                      <a:pt x="342" y="403"/>
                    </a:lnTo>
                    <a:lnTo>
                      <a:pt x="359" y="417"/>
                    </a:lnTo>
                    <a:lnTo>
                      <a:pt x="342" y="305"/>
                    </a:lnTo>
                    <a:lnTo>
                      <a:pt x="340" y="297"/>
                    </a:lnTo>
                    <a:close/>
                    <a:moveTo>
                      <a:pt x="210" y="250"/>
                    </a:moveTo>
                    <a:lnTo>
                      <a:pt x="205" y="283"/>
                    </a:lnTo>
                    <a:lnTo>
                      <a:pt x="230" y="305"/>
                    </a:lnTo>
                    <a:lnTo>
                      <a:pt x="268" y="340"/>
                    </a:lnTo>
                    <a:lnTo>
                      <a:pt x="271" y="337"/>
                    </a:lnTo>
                    <a:lnTo>
                      <a:pt x="309" y="299"/>
                    </a:lnTo>
                    <a:lnTo>
                      <a:pt x="337" y="272"/>
                    </a:lnTo>
                    <a:lnTo>
                      <a:pt x="333" y="250"/>
                    </a:lnTo>
                    <a:lnTo>
                      <a:pt x="210" y="250"/>
                    </a:lnTo>
                    <a:close/>
                    <a:moveTo>
                      <a:pt x="230" y="113"/>
                    </a:moveTo>
                    <a:lnTo>
                      <a:pt x="230" y="117"/>
                    </a:lnTo>
                    <a:lnTo>
                      <a:pt x="213" y="227"/>
                    </a:lnTo>
                    <a:lnTo>
                      <a:pt x="330" y="227"/>
                    </a:lnTo>
                    <a:lnTo>
                      <a:pt x="312" y="113"/>
                    </a:lnTo>
                    <a:lnTo>
                      <a:pt x="230" y="113"/>
                    </a:lnTo>
                    <a:close/>
                    <a:moveTo>
                      <a:pt x="248" y="0"/>
                    </a:moveTo>
                    <a:lnTo>
                      <a:pt x="296" y="0"/>
                    </a:lnTo>
                    <a:lnTo>
                      <a:pt x="296" y="11"/>
                    </a:lnTo>
                    <a:lnTo>
                      <a:pt x="314" y="11"/>
                    </a:lnTo>
                    <a:lnTo>
                      <a:pt x="314" y="26"/>
                    </a:lnTo>
                    <a:lnTo>
                      <a:pt x="327" y="26"/>
                    </a:lnTo>
                    <a:lnTo>
                      <a:pt x="327" y="29"/>
                    </a:lnTo>
                    <a:lnTo>
                      <a:pt x="342" y="123"/>
                    </a:lnTo>
                    <a:lnTo>
                      <a:pt x="399" y="501"/>
                    </a:lnTo>
                    <a:lnTo>
                      <a:pt x="542" y="1451"/>
                    </a:lnTo>
                    <a:lnTo>
                      <a:pt x="514" y="1451"/>
                    </a:lnTo>
                    <a:lnTo>
                      <a:pt x="508" y="1411"/>
                    </a:lnTo>
                    <a:lnTo>
                      <a:pt x="34" y="1411"/>
                    </a:lnTo>
                    <a:lnTo>
                      <a:pt x="28" y="1451"/>
                    </a:lnTo>
                    <a:lnTo>
                      <a:pt x="0" y="1451"/>
                    </a:lnTo>
                    <a:lnTo>
                      <a:pt x="141" y="526"/>
                    </a:lnTo>
                    <a:lnTo>
                      <a:pt x="201" y="124"/>
                    </a:lnTo>
                    <a:lnTo>
                      <a:pt x="216" y="29"/>
                    </a:lnTo>
                    <a:lnTo>
                      <a:pt x="216" y="26"/>
                    </a:lnTo>
                    <a:lnTo>
                      <a:pt x="229" y="26"/>
                    </a:lnTo>
                    <a:lnTo>
                      <a:pt x="229" y="11"/>
                    </a:lnTo>
                    <a:lnTo>
                      <a:pt x="248" y="11"/>
                    </a:lnTo>
                    <a:lnTo>
                      <a:pt x="248"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9" name="Rectangle 42">
                <a:extLst>
                  <a:ext uri="{FF2B5EF4-FFF2-40B4-BE49-F238E27FC236}">
                    <a16:creationId xmlns:a16="http://schemas.microsoft.com/office/drawing/2014/main" id="{17D12DE9-3C48-4F45-9DCE-52AD4AB6958E}"/>
                  </a:ext>
                </a:extLst>
              </p:cNvPr>
              <p:cNvSpPr>
                <a:spLocks noChangeArrowheads="1"/>
              </p:cNvSpPr>
              <p:nvPr/>
            </p:nvSpPr>
            <p:spPr bwMode="auto">
              <a:xfrm>
                <a:off x="4141788" y="4386263"/>
                <a:ext cx="460375" cy="288925"/>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0" name="Freeform 43">
                <a:extLst>
                  <a:ext uri="{FF2B5EF4-FFF2-40B4-BE49-F238E27FC236}">
                    <a16:creationId xmlns:a16="http://schemas.microsoft.com/office/drawing/2014/main" id="{D71FA206-C506-496B-93F1-D8CA306EE07E}"/>
                  </a:ext>
                </a:extLst>
              </p:cNvPr>
              <p:cNvSpPr>
                <a:spLocks/>
              </p:cNvSpPr>
              <p:nvPr/>
            </p:nvSpPr>
            <p:spPr bwMode="auto">
              <a:xfrm>
                <a:off x="4386263" y="4325938"/>
                <a:ext cx="247650" cy="247650"/>
              </a:xfrm>
              <a:custGeom>
                <a:avLst/>
                <a:gdLst>
                  <a:gd name="T0" fmla="*/ 155 w 310"/>
                  <a:gd name="T1" fmla="*/ 0 h 312"/>
                  <a:gd name="T2" fmla="*/ 190 w 310"/>
                  <a:gd name="T3" fmla="*/ 5 h 312"/>
                  <a:gd name="T4" fmla="*/ 224 w 310"/>
                  <a:gd name="T5" fmla="*/ 16 h 312"/>
                  <a:gd name="T6" fmla="*/ 252 w 310"/>
                  <a:gd name="T7" fmla="*/ 35 h 312"/>
                  <a:gd name="T8" fmla="*/ 277 w 310"/>
                  <a:gd name="T9" fmla="*/ 59 h 312"/>
                  <a:gd name="T10" fmla="*/ 296 w 310"/>
                  <a:gd name="T11" fmla="*/ 88 h 312"/>
                  <a:gd name="T12" fmla="*/ 307 w 310"/>
                  <a:gd name="T13" fmla="*/ 120 h 312"/>
                  <a:gd name="T14" fmla="*/ 310 w 310"/>
                  <a:gd name="T15" fmla="*/ 157 h 312"/>
                  <a:gd name="T16" fmla="*/ 307 w 310"/>
                  <a:gd name="T17" fmla="*/ 192 h 312"/>
                  <a:gd name="T18" fmla="*/ 296 w 310"/>
                  <a:gd name="T19" fmla="*/ 225 h 312"/>
                  <a:gd name="T20" fmla="*/ 277 w 310"/>
                  <a:gd name="T21" fmla="*/ 254 h 312"/>
                  <a:gd name="T22" fmla="*/ 252 w 310"/>
                  <a:gd name="T23" fmla="*/ 279 h 312"/>
                  <a:gd name="T24" fmla="*/ 224 w 310"/>
                  <a:gd name="T25" fmla="*/ 296 h 312"/>
                  <a:gd name="T26" fmla="*/ 190 w 310"/>
                  <a:gd name="T27" fmla="*/ 308 h 312"/>
                  <a:gd name="T28" fmla="*/ 155 w 310"/>
                  <a:gd name="T29" fmla="*/ 312 h 312"/>
                  <a:gd name="T30" fmla="*/ 120 w 310"/>
                  <a:gd name="T31" fmla="*/ 308 h 312"/>
                  <a:gd name="T32" fmla="*/ 86 w 310"/>
                  <a:gd name="T33" fmla="*/ 296 h 312"/>
                  <a:gd name="T34" fmla="*/ 58 w 310"/>
                  <a:gd name="T35" fmla="*/ 279 h 312"/>
                  <a:gd name="T36" fmla="*/ 33 w 310"/>
                  <a:gd name="T37" fmla="*/ 254 h 312"/>
                  <a:gd name="T38" fmla="*/ 14 w 310"/>
                  <a:gd name="T39" fmla="*/ 225 h 312"/>
                  <a:gd name="T40" fmla="*/ 3 w 310"/>
                  <a:gd name="T41" fmla="*/ 192 h 312"/>
                  <a:gd name="T42" fmla="*/ 0 w 310"/>
                  <a:gd name="T43" fmla="*/ 157 h 312"/>
                  <a:gd name="T44" fmla="*/ 3 w 310"/>
                  <a:gd name="T45" fmla="*/ 120 h 312"/>
                  <a:gd name="T46" fmla="*/ 14 w 310"/>
                  <a:gd name="T47" fmla="*/ 88 h 312"/>
                  <a:gd name="T48" fmla="*/ 33 w 310"/>
                  <a:gd name="T49" fmla="*/ 59 h 312"/>
                  <a:gd name="T50" fmla="*/ 58 w 310"/>
                  <a:gd name="T51" fmla="*/ 35 h 312"/>
                  <a:gd name="T52" fmla="*/ 86 w 310"/>
                  <a:gd name="T53" fmla="*/ 16 h 312"/>
                  <a:gd name="T54" fmla="*/ 120 w 310"/>
                  <a:gd name="T55" fmla="*/ 5 h 312"/>
                  <a:gd name="T56" fmla="*/ 155 w 310"/>
                  <a:gd name="T5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0" h="312">
                    <a:moveTo>
                      <a:pt x="155" y="0"/>
                    </a:moveTo>
                    <a:lnTo>
                      <a:pt x="190" y="5"/>
                    </a:lnTo>
                    <a:lnTo>
                      <a:pt x="224" y="16"/>
                    </a:lnTo>
                    <a:lnTo>
                      <a:pt x="252" y="35"/>
                    </a:lnTo>
                    <a:lnTo>
                      <a:pt x="277" y="59"/>
                    </a:lnTo>
                    <a:lnTo>
                      <a:pt x="296" y="88"/>
                    </a:lnTo>
                    <a:lnTo>
                      <a:pt x="307" y="120"/>
                    </a:lnTo>
                    <a:lnTo>
                      <a:pt x="310" y="157"/>
                    </a:lnTo>
                    <a:lnTo>
                      <a:pt x="307" y="192"/>
                    </a:lnTo>
                    <a:lnTo>
                      <a:pt x="296" y="225"/>
                    </a:lnTo>
                    <a:lnTo>
                      <a:pt x="277" y="254"/>
                    </a:lnTo>
                    <a:lnTo>
                      <a:pt x="252" y="279"/>
                    </a:lnTo>
                    <a:lnTo>
                      <a:pt x="224" y="296"/>
                    </a:lnTo>
                    <a:lnTo>
                      <a:pt x="190" y="308"/>
                    </a:lnTo>
                    <a:lnTo>
                      <a:pt x="155" y="312"/>
                    </a:lnTo>
                    <a:lnTo>
                      <a:pt x="120" y="308"/>
                    </a:lnTo>
                    <a:lnTo>
                      <a:pt x="86" y="296"/>
                    </a:lnTo>
                    <a:lnTo>
                      <a:pt x="58" y="279"/>
                    </a:lnTo>
                    <a:lnTo>
                      <a:pt x="33" y="254"/>
                    </a:lnTo>
                    <a:lnTo>
                      <a:pt x="14" y="225"/>
                    </a:lnTo>
                    <a:lnTo>
                      <a:pt x="3" y="192"/>
                    </a:lnTo>
                    <a:lnTo>
                      <a:pt x="0" y="157"/>
                    </a:lnTo>
                    <a:lnTo>
                      <a:pt x="3" y="120"/>
                    </a:lnTo>
                    <a:lnTo>
                      <a:pt x="14" y="88"/>
                    </a:lnTo>
                    <a:lnTo>
                      <a:pt x="33" y="59"/>
                    </a:lnTo>
                    <a:lnTo>
                      <a:pt x="58" y="35"/>
                    </a:lnTo>
                    <a:lnTo>
                      <a:pt x="86" y="16"/>
                    </a:lnTo>
                    <a:lnTo>
                      <a:pt x="120" y="5"/>
                    </a:lnTo>
                    <a:lnTo>
                      <a:pt x="15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1" name="Freeform 44">
                <a:extLst>
                  <a:ext uri="{FF2B5EF4-FFF2-40B4-BE49-F238E27FC236}">
                    <a16:creationId xmlns:a16="http://schemas.microsoft.com/office/drawing/2014/main" id="{CB059AA3-23CA-44F6-A0B7-1FAD72BA27A5}"/>
                  </a:ext>
                </a:extLst>
              </p:cNvPr>
              <p:cNvSpPr>
                <a:spLocks/>
              </p:cNvSpPr>
              <p:nvPr/>
            </p:nvSpPr>
            <p:spPr bwMode="auto">
              <a:xfrm>
                <a:off x="4473575" y="4408488"/>
                <a:ext cx="76200" cy="76200"/>
              </a:xfrm>
              <a:custGeom>
                <a:avLst/>
                <a:gdLst>
                  <a:gd name="T0" fmla="*/ 47 w 95"/>
                  <a:gd name="T1" fmla="*/ 0 h 96"/>
                  <a:gd name="T2" fmla="*/ 66 w 95"/>
                  <a:gd name="T3" fmla="*/ 3 h 96"/>
                  <a:gd name="T4" fmla="*/ 80 w 95"/>
                  <a:gd name="T5" fmla="*/ 14 h 96"/>
                  <a:gd name="T6" fmla="*/ 90 w 95"/>
                  <a:gd name="T7" fmla="*/ 28 h 96"/>
                  <a:gd name="T8" fmla="*/ 95 w 95"/>
                  <a:gd name="T9" fmla="*/ 47 h 96"/>
                  <a:gd name="T10" fmla="*/ 90 w 95"/>
                  <a:gd name="T11" fmla="*/ 66 h 96"/>
                  <a:gd name="T12" fmla="*/ 80 w 95"/>
                  <a:gd name="T13" fmla="*/ 81 h 96"/>
                  <a:gd name="T14" fmla="*/ 66 w 95"/>
                  <a:gd name="T15" fmla="*/ 91 h 96"/>
                  <a:gd name="T16" fmla="*/ 47 w 95"/>
                  <a:gd name="T17" fmla="*/ 96 h 96"/>
                  <a:gd name="T18" fmla="*/ 29 w 95"/>
                  <a:gd name="T19" fmla="*/ 91 h 96"/>
                  <a:gd name="T20" fmla="*/ 13 w 95"/>
                  <a:gd name="T21" fmla="*/ 81 h 96"/>
                  <a:gd name="T22" fmla="*/ 3 w 95"/>
                  <a:gd name="T23" fmla="*/ 66 h 96"/>
                  <a:gd name="T24" fmla="*/ 0 w 95"/>
                  <a:gd name="T25" fmla="*/ 47 h 96"/>
                  <a:gd name="T26" fmla="*/ 3 w 95"/>
                  <a:gd name="T27" fmla="*/ 28 h 96"/>
                  <a:gd name="T28" fmla="*/ 13 w 95"/>
                  <a:gd name="T29" fmla="*/ 14 h 96"/>
                  <a:gd name="T30" fmla="*/ 29 w 95"/>
                  <a:gd name="T31" fmla="*/ 3 h 96"/>
                  <a:gd name="T32" fmla="*/ 47 w 95"/>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6">
                    <a:moveTo>
                      <a:pt x="47" y="0"/>
                    </a:moveTo>
                    <a:lnTo>
                      <a:pt x="66" y="3"/>
                    </a:lnTo>
                    <a:lnTo>
                      <a:pt x="80" y="14"/>
                    </a:lnTo>
                    <a:lnTo>
                      <a:pt x="90" y="28"/>
                    </a:lnTo>
                    <a:lnTo>
                      <a:pt x="95" y="47"/>
                    </a:lnTo>
                    <a:lnTo>
                      <a:pt x="90" y="66"/>
                    </a:lnTo>
                    <a:lnTo>
                      <a:pt x="80" y="81"/>
                    </a:lnTo>
                    <a:lnTo>
                      <a:pt x="66" y="91"/>
                    </a:lnTo>
                    <a:lnTo>
                      <a:pt x="47" y="96"/>
                    </a:lnTo>
                    <a:lnTo>
                      <a:pt x="29" y="91"/>
                    </a:lnTo>
                    <a:lnTo>
                      <a:pt x="13" y="81"/>
                    </a:lnTo>
                    <a:lnTo>
                      <a:pt x="3" y="66"/>
                    </a:lnTo>
                    <a:lnTo>
                      <a:pt x="0" y="47"/>
                    </a:lnTo>
                    <a:lnTo>
                      <a:pt x="3" y="28"/>
                    </a:lnTo>
                    <a:lnTo>
                      <a:pt x="13" y="14"/>
                    </a:lnTo>
                    <a:lnTo>
                      <a:pt x="29" y="3"/>
                    </a:lnTo>
                    <a:lnTo>
                      <a:pt x="47"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2" name="Rectangle 45">
                <a:extLst>
                  <a:ext uri="{FF2B5EF4-FFF2-40B4-BE49-F238E27FC236}">
                    <a16:creationId xmlns:a16="http://schemas.microsoft.com/office/drawing/2014/main" id="{C4316E4B-A5FA-4836-AF1B-22B24952BA90}"/>
                  </a:ext>
                </a:extLst>
              </p:cNvPr>
              <p:cNvSpPr>
                <a:spLocks noChangeArrowheads="1"/>
              </p:cNvSpPr>
              <p:nvPr/>
            </p:nvSpPr>
            <p:spPr bwMode="auto">
              <a:xfrm>
                <a:off x="4567238" y="3736975"/>
                <a:ext cx="47625" cy="687388"/>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3" name="Freeform 46">
                <a:extLst>
                  <a:ext uri="{FF2B5EF4-FFF2-40B4-BE49-F238E27FC236}">
                    <a16:creationId xmlns:a16="http://schemas.microsoft.com/office/drawing/2014/main" id="{827F1138-A0A7-41FC-8763-C1E196FC5A60}"/>
                  </a:ext>
                </a:extLst>
              </p:cNvPr>
              <p:cNvSpPr>
                <a:spLocks/>
              </p:cNvSpPr>
              <p:nvPr/>
            </p:nvSpPr>
            <p:spPr bwMode="auto">
              <a:xfrm>
                <a:off x="4141788" y="4600575"/>
                <a:ext cx="1647825" cy="198438"/>
              </a:xfrm>
              <a:custGeom>
                <a:avLst/>
                <a:gdLst>
                  <a:gd name="T0" fmla="*/ 841 w 2077"/>
                  <a:gd name="T1" fmla="*/ 0 h 251"/>
                  <a:gd name="T2" fmla="*/ 1494 w 2077"/>
                  <a:gd name="T3" fmla="*/ 0 h 251"/>
                  <a:gd name="T4" fmla="*/ 1494 w 2077"/>
                  <a:gd name="T5" fmla="*/ 82 h 251"/>
                  <a:gd name="T6" fmla="*/ 2077 w 2077"/>
                  <a:gd name="T7" fmla="*/ 82 h 251"/>
                  <a:gd name="T8" fmla="*/ 2077 w 2077"/>
                  <a:gd name="T9" fmla="*/ 251 h 251"/>
                  <a:gd name="T10" fmla="*/ 0 w 2077"/>
                  <a:gd name="T11" fmla="*/ 251 h 251"/>
                  <a:gd name="T12" fmla="*/ 0 w 2077"/>
                  <a:gd name="T13" fmla="*/ 82 h 251"/>
                  <a:gd name="T14" fmla="*/ 841 w 2077"/>
                  <a:gd name="T15" fmla="*/ 82 h 251"/>
                  <a:gd name="T16" fmla="*/ 841 w 2077"/>
                  <a:gd name="T17"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7" h="251">
                    <a:moveTo>
                      <a:pt x="841" y="0"/>
                    </a:moveTo>
                    <a:lnTo>
                      <a:pt x="1494" y="0"/>
                    </a:lnTo>
                    <a:lnTo>
                      <a:pt x="1494" y="82"/>
                    </a:lnTo>
                    <a:lnTo>
                      <a:pt x="2077" y="82"/>
                    </a:lnTo>
                    <a:lnTo>
                      <a:pt x="2077" y="251"/>
                    </a:lnTo>
                    <a:lnTo>
                      <a:pt x="0" y="251"/>
                    </a:lnTo>
                    <a:lnTo>
                      <a:pt x="0" y="82"/>
                    </a:lnTo>
                    <a:lnTo>
                      <a:pt x="841" y="82"/>
                    </a:lnTo>
                    <a:lnTo>
                      <a:pt x="841"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4" name="Freeform 47">
                <a:extLst>
                  <a:ext uri="{FF2B5EF4-FFF2-40B4-BE49-F238E27FC236}">
                    <a16:creationId xmlns:a16="http://schemas.microsoft.com/office/drawing/2014/main" id="{D1AC9427-5432-4843-9832-273155A6787B}"/>
                  </a:ext>
                </a:extLst>
              </p:cNvPr>
              <p:cNvSpPr>
                <a:spLocks/>
              </p:cNvSpPr>
              <p:nvPr/>
            </p:nvSpPr>
            <p:spPr bwMode="auto">
              <a:xfrm>
                <a:off x="4552950" y="4383088"/>
                <a:ext cx="73025" cy="71438"/>
              </a:xfrm>
              <a:custGeom>
                <a:avLst/>
                <a:gdLst>
                  <a:gd name="T0" fmla="*/ 46 w 91"/>
                  <a:gd name="T1" fmla="*/ 0 h 90"/>
                  <a:gd name="T2" fmla="*/ 63 w 91"/>
                  <a:gd name="T3" fmla="*/ 3 h 90"/>
                  <a:gd name="T4" fmla="*/ 78 w 91"/>
                  <a:gd name="T5" fmla="*/ 13 h 90"/>
                  <a:gd name="T6" fmla="*/ 87 w 91"/>
                  <a:gd name="T7" fmla="*/ 28 h 90"/>
                  <a:gd name="T8" fmla="*/ 91 w 91"/>
                  <a:gd name="T9" fmla="*/ 46 h 90"/>
                  <a:gd name="T10" fmla="*/ 87 w 91"/>
                  <a:gd name="T11" fmla="*/ 63 h 90"/>
                  <a:gd name="T12" fmla="*/ 78 w 91"/>
                  <a:gd name="T13" fmla="*/ 76 h 90"/>
                  <a:gd name="T14" fmla="*/ 63 w 91"/>
                  <a:gd name="T15" fmla="*/ 87 h 90"/>
                  <a:gd name="T16" fmla="*/ 46 w 91"/>
                  <a:gd name="T17" fmla="*/ 90 h 90"/>
                  <a:gd name="T18" fmla="*/ 28 w 91"/>
                  <a:gd name="T19" fmla="*/ 87 h 90"/>
                  <a:gd name="T20" fmla="*/ 13 w 91"/>
                  <a:gd name="T21" fmla="*/ 76 h 90"/>
                  <a:gd name="T22" fmla="*/ 5 w 91"/>
                  <a:gd name="T23" fmla="*/ 63 h 90"/>
                  <a:gd name="T24" fmla="*/ 0 w 91"/>
                  <a:gd name="T25" fmla="*/ 46 h 90"/>
                  <a:gd name="T26" fmla="*/ 5 w 91"/>
                  <a:gd name="T27" fmla="*/ 28 h 90"/>
                  <a:gd name="T28" fmla="*/ 13 w 91"/>
                  <a:gd name="T29" fmla="*/ 13 h 90"/>
                  <a:gd name="T30" fmla="*/ 28 w 91"/>
                  <a:gd name="T31" fmla="*/ 3 h 90"/>
                  <a:gd name="T32" fmla="*/ 46 w 91"/>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0">
                    <a:moveTo>
                      <a:pt x="46" y="0"/>
                    </a:moveTo>
                    <a:lnTo>
                      <a:pt x="63" y="3"/>
                    </a:lnTo>
                    <a:lnTo>
                      <a:pt x="78" y="13"/>
                    </a:lnTo>
                    <a:lnTo>
                      <a:pt x="87" y="28"/>
                    </a:lnTo>
                    <a:lnTo>
                      <a:pt x="91" y="46"/>
                    </a:lnTo>
                    <a:lnTo>
                      <a:pt x="87" y="63"/>
                    </a:lnTo>
                    <a:lnTo>
                      <a:pt x="78" y="76"/>
                    </a:lnTo>
                    <a:lnTo>
                      <a:pt x="63" y="87"/>
                    </a:lnTo>
                    <a:lnTo>
                      <a:pt x="46" y="90"/>
                    </a:lnTo>
                    <a:lnTo>
                      <a:pt x="28" y="87"/>
                    </a:lnTo>
                    <a:lnTo>
                      <a:pt x="13" y="76"/>
                    </a:lnTo>
                    <a:lnTo>
                      <a:pt x="5" y="63"/>
                    </a:lnTo>
                    <a:lnTo>
                      <a:pt x="0" y="46"/>
                    </a:lnTo>
                    <a:lnTo>
                      <a:pt x="5" y="28"/>
                    </a:lnTo>
                    <a:lnTo>
                      <a:pt x="13" y="13"/>
                    </a:lnTo>
                    <a:lnTo>
                      <a:pt x="28" y="3"/>
                    </a:lnTo>
                    <a:lnTo>
                      <a:pt x="46"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5" name="Freeform 48">
                <a:extLst>
                  <a:ext uri="{FF2B5EF4-FFF2-40B4-BE49-F238E27FC236}">
                    <a16:creationId xmlns:a16="http://schemas.microsoft.com/office/drawing/2014/main" id="{D581D0BA-A052-429B-A868-9F822D4D4B8E}"/>
                  </a:ext>
                </a:extLst>
              </p:cNvPr>
              <p:cNvSpPr>
                <a:spLocks/>
              </p:cNvSpPr>
              <p:nvPr/>
            </p:nvSpPr>
            <p:spPr bwMode="auto">
              <a:xfrm>
                <a:off x="4327525" y="3367088"/>
                <a:ext cx="1127125" cy="544513"/>
              </a:xfrm>
              <a:custGeom>
                <a:avLst/>
                <a:gdLst>
                  <a:gd name="T0" fmla="*/ 1368 w 1420"/>
                  <a:gd name="T1" fmla="*/ 0 h 686"/>
                  <a:gd name="T2" fmla="*/ 1420 w 1420"/>
                  <a:gd name="T3" fmla="*/ 146 h 686"/>
                  <a:gd name="T4" fmla="*/ 415 w 1420"/>
                  <a:gd name="T5" fmla="*/ 500 h 686"/>
                  <a:gd name="T6" fmla="*/ 450 w 1420"/>
                  <a:gd name="T7" fmla="*/ 605 h 686"/>
                  <a:gd name="T8" fmla="*/ 397 w 1420"/>
                  <a:gd name="T9" fmla="*/ 623 h 686"/>
                  <a:gd name="T10" fmla="*/ 388 w 1420"/>
                  <a:gd name="T11" fmla="*/ 640 h 686"/>
                  <a:gd name="T12" fmla="*/ 377 w 1420"/>
                  <a:gd name="T13" fmla="*/ 656 h 686"/>
                  <a:gd name="T14" fmla="*/ 360 w 1420"/>
                  <a:gd name="T15" fmla="*/ 668 h 686"/>
                  <a:gd name="T16" fmla="*/ 341 w 1420"/>
                  <a:gd name="T17" fmla="*/ 677 h 686"/>
                  <a:gd name="T18" fmla="*/ 315 w 1420"/>
                  <a:gd name="T19" fmla="*/ 681 h 686"/>
                  <a:gd name="T20" fmla="*/ 289 w 1420"/>
                  <a:gd name="T21" fmla="*/ 678 h 686"/>
                  <a:gd name="T22" fmla="*/ 265 w 1420"/>
                  <a:gd name="T23" fmla="*/ 668 h 686"/>
                  <a:gd name="T24" fmla="*/ 212 w 1420"/>
                  <a:gd name="T25" fmla="*/ 686 h 686"/>
                  <a:gd name="T26" fmla="*/ 177 w 1420"/>
                  <a:gd name="T27" fmla="*/ 582 h 686"/>
                  <a:gd name="T28" fmla="*/ 51 w 1420"/>
                  <a:gd name="T29" fmla="*/ 627 h 686"/>
                  <a:gd name="T30" fmla="*/ 0 w 1420"/>
                  <a:gd name="T31" fmla="*/ 480 h 686"/>
                  <a:gd name="T32" fmla="*/ 1368 w 1420"/>
                  <a:gd name="T33" fmla="*/ 0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0" h="686">
                    <a:moveTo>
                      <a:pt x="1368" y="0"/>
                    </a:moveTo>
                    <a:lnTo>
                      <a:pt x="1420" y="146"/>
                    </a:lnTo>
                    <a:lnTo>
                      <a:pt x="415" y="500"/>
                    </a:lnTo>
                    <a:lnTo>
                      <a:pt x="450" y="605"/>
                    </a:lnTo>
                    <a:lnTo>
                      <a:pt x="397" y="623"/>
                    </a:lnTo>
                    <a:lnTo>
                      <a:pt x="388" y="640"/>
                    </a:lnTo>
                    <a:lnTo>
                      <a:pt x="377" y="656"/>
                    </a:lnTo>
                    <a:lnTo>
                      <a:pt x="360" y="668"/>
                    </a:lnTo>
                    <a:lnTo>
                      <a:pt x="341" y="677"/>
                    </a:lnTo>
                    <a:lnTo>
                      <a:pt x="315" y="681"/>
                    </a:lnTo>
                    <a:lnTo>
                      <a:pt x="289" y="678"/>
                    </a:lnTo>
                    <a:lnTo>
                      <a:pt x="265" y="668"/>
                    </a:lnTo>
                    <a:lnTo>
                      <a:pt x="212" y="686"/>
                    </a:lnTo>
                    <a:lnTo>
                      <a:pt x="177" y="582"/>
                    </a:lnTo>
                    <a:lnTo>
                      <a:pt x="51" y="627"/>
                    </a:lnTo>
                    <a:lnTo>
                      <a:pt x="0" y="480"/>
                    </a:lnTo>
                    <a:lnTo>
                      <a:pt x="1368"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6" name="Freeform 49">
                <a:extLst>
                  <a:ext uri="{FF2B5EF4-FFF2-40B4-BE49-F238E27FC236}">
                    <a16:creationId xmlns:a16="http://schemas.microsoft.com/office/drawing/2014/main" id="{951EEDD9-7663-43D7-B5D7-F996B842DCD6}"/>
                  </a:ext>
                </a:extLst>
              </p:cNvPr>
              <p:cNvSpPr>
                <a:spLocks noEditPoints="1"/>
              </p:cNvSpPr>
              <p:nvPr/>
            </p:nvSpPr>
            <p:spPr bwMode="auto">
              <a:xfrm>
                <a:off x="5354638" y="3044825"/>
                <a:ext cx="411162" cy="854075"/>
              </a:xfrm>
              <a:custGeom>
                <a:avLst/>
                <a:gdLst>
                  <a:gd name="T0" fmla="*/ 388 w 518"/>
                  <a:gd name="T1" fmla="*/ 639 h 1076"/>
                  <a:gd name="T2" fmla="*/ 338 w 518"/>
                  <a:gd name="T3" fmla="*/ 651 h 1076"/>
                  <a:gd name="T4" fmla="*/ 294 w 518"/>
                  <a:gd name="T5" fmla="*/ 673 h 1076"/>
                  <a:gd name="T6" fmla="*/ 265 w 518"/>
                  <a:gd name="T7" fmla="*/ 704 h 1076"/>
                  <a:gd name="T8" fmla="*/ 243 w 518"/>
                  <a:gd name="T9" fmla="*/ 738 h 1076"/>
                  <a:gd name="T10" fmla="*/ 232 w 518"/>
                  <a:gd name="T11" fmla="*/ 759 h 1076"/>
                  <a:gd name="T12" fmla="*/ 338 w 518"/>
                  <a:gd name="T13" fmla="*/ 893 h 1076"/>
                  <a:gd name="T14" fmla="*/ 445 w 518"/>
                  <a:gd name="T15" fmla="*/ 932 h 1076"/>
                  <a:gd name="T16" fmla="*/ 413 w 518"/>
                  <a:gd name="T17" fmla="*/ 638 h 1076"/>
                  <a:gd name="T18" fmla="*/ 49 w 518"/>
                  <a:gd name="T19" fmla="*/ 165 h 1076"/>
                  <a:gd name="T20" fmla="*/ 96 w 518"/>
                  <a:gd name="T21" fmla="*/ 301 h 1076"/>
                  <a:gd name="T22" fmla="*/ 111 w 518"/>
                  <a:gd name="T23" fmla="*/ 301 h 1076"/>
                  <a:gd name="T24" fmla="*/ 146 w 518"/>
                  <a:gd name="T25" fmla="*/ 302 h 1076"/>
                  <a:gd name="T26" fmla="*/ 189 w 518"/>
                  <a:gd name="T27" fmla="*/ 299 h 1076"/>
                  <a:gd name="T28" fmla="*/ 216 w 518"/>
                  <a:gd name="T29" fmla="*/ 289 h 1076"/>
                  <a:gd name="T30" fmla="*/ 237 w 518"/>
                  <a:gd name="T31" fmla="*/ 270 h 1076"/>
                  <a:gd name="T32" fmla="*/ 249 w 518"/>
                  <a:gd name="T33" fmla="*/ 257 h 1076"/>
                  <a:gd name="T34" fmla="*/ 146 w 518"/>
                  <a:gd name="T35" fmla="*/ 151 h 1076"/>
                  <a:gd name="T36" fmla="*/ 26 w 518"/>
                  <a:gd name="T37" fmla="*/ 0 h 1076"/>
                  <a:gd name="T38" fmla="*/ 71 w 518"/>
                  <a:gd name="T39" fmla="*/ 5 h 1076"/>
                  <a:gd name="T40" fmla="*/ 90 w 518"/>
                  <a:gd name="T41" fmla="*/ 19 h 1076"/>
                  <a:gd name="T42" fmla="*/ 126 w 518"/>
                  <a:gd name="T43" fmla="*/ 46 h 1076"/>
                  <a:gd name="T44" fmla="*/ 178 w 518"/>
                  <a:gd name="T45" fmla="*/ 90 h 1076"/>
                  <a:gd name="T46" fmla="*/ 247 w 518"/>
                  <a:gd name="T47" fmla="*/ 150 h 1076"/>
                  <a:gd name="T48" fmla="*/ 309 w 518"/>
                  <a:gd name="T49" fmla="*/ 211 h 1076"/>
                  <a:gd name="T50" fmla="*/ 338 w 518"/>
                  <a:gd name="T51" fmla="*/ 244 h 1076"/>
                  <a:gd name="T52" fmla="*/ 401 w 518"/>
                  <a:gd name="T53" fmla="*/ 337 h 1076"/>
                  <a:gd name="T54" fmla="*/ 457 w 518"/>
                  <a:gd name="T55" fmla="*/ 455 h 1076"/>
                  <a:gd name="T56" fmla="*/ 498 w 518"/>
                  <a:gd name="T57" fmla="*/ 594 h 1076"/>
                  <a:gd name="T58" fmla="*/ 515 w 518"/>
                  <a:gd name="T59" fmla="*/ 721 h 1076"/>
                  <a:gd name="T60" fmla="*/ 518 w 518"/>
                  <a:gd name="T61" fmla="*/ 821 h 1076"/>
                  <a:gd name="T62" fmla="*/ 514 w 518"/>
                  <a:gd name="T63" fmla="*/ 909 h 1076"/>
                  <a:gd name="T64" fmla="*/ 508 w 518"/>
                  <a:gd name="T65" fmla="*/ 981 h 1076"/>
                  <a:gd name="T66" fmla="*/ 501 w 518"/>
                  <a:gd name="T67" fmla="*/ 1028 h 1076"/>
                  <a:gd name="T68" fmla="*/ 498 w 518"/>
                  <a:gd name="T69" fmla="*/ 1045 h 1076"/>
                  <a:gd name="T70" fmla="*/ 338 w 518"/>
                  <a:gd name="T71" fmla="*/ 966 h 1076"/>
                  <a:gd name="T72" fmla="*/ 67 w 518"/>
                  <a:gd name="T73" fmla="*/ 644 h 1076"/>
                  <a:gd name="T74" fmla="*/ 26 w 518"/>
                  <a:gd name="T75"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8" h="1076">
                    <a:moveTo>
                      <a:pt x="413" y="638"/>
                    </a:moveTo>
                    <a:lnTo>
                      <a:pt x="388" y="639"/>
                    </a:lnTo>
                    <a:lnTo>
                      <a:pt x="363" y="644"/>
                    </a:lnTo>
                    <a:lnTo>
                      <a:pt x="338" y="651"/>
                    </a:lnTo>
                    <a:lnTo>
                      <a:pt x="312" y="661"/>
                    </a:lnTo>
                    <a:lnTo>
                      <a:pt x="294" y="673"/>
                    </a:lnTo>
                    <a:lnTo>
                      <a:pt x="278" y="688"/>
                    </a:lnTo>
                    <a:lnTo>
                      <a:pt x="265" y="704"/>
                    </a:lnTo>
                    <a:lnTo>
                      <a:pt x="253" y="721"/>
                    </a:lnTo>
                    <a:lnTo>
                      <a:pt x="243" y="738"/>
                    </a:lnTo>
                    <a:lnTo>
                      <a:pt x="237" y="751"/>
                    </a:lnTo>
                    <a:lnTo>
                      <a:pt x="232" y="759"/>
                    </a:lnTo>
                    <a:lnTo>
                      <a:pt x="231" y="762"/>
                    </a:lnTo>
                    <a:lnTo>
                      <a:pt x="338" y="893"/>
                    </a:lnTo>
                    <a:lnTo>
                      <a:pt x="386" y="953"/>
                    </a:lnTo>
                    <a:lnTo>
                      <a:pt x="445" y="932"/>
                    </a:lnTo>
                    <a:lnTo>
                      <a:pt x="438" y="638"/>
                    </a:lnTo>
                    <a:lnTo>
                      <a:pt x="413" y="638"/>
                    </a:lnTo>
                    <a:close/>
                    <a:moveTo>
                      <a:pt x="118" y="125"/>
                    </a:moveTo>
                    <a:lnTo>
                      <a:pt x="49" y="165"/>
                    </a:lnTo>
                    <a:lnTo>
                      <a:pt x="42" y="267"/>
                    </a:lnTo>
                    <a:lnTo>
                      <a:pt x="96" y="301"/>
                    </a:lnTo>
                    <a:lnTo>
                      <a:pt x="101" y="301"/>
                    </a:lnTo>
                    <a:lnTo>
                      <a:pt x="111" y="301"/>
                    </a:lnTo>
                    <a:lnTo>
                      <a:pt x="127" y="302"/>
                    </a:lnTo>
                    <a:lnTo>
                      <a:pt x="146" y="302"/>
                    </a:lnTo>
                    <a:lnTo>
                      <a:pt x="168" y="302"/>
                    </a:lnTo>
                    <a:lnTo>
                      <a:pt x="189" y="299"/>
                    </a:lnTo>
                    <a:lnTo>
                      <a:pt x="205" y="296"/>
                    </a:lnTo>
                    <a:lnTo>
                      <a:pt x="216" y="289"/>
                    </a:lnTo>
                    <a:lnTo>
                      <a:pt x="227" y="280"/>
                    </a:lnTo>
                    <a:lnTo>
                      <a:pt x="237" y="270"/>
                    </a:lnTo>
                    <a:lnTo>
                      <a:pt x="244" y="263"/>
                    </a:lnTo>
                    <a:lnTo>
                      <a:pt x="249" y="257"/>
                    </a:lnTo>
                    <a:lnTo>
                      <a:pt x="251" y="254"/>
                    </a:lnTo>
                    <a:lnTo>
                      <a:pt x="146" y="151"/>
                    </a:lnTo>
                    <a:lnTo>
                      <a:pt x="118" y="125"/>
                    </a:lnTo>
                    <a:close/>
                    <a:moveTo>
                      <a:pt x="26" y="0"/>
                    </a:moveTo>
                    <a:lnTo>
                      <a:pt x="68" y="2"/>
                    </a:lnTo>
                    <a:lnTo>
                      <a:pt x="71" y="5"/>
                    </a:lnTo>
                    <a:lnTo>
                      <a:pt x="79" y="11"/>
                    </a:lnTo>
                    <a:lnTo>
                      <a:pt x="90" y="19"/>
                    </a:lnTo>
                    <a:lnTo>
                      <a:pt x="106" y="31"/>
                    </a:lnTo>
                    <a:lnTo>
                      <a:pt x="126" y="46"/>
                    </a:lnTo>
                    <a:lnTo>
                      <a:pt x="146" y="63"/>
                    </a:lnTo>
                    <a:lnTo>
                      <a:pt x="178" y="90"/>
                    </a:lnTo>
                    <a:lnTo>
                      <a:pt x="213" y="119"/>
                    </a:lnTo>
                    <a:lnTo>
                      <a:pt x="247" y="150"/>
                    </a:lnTo>
                    <a:lnTo>
                      <a:pt x="279" y="181"/>
                    </a:lnTo>
                    <a:lnTo>
                      <a:pt x="309" y="211"/>
                    </a:lnTo>
                    <a:lnTo>
                      <a:pt x="334" y="239"/>
                    </a:lnTo>
                    <a:lnTo>
                      <a:pt x="338" y="244"/>
                    </a:lnTo>
                    <a:lnTo>
                      <a:pt x="369" y="288"/>
                    </a:lnTo>
                    <a:lnTo>
                      <a:pt x="401" y="337"/>
                    </a:lnTo>
                    <a:lnTo>
                      <a:pt x="430" y="393"/>
                    </a:lnTo>
                    <a:lnTo>
                      <a:pt x="457" y="455"/>
                    </a:lnTo>
                    <a:lnTo>
                      <a:pt x="479" y="522"/>
                    </a:lnTo>
                    <a:lnTo>
                      <a:pt x="498" y="594"/>
                    </a:lnTo>
                    <a:lnTo>
                      <a:pt x="511" y="670"/>
                    </a:lnTo>
                    <a:lnTo>
                      <a:pt x="515" y="721"/>
                    </a:lnTo>
                    <a:lnTo>
                      <a:pt x="518" y="773"/>
                    </a:lnTo>
                    <a:lnTo>
                      <a:pt x="518" y="821"/>
                    </a:lnTo>
                    <a:lnTo>
                      <a:pt x="517" y="866"/>
                    </a:lnTo>
                    <a:lnTo>
                      <a:pt x="514" y="909"/>
                    </a:lnTo>
                    <a:lnTo>
                      <a:pt x="511" y="947"/>
                    </a:lnTo>
                    <a:lnTo>
                      <a:pt x="508" y="981"/>
                    </a:lnTo>
                    <a:lnTo>
                      <a:pt x="503" y="1007"/>
                    </a:lnTo>
                    <a:lnTo>
                      <a:pt x="501" y="1028"/>
                    </a:lnTo>
                    <a:lnTo>
                      <a:pt x="499" y="1041"/>
                    </a:lnTo>
                    <a:lnTo>
                      <a:pt x="498" y="1045"/>
                    </a:lnTo>
                    <a:lnTo>
                      <a:pt x="430" y="1076"/>
                    </a:lnTo>
                    <a:lnTo>
                      <a:pt x="338" y="966"/>
                    </a:lnTo>
                    <a:lnTo>
                      <a:pt x="146" y="739"/>
                    </a:lnTo>
                    <a:lnTo>
                      <a:pt x="67" y="644"/>
                    </a:lnTo>
                    <a:lnTo>
                      <a:pt x="0" y="441"/>
                    </a:lnTo>
                    <a:lnTo>
                      <a:pt x="26"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232" name="Group 231">
              <a:extLst>
                <a:ext uri="{FF2B5EF4-FFF2-40B4-BE49-F238E27FC236}">
                  <a16:creationId xmlns:a16="http://schemas.microsoft.com/office/drawing/2014/main" id="{D7568E2C-E9DC-4B39-BDD7-EDE383EEA07F}"/>
                </a:ext>
              </a:extLst>
            </p:cNvPr>
            <p:cNvGrpSpPr/>
            <p:nvPr/>
          </p:nvGrpSpPr>
          <p:grpSpPr>
            <a:xfrm flipH="1">
              <a:off x="683721" y="4772282"/>
              <a:ext cx="134068" cy="869017"/>
              <a:chOff x="-1758947" y="3936432"/>
              <a:chExt cx="302651" cy="1961762"/>
            </a:xfrm>
          </p:grpSpPr>
          <p:sp>
            <p:nvSpPr>
              <p:cNvPr id="233" name="Rectangle 232">
                <a:extLst>
                  <a:ext uri="{FF2B5EF4-FFF2-40B4-BE49-F238E27FC236}">
                    <a16:creationId xmlns:a16="http://schemas.microsoft.com/office/drawing/2014/main" id="{64A702D4-C421-4D55-8CB0-631C44F24F2B}"/>
                  </a:ext>
                </a:extLst>
              </p:cNvPr>
              <p:cNvSpPr/>
              <p:nvPr/>
            </p:nvSpPr>
            <p:spPr bwMode="auto">
              <a:xfrm>
                <a:off x="-1630481" y="3936432"/>
                <a:ext cx="45719" cy="1744783"/>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4" name="Rectangle: Rounded Corners 233">
                <a:extLst>
                  <a:ext uri="{FF2B5EF4-FFF2-40B4-BE49-F238E27FC236}">
                    <a16:creationId xmlns:a16="http://schemas.microsoft.com/office/drawing/2014/main" id="{BC097D9C-745A-49B0-B02C-EF8A0EA6DDB1}"/>
                  </a:ext>
                </a:extLst>
              </p:cNvPr>
              <p:cNvSpPr/>
              <p:nvPr/>
            </p:nvSpPr>
            <p:spPr bwMode="auto">
              <a:xfrm>
                <a:off x="-1693637" y="4220128"/>
                <a:ext cx="172031" cy="410911"/>
              </a:xfrm>
              <a:prstGeom prst="roundRect">
                <a:avLst>
                  <a:gd name="adj" fmla="val 50000"/>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5" name="Rectangle: Rounded Corners 234">
                <a:extLst>
                  <a:ext uri="{FF2B5EF4-FFF2-40B4-BE49-F238E27FC236}">
                    <a16:creationId xmlns:a16="http://schemas.microsoft.com/office/drawing/2014/main" id="{ACDE8BA2-8ADA-4071-A5AA-1B1439F2720D}"/>
                  </a:ext>
                </a:extLst>
              </p:cNvPr>
              <p:cNvSpPr/>
              <p:nvPr/>
            </p:nvSpPr>
            <p:spPr bwMode="auto">
              <a:xfrm>
                <a:off x="-1650630" y="4582612"/>
                <a:ext cx="86016" cy="205457"/>
              </a:xfrm>
              <a:prstGeom prst="roundRect">
                <a:avLst>
                  <a:gd name="adj" fmla="val 50000"/>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6" name="Rectangle: Rounded Corners 235">
                <a:extLst>
                  <a:ext uri="{FF2B5EF4-FFF2-40B4-BE49-F238E27FC236}">
                    <a16:creationId xmlns:a16="http://schemas.microsoft.com/office/drawing/2014/main" id="{519B80DE-CB4D-4EF6-A9F3-1DDE56B2ED6F}"/>
                  </a:ext>
                </a:extLst>
              </p:cNvPr>
              <p:cNvSpPr/>
              <p:nvPr/>
            </p:nvSpPr>
            <p:spPr bwMode="auto">
              <a:xfrm>
                <a:off x="-1650630" y="5501685"/>
                <a:ext cx="86016" cy="205457"/>
              </a:xfrm>
              <a:prstGeom prst="roundRect">
                <a:avLst>
                  <a:gd name="adj" fmla="val 50000"/>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7" name="Rectangle 236">
                <a:extLst>
                  <a:ext uri="{FF2B5EF4-FFF2-40B4-BE49-F238E27FC236}">
                    <a16:creationId xmlns:a16="http://schemas.microsoft.com/office/drawing/2014/main" id="{3B6203F6-6B15-4AF7-A062-E4BECA37EC1F}"/>
                  </a:ext>
                </a:extLst>
              </p:cNvPr>
              <p:cNvSpPr/>
              <p:nvPr/>
            </p:nvSpPr>
            <p:spPr bwMode="auto">
              <a:xfrm>
                <a:off x="-1758947" y="5632788"/>
                <a:ext cx="302651" cy="265406"/>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grpSp>
        <p:nvGrpSpPr>
          <p:cNvPr id="247" name="Group 246">
            <a:extLst>
              <a:ext uri="{FF2B5EF4-FFF2-40B4-BE49-F238E27FC236}">
                <a16:creationId xmlns:a16="http://schemas.microsoft.com/office/drawing/2014/main" id="{64691903-279B-4431-BB8B-FE4452F97AEF}"/>
              </a:ext>
            </a:extLst>
          </p:cNvPr>
          <p:cNvGrpSpPr/>
          <p:nvPr/>
        </p:nvGrpSpPr>
        <p:grpSpPr>
          <a:xfrm>
            <a:off x="11787979" y="5638302"/>
            <a:ext cx="588963" cy="796925"/>
            <a:chOff x="1995488" y="2803525"/>
            <a:chExt cx="588963" cy="796925"/>
          </a:xfrm>
        </p:grpSpPr>
        <p:sp>
          <p:nvSpPr>
            <p:cNvPr id="248" name="Freeform 346">
              <a:extLst>
                <a:ext uri="{FF2B5EF4-FFF2-40B4-BE49-F238E27FC236}">
                  <a16:creationId xmlns:a16="http://schemas.microsoft.com/office/drawing/2014/main" id="{38B47506-5305-4E15-9555-5390057E585D}"/>
                </a:ext>
              </a:extLst>
            </p:cNvPr>
            <p:cNvSpPr>
              <a:spLocks/>
            </p:cNvSpPr>
            <p:nvPr/>
          </p:nvSpPr>
          <p:spPr bwMode="auto">
            <a:xfrm>
              <a:off x="2270126" y="3124200"/>
              <a:ext cx="30163" cy="34925"/>
            </a:xfrm>
            <a:custGeom>
              <a:avLst/>
              <a:gdLst>
                <a:gd name="T0" fmla="*/ 15 w 19"/>
                <a:gd name="T1" fmla="*/ 0 h 22"/>
                <a:gd name="T2" fmla="*/ 17 w 19"/>
                <a:gd name="T3" fmla="*/ 2 h 22"/>
                <a:gd name="T4" fmla="*/ 17 w 19"/>
                <a:gd name="T5" fmla="*/ 6 h 22"/>
                <a:gd name="T6" fmla="*/ 19 w 19"/>
                <a:gd name="T7" fmla="*/ 6 h 22"/>
                <a:gd name="T8" fmla="*/ 19 w 19"/>
                <a:gd name="T9" fmla="*/ 13 h 22"/>
                <a:gd name="T10" fmla="*/ 17 w 19"/>
                <a:gd name="T11" fmla="*/ 15 h 22"/>
                <a:gd name="T12" fmla="*/ 17 w 19"/>
                <a:gd name="T13" fmla="*/ 17 h 22"/>
                <a:gd name="T14" fmla="*/ 15 w 19"/>
                <a:gd name="T15" fmla="*/ 17 h 22"/>
                <a:gd name="T16" fmla="*/ 15 w 19"/>
                <a:gd name="T17" fmla="*/ 17 h 22"/>
                <a:gd name="T18" fmla="*/ 15 w 19"/>
                <a:gd name="T19" fmla="*/ 19 h 22"/>
                <a:gd name="T20" fmla="*/ 13 w 19"/>
                <a:gd name="T21" fmla="*/ 19 h 22"/>
                <a:gd name="T22" fmla="*/ 8 w 19"/>
                <a:gd name="T23" fmla="*/ 22 h 22"/>
                <a:gd name="T24" fmla="*/ 6 w 19"/>
                <a:gd name="T25" fmla="*/ 22 h 22"/>
                <a:gd name="T26" fmla="*/ 6 w 19"/>
                <a:gd name="T27" fmla="*/ 19 h 22"/>
                <a:gd name="T28" fmla="*/ 0 w 19"/>
                <a:gd name="T29" fmla="*/ 13 h 22"/>
                <a:gd name="T30" fmla="*/ 0 w 19"/>
                <a:gd name="T31" fmla="*/ 11 h 22"/>
                <a:gd name="T32" fmla="*/ 2 w 19"/>
                <a:gd name="T33" fmla="*/ 8 h 22"/>
                <a:gd name="T34" fmla="*/ 4 w 19"/>
                <a:gd name="T35" fmla="*/ 4 h 22"/>
                <a:gd name="T36" fmla="*/ 6 w 19"/>
                <a:gd name="T37" fmla="*/ 4 h 22"/>
                <a:gd name="T38" fmla="*/ 6 w 19"/>
                <a:gd name="T39" fmla="*/ 2 h 22"/>
                <a:gd name="T40" fmla="*/ 13 w 19"/>
                <a:gd name="T41" fmla="*/ 2 h 22"/>
                <a:gd name="T42" fmla="*/ 15 w 19"/>
                <a:gd name="T4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22">
                  <a:moveTo>
                    <a:pt x="15" y="0"/>
                  </a:moveTo>
                  <a:lnTo>
                    <a:pt x="17" y="2"/>
                  </a:lnTo>
                  <a:lnTo>
                    <a:pt x="17" y="6"/>
                  </a:lnTo>
                  <a:lnTo>
                    <a:pt x="19" y="6"/>
                  </a:lnTo>
                  <a:lnTo>
                    <a:pt x="19" y="13"/>
                  </a:lnTo>
                  <a:lnTo>
                    <a:pt x="17" y="15"/>
                  </a:lnTo>
                  <a:lnTo>
                    <a:pt x="17" y="17"/>
                  </a:lnTo>
                  <a:lnTo>
                    <a:pt x="15" y="17"/>
                  </a:lnTo>
                  <a:lnTo>
                    <a:pt x="15" y="17"/>
                  </a:lnTo>
                  <a:lnTo>
                    <a:pt x="15" y="19"/>
                  </a:lnTo>
                  <a:lnTo>
                    <a:pt x="13" y="19"/>
                  </a:lnTo>
                  <a:lnTo>
                    <a:pt x="8" y="22"/>
                  </a:lnTo>
                  <a:lnTo>
                    <a:pt x="6" y="22"/>
                  </a:lnTo>
                  <a:lnTo>
                    <a:pt x="6" y="19"/>
                  </a:lnTo>
                  <a:lnTo>
                    <a:pt x="0" y="13"/>
                  </a:lnTo>
                  <a:lnTo>
                    <a:pt x="0" y="11"/>
                  </a:lnTo>
                  <a:lnTo>
                    <a:pt x="2" y="8"/>
                  </a:lnTo>
                  <a:lnTo>
                    <a:pt x="4" y="4"/>
                  </a:lnTo>
                  <a:lnTo>
                    <a:pt x="6" y="4"/>
                  </a:lnTo>
                  <a:lnTo>
                    <a:pt x="6" y="2"/>
                  </a:lnTo>
                  <a:lnTo>
                    <a:pt x="13" y="2"/>
                  </a:lnTo>
                  <a:lnTo>
                    <a:pt x="1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49" name="Freeform 347">
              <a:extLst>
                <a:ext uri="{FF2B5EF4-FFF2-40B4-BE49-F238E27FC236}">
                  <a16:creationId xmlns:a16="http://schemas.microsoft.com/office/drawing/2014/main" id="{8B10C048-C3C3-429C-9653-79CB806C5006}"/>
                </a:ext>
              </a:extLst>
            </p:cNvPr>
            <p:cNvSpPr>
              <a:spLocks/>
            </p:cNvSpPr>
            <p:nvPr/>
          </p:nvSpPr>
          <p:spPr bwMode="auto">
            <a:xfrm>
              <a:off x="2244726" y="3190875"/>
              <a:ext cx="31750" cy="319088"/>
            </a:xfrm>
            <a:custGeom>
              <a:avLst/>
              <a:gdLst>
                <a:gd name="T0" fmla="*/ 9 w 20"/>
                <a:gd name="T1" fmla="*/ 0 h 201"/>
                <a:gd name="T2" fmla="*/ 20 w 20"/>
                <a:gd name="T3" fmla="*/ 0 h 201"/>
                <a:gd name="T4" fmla="*/ 11 w 20"/>
                <a:gd name="T5" fmla="*/ 201 h 201"/>
                <a:gd name="T6" fmla="*/ 0 w 20"/>
                <a:gd name="T7" fmla="*/ 201 h 201"/>
                <a:gd name="T8" fmla="*/ 9 w 20"/>
                <a:gd name="T9" fmla="*/ 0 h 201"/>
              </a:gdLst>
              <a:ahLst/>
              <a:cxnLst>
                <a:cxn ang="0">
                  <a:pos x="T0" y="T1"/>
                </a:cxn>
                <a:cxn ang="0">
                  <a:pos x="T2" y="T3"/>
                </a:cxn>
                <a:cxn ang="0">
                  <a:pos x="T4" y="T5"/>
                </a:cxn>
                <a:cxn ang="0">
                  <a:pos x="T6" y="T7"/>
                </a:cxn>
                <a:cxn ang="0">
                  <a:pos x="T8" y="T9"/>
                </a:cxn>
              </a:cxnLst>
              <a:rect l="0" t="0" r="r" b="b"/>
              <a:pathLst>
                <a:path w="20" h="201">
                  <a:moveTo>
                    <a:pt x="9" y="0"/>
                  </a:moveTo>
                  <a:lnTo>
                    <a:pt x="20" y="0"/>
                  </a:lnTo>
                  <a:lnTo>
                    <a:pt x="11" y="201"/>
                  </a:lnTo>
                  <a:lnTo>
                    <a:pt x="0" y="201"/>
                  </a:lnTo>
                  <a:lnTo>
                    <a:pt x="9"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0" name="Freeform 348">
              <a:extLst>
                <a:ext uri="{FF2B5EF4-FFF2-40B4-BE49-F238E27FC236}">
                  <a16:creationId xmlns:a16="http://schemas.microsoft.com/office/drawing/2014/main" id="{5E2C200F-5519-4CE9-B23C-DF867DE4185E}"/>
                </a:ext>
              </a:extLst>
            </p:cNvPr>
            <p:cNvSpPr>
              <a:spLocks/>
            </p:cNvSpPr>
            <p:nvPr/>
          </p:nvSpPr>
          <p:spPr bwMode="auto">
            <a:xfrm>
              <a:off x="2297113" y="3190875"/>
              <a:ext cx="31750" cy="319088"/>
            </a:xfrm>
            <a:custGeom>
              <a:avLst/>
              <a:gdLst>
                <a:gd name="T0" fmla="*/ 0 w 20"/>
                <a:gd name="T1" fmla="*/ 0 h 201"/>
                <a:gd name="T2" fmla="*/ 11 w 20"/>
                <a:gd name="T3" fmla="*/ 0 h 201"/>
                <a:gd name="T4" fmla="*/ 20 w 20"/>
                <a:gd name="T5" fmla="*/ 201 h 201"/>
                <a:gd name="T6" fmla="*/ 9 w 20"/>
                <a:gd name="T7" fmla="*/ 201 h 201"/>
                <a:gd name="T8" fmla="*/ 0 w 20"/>
                <a:gd name="T9" fmla="*/ 0 h 201"/>
              </a:gdLst>
              <a:ahLst/>
              <a:cxnLst>
                <a:cxn ang="0">
                  <a:pos x="T0" y="T1"/>
                </a:cxn>
                <a:cxn ang="0">
                  <a:pos x="T2" y="T3"/>
                </a:cxn>
                <a:cxn ang="0">
                  <a:pos x="T4" y="T5"/>
                </a:cxn>
                <a:cxn ang="0">
                  <a:pos x="T6" y="T7"/>
                </a:cxn>
                <a:cxn ang="0">
                  <a:pos x="T8" y="T9"/>
                </a:cxn>
              </a:cxnLst>
              <a:rect l="0" t="0" r="r" b="b"/>
              <a:pathLst>
                <a:path w="20" h="201">
                  <a:moveTo>
                    <a:pt x="0" y="0"/>
                  </a:moveTo>
                  <a:lnTo>
                    <a:pt x="11" y="0"/>
                  </a:lnTo>
                  <a:lnTo>
                    <a:pt x="20" y="201"/>
                  </a:lnTo>
                  <a:lnTo>
                    <a:pt x="9" y="201"/>
                  </a:lnTo>
                  <a:lnTo>
                    <a:pt x="0"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1" name="Freeform 349">
              <a:extLst>
                <a:ext uri="{FF2B5EF4-FFF2-40B4-BE49-F238E27FC236}">
                  <a16:creationId xmlns:a16="http://schemas.microsoft.com/office/drawing/2014/main" id="{453DA68B-A405-407F-A060-7D9C35BCD5A4}"/>
                </a:ext>
              </a:extLst>
            </p:cNvPr>
            <p:cNvSpPr>
              <a:spLocks noEditPoints="1"/>
            </p:cNvSpPr>
            <p:nvPr/>
          </p:nvSpPr>
          <p:spPr bwMode="auto">
            <a:xfrm>
              <a:off x="2224088" y="3078163"/>
              <a:ext cx="122238" cy="122238"/>
            </a:xfrm>
            <a:custGeom>
              <a:avLst/>
              <a:gdLst>
                <a:gd name="T0" fmla="*/ 33 w 77"/>
                <a:gd name="T1" fmla="*/ 11 h 77"/>
                <a:gd name="T2" fmla="*/ 22 w 77"/>
                <a:gd name="T3" fmla="*/ 18 h 77"/>
                <a:gd name="T4" fmla="*/ 18 w 77"/>
                <a:gd name="T5" fmla="*/ 22 h 77"/>
                <a:gd name="T6" fmla="*/ 15 w 77"/>
                <a:gd name="T7" fmla="*/ 26 h 77"/>
                <a:gd name="T8" fmla="*/ 11 w 77"/>
                <a:gd name="T9" fmla="*/ 37 h 77"/>
                <a:gd name="T10" fmla="*/ 11 w 77"/>
                <a:gd name="T11" fmla="*/ 46 h 77"/>
                <a:gd name="T12" fmla="*/ 15 w 77"/>
                <a:gd name="T13" fmla="*/ 55 h 77"/>
                <a:gd name="T14" fmla="*/ 15 w 77"/>
                <a:gd name="T15" fmla="*/ 55 h 77"/>
                <a:gd name="T16" fmla="*/ 15 w 77"/>
                <a:gd name="T17" fmla="*/ 57 h 77"/>
                <a:gd name="T18" fmla="*/ 24 w 77"/>
                <a:gd name="T19" fmla="*/ 64 h 77"/>
                <a:gd name="T20" fmla="*/ 24 w 77"/>
                <a:gd name="T21" fmla="*/ 64 h 77"/>
                <a:gd name="T22" fmla="*/ 33 w 77"/>
                <a:gd name="T23" fmla="*/ 66 h 77"/>
                <a:gd name="T24" fmla="*/ 33 w 77"/>
                <a:gd name="T25" fmla="*/ 66 h 77"/>
                <a:gd name="T26" fmla="*/ 46 w 77"/>
                <a:gd name="T27" fmla="*/ 66 h 77"/>
                <a:gd name="T28" fmla="*/ 55 w 77"/>
                <a:gd name="T29" fmla="*/ 62 h 77"/>
                <a:gd name="T30" fmla="*/ 55 w 77"/>
                <a:gd name="T31" fmla="*/ 62 h 77"/>
                <a:gd name="T32" fmla="*/ 57 w 77"/>
                <a:gd name="T33" fmla="*/ 62 h 77"/>
                <a:gd name="T34" fmla="*/ 64 w 77"/>
                <a:gd name="T35" fmla="*/ 55 h 77"/>
                <a:gd name="T36" fmla="*/ 66 w 77"/>
                <a:gd name="T37" fmla="*/ 46 h 77"/>
                <a:gd name="T38" fmla="*/ 66 w 77"/>
                <a:gd name="T39" fmla="*/ 46 h 77"/>
                <a:gd name="T40" fmla="*/ 66 w 77"/>
                <a:gd name="T41" fmla="*/ 33 h 77"/>
                <a:gd name="T42" fmla="*/ 62 w 77"/>
                <a:gd name="T43" fmla="*/ 24 h 77"/>
                <a:gd name="T44" fmla="*/ 62 w 77"/>
                <a:gd name="T45" fmla="*/ 24 h 77"/>
                <a:gd name="T46" fmla="*/ 62 w 77"/>
                <a:gd name="T47" fmla="*/ 22 h 77"/>
                <a:gd name="T48" fmla="*/ 55 w 77"/>
                <a:gd name="T49" fmla="*/ 15 h 77"/>
                <a:gd name="T50" fmla="*/ 42 w 77"/>
                <a:gd name="T51" fmla="*/ 11 h 77"/>
                <a:gd name="T52" fmla="*/ 33 w 77"/>
                <a:gd name="T53" fmla="*/ 11 h 77"/>
                <a:gd name="T54" fmla="*/ 31 w 77"/>
                <a:gd name="T55" fmla="*/ 0 h 77"/>
                <a:gd name="T56" fmla="*/ 46 w 77"/>
                <a:gd name="T57" fmla="*/ 0 h 77"/>
                <a:gd name="T58" fmla="*/ 48 w 77"/>
                <a:gd name="T59" fmla="*/ 2 h 77"/>
                <a:gd name="T60" fmla="*/ 62 w 77"/>
                <a:gd name="T61" fmla="*/ 6 h 77"/>
                <a:gd name="T62" fmla="*/ 62 w 77"/>
                <a:gd name="T63" fmla="*/ 6 h 77"/>
                <a:gd name="T64" fmla="*/ 71 w 77"/>
                <a:gd name="T65" fmla="*/ 15 h 77"/>
                <a:gd name="T66" fmla="*/ 71 w 77"/>
                <a:gd name="T67" fmla="*/ 18 h 77"/>
                <a:gd name="T68" fmla="*/ 73 w 77"/>
                <a:gd name="T69" fmla="*/ 20 h 77"/>
                <a:gd name="T70" fmla="*/ 77 w 77"/>
                <a:gd name="T71" fmla="*/ 31 h 77"/>
                <a:gd name="T72" fmla="*/ 77 w 77"/>
                <a:gd name="T73" fmla="*/ 48 h 77"/>
                <a:gd name="T74" fmla="*/ 73 w 77"/>
                <a:gd name="T75" fmla="*/ 62 h 77"/>
                <a:gd name="T76" fmla="*/ 64 w 77"/>
                <a:gd name="T77" fmla="*/ 71 h 77"/>
                <a:gd name="T78" fmla="*/ 62 w 77"/>
                <a:gd name="T79" fmla="*/ 71 h 77"/>
                <a:gd name="T80" fmla="*/ 59 w 77"/>
                <a:gd name="T81" fmla="*/ 73 h 77"/>
                <a:gd name="T82" fmla="*/ 48 w 77"/>
                <a:gd name="T83" fmla="*/ 77 h 77"/>
                <a:gd name="T84" fmla="*/ 31 w 77"/>
                <a:gd name="T85" fmla="*/ 77 h 77"/>
                <a:gd name="T86" fmla="*/ 18 w 77"/>
                <a:gd name="T87" fmla="*/ 75 h 77"/>
                <a:gd name="T88" fmla="*/ 18 w 77"/>
                <a:gd name="T89" fmla="*/ 73 h 77"/>
                <a:gd name="T90" fmla="*/ 6 w 77"/>
                <a:gd name="T91" fmla="*/ 64 h 77"/>
                <a:gd name="T92" fmla="*/ 6 w 77"/>
                <a:gd name="T93" fmla="*/ 62 h 77"/>
                <a:gd name="T94" fmla="*/ 4 w 77"/>
                <a:gd name="T95" fmla="*/ 60 h 77"/>
                <a:gd name="T96" fmla="*/ 0 w 77"/>
                <a:gd name="T97" fmla="*/ 48 h 77"/>
                <a:gd name="T98" fmla="*/ 0 w 77"/>
                <a:gd name="T99" fmla="*/ 33 h 77"/>
                <a:gd name="T100" fmla="*/ 2 w 77"/>
                <a:gd name="T101" fmla="*/ 31 h 77"/>
                <a:gd name="T102" fmla="*/ 6 w 77"/>
                <a:gd name="T103" fmla="*/ 20 h 77"/>
                <a:gd name="T104" fmla="*/ 15 w 77"/>
                <a:gd name="T105" fmla="*/ 11 h 77"/>
                <a:gd name="T106" fmla="*/ 15 w 77"/>
                <a:gd name="T107" fmla="*/ 9 h 77"/>
                <a:gd name="T108" fmla="*/ 18 w 77"/>
                <a:gd name="T109" fmla="*/ 6 h 77"/>
                <a:gd name="T110" fmla="*/ 20 w 77"/>
                <a:gd name="T111" fmla="*/ 6 h 77"/>
                <a:gd name="T112" fmla="*/ 31 w 77"/>
                <a:gd name="T11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7" h="77">
                  <a:moveTo>
                    <a:pt x="33" y="11"/>
                  </a:moveTo>
                  <a:lnTo>
                    <a:pt x="22" y="18"/>
                  </a:lnTo>
                  <a:lnTo>
                    <a:pt x="18" y="22"/>
                  </a:lnTo>
                  <a:lnTo>
                    <a:pt x="15" y="26"/>
                  </a:lnTo>
                  <a:lnTo>
                    <a:pt x="11" y="37"/>
                  </a:lnTo>
                  <a:lnTo>
                    <a:pt x="11" y="46"/>
                  </a:lnTo>
                  <a:lnTo>
                    <a:pt x="15" y="55"/>
                  </a:lnTo>
                  <a:lnTo>
                    <a:pt x="15" y="55"/>
                  </a:lnTo>
                  <a:lnTo>
                    <a:pt x="15" y="57"/>
                  </a:lnTo>
                  <a:lnTo>
                    <a:pt x="24" y="64"/>
                  </a:lnTo>
                  <a:lnTo>
                    <a:pt x="24" y="64"/>
                  </a:lnTo>
                  <a:lnTo>
                    <a:pt x="33" y="66"/>
                  </a:lnTo>
                  <a:lnTo>
                    <a:pt x="33" y="66"/>
                  </a:lnTo>
                  <a:lnTo>
                    <a:pt x="46" y="66"/>
                  </a:lnTo>
                  <a:lnTo>
                    <a:pt x="55" y="62"/>
                  </a:lnTo>
                  <a:lnTo>
                    <a:pt x="55" y="62"/>
                  </a:lnTo>
                  <a:lnTo>
                    <a:pt x="57" y="62"/>
                  </a:lnTo>
                  <a:lnTo>
                    <a:pt x="64" y="55"/>
                  </a:lnTo>
                  <a:lnTo>
                    <a:pt x="66" y="46"/>
                  </a:lnTo>
                  <a:lnTo>
                    <a:pt x="66" y="46"/>
                  </a:lnTo>
                  <a:lnTo>
                    <a:pt x="66" y="33"/>
                  </a:lnTo>
                  <a:lnTo>
                    <a:pt x="62" y="24"/>
                  </a:lnTo>
                  <a:lnTo>
                    <a:pt x="62" y="24"/>
                  </a:lnTo>
                  <a:lnTo>
                    <a:pt x="62" y="22"/>
                  </a:lnTo>
                  <a:lnTo>
                    <a:pt x="55" y="15"/>
                  </a:lnTo>
                  <a:lnTo>
                    <a:pt x="42" y="11"/>
                  </a:lnTo>
                  <a:lnTo>
                    <a:pt x="33" y="11"/>
                  </a:lnTo>
                  <a:close/>
                  <a:moveTo>
                    <a:pt x="31" y="0"/>
                  </a:moveTo>
                  <a:lnTo>
                    <a:pt x="46" y="0"/>
                  </a:lnTo>
                  <a:lnTo>
                    <a:pt x="48" y="2"/>
                  </a:lnTo>
                  <a:lnTo>
                    <a:pt x="62" y="6"/>
                  </a:lnTo>
                  <a:lnTo>
                    <a:pt x="62" y="6"/>
                  </a:lnTo>
                  <a:lnTo>
                    <a:pt x="71" y="15"/>
                  </a:lnTo>
                  <a:lnTo>
                    <a:pt x="71" y="18"/>
                  </a:lnTo>
                  <a:lnTo>
                    <a:pt x="73" y="20"/>
                  </a:lnTo>
                  <a:lnTo>
                    <a:pt x="77" y="31"/>
                  </a:lnTo>
                  <a:lnTo>
                    <a:pt x="77" y="48"/>
                  </a:lnTo>
                  <a:lnTo>
                    <a:pt x="73" y="62"/>
                  </a:lnTo>
                  <a:lnTo>
                    <a:pt x="64" y="71"/>
                  </a:lnTo>
                  <a:lnTo>
                    <a:pt x="62" y="71"/>
                  </a:lnTo>
                  <a:lnTo>
                    <a:pt x="59" y="73"/>
                  </a:lnTo>
                  <a:lnTo>
                    <a:pt x="48" y="77"/>
                  </a:lnTo>
                  <a:lnTo>
                    <a:pt x="31" y="77"/>
                  </a:lnTo>
                  <a:lnTo>
                    <a:pt x="18" y="75"/>
                  </a:lnTo>
                  <a:lnTo>
                    <a:pt x="18" y="73"/>
                  </a:lnTo>
                  <a:lnTo>
                    <a:pt x="6" y="64"/>
                  </a:lnTo>
                  <a:lnTo>
                    <a:pt x="6" y="62"/>
                  </a:lnTo>
                  <a:lnTo>
                    <a:pt x="4" y="60"/>
                  </a:lnTo>
                  <a:lnTo>
                    <a:pt x="0" y="48"/>
                  </a:lnTo>
                  <a:lnTo>
                    <a:pt x="0" y="33"/>
                  </a:lnTo>
                  <a:lnTo>
                    <a:pt x="2" y="31"/>
                  </a:lnTo>
                  <a:lnTo>
                    <a:pt x="6" y="20"/>
                  </a:lnTo>
                  <a:lnTo>
                    <a:pt x="15" y="11"/>
                  </a:lnTo>
                  <a:lnTo>
                    <a:pt x="15" y="9"/>
                  </a:lnTo>
                  <a:lnTo>
                    <a:pt x="18" y="6"/>
                  </a:lnTo>
                  <a:lnTo>
                    <a:pt x="20" y="6"/>
                  </a:lnTo>
                  <a:lnTo>
                    <a:pt x="31"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2" name="Freeform 350">
              <a:extLst>
                <a:ext uri="{FF2B5EF4-FFF2-40B4-BE49-F238E27FC236}">
                  <a16:creationId xmlns:a16="http://schemas.microsoft.com/office/drawing/2014/main" id="{477CE3E6-8C78-4918-842C-E542BC8FA3DD}"/>
                </a:ext>
              </a:extLst>
            </p:cNvPr>
            <p:cNvSpPr>
              <a:spLocks/>
            </p:cNvSpPr>
            <p:nvPr/>
          </p:nvSpPr>
          <p:spPr bwMode="auto">
            <a:xfrm>
              <a:off x="2339976" y="2838450"/>
              <a:ext cx="244475" cy="231775"/>
            </a:xfrm>
            <a:custGeom>
              <a:avLst/>
              <a:gdLst>
                <a:gd name="T0" fmla="*/ 2 w 154"/>
                <a:gd name="T1" fmla="*/ 0 h 146"/>
                <a:gd name="T2" fmla="*/ 6 w 154"/>
                <a:gd name="T3" fmla="*/ 0 h 146"/>
                <a:gd name="T4" fmla="*/ 11 w 154"/>
                <a:gd name="T5" fmla="*/ 3 h 146"/>
                <a:gd name="T6" fmla="*/ 13 w 154"/>
                <a:gd name="T7" fmla="*/ 3 h 146"/>
                <a:gd name="T8" fmla="*/ 20 w 154"/>
                <a:gd name="T9" fmla="*/ 5 h 146"/>
                <a:gd name="T10" fmla="*/ 20 w 154"/>
                <a:gd name="T11" fmla="*/ 5 h 146"/>
                <a:gd name="T12" fmla="*/ 42 w 154"/>
                <a:gd name="T13" fmla="*/ 12 h 146"/>
                <a:gd name="T14" fmla="*/ 44 w 154"/>
                <a:gd name="T15" fmla="*/ 14 h 146"/>
                <a:gd name="T16" fmla="*/ 70 w 154"/>
                <a:gd name="T17" fmla="*/ 27 h 146"/>
                <a:gd name="T18" fmla="*/ 99 w 154"/>
                <a:gd name="T19" fmla="*/ 49 h 146"/>
                <a:gd name="T20" fmla="*/ 99 w 154"/>
                <a:gd name="T21" fmla="*/ 51 h 146"/>
                <a:gd name="T22" fmla="*/ 123 w 154"/>
                <a:gd name="T23" fmla="*/ 78 h 146"/>
                <a:gd name="T24" fmla="*/ 141 w 154"/>
                <a:gd name="T25" fmla="*/ 107 h 146"/>
                <a:gd name="T26" fmla="*/ 141 w 154"/>
                <a:gd name="T27" fmla="*/ 109 h 146"/>
                <a:gd name="T28" fmla="*/ 154 w 154"/>
                <a:gd name="T29" fmla="*/ 142 h 146"/>
                <a:gd name="T30" fmla="*/ 152 w 154"/>
                <a:gd name="T31" fmla="*/ 142 h 146"/>
                <a:gd name="T32" fmla="*/ 152 w 154"/>
                <a:gd name="T33" fmla="*/ 144 h 146"/>
                <a:gd name="T34" fmla="*/ 150 w 154"/>
                <a:gd name="T35" fmla="*/ 146 h 146"/>
                <a:gd name="T36" fmla="*/ 146 w 154"/>
                <a:gd name="T37" fmla="*/ 146 h 146"/>
                <a:gd name="T38" fmla="*/ 143 w 154"/>
                <a:gd name="T39" fmla="*/ 144 h 146"/>
                <a:gd name="T40" fmla="*/ 130 w 154"/>
                <a:gd name="T41" fmla="*/ 111 h 146"/>
                <a:gd name="T42" fmla="*/ 130 w 154"/>
                <a:gd name="T43" fmla="*/ 111 h 146"/>
                <a:gd name="T44" fmla="*/ 115 w 154"/>
                <a:gd name="T45" fmla="*/ 84 h 146"/>
                <a:gd name="T46" fmla="*/ 90 w 154"/>
                <a:gd name="T47" fmla="*/ 58 h 146"/>
                <a:gd name="T48" fmla="*/ 90 w 154"/>
                <a:gd name="T49" fmla="*/ 58 h 146"/>
                <a:gd name="T50" fmla="*/ 64 w 154"/>
                <a:gd name="T51" fmla="*/ 36 h 146"/>
                <a:gd name="T52" fmla="*/ 37 w 154"/>
                <a:gd name="T53" fmla="*/ 23 h 146"/>
                <a:gd name="T54" fmla="*/ 37 w 154"/>
                <a:gd name="T55" fmla="*/ 23 h 146"/>
                <a:gd name="T56" fmla="*/ 15 w 154"/>
                <a:gd name="T57" fmla="*/ 16 h 146"/>
                <a:gd name="T58" fmla="*/ 13 w 154"/>
                <a:gd name="T59" fmla="*/ 14 h 146"/>
                <a:gd name="T60" fmla="*/ 9 w 154"/>
                <a:gd name="T61" fmla="*/ 12 h 146"/>
                <a:gd name="T62" fmla="*/ 9 w 154"/>
                <a:gd name="T63" fmla="*/ 14 h 146"/>
                <a:gd name="T64" fmla="*/ 2 w 154"/>
                <a:gd name="T65" fmla="*/ 12 h 146"/>
                <a:gd name="T66" fmla="*/ 2 w 154"/>
                <a:gd name="T67" fmla="*/ 9 h 146"/>
                <a:gd name="T68" fmla="*/ 0 w 154"/>
                <a:gd name="T69" fmla="*/ 7 h 146"/>
                <a:gd name="T70" fmla="*/ 0 w 154"/>
                <a:gd name="T71" fmla="*/ 3 h 146"/>
                <a:gd name="T72" fmla="*/ 2 w 154"/>
                <a:gd name="T7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 h="146">
                  <a:moveTo>
                    <a:pt x="2" y="0"/>
                  </a:moveTo>
                  <a:lnTo>
                    <a:pt x="6" y="0"/>
                  </a:lnTo>
                  <a:lnTo>
                    <a:pt x="11" y="3"/>
                  </a:lnTo>
                  <a:lnTo>
                    <a:pt x="13" y="3"/>
                  </a:lnTo>
                  <a:lnTo>
                    <a:pt x="20" y="5"/>
                  </a:lnTo>
                  <a:lnTo>
                    <a:pt x="20" y="5"/>
                  </a:lnTo>
                  <a:lnTo>
                    <a:pt x="42" y="12"/>
                  </a:lnTo>
                  <a:lnTo>
                    <a:pt x="44" y="14"/>
                  </a:lnTo>
                  <a:lnTo>
                    <a:pt x="70" y="27"/>
                  </a:lnTo>
                  <a:lnTo>
                    <a:pt x="99" y="49"/>
                  </a:lnTo>
                  <a:lnTo>
                    <a:pt x="99" y="51"/>
                  </a:lnTo>
                  <a:lnTo>
                    <a:pt x="123" y="78"/>
                  </a:lnTo>
                  <a:lnTo>
                    <a:pt x="141" y="107"/>
                  </a:lnTo>
                  <a:lnTo>
                    <a:pt x="141" y="109"/>
                  </a:lnTo>
                  <a:lnTo>
                    <a:pt x="154" y="142"/>
                  </a:lnTo>
                  <a:lnTo>
                    <a:pt x="152" y="142"/>
                  </a:lnTo>
                  <a:lnTo>
                    <a:pt x="152" y="144"/>
                  </a:lnTo>
                  <a:lnTo>
                    <a:pt x="150" y="146"/>
                  </a:lnTo>
                  <a:lnTo>
                    <a:pt x="146" y="146"/>
                  </a:lnTo>
                  <a:lnTo>
                    <a:pt x="143" y="144"/>
                  </a:lnTo>
                  <a:lnTo>
                    <a:pt x="130" y="111"/>
                  </a:lnTo>
                  <a:lnTo>
                    <a:pt x="130" y="111"/>
                  </a:lnTo>
                  <a:lnTo>
                    <a:pt x="115" y="84"/>
                  </a:lnTo>
                  <a:lnTo>
                    <a:pt x="90" y="58"/>
                  </a:lnTo>
                  <a:lnTo>
                    <a:pt x="90" y="58"/>
                  </a:lnTo>
                  <a:lnTo>
                    <a:pt x="64" y="36"/>
                  </a:lnTo>
                  <a:lnTo>
                    <a:pt x="37" y="23"/>
                  </a:lnTo>
                  <a:lnTo>
                    <a:pt x="37" y="23"/>
                  </a:lnTo>
                  <a:lnTo>
                    <a:pt x="15" y="16"/>
                  </a:lnTo>
                  <a:lnTo>
                    <a:pt x="13" y="14"/>
                  </a:lnTo>
                  <a:lnTo>
                    <a:pt x="9" y="12"/>
                  </a:lnTo>
                  <a:lnTo>
                    <a:pt x="9" y="14"/>
                  </a:lnTo>
                  <a:lnTo>
                    <a:pt x="2" y="12"/>
                  </a:lnTo>
                  <a:lnTo>
                    <a:pt x="2" y="9"/>
                  </a:lnTo>
                  <a:lnTo>
                    <a:pt x="0" y="7"/>
                  </a:lnTo>
                  <a:lnTo>
                    <a:pt x="0" y="3"/>
                  </a:lnTo>
                  <a:lnTo>
                    <a:pt x="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3" name="Freeform 351">
              <a:extLst>
                <a:ext uri="{FF2B5EF4-FFF2-40B4-BE49-F238E27FC236}">
                  <a16:creationId xmlns:a16="http://schemas.microsoft.com/office/drawing/2014/main" id="{81D66415-50A3-41F1-89FF-9411816130D3}"/>
                </a:ext>
              </a:extLst>
            </p:cNvPr>
            <p:cNvSpPr>
              <a:spLocks/>
            </p:cNvSpPr>
            <p:nvPr/>
          </p:nvSpPr>
          <p:spPr bwMode="auto">
            <a:xfrm>
              <a:off x="2360613" y="2901950"/>
              <a:ext cx="144463" cy="127000"/>
            </a:xfrm>
            <a:custGeom>
              <a:avLst/>
              <a:gdLst>
                <a:gd name="T0" fmla="*/ 2 w 91"/>
                <a:gd name="T1" fmla="*/ 0 h 80"/>
                <a:gd name="T2" fmla="*/ 7 w 91"/>
                <a:gd name="T3" fmla="*/ 0 h 80"/>
                <a:gd name="T4" fmla="*/ 18 w 91"/>
                <a:gd name="T5" fmla="*/ 5 h 80"/>
                <a:gd name="T6" fmla="*/ 20 w 91"/>
                <a:gd name="T7" fmla="*/ 5 h 80"/>
                <a:gd name="T8" fmla="*/ 31 w 91"/>
                <a:gd name="T9" fmla="*/ 11 h 80"/>
                <a:gd name="T10" fmla="*/ 40 w 91"/>
                <a:gd name="T11" fmla="*/ 16 h 80"/>
                <a:gd name="T12" fmla="*/ 55 w 91"/>
                <a:gd name="T13" fmla="*/ 27 h 80"/>
                <a:gd name="T14" fmla="*/ 68 w 91"/>
                <a:gd name="T15" fmla="*/ 40 h 80"/>
                <a:gd name="T16" fmla="*/ 68 w 91"/>
                <a:gd name="T17" fmla="*/ 42 h 80"/>
                <a:gd name="T18" fmla="*/ 82 w 91"/>
                <a:gd name="T19" fmla="*/ 56 h 80"/>
                <a:gd name="T20" fmla="*/ 91 w 91"/>
                <a:gd name="T21" fmla="*/ 73 h 80"/>
                <a:gd name="T22" fmla="*/ 91 w 91"/>
                <a:gd name="T23" fmla="*/ 78 h 80"/>
                <a:gd name="T24" fmla="*/ 88 w 91"/>
                <a:gd name="T25" fmla="*/ 80 h 80"/>
                <a:gd name="T26" fmla="*/ 84 w 91"/>
                <a:gd name="T27" fmla="*/ 80 h 80"/>
                <a:gd name="T28" fmla="*/ 82 w 91"/>
                <a:gd name="T29" fmla="*/ 78 h 80"/>
                <a:gd name="T30" fmla="*/ 73 w 91"/>
                <a:gd name="T31" fmla="*/ 62 h 80"/>
                <a:gd name="T32" fmla="*/ 60 w 91"/>
                <a:gd name="T33" fmla="*/ 49 h 80"/>
                <a:gd name="T34" fmla="*/ 60 w 91"/>
                <a:gd name="T35" fmla="*/ 49 h 80"/>
                <a:gd name="T36" fmla="*/ 49 w 91"/>
                <a:gd name="T37" fmla="*/ 36 h 80"/>
                <a:gd name="T38" fmla="*/ 33 w 91"/>
                <a:gd name="T39" fmla="*/ 25 h 80"/>
                <a:gd name="T40" fmla="*/ 24 w 91"/>
                <a:gd name="T41" fmla="*/ 20 h 80"/>
                <a:gd name="T42" fmla="*/ 15 w 91"/>
                <a:gd name="T43" fmla="*/ 16 h 80"/>
                <a:gd name="T44" fmla="*/ 15 w 91"/>
                <a:gd name="T45" fmla="*/ 16 h 80"/>
                <a:gd name="T46" fmla="*/ 4 w 91"/>
                <a:gd name="T47" fmla="*/ 11 h 80"/>
                <a:gd name="T48" fmla="*/ 0 w 91"/>
                <a:gd name="T49" fmla="*/ 7 h 80"/>
                <a:gd name="T50" fmla="*/ 0 w 91"/>
                <a:gd name="T51" fmla="*/ 2 h 80"/>
                <a:gd name="T52" fmla="*/ 2 w 91"/>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 h="80">
                  <a:moveTo>
                    <a:pt x="2" y="0"/>
                  </a:moveTo>
                  <a:lnTo>
                    <a:pt x="7" y="0"/>
                  </a:lnTo>
                  <a:lnTo>
                    <a:pt x="18" y="5"/>
                  </a:lnTo>
                  <a:lnTo>
                    <a:pt x="20" y="5"/>
                  </a:lnTo>
                  <a:lnTo>
                    <a:pt x="31" y="11"/>
                  </a:lnTo>
                  <a:lnTo>
                    <a:pt x="40" y="16"/>
                  </a:lnTo>
                  <a:lnTo>
                    <a:pt x="55" y="27"/>
                  </a:lnTo>
                  <a:lnTo>
                    <a:pt x="68" y="40"/>
                  </a:lnTo>
                  <a:lnTo>
                    <a:pt x="68" y="42"/>
                  </a:lnTo>
                  <a:lnTo>
                    <a:pt x="82" y="56"/>
                  </a:lnTo>
                  <a:lnTo>
                    <a:pt x="91" y="73"/>
                  </a:lnTo>
                  <a:lnTo>
                    <a:pt x="91" y="78"/>
                  </a:lnTo>
                  <a:lnTo>
                    <a:pt x="88" y="80"/>
                  </a:lnTo>
                  <a:lnTo>
                    <a:pt x="84" y="80"/>
                  </a:lnTo>
                  <a:lnTo>
                    <a:pt x="82" y="78"/>
                  </a:lnTo>
                  <a:lnTo>
                    <a:pt x="73" y="62"/>
                  </a:lnTo>
                  <a:lnTo>
                    <a:pt x="60" y="49"/>
                  </a:lnTo>
                  <a:lnTo>
                    <a:pt x="60" y="49"/>
                  </a:lnTo>
                  <a:lnTo>
                    <a:pt x="49" y="36"/>
                  </a:lnTo>
                  <a:lnTo>
                    <a:pt x="33" y="25"/>
                  </a:lnTo>
                  <a:lnTo>
                    <a:pt x="24" y="20"/>
                  </a:lnTo>
                  <a:lnTo>
                    <a:pt x="15" y="16"/>
                  </a:lnTo>
                  <a:lnTo>
                    <a:pt x="15" y="16"/>
                  </a:lnTo>
                  <a:lnTo>
                    <a:pt x="4" y="11"/>
                  </a:lnTo>
                  <a:lnTo>
                    <a:pt x="0" y="7"/>
                  </a:lnTo>
                  <a:lnTo>
                    <a:pt x="0" y="2"/>
                  </a:lnTo>
                  <a:lnTo>
                    <a:pt x="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4" name="Freeform 352">
              <a:extLst>
                <a:ext uri="{FF2B5EF4-FFF2-40B4-BE49-F238E27FC236}">
                  <a16:creationId xmlns:a16="http://schemas.microsoft.com/office/drawing/2014/main" id="{F2108B6A-3D57-496C-95B0-6AD7E7B4191C}"/>
                </a:ext>
              </a:extLst>
            </p:cNvPr>
            <p:cNvSpPr>
              <a:spLocks/>
            </p:cNvSpPr>
            <p:nvPr/>
          </p:nvSpPr>
          <p:spPr bwMode="auto">
            <a:xfrm>
              <a:off x="2322513" y="3141663"/>
              <a:ext cx="261938" cy="174625"/>
            </a:xfrm>
            <a:custGeom>
              <a:avLst/>
              <a:gdLst>
                <a:gd name="T0" fmla="*/ 11 w 165"/>
                <a:gd name="T1" fmla="*/ 0 h 110"/>
                <a:gd name="T2" fmla="*/ 15 w 165"/>
                <a:gd name="T3" fmla="*/ 0 h 110"/>
                <a:gd name="T4" fmla="*/ 55 w 165"/>
                <a:gd name="T5" fmla="*/ 13 h 110"/>
                <a:gd name="T6" fmla="*/ 57 w 165"/>
                <a:gd name="T7" fmla="*/ 15 h 110"/>
                <a:gd name="T8" fmla="*/ 95 w 165"/>
                <a:gd name="T9" fmla="*/ 35 h 110"/>
                <a:gd name="T10" fmla="*/ 159 w 165"/>
                <a:gd name="T11" fmla="*/ 81 h 110"/>
                <a:gd name="T12" fmla="*/ 157 w 165"/>
                <a:gd name="T13" fmla="*/ 84 h 110"/>
                <a:gd name="T14" fmla="*/ 165 w 165"/>
                <a:gd name="T15" fmla="*/ 90 h 110"/>
                <a:gd name="T16" fmla="*/ 165 w 165"/>
                <a:gd name="T17" fmla="*/ 92 h 110"/>
                <a:gd name="T18" fmla="*/ 163 w 165"/>
                <a:gd name="T19" fmla="*/ 101 h 110"/>
                <a:gd name="T20" fmla="*/ 163 w 165"/>
                <a:gd name="T21" fmla="*/ 104 h 110"/>
                <a:gd name="T22" fmla="*/ 159 w 165"/>
                <a:gd name="T23" fmla="*/ 106 h 110"/>
                <a:gd name="T24" fmla="*/ 157 w 165"/>
                <a:gd name="T25" fmla="*/ 108 h 110"/>
                <a:gd name="T26" fmla="*/ 150 w 165"/>
                <a:gd name="T27" fmla="*/ 110 h 110"/>
                <a:gd name="T28" fmla="*/ 132 w 165"/>
                <a:gd name="T29" fmla="*/ 106 h 110"/>
                <a:gd name="T30" fmla="*/ 106 w 165"/>
                <a:gd name="T31" fmla="*/ 101 h 110"/>
                <a:gd name="T32" fmla="*/ 88 w 165"/>
                <a:gd name="T33" fmla="*/ 97 h 110"/>
                <a:gd name="T34" fmla="*/ 70 w 165"/>
                <a:gd name="T35" fmla="*/ 90 h 110"/>
                <a:gd name="T36" fmla="*/ 48 w 165"/>
                <a:gd name="T37" fmla="*/ 81 h 110"/>
                <a:gd name="T38" fmla="*/ 46 w 165"/>
                <a:gd name="T39" fmla="*/ 79 h 110"/>
                <a:gd name="T40" fmla="*/ 24 w 165"/>
                <a:gd name="T41" fmla="*/ 68 h 110"/>
                <a:gd name="T42" fmla="*/ 22 w 165"/>
                <a:gd name="T43" fmla="*/ 68 h 110"/>
                <a:gd name="T44" fmla="*/ 22 w 165"/>
                <a:gd name="T45" fmla="*/ 66 h 110"/>
                <a:gd name="T46" fmla="*/ 0 w 165"/>
                <a:gd name="T47" fmla="*/ 24 h 110"/>
                <a:gd name="T48" fmla="*/ 0 w 165"/>
                <a:gd name="T49" fmla="*/ 20 h 110"/>
                <a:gd name="T50" fmla="*/ 2 w 165"/>
                <a:gd name="T51" fmla="*/ 17 h 110"/>
                <a:gd name="T52" fmla="*/ 6 w 165"/>
                <a:gd name="T53" fmla="*/ 17 h 110"/>
                <a:gd name="T54" fmla="*/ 9 w 165"/>
                <a:gd name="T55" fmla="*/ 20 h 110"/>
                <a:gd name="T56" fmla="*/ 31 w 165"/>
                <a:gd name="T57" fmla="*/ 59 h 110"/>
                <a:gd name="T58" fmla="*/ 53 w 165"/>
                <a:gd name="T59" fmla="*/ 70 h 110"/>
                <a:gd name="T60" fmla="*/ 53 w 165"/>
                <a:gd name="T61" fmla="*/ 70 h 110"/>
                <a:gd name="T62" fmla="*/ 73 w 165"/>
                <a:gd name="T63" fmla="*/ 79 h 110"/>
                <a:gd name="T64" fmla="*/ 90 w 165"/>
                <a:gd name="T65" fmla="*/ 86 h 110"/>
                <a:gd name="T66" fmla="*/ 108 w 165"/>
                <a:gd name="T67" fmla="*/ 90 h 110"/>
                <a:gd name="T68" fmla="*/ 134 w 165"/>
                <a:gd name="T69" fmla="*/ 95 h 110"/>
                <a:gd name="T70" fmla="*/ 150 w 165"/>
                <a:gd name="T71" fmla="*/ 99 h 110"/>
                <a:gd name="T72" fmla="*/ 152 w 165"/>
                <a:gd name="T73" fmla="*/ 97 h 110"/>
                <a:gd name="T74" fmla="*/ 152 w 165"/>
                <a:gd name="T75" fmla="*/ 97 h 110"/>
                <a:gd name="T76" fmla="*/ 154 w 165"/>
                <a:gd name="T77" fmla="*/ 97 h 110"/>
                <a:gd name="T78" fmla="*/ 154 w 165"/>
                <a:gd name="T79" fmla="*/ 95 h 110"/>
                <a:gd name="T80" fmla="*/ 152 w 165"/>
                <a:gd name="T81" fmla="*/ 92 h 110"/>
                <a:gd name="T82" fmla="*/ 152 w 165"/>
                <a:gd name="T83" fmla="*/ 90 h 110"/>
                <a:gd name="T84" fmla="*/ 88 w 165"/>
                <a:gd name="T85" fmla="*/ 44 h 110"/>
                <a:gd name="T86" fmla="*/ 51 w 165"/>
                <a:gd name="T87" fmla="*/ 24 h 110"/>
                <a:gd name="T88" fmla="*/ 51 w 165"/>
                <a:gd name="T89" fmla="*/ 24 h 110"/>
                <a:gd name="T90" fmla="*/ 13 w 165"/>
                <a:gd name="T91" fmla="*/ 11 h 110"/>
                <a:gd name="T92" fmla="*/ 9 w 165"/>
                <a:gd name="T93" fmla="*/ 6 h 110"/>
                <a:gd name="T94" fmla="*/ 9 w 165"/>
                <a:gd name="T95" fmla="*/ 2 h 110"/>
                <a:gd name="T96" fmla="*/ 11 w 165"/>
                <a:gd name="T9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5" h="110">
                  <a:moveTo>
                    <a:pt x="11" y="0"/>
                  </a:moveTo>
                  <a:lnTo>
                    <a:pt x="15" y="0"/>
                  </a:lnTo>
                  <a:lnTo>
                    <a:pt x="55" y="13"/>
                  </a:lnTo>
                  <a:lnTo>
                    <a:pt x="57" y="15"/>
                  </a:lnTo>
                  <a:lnTo>
                    <a:pt x="95" y="35"/>
                  </a:lnTo>
                  <a:lnTo>
                    <a:pt x="159" y="81"/>
                  </a:lnTo>
                  <a:lnTo>
                    <a:pt x="157" y="84"/>
                  </a:lnTo>
                  <a:lnTo>
                    <a:pt x="165" y="90"/>
                  </a:lnTo>
                  <a:lnTo>
                    <a:pt x="165" y="92"/>
                  </a:lnTo>
                  <a:lnTo>
                    <a:pt x="163" y="101"/>
                  </a:lnTo>
                  <a:lnTo>
                    <a:pt x="163" y="104"/>
                  </a:lnTo>
                  <a:lnTo>
                    <a:pt x="159" y="106"/>
                  </a:lnTo>
                  <a:lnTo>
                    <a:pt x="157" y="108"/>
                  </a:lnTo>
                  <a:lnTo>
                    <a:pt x="150" y="110"/>
                  </a:lnTo>
                  <a:lnTo>
                    <a:pt x="132" y="106"/>
                  </a:lnTo>
                  <a:lnTo>
                    <a:pt x="106" y="101"/>
                  </a:lnTo>
                  <a:lnTo>
                    <a:pt x="88" y="97"/>
                  </a:lnTo>
                  <a:lnTo>
                    <a:pt x="70" y="90"/>
                  </a:lnTo>
                  <a:lnTo>
                    <a:pt x="48" y="81"/>
                  </a:lnTo>
                  <a:lnTo>
                    <a:pt x="46" y="79"/>
                  </a:lnTo>
                  <a:lnTo>
                    <a:pt x="24" y="68"/>
                  </a:lnTo>
                  <a:lnTo>
                    <a:pt x="22" y="68"/>
                  </a:lnTo>
                  <a:lnTo>
                    <a:pt x="22" y="66"/>
                  </a:lnTo>
                  <a:lnTo>
                    <a:pt x="0" y="24"/>
                  </a:lnTo>
                  <a:lnTo>
                    <a:pt x="0" y="20"/>
                  </a:lnTo>
                  <a:lnTo>
                    <a:pt x="2" y="17"/>
                  </a:lnTo>
                  <a:lnTo>
                    <a:pt x="6" y="17"/>
                  </a:lnTo>
                  <a:lnTo>
                    <a:pt x="9" y="20"/>
                  </a:lnTo>
                  <a:lnTo>
                    <a:pt x="31" y="59"/>
                  </a:lnTo>
                  <a:lnTo>
                    <a:pt x="53" y="70"/>
                  </a:lnTo>
                  <a:lnTo>
                    <a:pt x="53" y="70"/>
                  </a:lnTo>
                  <a:lnTo>
                    <a:pt x="73" y="79"/>
                  </a:lnTo>
                  <a:lnTo>
                    <a:pt x="90" y="86"/>
                  </a:lnTo>
                  <a:lnTo>
                    <a:pt x="108" y="90"/>
                  </a:lnTo>
                  <a:lnTo>
                    <a:pt x="134" y="95"/>
                  </a:lnTo>
                  <a:lnTo>
                    <a:pt x="150" y="99"/>
                  </a:lnTo>
                  <a:lnTo>
                    <a:pt x="152" y="97"/>
                  </a:lnTo>
                  <a:lnTo>
                    <a:pt x="152" y="97"/>
                  </a:lnTo>
                  <a:lnTo>
                    <a:pt x="154" y="97"/>
                  </a:lnTo>
                  <a:lnTo>
                    <a:pt x="154" y="95"/>
                  </a:lnTo>
                  <a:lnTo>
                    <a:pt x="152" y="92"/>
                  </a:lnTo>
                  <a:lnTo>
                    <a:pt x="152" y="90"/>
                  </a:lnTo>
                  <a:lnTo>
                    <a:pt x="88" y="44"/>
                  </a:lnTo>
                  <a:lnTo>
                    <a:pt x="51" y="24"/>
                  </a:lnTo>
                  <a:lnTo>
                    <a:pt x="51" y="24"/>
                  </a:lnTo>
                  <a:lnTo>
                    <a:pt x="13" y="11"/>
                  </a:lnTo>
                  <a:lnTo>
                    <a:pt x="9" y="6"/>
                  </a:lnTo>
                  <a:lnTo>
                    <a:pt x="9" y="2"/>
                  </a:lnTo>
                  <a:lnTo>
                    <a:pt x="11"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5" name="Freeform 353">
              <a:extLst>
                <a:ext uri="{FF2B5EF4-FFF2-40B4-BE49-F238E27FC236}">
                  <a16:creationId xmlns:a16="http://schemas.microsoft.com/office/drawing/2014/main" id="{B9214757-2C29-4ED6-87ED-B57BE6F98AD7}"/>
                </a:ext>
              </a:extLst>
            </p:cNvPr>
            <p:cNvSpPr>
              <a:spLocks/>
            </p:cNvSpPr>
            <p:nvPr/>
          </p:nvSpPr>
          <p:spPr bwMode="auto">
            <a:xfrm>
              <a:off x="2244726" y="2803525"/>
              <a:ext cx="98425" cy="292100"/>
            </a:xfrm>
            <a:custGeom>
              <a:avLst/>
              <a:gdLst>
                <a:gd name="T0" fmla="*/ 22 w 62"/>
                <a:gd name="T1" fmla="*/ 0 h 184"/>
                <a:gd name="T2" fmla="*/ 27 w 62"/>
                <a:gd name="T3" fmla="*/ 0 h 184"/>
                <a:gd name="T4" fmla="*/ 29 w 62"/>
                <a:gd name="T5" fmla="*/ 3 h 184"/>
                <a:gd name="T6" fmla="*/ 31 w 62"/>
                <a:gd name="T7" fmla="*/ 3 h 184"/>
                <a:gd name="T8" fmla="*/ 31 w 62"/>
                <a:gd name="T9" fmla="*/ 7 h 184"/>
                <a:gd name="T10" fmla="*/ 35 w 62"/>
                <a:gd name="T11" fmla="*/ 11 h 184"/>
                <a:gd name="T12" fmla="*/ 35 w 62"/>
                <a:gd name="T13" fmla="*/ 11 h 184"/>
                <a:gd name="T14" fmla="*/ 38 w 62"/>
                <a:gd name="T15" fmla="*/ 16 h 184"/>
                <a:gd name="T16" fmla="*/ 42 w 62"/>
                <a:gd name="T17" fmla="*/ 25 h 184"/>
                <a:gd name="T18" fmla="*/ 44 w 62"/>
                <a:gd name="T19" fmla="*/ 38 h 184"/>
                <a:gd name="T20" fmla="*/ 49 w 62"/>
                <a:gd name="T21" fmla="*/ 51 h 184"/>
                <a:gd name="T22" fmla="*/ 53 w 62"/>
                <a:gd name="T23" fmla="*/ 69 h 184"/>
                <a:gd name="T24" fmla="*/ 58 w 62"/>
                <a:gd name="T25" fmla="*/ 89 h 184"/>
                <a:gd name="T26" fmla="*/ 60 w 62"/>
                <a:gd name="T27" fmla="*/ 111 h 184"/>
                <a:gd name="T28" fmla="*/ 62 w 62"/>
                <a:gd name="T29" fmla="*/ 137 h 184"/>
                <a:gd name="T30" fmla="*/ 62 w 62"/>
                <a:gd name="T31" fmla="*/ 140 h 184"/>
                <a:gd name="T32" fmla="*/ 60 w 62"/>
                <a:gd name="T33" fmla="*/ 142 h 184"/>
                <a:gd name="T34" fmla="*/ 35 w 62"/>
                <a:gd name="T35" fmla="*/ 184 h 184"/>
                <a:gd name="T36" fmla="*/ 35 w 62"/>
                <a:gd name="T37" fmla="*/ 182 h 184"/>
                <a:gd name="T38" fmla="*/ 33 w 62"/>
                <a:gd name="T39" fmla="*/ 184 h 184"/>
                <a:gd name="T40" fmla="*/ 29 w 62"/>
                <a:gd name="T41" fmla="*/ 184 h 184"/>
                <a:gd name="T42" fmla="*/ 27 w 62"/>
                <a:gd name="T43" fmla="*/ 182 h 184"/>
                <a:gd name="T44" fmla="*/ 27 w 62"/>
                <a:gd name="T45" fmla="*/ 177 h 184"/>
                <a:gd name="T46" fmla="*/ 51 w 62"/>
                <a:gd name="T47" fmla="*/ 135 h 184"/>
                <a:gd name="T48" fmla="*/ 49 w 62"/>
                <a:gd name="T49" fmla="*/ 113 h 184"/>
                <a:gd name="T50" fmla="*/ 46 w 62"/>
                <a:gd name="T51" fmla="*/ 91 h 184"/>
                <a:gd name="T52" fmla="*/ 42 w 62"/>
                <a:gd name="T53" fmla="*/ 71 h 184"/>
                <a:gd name="T54" fmla="*/ 38 w 62"/>
                <a:gd name="T55" fmla="*/ 53 h 184"/>
                <a:gd name="T56" fmla="*/ 33 w 62"/>
                <a:gd name="T57" fmla="*/ 40 h 184"/>
                <a:gd name="T58" fmla="*/ 31 w 62"/>
                <a:gd name="T59" fmla="*/ 27 h 184"/>
                <a:gd name="T60" fmla="*/ 24 w 62"/>
                <a:gd name="T61" fmla="*/ 14 h 184"/>
                <a:gd name="T62" fmla="*/ 24 w 62"/>
                <a:gd name="T63" fmla="*/ 11 h 184"/>
                <a:gd name="T64" fmla="*/ 22 w 62"/>
                <a:gd name="T65" fmla="*/ 11 h 184"/>
                <a:gd name="T66" fmla="*/ 18 w 62"/>
                <a:gd name="T67" fmla="*/ 11 h 184"/>
                <a:gd name="T68" fmla="*/ 18 w 62"/>
                <a:gd name="T69" fmla="*/ 14 h 184"/>
                <a:gd name="T70" fmla="*/ 11 w 62"/>
                <a:gd name="T71" fmla="*/ 93 h 184"/>
                <a:gd name="T72" fmla="*/ 11 w 62"/>
                <a:gd name="T73" fmla="*/ 135 h 184"/>
                <a:gd name="T74" fmla="*/ 18 w 62"/>
                <a:gd name="T75" fmla="*/ 177 h 184"/>
                <a:gd name="T76" fmla="*/ 16 w 62"/>
                <a:gd name="T77" fmla="*/ 177 h 184"/>
                <a:gd name="T78" fmla="*/ 16 w 62"/>
                <a:gd name="T79" fmla="*/ 179 h 184"/>
                <a:gd name="T80" fmla="*/ 13 w 62"/>
                <a:gd name="T81" fmla="*/ 182 h 184"/>
                <a:gd name="T82" fmla="*/ 9 w 62"/>
                <a:gd name="T83" fmla="*/ 182 h 184"/>
                <a:gd name="T84" fmla="*/ 7 w 62"/>
                <a:gd name="T85" fmla="*/ 179 h 184"/>
                <a:gd name="T86" fmla="*/ 0 w 62"/>
                <a:gd name="T87" fmla="*/ 137 h 184"/>
                <a:gd name="T88" fmla="*/ 0 w 62"/>
                <a:gd name="T89" fmla="*/ 93 h 184"/>
                <a:gd name="T90" fmla="*/ 7 w 62"/>
                <a:gd name="T91" fmla="*/ 14 h 184"/>
                <a:gd name="T92" fmla="*/ 9 w 62"/>
                <a:gd name="T93" fmla="*/ 9 h 184"/>
                <a:gd name="T94" fmla="*/ 9 w 62"/>
                <a:gd name="T95" fmla="*/ 5 h 184"/>
                <a:gd name="T96" fmla="*/ 11 w 62"/>
                <a:gd name="T97" fmla="*/ 3 h 184"/>
                <a:gd name="T98" fmla="*/ 16 w 62"/>
                <a:gd name="T99" fmla="*/ 3 h 184"/>
                <a:gd name="T100" fmla="*/ 22 w 62"/>
                <a:gd name="T10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 h="184">
                  <a:moveTo>
                    <a:pt x="22" y="0"/>
                  </a:moveTo>
                  <a:lnTo>
                    <a:pt x="27" y="0"/>
                  </a:lnTo>
                  <a:lnTo>
                    <a:pt x="29" y="3"/>
                  </a:lnTo>
                  <a:lnTo>
                    <a:pt x="31" y="3"/>
                  </a:lnTo>
                  <a:lnTo>
                    <a:pt x="31" y="7"/>
                  </a:lnTo>
                  <a:lnTo>
                    <a:pt x="35" y="11"/>
                  </a:lnTo>
                  <a:lnTo>
                    <a:pt x="35" y="11"/>
                  </a:lnTo>
                  <a:lnTo>
                    <a:pt x="38" y="16"/>
                  </a:lnTo>
                  <a:lnTo>
                    <a:pt x="42" y="25"/>
                  </a:lnTo>
                  <a:lnTo>
                    <a:pt x="44" y="38"/>
                  </a:lnTo>
                  <a:lnTo>
                    <a:pt x="49" y="51"/>
                  </a:lnTo>
                  <a:lnTo>
                    <a:pt x="53" y="69"/>
                  </a:lnTo>
                  <a:lnTo>
                    <a:pt x="58" y="89"/>
                  </a:lnTo>
                  <a:lnTo>
                    <a:pt x="60" y="111"/>
                  </a:lnTo>
                  <a:lnTo>
                    <a:pt x="62" y="137"/>
                  </a:lnTo>
                  <a:lnTo>
                    <a:pt x="62" y="140"/>
                  </a:lnTo>
                  <a:lnTo>
                    <a:pt x="60" y="142"/>
                  </a:lnTo>
                  <a:lnTo>
                    <a:pt x="35" y="184"/>
                  </a:lnTo>
                  <a:lnTo>
                    <a:pt x="35" y="182"/>
                  </a:lnTo>
                  <a:lnTo>
                    <a:pt x="33" y="184"/>
                  </a:lnTo>
                  <a:lnTo>
                    <a:pt x="29" y="184"/>
                  </a:lnTo>
                  <a:lnTo>
                    <a:pt x="27" y="182"/>
                  </a:lnTo>
                  <a:lnTo>
                    <a:pt x="27" y="177"/>
                  </a:lnTo>
                  <a:lnTo>
                    <a:pt x="51" y="135"/>
                  </a:lnTo>
                  <a:lnTo>
                    <a:pt x="49" y="113"/>
                  </a:lnTo>
                  <a:lnTo>
                    <a:pt x="46" y="91"/>
                  </a:lnTo>
                  <a:lnTo>
                    <a:pt x="42" y="71"/>
                  </a:lnTo>
                  <a:lnTo>
                    <a:pt x="38" y="53"/>
                  </a:lnTo>
                  <a:lnTo>
                    <a:pt x="33" y="40"/>
                  </a:lnTo>
                  <a:lnTo>
                    <a:pt x="31" y="27"/>
                  </a:lnTo>
                  <a:lnTo>
                    <a:pt x="24" y="14"/>
                  </a:lnTo>
                  <a:lnTo>
                    <a:pt x="24" y="11"/>
                  </a:lnTo>
                  <a:lnTo>
                    <a:pt x="22" y="11"/>
                  </a:lnTo>
                  <a:lnTo>
                    <a:pt x="18" y="11"/>
                  </a:lnTo>
                  <a:lnTo>
                    <a:pt x="18" y="14"/>
                  </a:lnTo>
                  <a:lnTo>
                    <a:pt x="11" y="93"/>
                  </a:lnTo>
                  <a:lnTo>
                    <a:pt x="11" y="135"/>
                  </a:lnTo>
                  <a:lnTo>
                    <a:pt x="18" y="177"/>
                  </a:lnTo>
                  <a:lnTo>
                    <a:pt x="16" y="177"/>
                  </a:lnTo>
                  <a:lnTo>
                    <a:pt x="16" y="179"/>
                  </a:lnTo>
                  <a:lnTo>
                    <a:pt x="13" y="182"/>
                  </a:lnTo>
                  <a:lnTo>
                    <a:pt x="9" y="182"/>
                  </a:lnTo>
                  <a:lnTo>
                    <a:pt x="7" y="179"/>
                  </a:lnTo>
                  <a:lnTo>
                    <a:pt x="0" y="137"/>
                  </a:lnTo>
                  <a:lnTo>
                    <a:pt x="0" y="93"/>
                  </a:lnTo>
                  <a:lnTo>
                    <a:pt x="7" y="14"/>
                  </a:lnTo>
                  <a:lnTo>
                    <a:pt x="9" y="9"/>
                  </a:lnTo>
                  <a:lnTo>
                    <a:pt x="9" y="5"/>
                  </a:lnTo>
                  <a:lnTo>
                    <a:pt x="11" y="3"/>
                  </a:lnTo>
                  <a:lnTo>
                    <a:pt x="16" y="3"/>
                  </a:lnTo>
                  <a:lnTo>
                    <a:pt x="2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6" name="Freeform 354">
              <a:extLst>
                <a:ext uri="{FF2B5EF4-FFF2-40B4-BE49-F238E27FC236}">
                  <a16:creationId xmlns:a16="http://schemas.microsoft.com/office/drawing/2014/main" id="{35427EF4-4DDE-4E0B-8F2E-EA381D81CAE1}"/>
                </a:ext>
              </a:extLst>
            </p:cNvPr>
            <p:cNvSpPr>
              <a:spLocks/>
            </p:cNvSpPr>
            <p:nvPr/>
          </p:nvSpPr>
          <p:spPr bwMode="auto">
            <a:xfrm>
              <a:off x="1995488" y="3151188"/>
              <a:ext cx="260350" cy="176213"/>
            </a:xfrm>
            <a:custGeom>
              <a:avLst/>
              <a:gdLst>
                <a:gd name="T0" fmla="*/ 102 w 164"/>
                <a:gd name="T1" fmla="*/ 0 h 111"/>
                <a:gd name="T2" fmla="*/ 153 w 164"/>
                <a:gd name="T3" fmla="*/ 0 h 111"/>
                <a:gd name="T4" fmla="*/ 155 w 164"/>
                <a:gd name="T5" fmla="*/ 2 h 111"/>
                <a:gd name="T6" fmla="*/ 155 w 164"/>
                <a:gd name="T7" fmla="*/ 7 h 111"/>
                <a:gd name="T8" fmla="*/ 153 w 164"/>
                <a:gd name="T9" fmla="*/ 9 h 111"/>
                <a:gd name="T10" fmla="*/ 150 w 164"/>
                <a:gd name="T11" fmla="*/ 9 h 111"/>
                <a:gd name="T12" fmla="*/ 150 w 164"/>
                <a:gd name="T13" fmla="*/ 11 h 111"/>
                <a:gd name="T14" fmla="*/ 106 w 164"/>
                <a:gd name="T15" fmla="*/ 11 h 111"/>
                <a:gd name="T16" fmla="*/ 86 w 164"/>
                <a:gd name="T17" fmla="*/ 25 h 111"/>
                <a:gd name="T18" fmla="*/ 67 w 164"/>
                <a:gd name="T19" fmla="*/ 38 h 111"/>
                <a:gd name="T20" fmla="*/ 51 w 164"/>
                <a:gd name="T21" fmla="*/ 51 h 111"/>
                <a:gd name="T22" fmla="*/ 40 w 164"/>
                <a:gd name="T23" fmla="*/ 62 h 111"/>
                <a:gd name="T24" fmla="*/ 29 w 164"/>
                <a:gd name="T25" fmla="*/ 71 h 111"/>
                <a:gd name="T26" fmla="*/ 22 w 164"/>
                <a:gd name="T27" fmla="*/ 80 h 111"/>
                <a:gd name="T28" fmla="*/ 11 w 164"/>
                <a:gd name="T29" fmla="*/ 95 h 111"/>
                <a:gd name="T30" fmla="*/ 11 w 164"/>
                <a:gd name="T31" fmla="*/ 98 h 111"/>
                <a:gd name="T32" fmla="*/ 14 w 164"/>
                <a:gd name="T33" fmla="*/ 100 h 111"/>
                <a:gd name="T34" fmla="*/ 16 w 164"/>
                <a:gd name="T35" fmla="*/ 100 h 111"/>
                <a:gd name="T36" fmla="*/ 89 w 164"/>
                <a:gd name="T37" fmla="*/ 67 h 111"/>
                <a:gd name="T38" fmla="*/ 124 w 164"/>
                <a:gd name="T39" fmla="*/ 44 h 111"/>
                <a:gd name="T40" fmla="*/ 126 w 164"/>
                <a:gd name="T41" fmla="*/ 47 h 111"/>
                <a:gd name="T42" fmla="*/ 157 w 164"/>
                <a:gd name="T43" fmla="*/ 18 h 111"/>
                <a:gd name="T44" fmla="*/ 162 w 164"/>
                <a:gd name="T45" fmla="*/ 18 h 111"/>
                <a:gd name="T46" fmla="*/ 164 w 164"/>
                <a:gd name="T47" fmla="*/ 20 h 111"/>
                <a:gd name="T48" fmla="*/ 164 w 164"/>
                <a:gd name="T49" fmla="*/ 27 h 111"/>
                <a:gd name="T50" fmla="*/ 133 w 164"/>
                <a:gd name="T51" fmla="*/ 53 h 111"/>
                <a:gd name="T52" fmla="*/ 131 w 164"/>
                <a:gd name="T53" fmla="*/ 53 h 111"/>
                <a:gd name="T54" fmla="*/ 93 w 164"/>
                <a:gd name="T55" fmla="*/ 78 h 111"/>
                <a:gd name="T56" fmla="*/ 20 w 164"/>
                <a:gd name="T57" fmla="*/ 111 h 111"/>
                <a:gd name="T58" fmla="*/ 16 w 164"/>
                <a:gd name="T59" fmla="*/ 109 h 111"/>
                <a:gd name="T60" fmla="*/ 14 w 164"/>
                <a:gd name="T61" fmla="*/ 111 h 111"/>
                <a:gd name="T62" fmla="*/ 11 w 164"/>
                <a:gd name="T63" fmla="*/ 111 h 111"/>
                <a:gd name="T64" fmla="*/ 9 w 164"/>
                <a:gd name="T65" fmla="*/ 109 h 111"/>
                <a:gd name="T66" fmla="*/ 7 w 164"/>
                <a:gd name="T67" fmla="*/ 109 h 111"/>
                <a:gd name="T68" fmla="*/ 2 w 164"/>
                <a:gd name="T69" fmla="*/ 102 h 111"/>
                <a:gd name="T70" fmla="*/ 2 w 164"/>
                <a:gd name="T71" fmla="*/ 102 h 111"/>
                <a:gd name="T72" fmla="*/ 2 w 164"/>
                <a:gd name="T73" fmla="*/ 100 h 111"/>
                <a:gd name="T74" fmla="*/ 0 w 164"/>
                <a:gd name="T75" fmla="*/ 100 h 111"/>
                <a:gd name="T76" fmla="*/ 0 w 164"/>
                <a:gd name="T77" fmla="*/ 93 h 111"/>
                <a:gd name="T78" fmla="*/ 2 w 164"/>
                <a:gd name="T79" fmla="*/ 91 h 111"/>
                <a:gd name="T80" fmla="*/ 2 w 164"/>
                <a:gd name="T81" fmla="*/ 89 h 111"/>
                <a:gd name="T82" fmla="*/ 2 w 164"/>
                <a:gd name="T83" fmla="*/ 89 h 111"/>
                <a:gd name="T84" fmla="*/ 14 w 164"/>
                <a:gd name="T85" fmla="*/ 73 h 111"/>
                <a:gd name="T86" fmla="*/ 20 w 164"/>
                <a:gd name="T87" fmla="*/ 64 h 111"/>
                <a:gd name="T88" fmla="*/ 31 w 164"/>
                <a:gd name="T89" fmla="*/ 56 h 111"/>
                <a:gd name="T90" fmla="*/ 44 w 164"/>
                <a:gd name="T91" fmla="*/ 42 h 111"/>
                <a:gd name="T92" fmla="*/ 60 w 164"/>
                <a:gd name="T93" fmla="*/ 29 h 111"/>
                <a:gd name="T94" fmla="*/ 80 w 164"/>
                <a:gd name="T95" fmla="*/ 16 h 111"/>
                <a:gd name="T96" fmla="*/ 102 w 164"/>
                <a:gd name="T9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4" h="111">
                  <a:moveTo>
                    <a:pt x="102" y="0"/>
                  </a:moveTo>
                  <a:lnTo>
                    <a:pt x="153" y="0"/>
                  </a:lnTo>
                  <a:lnTo>
                    <a:pt x="155" y="2"/>
                  </a:lnTo>
                  <a:lnTo>
                    <a:pt x="155" y="7"/>
                  </a:lnTo>
                  <a:lnTo>
                    <a:pt x="153" y="9"/>
                  </a:lnTo>
                  <a:lnTo>
                    <a:pt x="150" y="9"/>
                  </a:lnTo>
                  <a:lnTo>
                    <a:pt x="150" y="11"/>
                  </a:lnTo>
                  <a:lnTo>
                    <a:pt x="106" y="11"/>
                  </a:lnTo>
                  <a:lnTo>
                    <a:pt x="86" y="25"/>
                  </a:lnTo>
                  <a:lnTo>
                    <a:pt x="67" y="38"/>
                  </a:lnTo>
                  <a:lnTo>
                    <a:pt x="51" y="51"/>
                  </a:lnTo>
                  <a:lnTo>
                    <a:pt x="40" y="62"/>
                  </a:lnTo>
                  <a:lnTo>
                    <a:pt x="29" y="71"/>
                  </a:lnTo>
                  <a:lnTo>
                    <a:pt x="22" y="80"/>
                  </a:lnTo>
                  <a:lnTo>
                    <a:pt x="11" y="95"/>
                  </a:lnTo>
                  <a:lnTo>
                    <a:pt x="11" y="98"/>
                  </a:lnTo>
                  <a:lnTo>
                    <a:pt x="14" y="100"/>
                  </a:lnTo>
                  <a:lnTo>
                    <a:pt x="16" y="100"/>
                  </a:lnTo>
                  <a:lnTo>
                    <a:pt x="89" y="67"/>
                  </a:lnTo>
                  <a:lnTo>
                    <a:pt x="124" y="44"/>
                  </a:lnTo>
                  <a:lnTo>
                    <a:pt x="126" y="47"/>
                  </a:lnTo>
                  <a:lnTo>
                    <a:pt x="157" y="18"/>
                  </a:lnTo>
                  <a:lnTo>
                    <a:pt x="162" y="18"/>
                  </a:lnTo>
                  <a:lnTo>
                    <a:pt x="164" y="20"/>
                  </a:lnTo>
                  <a:lnTo>
                    <a:pt x="164" y="27"/>
                  </a:lnTo>
                  <a:lnTo>
                    <a:pt x="133" y="53"/>
                  </a:lnTo>
                  <a:lnTo>
                    <a:pt x="131" y="53"/>
                  </a:lnTo>
                  <a:lnTo>
                    <a:pt x="93" y="78"/>
                  </a:lnTo>
                  <a:lnTo>
                    <a:pt x="20" y="111"/>
                  </a:lnTo>
                  <a:lnTo>
                    <a:pt x="16" y="109"/>
                  </a:lnTo>
                  <a:lnTo>
                    <a:pt x="14" y="111"/>
                  </a:lnTo>
                  <a:lnTo>
                    <a:pt x="11" y="111"/>
                  </a:lnTo>
                  <a:lnTo>
                    <a:pt x="9" y="109"/>
                  </a:lnTo>
                  <a:lnTo>
                    <a:pt x="7" y="109"/>
                  </a:lnTo>
                  <a:lnTo>
                    <a:pt x="2" y="102"/>
                  </a:lnTo>
                  <a:lnTo>
                    <a:pt x="2" y="102"/>
                  </a:lnTo>
                  <a:lnTo>
                    <a:pt x="2" y="100"/>
                  </a:lnTo>
                  <a:lnTo>
                    <a:pt x="0" y="100"/>
                  </a:lnTo>
                  <a:lnTo>
                    <a:pt x="0" y="93"/>
                  </a:lnTo>
                  <a:lnTo>
                    <a:pt x="2" y="91"/>
                  </a:lnTo>
                  <a:lnTo>
                    <a:pt x="2" y="89"/>
                  </a:lnTo>
                  <a:lnTo>
                    <a:pt x="2" y="89"/>
                  </a:lnTo>
                  <a:lnTo>
                    <a:pt x="14" y="73"/>
                  </a:lnTo>
                  <a:lnTo>
                    <a:pt x="20" y="64"/>
                  </a:lnTo>
                  <a:lnTo>
                    <a:pt x="31" y="56"/>
                  </a:lnTo>
                  <a:lnTo>
                    <a:pt x="44" y="42"/>
                  </a:lnTo>
                  <a:lnTo>
                    <a:pt x="60" y="29"/>
                  </a:lnTo>
                  <a:lnTo>
                    <a:pt x="80" y="16"/>
                  </a:lnTo>
                  <a:lnTo>
                    <a:pt x="10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7" name="Freeform 355">
              <a:extLst>
                <a:ext uri="{FF2B5EF4-FFF2-40B4-BE49-F238E27FC236}">
                  <a16:creationId xmlns:a16="http://schemas.microsoft.com/office/drawing/2014/main" id="{B1371951-12C5-49F7-BF3C-0CAAA4612A49}"/>
                </a:ext>
              </a:extLst>
            </p:cNvPr>
            <p:cNvSpPr>
              <a:spLocks/>
            </p:cNvSpPr>
            <p:nvPr/>
          </p:nvSpPr>
          <p:spPr bwMode="auto">
            <a:xfrm>
              <a:off x="2143126" y="3502025"/>
              <a:ext cx="287338" cy="98425"/>
            </a:xfrm>
            <a:custGeom>
              <a:avLst/>
              <a:gdLst>
                <a:gd name="T0" fmla="*/ 33 w 181"/>
                <a:gd name="T1" fmla="*/ 0 h 62"/>
                <a:gd name="T2" fmla="*/ 148 w 181"/>
                <a:gd name="T3" fmla="*/ 0 h 62"/>
                <a:gd name="T4" fmla="*/ 150 w 181"/>
                <a:gd name="T5" fmla="*/ 3 h 62"/>
                <a:gd name="T6" fmla="*/ 157 w 181"/>
                <a:gd name="T7" fmla="*/ 5 h 62"/>
                <a:gd name="T8" fmla="*/ 157 w 181"/>
                <a:gd name="T9" fmla="*/ 7 h 62"/>
                <a:gd name="T10" fmla="*/ 164 w 181"/>
                <a:gd name="T11" fmla="*/ 11 h 62"/>
                <a:gd name="T12" fmla="*/ 164 w 181"/>
                <a:gd name="T13" fmla="*/ 14 h 62"/>
                <a:gd name="T14" fmla="*/ 168 w 181"/>
                <a:gd name="T15" fmla="*/ 20 h 62"/>
                <a:gd name="T16" fmla="*/ 168 w 181"/>
                <a:gd name="T17" fmla="*/ 20 h 62"/>
                <a:gd name="T18" fmla="*/ 181 w 181"/>
                <a:gd name="T19" fmla="*/ 56 h 62"/>
                <a:gd name="T20" fmla="*/ 179 w 181"/>
                <a:gd name="T21" fmla="*/ 58 h 62"/>
                <a:gd name="T22" fmla="*/ 179 w 181"/>
                <a:gd name="T23" fmla="*/ 60 h 62"/>
                <a:gd name="T24" fmla="*/ 177 w 181"/>
                <a:gd name="T25" fmla="*/ 62 h 62"/>
                <a:gd name="T26" fmla="*/ 172 w 181"/>
                <a:gd name="T27" fmla="*/ 62 h 62"/>
                <a:gd name="T28" fmla="*/ 170 w 181"/>
                <a:gd name="T29" fmla="*/ 60 h 62"/>
                <a:gd name="T30" fmla="*/ 157 w 181"/>
                <a:gd name="T31" fmla="*/ 25 h 62"/>
                <a:gd name="T32" fmla="*/ 152 w 181"/>
                <a:gd name="T33" fmla="*/ 18 h 62"/>
                <a:gd name="T34" fmla="*/ 148 w 181"/>
                <a:gd name="T35" fmla="*/ 14 h 62"/>
                <a:gd name="T36" fmla="*/ 148 w 181"/>
                <a:gd name="T37" fmla="*/ 14 h 62"/>
                <a:gd name="T38" fmla="*/ 144 w 181"/>
                <a:gd name="T39" fmla="*/ 11 h 62"/>
                <a:gd name="T40" fmla="*/ 38 w 181"/>
                <a:gd name="T41" fmla="*/ 11 h 62"/>
                <a:gd name="T42" fmla="*/ 31 w 181"/>
                <a:gd name="T43" fmla="*/ 14 h 62"/>
                <a:gd name="T44" fmla="*/ 24 w 181"/>
                <a:gd name="T45" fmla="*/ 25 h 62"/>
                <a:gd name="T46" fmla="*/ 11 w 181"/>
                <a:gd name="T47" fmla="*/ 60 h 62"/>
                <a:gd name="T48" fmla="*/ 9 w 181"/>
                <a:gd name="T49" fmla="*/ 60 h 62"/>
                <a:gd name="T50" fmla="*/ 7 w 181"/>
                <a:gd name="T51" fmla="*/ 62 h 62"/>
                <a:gd name="T52" fmla="*/ 2 w 181"/>
                <a:gd name="T53" fmla="*/ 62 h 62"/>
                <a:gd name="T54" fmla="*/ 0 w 181"/>
                <a:gd name="T55" fmla="*/ 60 h 62"/>
                <a:gd name="T56" fmla="*/ 0 w 181"/>
                <a:gd name="T57" fmla="*/ 56 h 62"/>
                <a:gd name="T58" fmla="*/ 13 w 181"/>
                <a:gd name="T59" fmla="*/ 20 h 62"/>
                <a:gd name="T60" fmla="*/ 22 w 181"/>
                <a:gd name="T61" fmla="*/ 9 h 62"/>
                <a:gd name="T62" fmla="*/ 22 w 181"/>
                <a:gd name="T63" fmla="*/ 7 h 62"/>
                <a:gd name="T64" fmla="*/ 24 w 181"/>
                <a:gd name="T65" fmla="*/ 5 h 62"/>
                <a:gd name="T66" fmla="*/ 31 w 181"/>
                <a:gd name="T67" fmla="*/ 3 h 62"/>
                <a:gd name="T68" fmla="*/ 33 w 181"/>
                <a:gd name="T6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1" h="62">
                  <a:moveTo>
                    <a:pt x="33" y="0"/>
                  </a:moveTo>
                  <a:lnTo>
                    <a:pt x="148" y="0"/>
                  </a:lnTo>
                  <a:lnTo>
                    <a:pt x="150" y="3"/>
                  </a:lnTo>
                  <a:lnTo>
                    <a:pt x="157" y="5"/>
                  </a:lnTo>
                  <a:lnTo>
                    <a:pt x="157" y="7"/>
                  </a:lnTo>
                  <a:lnTo>
                    <a:pt x="164" y="11"/>
                  </a:lnTo>
                  <a:lnTo>
                    <a:pt x="164" y="14"/>
                  </a:lnTo>
                  <a:lnTo>
                    <a:pt x="168" y="20"/>
                  </a:lnTo>
                  <a:lnTo>
                    <a:pt x="168" y="20"/>
                  </a:lnTo>
                  <a:lnTo>
                    <a:pt x="181" y="56"/>
                  </a:lnTo>
                  <a:lnTo>
                    <a:pt x="179" y="58"/>
                  </a:lnTo>
                  <a:lnTo>
                    <a:pt x="179" y="60"/>
                  </a:lnTo>
                  <a:lnTo>
                    <a:pt x="177" y="62"/>
                  </a:lnTo>
                  <a:lnTo>
                    <a:pt x="172" y="62"/>
                  </a:lnTo>
                  <a:lnTo>
                    <a:pt x="170" y="60"/>
                  </a:lnTo>
                  <a:lnTo>
                    <a:pt x="157" y="25"/>
                  </a:lnTo>
                  <a:lnTo>
                    <a:pt x="152" y="18"/>
                  </a:lnTo>
                  <a:lnTo>
                    <a:pt x="148" y="14"/>
                  </a:lnTo>
                  <a:lnTo>
                    <a:pt x="148" y="14"/>
                  </a:lnTo>
                  <a:lnTo>
                    <a:pt x="144" y="11"/>
                  </a:lnTo>
                  <a:lnTo>
                    <a:pt x="38" y="11"/>
                  </a:lnTo>
                  <a:lnTo>
                    <a:pt x="31" y="14"/>
                  </a:lnTo>
                  <a:lnTo>
                    <a:pt x="24" y="25"/>
                  </a:lnTo>
                  <a:lnTo>
                    <a:pt x="11" y="60"/>
                  </a:lnTo>
                  <a:lnTo>
                    <a:pt x="9" y="60"/>
                  </a:lnTo>
                  <a:lnTo>
                    <a:pt x="7" y="62"/>
                  </a:lnTo>
                  <a:lnTo>
                    <a:pt x="2" y="62"/>
                  </a:lnTo>
                  <a:lnTo>
                    <a:pt x="0" y="60"/>
                  </a:lnTo>
                  <a:lnTo>
                    <a:pt x="0" y="56"/>
                  </a:lnTo>
                  <a:lnTo>
                    <a:pt x="13" y="20"/>
                  </a:lnTo>
                  <a:lnTo>
                    <a:pt x="22" y="9"/>
                  </a:lnTo>
                  <a:lnTo>
                    <a:pt x="22" y="7"/>
                  </a:lnTo>
                  <a:lnTo>
                    <a:pt x="24" y="5"/>
                  </a:lnTo>
                  <a:lnTo>
                    <a:pt x="31" y="3"/>
                  </a:lnTo>
                  <a:lnTo>
                    <a:pt x="33"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58" name="Line 356">
              <a:extLst>
                <a:ext uri="{FF2B5EF4-FFF2-40B4-BE49-F238E27FC236}">
                  <a16:creationId xmlns:a16="http://schemas.microsoft.com/office/drawing/2014/main" id="{08852C1C-397E-4584-A6EC-0E2CE304B4F9}"/>
                </a:ext>
              </a:extLst>
            </p:cNvPr>
            <p:cNvSpPr>
              <a:spLocks noChangeShapeType="1"/>
            </p:cNvSpPr>
            <p:nvPr/>
          </p:nvSpPr>
          <p:spPr bwMode="auto">
            <a:xfrm>
              <a:off x="2244726" y="3562350"/>
              <a:ext cx="84138"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12" name="Group 11">
            <a:extLst>
              <a:ext uri="{FF2B5EF4-FFF2-40B4-BE49-F238E27FC236}">
                <a16:creationId xmlns:a16="http://schemas.microsoft.com/office/drawing/2014/main" id="{471340C8-B865-489E-ADE4-B35DAA4DC360}"/>
              </a:ext>
            </a:extLst>
          </p:cNvPr>
          <p:cNvGrpSpPr/>
          <p:nvPr/>
        </p:nvGrpSpPr>
        <p:grpSpPr>
          <a:xfrm>
            <a:off x="7403285" y="1070810"/>
            <a:ext cx="1549511" cy="629192"/>
            <a:chOff x="2501762" y="2254268"/>
            <a:chExt cx="1549511" cy="629192"/>
          </a:xfrm>
        </p:grpSpPr>
        <p:sp>
          <p:nvSpPr>
            <p:cNvPr id="271" name="Freeform: Shape 270">
              <a:extLst>
                <a:ext uri="{FF2B5EF4-FFF2-40B4-BE49-F238E27FC236}">
                  <a16:creationId xmlns:a16="http://schemas.microsoft.com/office/drawing/2014/main" id="{61FBBF7D-9B8C-4B1F-A372-0670748FE23B}"/>
                </a:ext>
              </a:extLst>
            </p:cNvPr>
            <p:cNvSpPr>
              <a:spLocks noChangeAspect="1"/>
            </p:cNvSpPr>
            <p:nvPr/>
          </p:nvSpPr>
          <p:spPr bwMode="auto">
            <a:xfrm rot="5400000">
              <a:off x="3050653" y="1705377"/>
              <a:ext cx="451730" cy="1549511"/>
            </a:xfrm>
            <a:custGeom>
              <a:avLst/>
              <a:gdLst>
                <a:gd name="connsiteX0" fmla="*/ 1439060 w 2297175"/>
                <a:gd name="connsiteY0" fmla="*/ 3959634 h 7879706"/>
                <a:gd name="connsiteX1" fmla="*/ 1661769 w 2297175"/>
                <a:gd name="connsiteY1" fmla="*/ 4182343 h 7879706"/>
                <a:gd name="connsiteX2" fmla="*/ 1884478 w 2297175"/>
                <a:gd name="connsiteY2" fmla="*/ 3959634 h 7879706"/>
                <a:gd name="connsiteX3" fmla="*/ 1661769 w 2297175"/>
                <a:gd name="connsiteY3" fmla="*/ 3736925 h 7879706"/>
                <a:gd name="connsiteX4" fmla="*/ 1439060 w 2297175"/>
                <a:gd name="connsiteY4" fmla="*/ 3959634 h 7879706"/>
                <a:gd name="connsiteX5" fmla="*/ 148909 w 2297175"/>
                <a:gd name="connsiteY5" fmla="*/ 1484101 h 7879706"/>
                <a:gd name="connsiteX6" fmla="*/ 148909 w 2297175"/>
                <a:gd name="connsiteY6" fmla="*/ 1239283 h 7879706"/>
                <a:gd name="connsiteX7" fmla="*/ 190766 w 2297175"/>
                <a:gd name="connsiteY7" fmla="*/ 1138231 h 7879706"/>
                <a:gd name="connsiteX8" fmla="*/ 226897 w 2297175"/>
                <a:gd name="connsiteY8" fmla="*/ 1113871 h 7879706"/>
                <a:gd name="connsiteX9" fmla="*/ 214659 w 2297175"/>
                <a:gd name="connsiteY9" fmla="*/ 1058778 h 7879706"/>
                <a:gd name="connsiteX10" fmla="*/ 181366 w 2297175"/>
                <a:gd name="connsiteY10" fmla="*/ 620218 h 7879706"/>
                <a:gd name="connsiteX11" fmla="*/ 295037 w 2297175"/>
                <a:gd name="connsiteY11" fmla="*/ 0 h 7879706"/>
                <a:gd name="connsiteX12" fmla="*/ 408708 w 2297175"/>
                <a:gd name="connsiteY12" fmla="*/ 620218 h 7879706"/>
                <a:gd name="connsiteX13" fmla="*/ 375415 w 2297175"/>
                <a:gd name="connsiteY13" fmla="*/ 1058778 h 7879706"/>
                <a:gd name="connsiteX14" fmla="*/ 367063 w 2297175"/>
                <a:gd name="connsiteY14" fmla="*/ 1096374 h 7879706"/>
                <a:gd name="connsiteX15" fmla="*/ 434726 w 2297175"/>
                <a:gd name="connsiteY15" fmla="*/ 1096374 h 7879706"/>
                <a:gd name="connsiteX16" fmla="*/ 434726 w 2297175"/>
                <a:gd name="connsiteY16" fmla="*/ 1627009 h 7879706"/>
                <a:gd name="connsiteX17" fmla="*/ 364287 w 2297175"/>
                <a:gd name="connsiteY17" fmla="*/ 1627009 h 7879706"/>
                <a:gd name="connsiteX18" fmla="*/ 375415 w 2297175"/>
                <a:gd name="connsiteY18" fmla="*/ 1667944 h 7879706"/>
                <a:gd name="connsiteX19" fmla="*/ 408708 w 2297175"/>
                <a:gd name="connsiteY19" fmla="*/ 2106504 h 7879706"/>
                <a:gd name="connsiteX20" fmla="*/ 295037 w 2297175"/>
                <a:gd name="connsiteY20" fmla="*/ 2726722 h 7879706"/>
                <a:gd name="connsiteX21" fmla="*/ 181366 w 2297175"/>
                <a:gd name="connsiteY21" fmla="*/ 2106504 h 7879706"/>
                <a:gd name="connsiteX22" fmla="*/ 214659 w 2297175"/>
                <a:gd name="connsiteY22" fmla="*/ 1667944 h 7879706"/>
                <a:gd name="connsiteX23" fmla="*/ 229978 w 2297175"/>
                <a:gd name="connsiteY23" fmla="*/ 1611590 h 7879706"/>
                <a:gd name="connsiteX24" fmla="*/ 190766 w 2297175"/>
                <a:gd name="connsiteY24" fmla="*/ 1585153 h 7879706"/>
                <a:gd name="connsiteX25" fmla="*/ 148909 w 2297175"/>
                <a:gd name="connsiteY25" fmla="*/ 1484101 h 7879706"/>
                <a:gd name="connsiteX26" fmla="*/ 148909 w 2297175"/>
                <a:gd name="connsiteY26" fmla="*/ 6691536 h 7879706"/>
                <a:gd name="connsiteX27" fmla="*/ 148909 w 2297175"/>
                <a:gd name="connsiteY27" fmla="*/ 6446717 h 7879706"/>
                <a:gd name="connsiteX28" fmla="*/ 236191 w 2297175"/>
                <a:gd name="connsiteY28" fmla="*/ 6315039 h 7879706"/>
                <a:gd name="connsiteX29" fmla="*/ 242393 w 2297175"/>
                <a:gd name="connsiteY29" fmla="*/ 6313787 h 7879706"/>
                <a:gd name="connsiteX30" fmla="*/ 214659 w 2297175"/>
                <a:gd name="connsiteY30" fmla="*/ 6211762 h 7879706"/>
                <a:gd name="connsiteX31" fmla="*/ 181366 w 2297175"/>
                <a:gd name="connsiteY31" fmla="*/ 5773202 h 7879706"/>
                <a:gd name="connsiteX32" fmla="*/ 295037 w 2297175"/>
                <a:gd name="connsiteY32" fmla="*/ 5152984 h 7879706"/>
                <a:gd name="connsiteX33" fmla="*/ 408708 w 2297175"/>
                <a:gd name="connsiteY33" fmla="*/ 5773202 h 7879706"/>
                <a:gd name="connsiteX34" fmla="*/ 375415 w 2297175"/>
                <a:gd name="connsiteY34" fmla="*/ 6211762 h 7879706"/>
                <a:gd name="connsiteX35" fmla="*/ 350393 w 2297175"/>
                <a:gd name="connsiteY35" fmla="*/ 6303809 h 7879706"/>
                <a:gd name="connsiteX36" fmla="*/ 434726 w 2297175"/>
                <a:gd name="connsiteY36" fmla="*/ 6303809 h 7879706"/>
                <a:gd name="connsiteX37" fmla="*/ 434726 w 2297175"/>
                <a:gd name="connsiteY37" fmla="*/ 6834443 h 7879706"/>
                <a:gd name="connsiteX38" fmla="*/ 377085 w 2297175"/>
                <a:gd name="connsiteY38" fmla="*/ 6834444 h 7879706"/>
                <a:gd name="connsiteX39" fmla="*/ 399775 w 2297175"/>
                <a:gd name="connsiteY39" fmla="*/ 7018071 h 7879706"/>
                <a:gd name="connsiteX40" fmla="*/ 408708 w 2297175"/>
                <a:gd name="connsiteY40" fmla="*/ 7259488 h 7879706"/>
                <a:gd name="connsiteX41" fmla="*/ 295037 w 2297175"/>
                <a:gd name="connsiteY41" fmla="*/ 7879706 h 7879706"/>
                <a:gd name="connsiteX42" fmla="*/ 181366 w 2297175"/>
                <a:gd name="connsiteY42" fmla="*/ 7259488 h 7879706"/>
                <a:gd name="connsiteX43" fmla="*/ 214659 w 2297175"/>
                <a:gd name="connsiteY43" fmla="*/ 6820928 h 7879706"/>
                <a:gd name="connsiteX44" fmla="*/ 217469 w 2297175"/>
                <a:gd name="connsiteY44" fmla="*/ 6810591 h 7879706"/>
                <a:gd name="connsiteX45" fmla="*/ 190766 w 2297175"/>
                <a:gd name="connsiteY45" fmla="*/ 6792587 h 7879706"/>
                <a:gd name="connsiteX46" fmla="*/ 148909 w 2297175"/>
                <a:gd name="connsiteY46" fmla="*/ 6691536 h 7879706"/>
                <a:gd name="connsiteX47" fmla="*/ 0 w 2297175"/>
                <a:gd name="connsiteY47" fmla="*/ 3964177 h 7879706"/>
                <a:gd name="connsiteX48" fmla="*/ 326773 w 2297175"/>
                <a:gd name="connsiteY48" fmla="*/ 2918641 h 7879706"/>
                <a:gd name="connsiteX49" fmla="*/ 581535 w 2297175"/>
                <a:gd name="connsiteY49" fmla="*/ 2918642 h 7879706"/>
                <a:gd name="connsiteX50" fmla="*/ 581535 w 2297175"/>
                <a:gd name="connsiteY50" fmla="*/ 1630415 h 7879706"/>
                <a:gd name="connsiteX51" fmla="*/ 523760 w 2297175"/>
                <a:gd name="connsiteY51" fmla="*/ 1630415 h 7879706"/>
                <a:gd name="connsiteX52" fmla="*/ 523760 w 2297175"/>
                <a:gd name="connsiteY52" fmla="*/ 1108834 h 7879706"/>
                <a:gd name="connsiteX53" fmla="*/ 789078 w 2297175"/>
                <a:gd name="connsiteY53" fmla="*/ 1108834 h 7879706"/>
                <a:gd name="connsiteX54" fmla="*/ 1054396 w 2297175"/>
                <a:gd name="connsiteY54" fmla="*/ 1369625 h 7879706"/>
                <a:gd name="connsiteX55" fmla="*/ 892352 w 2297175"/>
                <a:gd name="connsiteY55" fmla="*/ 1609922 h 7879706"/>
                <a:gd name="connsiteX56" fmla="*/ 802395 w 2297175"/>
                <a:gd name="connsiteY56" fmla="*/ 1627773 h 7879706"/>
                <a:gd name="connsiteX57" fmla="*/ 802394 w 2297175"/>
                <a:gd name="connsiteY57" fmla="*/ 3435202 h 7879706"/>
                <a:gd name="connsiteX58" fmla="*/ 841371 w 2297175"/>
                <a:gd name="connsiteY58" fmla="*/ 3205673 h 7879706"/>
                <a:gd name="connsiteX59" fmla="*/ 904221 w 2297175"/>
                <a:gd name="connsiteY59" fmla="*/ 2964685 h 7879706"/>
                <a:gd name="connsiteX60" fmla="*/ 1096369 w 2297175"/>
                <a:gd name="connsiteY60" fmla="*/ 3030153 h 7879706"/>
                <a:gd name="connsiteX61" fmla="*/ 1121293 w 2297175"/>
                <a:gd name="connsiteY61" fmla="*/ 2970806 h 7879706"/>
                <a:gd name="connsiteX62" fmla="*/ 2115066 w 2297175"/>
                <a:gd name="connsiteY62" fmla="*/ 2379907 h 7879706"/>
                <a:gd name="connsiteX63" fmla="*/ 2115066 w 2297175"/>
                <a:gd name="connsiteY63" fmla="*/ 2616256 h 7879706"/>
                <a:gd name="connsiteX64" fmla="*/ 1332401 w 2297175"/>
                <a:gd name="connsiteY64" fmla="*/ 3278808 h 7879706"/>
                <a:gd name="connsiteX65" fmla="*/ 1429266 w 2297175"/>
                <a:gd name="connsiteY65" fmla="*/ 3460914 h 7879706"/>
                <a:gd name="connsiteX66" fmla="*/ 2053073 w 2297175"/>
                <a:gd name="connsiteY66" fmla="*/ 3945236 h 7879706"/>
                <a:gd name="connsiteX67" fmla="*/ 1464137 w 2297175"/>
                <a:gd name="connsiteY67" fmla="*/ 4406310 h 7879706"/>
                <a:gd name="connsiteX68" fmla="*/ 1359523 w 2297175"/>
                <a:gd name="connsiteY68" fmla="*/ 4809266 h 7879706"/>
                <a:gd name="connsiteX69" fmla="*/ 2068571 w 2297175"/>
                <a:gd name="connsiteY69" fmla="*/ 5305212 h 7879706"/>
                <a:gd name="connsiteX70" fmla="*/ 2053073 w 2297175"/>
                <a:gd name="connsiteY70" fmla="*/ 5537686 h 7879706"/>
                <a:gd name="connsiteX71" fmla="*/ 1154675 w 2297175"/>
                <a:gd name="connsiteY71" fmla="*/ 4934182 h 7879706"/>
                <a:gd name="connsiteX72" fmla="*/ 1139932 w 2297175"/>
                <a:gd name="connsiteY72" fmla="*/ 4901274 h 7879706"/>
                <a:gd name="connsiteX73" fmla="*/ 904221 w 2297175"/>
                <a:gd name="connsiteY73" fmla="*/ 4981585 h 7879706"/>
                <a:gd name="connsiteX74" fmla="*/ 809471 w 2297175"/>
                <a:gd name="connsiteY74" fmla="*/ 4482809 h 7879706"/>
                <a:gd name="connsiteX75" fmla="*/ 802395 w 2297175"/>
                <a:gd name="connsiteY75" fmla="*/ 4415329 h 7879706"/>
                <a:gd name="connsiteX76" fmla="*/ 802394 w 2297175"/>
                <a:gd name="connsiteY76" fmla="*/ 6310977 h 7879706"/>
                <a:gd name="connsiteX77" fmla="*/ 892352 w 2297175"/>
                <a:gd name="connsiteY77" fmla="*/ 6328829 h 7879706"/>
                <a:gd name="connsiteX78" fmla="*/ 1054396 w 2297175"/>
                <a:gd name="connsiteY78" fmla="*/ 6569126 h 7879706"/>
                <a:gd name="connsiteX79" fmla="*/ 789078 w 2297175"/>
                <a:gd name="connsiteY79" fmla="*/ 6829916 h 7879706"/>
                <a:gd name="connsiteX80" fmla="*/ 523760 w 2297175"/>
                <a:gd name="connsiteY80" fmla="*/ 6829916 h 7879706"/>
                <a:gd name="connsiteX81" fmla="*/ 523760 w 2297175"/>
                <a:gd name="connsiteY81" fmla="*/ 6308335 h 7879706"/>
                <a:gd name="connsiteX82" fmla="*/ 581535 w 2297175"/>
                <a:gd name="connsiteY82" fmla="*/ 6308335 h 7879706"/>
                <a:gd name="connsiteX83" fmla="*/ 581535 w 2297175"/>
                <a:gd name="connsiteY83" fmla="*/ 5009713 h 7879706"/>
                <a:gd name="connsiteX84" fmla="*/ 326773 w 2297175"/>
                <a:gd name="connsiteY84" fmla="*/ 5009713 h 7879706"/>
                <a:gd name="connsiteX85" fmla="*/ 0 w 2297175"/>
                <a:gd name="connsiteY85" fmla="*/ 3964177 h 7879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297175" h="7879706">
                  <a:moveTo>
                    <a:pt x="1439060" y="3959634"/>
                  </a:moveTo>
                  <a:cubicBezTo>
                    <a:pt x="1439060" y="4082633"/>
                    <a:pt x="1538770" y="4182343"/>
                    <a:pt x="1661769" y="4182343"/>
                  </a:cubicBezTo>
                  <a:cubicBezTo>
                    <a:pt x="1784768" y="4182343"/>
                    <a:pt x="1884478" y="4082633"/>
                    <a:pt x="1884478" y="3959634"/>
                  </a:cubicBezTo>
                  <a:cubicBezTo>
                    <a:pt x="1884478" y="3836635"/>
                    <a:pt x="1784768" y="3736925"/>
                    <a:pt x="1661769" y="3736925"/>
                  </a:cubicBezTo>
                  <a:cubicBezTo>
                    <a:pt x="1538770" y="3736925"/>
                    <a:pt x="1439060" y="3836635"/>
                    <a:pt x="1439060" y="3959634"/>
                  </a:cubicBezTo>
                  <a:close/>
                  <a:moveTo>
                    <a:pt x="148909" y="1484101"/>
                  </a:moveTo>
                  <a:lnTo>
                    <a:pt x="148909" y="1239283"/>
                  </a:lnTo>
                  <a:cubicBezTo>
                    <a:pt x="148909" y="1199820"/>
                    <a:pt x="164905" y="1164093"/>
                    <a:pt x="190766" y="1138231"/>
                  </a:cubicBezTo>
                  <a:lnTo>
                    <a:pt x="226897" y="1113871"/>
                  </a:lnTo>
                  <a:lnTo>
                    <a:pt x="214659" y="1058778"/>
                  </a:lnTo>
                  <a:cubicBezTo>
                    <a:pt x="194089" y="946541"/>
                    <a:pt x="181366" y="791486"/>
                    <a:pt x="181366" y="620218"/>
                  </a:cubicBezTo>
                  <a:cubicBezTo>
                    <a:pt x="181366" y="277681"/>
                    <a:pt x="232258" y="0"/>
                    <a:pt x="295037" y="0"/>
                  </a:cubicBezTo>
                  <a:cubicBezTo>
                    <a:pt x="357816" y="0"/>
                    <a:pt x="408708" y="277681"/>
                    <a:pt x="408708" y="620218"/>
                  </a:cubicBezTo>
                  <a:cubicBezTo>
                    <a:pt x="408708" y="791486"/>
                    <a:pt x="395985" y="946541"/>
                    <a:pt x="375415" y="1058778"/>
                  </a:cubicBezTo>
                  <a:lnTo>
                    <a:pt x="367063" y="1096374"/>
                  </a:lnTo>
                  <a:lnTo>
                    <a:pt x="434726" y="1096374"/>
                  </a:lnTo>
                  <a:lnTo>
                    <a:pt x="434726" y="1627009"/>
                  </a:lnTo>
                  <a:lnTo>
                    <a:pt x="364287" y="1627009"/>
                  </a:lnTo>
                  <a:lnTo>
                    <a:pt x="375415" y="1667944"/>
                  </a:lnTo>
                  <a:cubicBezTo>
                    <a:pt x="395985" y="1780181"/>
                    <a:pt x="408708" y="1935236"/>
                    <a:pt x="408708" y="2106504"/>
                  </a:cubicBezTo>
                  <a:cubicBezTo>
                    <a:pt x="408708" y="2449041"/>
                    <a:pt x="357816" y="2726722"/>
                    <a:pt x="295037" y="2726722"/>
                  </a:cubicBezTo>
                  <a:cubicBezTo>
                    <a:pt x="232258" y="2726722"/>
                    <a:pt x="181366" y="2449041"/>
                    <a:pt x="181366" y="2106504"/>
                  </a:cubicBezTo>
                  <a:cubicBezTo>
                    <a:pt x="181366" y="1935236"/>
                    <a:pt x="194089" y="1780181"/>
                    <a:pt x="214659" y="1667944"/>
                  </a:cubicBezTo>
                  <a:lnTo>
                    <a:pt x="229978" y="1611590"/>
                  </a:lnTo>
                  <a:lnTo>
                    <a:pt x="190766" y="1585153"/>
                  </a:lnTo>
                  <a:cubicBezTo>
                    <a:pt x="164905" y="1559291"/>
                    <a:pt x="148909" y="1523564"/>
                    <a:pt x="148909" y="1484101"/>
                  </a:cubicBezTo>
                  <a:close/>
                  <a:moveTo>
                    <a:pt x="148909" y="6691536"/>
                  </a:moveTo>
                  <a:lnTo>
                    <a:pt x="148909" y="6446717"/>
                  </a:lnTo>
                  <a:cubicBezTo>
                    <a:pt x="148909" y="6387523"/>
                    <a:pt x="184899" y="6336734"/>
                    <a:pt x="236191" y="6315039"/>
                  </a:cubicBezTo>
                  <a:lnTo>
                    <a:pt x="242393" y="6313787"/>
                  </a:lnTo>
                  <a:lnTo>
                    <a:pt x="214659" y="6211762"/>
                  </a:lnTo>
                  <a:cubicBezTo>
                    <a:pt x="194089" y="6099525"/>
                    <a:pt x="181366" y="5944471"/>
                    <a:pt x="181366" y="5773202"/>
                  </a:cubicBezTo>
                  <a:cubicBezTo>
                    <a:pt x="181366" y="5430665"/>
                    <a:pt x="232258" y="5152984"/>
                    <a:pt x="295037" y="5152984"/>
                  </a:cubicBezTo>
                  <a:cubicBezTo>
                    <a:pt x="357816" y="5152984"/>
                    <a:pt x="408708" y="5430665"/>
                    <a:pt x="408708" y="5773202"/>
                  </a:cubicBezTo>
                  <a:cubicBezTo>
                    <a:pt x="408708" y="5944471"/>
                    <a:pt x="395985" y="6099525"/>
                    <a:pt x="375415" y="6211762"/>
                  </a:cubicBezTo>
                  <a:lnTo>
                    <a:pt x="350393" y="6303809"/>
                  </a:lnTo>
                  <a:lnTo>
                    <a:pt x="434726" y="6303809"/>
                  </a:lnTo>
                  <a:lnTo>
                    <a:pt x="434726" y="6834443"/>
                  </a:lnTo>
                  <a:lnTo>
                    <a:pt x="377085" y="6834444"/>
                  </a:lnTo>
                  <a:lnTo>
                    <a:pt x="399775" y="7018071"/>
                  </a:lnTo>
                  <a:cubicBezTo>
                    <a:pt x="405527" y="7092273"/>
                    <a:pt x="408708" y="7173853"/>
                    <a:pt x="408708" y="7259488"/>
                  </a:cubicBezTo>
                  <a:cubicBezTo>
                    <a:pt x="408708" y="7602025"/>
                    <a:pt x="357816" y="7879706"/>
                    <a:pt x="295037" y="7879706"/>
                  </a:cubicBezTo>
                  <a:cubicBezTo>
                    <a:pt x="232258" y="7879706"/>
                    <a:pt x="181366" y="7602025"/>
                    <a:pt x="181366" y="7259488"/>
                  </a:cubicBezTo>
                  <a:cubicBezTo>
                    <a:pt x="181366" y="7088219"/>
                    <a:pt x="194089" y="6933165"/>
                    <a:pt x="214659" y="6820928"/>
                  </a:cubicBezTo>
                  <a:lnTo>
                    <a:pt x="217469" y="6810591"/>
                  </a:lnTo>
                  <a:lnTo>
                    <a:pt x="190766" y="6792587"/>
                  </a:lnTo>
                  <a:cubicBezTo>
                    <a:pt x="164905" y="6766726"/>
                    <a:pt x="148909" y="6730999"/>
                    <a:pt x="148909" y="6691536"/>
                  </a:cubicBezTo>
                  <a:close/>
                  <a:moveTo>
                    <a:pt x="0" y="3964177"/>
                  </a:moveTo>
                  <a:cubicBezTo>
                    <a:pt x="0" y="3386743"/>
                    <a:pt x="146301" y="2918641"/>
                    <a:pt x="326773" y="2918641"/>
                  </a:cubicBezTo>
                  <a:lnTo>
                    <a:pt x="581535" y="2918642"/>
                  </a:lnTo>
                  <a:lnTo>
                    <a:pt x="581535" y="1630415"/>
                  </a:lnTo>
                  <a:lnTo>
                    <a:pt x="523760" y="1630415"/>
                  </a:lnTo>
                  <a:lnTo>
                    <a:pt x="523760" y="1108834"/>
                  </a:lnTo>
                  <a:lnTo>
                    <a:pt x="789078" y="1108834"/>
                  </a:lnTo>
                  <a:cubicBezTo>
                    <a:pt x="935609" y="1108834"/>
                    <a:pt x="1054396" y="1225594"/>
                    <a:pt x="1054396" y="1369625"/>
                  </a:cubicBezTo>
                  <a:cubicBezTo>
                    <a:pt x="1054396" y="1477648"/>
                    <a:pt x="987578" y="1570332"/>
                    <a:pt x="892352" y="1609922"/>
                  </a:cubicBezTo>
                  <a:lnTo>
                    <a:pt x="802395" y="1627773"/>
                  </a:lnTo>
                  <a:lnTo>
                    <a:pt x="802394" y="3435202"/>
                  </a:lnTo>
                  <a:lnTo>
                    <a:pt x="841371" y="3205673"/>
                  </a:lnTo>
                  <a:cubicBezTo>
                    <a:pt x="858823" y="3123861"/>
                    <a:pt x="879701" y="3043395"/>
                    <a:pt x="904221" y="2964685"/>
                  </a:cubicBezTo>
                  <a:lnTo>
                    <a:pt x="1096369" y="3030153"/>
                  </a:lnTo>
                  <a:lnTo>
                    <a:pt x="1121293" y="2970806"/>
                  </a:lnTo>
                  <a:cubicBezTo>
                    <a:pt x="1360220" y="2487845"/>
                    <a:pt x="1798078" y="2440286"/>
                    <a:pt x="2115066" y="2379907"/>
                  </a:cubicBezTo>
                  <a:cubicBezTo>
                    <a:pt x="2332043" y="2346327"/>
                    <a:pt x="2382412" y="2618839"/>
                    <a:pt x="2115066" y="2616256"/>
                  </a:cubicBezTo>
                  <a:cubicBezTo>
                    <a:pt x="1725025" y="2618838"/>
                    <a:pt x="1509340" y="2943012"/>
                    <a:pt x="1332401" y="3278808"/>
                  </a:cubicBezTo>
                  <a:cubicBezTo>
                    <a:pt x="1260076" y="3393755"/>
                    <a:pt x="1365981" y="3442832"/>
                    <a:pt x="1429266" y="3460914"/>
                  </a:cubicBezTo>
                  <a:cubicBezTo>
                    <a:pt x="1530650" y="3456393"/>
                    <a:pt x="2062761" y="3458331"/>
                    <a:pt x="2053073" y="3945236"/>
                  </a:cubicBezTo>
                  <a:cubicBezTo>
                    <a:pt x="2043385" y="4432141"/>
                    <a:pt x="1525485" y="4413413"/>
                    <a:pt x="1464137" y="4406310"/>
                  </a:cubicBezTo>
                  <a:cubicBezTo>
                    <a:pt x="1243287" y="4459264"/>
                    <a:pt x="1309154" y="4647825"/>
                    <a:pt x="1359523" y="4809266"/>
                  </a:cubicBezTo>
                  <a:cubicBezTo>
                    <a:pt x="1510631" y="5133439"/>
                    <a:pt x="1781853" y="5244510"/>
                    <a:pt x="2068571" y="5305212"/>
                  </a:cubicBezTo>
                  <a:cubicBezTo>
                    <a:pt x="2350124" y="5309086"/>
                    <a:pt x="2306212" y="5580307"/>
                    <a:pt x="2053073" y="5537686"/>
                  </a:cubicBezTo>
                  <a:cubicBezTo>
                    <a:pt x="1863946" y="5525700"/>
                    <a:pt x="1418430" y="5443512"/>
                    <a:pt x="1154675" y="4934182"/>
                  </a:cubicBezTo>
                  <a:lnTo>
                    <a:pt x="1139932" y="4901274"/>
                  </a:lnTo>
                  <a:lnTo>
                    <a:pt x="904221" y="4981585"/>
                  </a:lnTo>
                  <a:cubicBezTo>
                    <a:pt x="864420" y="4820291"/>
                    <a:pt x="832259" y="4652942"/>
                    <a:pt x="809471" y="4482809"/>
                  </a:cubicBezTo>
                  <a:lnTo>
                    <a:pt x="802395" y="4415329"/>
                  </a:lnTo>
                  <a:lnTo>
                    <a:pt x="802394" y="6310977"/>
                  </a:lnTo>
                  <a:lnTo>
                    <a:pt x="892352" y="6328829"/>
                  </a:lnTo>
                  <a:cubicBezTo>
                    <a:pt x="987578" y="6368419"/>
                    <a:pt x="1054396" y="6461103"/>
                    <a:pt x="1054396" y="6569126"/>
                  </a:cubicBezTo>
                  <a:cubicBezTo>
                    <a:pt x="1054396" y="6713157"/>
                    <a:pt x="935609" y="6829916"/>
                    <a:pt x="789078" y="6829916"/>
                  </a:cubicBezTo>
                  <a:lnTo>
                    <a:pt x="523760" y="6829916"/>
                  </a:lnTo>
                  <a:lnTo>
                    <a:pt x="523760" y="6308335"/>
                  </a:lnTo>
                  <a:lnTo>
                    <a:pt x="581535" y="6308335"/>
                  </a:lnTo>
                  <a:lnTo>
                    <a:pt x="581535" y="5009713"/>
                  </a:lnTo>
                  <a:lnTo>
                    <a:pt x="326773" y="5009713"/>
                  </a:lnTo>
                  <a:cubicBezTo>
                    <a:pt x="146301" y="5009713"/>
                    <a:pt x="0" y="4541611"/>
                    <a:pt x="0" y="3964177"/>
                  </a:cubicBez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err="1">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72" name="Rectangle 271">
              <a:extLst>
                <a:ext uri="{FF2B5EF4-FFF2-40B4-BE49-F238E27FC236}">
                  <a16:creationId xmlns:a16="http://schemas.microsoft.com/office/drawing/2014/main" id="{872FC885-14E8-4680-B6E3-36B7C66CEBF9}"/>
                </a:ext>
              </a:extLst>
            </p:cNvPr>
            <p:cNvSpPr/>
            <p:nvPr/>
          </p:nvSpPr>
          <p:spPr>
            <a:xfrm>
              <a:off x="2788598" y="2624928"/>
              <a:ext cx="990977" cy="258532"/>
            </a:xfrm>
            <a:prstGeom prst="rect">
              <a:avLst/>
            </a:prstGeom>
          </p:spPr>
          <p:txBody>
            <a:bodyPr wrap="square">
              <a:noAutofit/>
            </a:bodyPr>
            <a:lstStyle/>
            <a:p>
              <a:pPr marL="0" marR="0" lvl="0" indent="0" algn="ctr" defTabSz="932563"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a:ln>
                    <a:noFill/>
                  </a:ln>
                  <a:gradFill>
                    <a:gsLst>
                      <a:gs pos="2917">
                        <a:srgbClr val="353535"/>
                      </a:gs>
                      <a:gs pos="32000">
                        <a:srgbClr val="353535"/>
                      </a:gs>
                    </a:gsLst>
                    <a:lin ang="5400000" scaled="0"/>
                  </a:gradFill>
                  <a:effectLst/>
                  <a:uLnTx/>
                  <a:uFillTx/>
                  <a:latin typeface="Segoe UI Semilight"/>
                  <a:ea typeface="+mn-ea"/>
                  <a:cs typeface="+mn-cs"/>
                </a:rPr>
                <a:t>Drone</a:t>
              </a:r>
            </a:p>
          </p:txBody>
        </p:sp>
      </p:grpSp>
      <p:grpSp>
        <p:nvGrpSpPr>
          <p:cNvPr id="273" name="connected dots overlay">
            <a:extLst>
              <a:ext uri="{FF2B5EF4-FFF2-40B4-BE49-F238E27FC236}">
                <a16:creationId xmlns:a16="http://schemas.microsoft.com/office/drawing/2014/main" id="{EB448FFE-B9F5-40D6-8691-CB4CFE21C0EC}"/>
              </a:ext>
            </a:extLst>
          </p:cNvPr>
          <p:cNvGrpSpPr/>
          <p:nvPr/>
        </p:nvGrpSpPr>
        <p:grpSpPr>
          <a:xfrm>
            <a:off x="1139016" y="1852492"/>
            <a:ext cx="10054786" cy="3982471"/>
            <a:chOff x="1195841" y="1876070"/>
            <a:chExt cx="10054786" cy="3982471"/>
          </a:xfrm>
        </p:grpSpPr>
        <p:cxnSp>
          <p:nvCxnSpPr>
            <p:cNvPr id="274" name="Straight Connector 273">
              <a:extLst>
                <a:ext uri="{FF2B5EF4-FFF2-40B4-BE49-F238E27FC236}">
                  <a16:creationId xmlns:a16="http://schemas.microsoft.com/office/drawing/2014/main" id="{5054FB97-C353-467D-8974-89DC9D118B8D}"/>
                </a:ext>
              </a:extLst>
            </p:cNvPr>
            <p:cNvCxnSpPr/>
            <p:nvPr/>
          </p:nvCxnSpPr>
          <p:spPr>
            <a:xfrm flipH="1">
              <a:off x="1436112" y="4454194"/>
              <a:ext cx="746106" cy="2243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9FF0EC64-8E00-48EC-9A51-90AAC6ED7943}"/>
                </a:ext>
              </a:extLst>
            </p:cNvPr>
            <p:cNvCxnSpPr/>
            <p:nvPr/>
          </p:nvCxnSpPr>
          <p:spPr>
            <a:xfrm>
              <a:off x="9575364" y="5280047"/>
              <a:ext cx="625941" cy="57849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BD57806E-E872-4F33-B360-13F454BBA0F4}"/>
                </a:ext>
              </a:extLst>
            </p:cNvPr>
            <p:cNvCxnSpPr/>
            <p:nvPr/>
          </p:nvCxnSpPr>
          <p:spPr>
            <a:xfrm flipV="1">
              <a:off x="3795922" y="5462134"/>
              <a:ext cx="1405638" cy="19294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28C6D15-5D22-46A9-B942-AAE655A24A9F}"/>
                </a:ext>
              </a:extLst>
            </p:cNvPr>
            <p:cNvCxnSpPr/>
            <p:nvPr/>
          </p:nvCxnSpPr>
          <p:spPr>
            <a:xfrm flipV="1">
              <a:off x="6707260" y="5221379"/>
              <a:ext cx="308364" cy="49180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5DC552BC-B0BC-4B50-AA45-CFE3CCAE0245}"/>
                </a:ext>
              </a:extLst>
            </p:cNvPr>
            <p:cNvCxnSpPr/>
            <p:nvPr/>
          </p:nvCxnSpPr>
          <p:spPr>
            <a:xfrm>
              <a:off x="5526062" y="5383481"/>
              <a:ext cx="673648" cy="462390"/>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0E2A101-FEC8-45D3-8795-A05CD3019993}"/>
                </a:ext>
              </a:extLst>
            </p:cNvPr>
            <p:cNvCxnSpPr>
              <a:cxnSpLocks/>
            </p:cNvCxnSpPr>
            <p:nvPr/>
          </p:nvCxnSpPr>
          <p:spPr>
            <a:xfrm flipH="1" flipV="1">
              <a:off x="10389362" y="4280688"/>
              <a:ext cx="710499" cy="51315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25CD3B07-97EF-46D0-9987-26B7D362C97B}"/>
                </a:ext>
              </a:extLst>
            </p:cNvPr>
            <p:cNvCxnSpPr/>
            <p:nvPr/>
          </p:nvCxnSpPr>
          <p:spPr>
            <a:xfrm flipH="1">
              <a:off x="10235353" y="3299962"/>
              <a:ext cx="1015274" cy="74964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F4FC03D-C76B-4368-9218-5F047EA6EE63}"/>
                </a:ext>
              </a:extLst>
            </p:cNvPr>
            <p:cNvCxnSpPr/>
            <p:nvPr/>
          </p:nvCxnSpPr>
          <p:spPr>
            <a:xfrm flipH="1" flipV="1">
              <a:off x="9725886" y="3034864"/>
              <a:ext cx="349447" cy="978336"/>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3C68CA5F-8555-4CAD-B8A4-D5A104EE42A8}"/>
                </a:ext>
              </a:extLst>
            </p:cNvPr>
            <p:cNvCxnSpPr/>
            <p:nvPr/>
          </p:nvCxnSpPr>
          <p:spPr>
            <a:xfrm flipH="1" flipV="1">
              <a:off x="7305476" y="5046293"/>
              <a:ext cx="674578" cy="50012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651F6D2-3AE1-4830-9382-1C899A34570A}"/>
                </a:ext>
              </a:extLst>
            </p:cNvPr>
            <p:cNvCxnSpPr/>
            <p:nvPr/>
          </p:nvCxnSpPr>
          <p:spPr>
            <a:xfrm flipH="1" flipV="1">
              <a:off x="8246621" y="4214518"/>
              <a:ext cx="889877" cy="80354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4D339CA-3CB3-4A8C-B165-44A2F8FBDAEF}"/>
                </a:ext>
              </a:extLst>
            </p:cNvPr>
            <p:cNvCxnSpPr>
              <a:cxnSpLocks/>
              <a:stCxn id="115" idx="0"/>
            </p:cNvCxnSpPr>
            <p:nvPr/>
          </p:nvCxnSpPr>
          <p:spPr>
            <a:xfrm>
              <a:off x="4321755" y="3156020"/>
              <a:ext cx="96693" cy="123243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5F7FD3D-9CC9-42B7-AC9A-3BDB4248A3A1}"/>
                </a:ext>
              </a:extLst>
            </p:cNvPr>
            <p:cNvCxnSpPr/>
            <p:nvPr/>
          </p:nvCxnSpPr>
          <p:spPr>
            <a:xfrm flipH="1" flipV="1">
              <a:off x="9131388" y="2147994"/>
              <a:ext cx="380278" cy="36851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E0EA117-426C-4297-A88B-38D6DDBA4678}"/>
                </a:ext>
              </a:extLst>
            </p:cNvPr>
            <p:cNvCxnSpPr>
              <a:cxnSpLocks/>
            </p:cNvCxnSpPr>
            <p:nvPr/>
          </p:nvCxnSpPr>
          <p:spPr>
            <a:xfrm flipH="1">
              <a:off x="9800980" y="2165498"/>
              <a:ext cx="832173" cy="53564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71D8150-9CD4-4781-8291-D03408594A0E}"/>
                </a:ext>
              </a:extLst>
            </p:cNvPr>
            <p:cNvCxnSpPr/>
            <p:nvPr/>
          </p:nvCxnSpPr>
          <p:spPr>
            <a:xfrm flipH="1">
              <a:off x="9099998" y="1927594"/>
              <a:ext cx="1596736" cy="9432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9CEBAB3-8523-4F3E-81B7-FFA9E1ECB3CB}"/>
                </a:ext>
              </a:extLst>
            </p:cNvPr>
            <p:cNvCxnSpPr>
              <a:cxnSpLocks/>
            </p:cNvCxnSpPr>
            <p:nvPr/>
          </p:nvCxnSpPr>
          <p:spPr>
            <a:xfrm flipH="1">
              <a:off x="7101840" y="2916108"/>
              <a:ext cx="681466" cy="250002"/>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08AE8459-18F8-4498-9802-3EE244F4631F}"/>
                </a:ext>
              </a:extLst>
            </p:cNvPr>
            <p:cNvCxnSpPr>
              <a:cxnSpLocks/>
            </p:cNvCxnSpPr>
            <p:nvPr/>
          </p:nvCxnSpPr>
          <p:spPr>
            <a:xfrm flipH="1">
              <a:off x="8431254" y="2916601"/>
              <a:ext cx="1101366" cy="95036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F1B19BB-7A09-4382-B2E3-60D075F2596C}"/>
                </a:ext>
              </a:extLst>
            </p:cNvPr>
            <p:cNvCxnSpPr/>
            <p:nvPr/>
          </p:nvCxnSpPr>
          <p:spPr>
            <a:xfrm flipV="1">
              <a:off x="8219275" y="2170854"/>
              <a:ext cx="582147" cy="400560"/>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BB1726D1-D05E-40BC-9487-E3D97A957766}"/>
                </a:ext>
              </a:extLst>
            </p:cNvPr>
            <p:cNvCxnSpPr>
              <a:cxnSpLocks/>
            </p:cNvCxnSpPr>
            <p:nvPr/>
          </p:nvCxnSpPr>
          <p:spPr>
            <a:xfrm flipH="1" flipV="1">
              <a:off x="6875780" y="4249420"/>
              <a:ext cx="235670" cy="436882"/>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458D9AAA-2769-43C5-81BF-8CBC94A3CE27}"/>
                </a:ext>
              </a:extLst>
            </p:cNvPr>
            <p:cNvCxnSpPr>
              <a:cxnSpLocks/>
            </p:cNvCxnSpPr>
            <p:nvPr/>
          </p:nvCxnSpPr>
          <p:spPr>
            <a:xfrm flipH="1" flipV="1">
              <a:off x="7119621" y="3873500"/>
              <a:ext cx="870250" cy="17614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0C7ADDD-3A42-4A2D-B0B0-0EE751B74986}"/>
                </a:ext>
              </a:extLst>
            </p:cNvPr>
            <p:cNvCxnSpPr>
              <a:cxnSpLocks/>
            </p:cNvCxnSpPr>
            <p:nvPr/>
          </p:nvCxnSpPr>
          <p:spPr>
            <a:xfrm flipH="1" flipV="1">
              <a:off x="8332871" y="4049648"/>
              <a:ext cx="1547730" cy="6515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6459E98D-E7F0-4E71-B0A3-43B342D3F90B}"/>
                </a:ext>
              </a:extLst>
            </p:cNvPr>
            <p:cNvCxnSpPr>
              <a:cxnSpLocks/>
            </p:cNvCxnSpPr>
            <p:nvPr/>
          </p:nvCxnSpPr>
          <p:spPr>
            <a:xfrm>
              <a:off x="5261152" y="1960195"/>
              <a:ext cx="461468" cy="724585"/>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C272859-BA36-4F13-88B9-E6C7C15D6E2B}"/>
                </a:ext>
              </a:extLst>
            </p:cNvPr>
            <p:cNvCxnSpPr>
              <a:cxnSpLocks/>
            </p:cNvCxnSpPr>
            <p:nvPr/>
          </p:nvCxnSpPr>
          <p:spPr>
            <a:xfrm>
              <a:off x="4465511" y="2970086"/>
              <a:ext cx="896429" cy="141414"/>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60066B0E-BF24-4BA2-B416-2929EF85C838}"/>
                </a:ext>
              </a:extLst>
            </p:cNvPr>
            <p:cNvCxnSpPr>
              <a:cxnSpLocks/>
            </p:cNvCxnSpPr>
            <p:nvPr/>
          </p:nvCxnSpPr>
          <p:spPr>
            <a:xfrm flipH="1">
              <a:off x="2926404" y="4382227"/>
              <a:ext cx="1295138" cy="1800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AD3BFA03-4A7C-4A05-8E09-CDDD2F53276F}"/>
                </a:ext>
              </a:extLst>
            </p:cNvPr>
            <p:cNvCxnSpPr>
              <a:cxnSpLocks/>
            </p:cNvCxnSpPr>
            <p:nvPr/>
          </p:nvCxnSpPr>
          <p:spPr>
            <a:xfrm>
              <a:off x="2858679" y="4620885"/>
              <a:ext cx="706483" cy="90027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202D573-6F3F-4F70-8751-A087FDD043DD}"/>
                </a:ext>
              </a:extLst>
            </p:cNvPr>
            <p:cNvCxnSpPr>
              <a:cxnSpLocks/>
            </p:cNvCxnSpPr>
            <p:nvPr/>
          </p:nvCxnSpPr>
          <p:spPr>
            <a:xfrm flipH="1" flipV="1">
              <a:off x="4776265" y="4701983"/>
              <a:ext cx="398915" cy="45138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7359B5B-D447-41C0-8418-FA3C0D0E8EA7}"/>
                </a:ext>
              </a:extLst>
            </p:cNvPr>
            <p:cNvCxnSpPr>
              <a:cxnSpLocks/>
            </p:cNvCxnSpPr>
            <p:nvPr/>
          </p:nvCxnSpPr>
          <p:spPr>
            <a:xfrm flipH="1">
              <a:off x="4725716" y="4046220"/>
              <a:ext cx="699724" cy="34841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7038A3A-989D-4D1A-A510-D3207A4FD770}"/>
                </a:ext>
              </a:extLst>
            </p:cNvPr>
            <p:cNvCxnSpPr/>
            <p:nvPr/>
          </p:nvCxnSpPr>
          <p:spPr>
            <a:xfrm flipV="1">
              <a:off x="3135564" y="2947226"/>
              <a:ext cx="985189" cy="227816"/>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4A8C4B0-1650-451F-917D-9FE18B78AE20}"/>
                </a:ext>
              </a:extLst>
            </p:cNvPr>
            <p:cNvCxnSpPr>
              <a:cxnSpLocks/>
            </p:cNvCxnSpPr>
            <p:nvPr/>
          </p:nvCxnSpPr>
          <p:spPr>
            <a:xfrm>
              <a:off x="3945386" y="1876070"/>
              <a:ext cx="231786" cy="857861"/>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17EBA8E8-D4E2-4ED1-B8FF-604D3894195C}"/>
                </a:ext>
              </a:extLst>
            </p:cNvPr>
            <p:cNvCxnSpPr>
              <a:cxnSpLocks/>
            </p:cNvCxnSpPr>
            <p:nvPr/>
          </p:nvCxnSpPr>
          <p:spPr>
            <a:xfrm flipH="1">
              <a:off x="2528790" y="3286141"/>
              <a:ext cx="421468" cy="97527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A16C016E-2896-4AE8-BA73-6FB6C8A0F3E4}"/>
                </a:ext>
              </a:extLst>
            </p:cNvPr>
            <p:cNvCxnSpPr>
              <a:cxnSpLocks/>
            </p:cNvCxnSpPr>
            <p:nvPr/>
          </p:nvCxnSpPr>
          <p:spPr>
            <a:xfrm>
              <a:off x="2468667" y="1994329"/>
              <a:ext cx="373489" cy="796387"/>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998C5F9A-21E5-4EFE-93F7-E112B2AFE5EA}"/>
                </a:ext>
              </a:extLst>
            </p:cNvPr>
            <p:cNvCxnSpPr/>
            <p:nvPr/>
          </p:nvCxnSpPr>
          <p:spPr>
            <a:xfrm>
              <a:off x="1195841" y="2805381"/>
              <a:ext cx="1522842" cy="390149"/>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51DE6D8-0A6A-4219-9E34-328C5B615E0D}"/>
                </a:ext>
              </a:extLst>
            </p:cNvPr>
            <p:cNvCxnSpPr>
              <a:cxnSpLocks/>
            </p:cNvCxnSpPr>
            <p:nvPr/>
          </p:nvCxnSpPr>
          <p:spPr>
            <a:xfrm flipV="1">
              <a:off x="2307783" y="4601716"/>
              <a:ext cx="256175" cy="1013733"/>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306" name="Straight Connector 305">
            <a:extLst>
              <a:ext uri="{FF2B5EF4-FFF2-40B4-BE49-F238E27FC236}">
                <a16:creationId xmlns:a16="http://schemas.microsoft.com/office/drawing/2014/main" id="{AC36103D-B874-489E-84B4-24800A17A81B}"/>
              </a:ext>
            </a:extLst>
          </p:cNvPr>
          <p:cNvCxnSpPr>
            <a:cxnSpLocks/>
            <a:stCxn id="272" idx="2"/>
          </p:cNvCxnSpPr>
          <p:nvPr/>
        </p:nvCxnSpPr>
        <p:spPr>
          <a:xfrm flipH="1">
            <a:off x="6807202" y="1700002"/>
            <a:ext cx="1378408" cy="997068"/>
          </a:xfrm>
          <a:prstGeom prst="line">
            <a:avLst/>
          </a:prstGeom>
          <a:ln w="19050" cap="rnd">
            <a:solidFill>
              <a:schemeClr val="tx2"/>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7B8C9928-BD74-47F9-B3C6-675B8734C93B}"/>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2144550" y="2927265"/>
            <a:ext cx="1237979" cy="1364828"/>
          </a:xfrm>
          <a:prstGeom prst="rect">
            <a:avLst/>
          </a:prstGeom>
        </p:spPr>
      </p:pic>
      <p:pic>
        <p:nvPicPr>
          <p:cNvPr id="18" name="Picture 17">
            <a:extLst>
              <a:ext uri="{FF2B5EF4-FFF2-40B4-BE49-F238E27FC236}">
                <a16:creationId xmlns:a16="http://schemas.microsoft.com/office/drawing/2014/main" id="{C543056B-DE6A-447F-8422-774059BCDCBF}"/>
              </a:ext>
            </a:extLst>
          </p:cNvPr>
          <p:cNvPicPr>
            <a:picLocks noChangeAspect="1"/>
          </p:cNvPicPr>
          <p:nvPr/>
        </p:nvPicPr>
        <p:blipFill>
          <a:blip r:embed="rId6" cstate="email">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2434402" y="4261893"/>
            <a:ext cx="1386246" cy="1177381"/>
          </a:xfrm>
          <a:prstGeom prst="rect">
            <a:avLst/>
          </a:prstGeom>
        </p:spPr>
      </p:pic>
      <p:sp>
        <p:nvSpPr>
          <p:cNvPr id="307" name="Line 57">
            <a:extLst>
              <a:ext uri="{FF2B5EF4-FFF2-40B4-BE49-F238E27FC236}">
                <a16:creationId xmlns:a16="http://schemas.microsoft.com/office/drawing/2014/main" id="{B3C8633C-737E-407C-8050-2344D70A5D5E}"/>
              </a:ext>
            </a:extLst>
          </p:cNvPr>
          <p:cNvSpPr>
            <a:spLocks noChangeShapeType="1"/>
          </p:cNvSpPr>
          <p:nvPr/>
        </p:nvSpPr>
        <p:spPr bwMode="auto">
          <a:xfrm flipH="1">
            <a:off x="1455738" y="2362200"/>
            <a:ext cx="52388"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08" name="Line 58">
            <a:extLst>
              <a:ext uri="{FF2B5EF4-FFF2-40B4-BE49-F238E27FC236}">
                <a16:creationId xmlns:a16="http://schemas.microsoft.com/office/drawing/2014/main" id="{37064263-6127-403D-B2BC-0ECC2D6ACF02}"/>
              </a:ext>
            </a:extLst>
          </p:cNvPr>
          <p:cNvSpPr>
            <a:spLocks noChangeShapeType="1"/>
          </p:cNvSpPr>
          <p:nvPr/>
        </p:nvSpPr>
        <p:spPr bwMode="auto">
          <a:xfrm flipV="1">
            <a:off x="1455738" y="2200275"/>
            <a:ext cx="0" cy="1619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309" name="Group 308">
            <a:extLst>
              <a:ext uri="{FF2B5EF4-FFF2-40B4-BE49-F238E27FC236}">
                <a16:creationId xmlns:a16="http://schemas.microsoft.com/office/drawing/2014/main" id="{001836E5-D31B-44F4-BDD1-21EF65809DBA}"/>
              </a:ext>
            </a:extLst>
          </p:cNvPr>
          <p:cNvGrpSpPr/>
          <p:nvPr/>
        </p:nvGrpSpPr>
        <p:grpSpPr>
          <a:xfrm>
            <a:off x="1419516" y="3311613"/>
            <a:ext cx="733426" cy="554037"/>
            <a:chOff x="774700" y="1779588"/>
            <a:chExt cx="733426" cy="554037"/>
          </a:xfrm>
        </p:grpSpPr>
        <p:sp>
          <p:nvSpPr>
            <p:cNvPr id="310" name="Line 6">
              <a:extLst>
                <a:ext uri="{FF2B5EF4-FFF2-40B4-BE49-F238E27FC236}">
                  <a16:creationId xmlns:a16="http://schemas.microsoft.com/office/drawing/2014/main" id="{64327721-A6E2-4F2A-9508-8D5E6F4C0CCA}"/>
                </a:ext>
              </a:extLst>
            </p:cNvPr>
            <p:cNvSpPr>
              <a:spLocks noChangeShapeType="1"/>
            </p:cNvSpPr>
            <p:nvPr/>
          </p:nvSpPr>
          <p:spPr bwMode="auto">
            <a:xfrm>
              <a:off x="1350963" y="1860550"/>
              <a:ext cx="52388" cy="12541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1" name="Line 7">
              <a:extLst>
                <a:ext uri="{FF2B5EF4-FFF2-40B4-BE49-F238E27FC236}">
                  <a16:creationId xmlns:a16="http://schemas.microsoft.com/office/drawing/2014/main" id="{9A95A335-7E6D-4DC2-B3A7-9A39D3408AC9}"/>
                </a:ext>
              </a:extLst>
            </p:cNvPr>
            <p:cNvSpPr>
              <a:spLocks noChangeShapeType="1"/>
            </p:cNvSpPr>
            <p:nvPr/>
          </p:nvSpPr>
          <p:spPr bwMode="auto">
            <a:xfrm flipH="1">
              <a:off x="925513" y="1985963"/>
              <a:ext cx="477838" cy="2079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2" name="Line 8">
              <a:extLst>
                <a:ext uri="{FF2B5EF4-FFF2-40B4-BE49-F238E27FC236}">
                  <a16:creationId xmlns:a16="http://schemas.microsoft.com/office/drawing/2014/main" id="{4A6C3254-68B9-4F33-8BAC-452EE3A96DCF}"/>
                </a:ext>
              </a:extLst>
            </p:cNvPr>
            <p:cNvSpPr>
              <a:spLocks noChangeShapeType="1"/>
            </p:cNvSpPr>
            <p:nvPr/>
          </p:nvSpPr>
          <p:spPr bwMode="auto">
            <a:xfrm flipH="1" flipV="1">
              <a:off x="873125" y="2066925"/>
              <a:ext cx="52388" cy="12700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3" name="Line 9">
              <a:extLst>
                <a:ext uri="{FF2B5EF4-FFF2-40B4-BE49-F238E27FC236}">
                  <a16:creationId xmlns:a16="http://schemas.microsoft.com/office/drawing/2014/main" id="{09F84FDD-C18D-4AA9-9AE6-C4884461C751}"/>
                </a:ext>
              </a:extLst>
            </p:cNvPr>
            <p:cNvSpPr>
              <a:spLocks noChangeShapeType="1"/>
            </p:cNvSpPr>
            <p:nvPr/>
          </p:nvSpPr>
          <p:spPr bwMode="auto">
            <a:xfrm flipH="1">
              <a:off x="965200" y="1930400"/>
              <a:ext cx="325438" cy="13970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4" name="Line 10">
              <a:extLst>
                <a:ext uri="{FF2B5EF4-FFF2-40B4-BE49-F238E27FC236}">
                  <a16:creationId xmlns:a16="http://schemas.microsoft.com/office/drawing/2014/main" id="{6BA84360-150B-4008-BE51-9C609262ADB0}"/>
                </a:ext>
              </a:extLst>
            </p:cNvPr>
            <p:cNvSpPr>
              <a:spLocks noChangeShapeType="1"/>
            </p:cNvSpPr>
            <p:nvPr/>
          </p:nvSpPr>
          <p:spPr bwMode="auto">
            <a:xfrm flipH="1">
              <a:off x="922338" y="2070100"/>
              <a:ext cx="42863" cy="793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5" name="Line 11">
              <a:extLst>
                <a:ext uri="{FF2B5EF4-FFF2-40B4-BE49-F238E27FC236}">
                  <a16:creationId xmlns:a16="http://schemas.microsoft.com/office/drawing/2014/main" id="{432A95BC-0136-4FE0-B2AB-BA34D7DD3EF5}"/>
                </a:ext>
              </a:extLst>
            </p:cNvPr>
            <p:cNvSpPr>
              <a:spLocks noChangeShapeType="1"/>
            </p:cNvSpPr>
            <p:nvPr/>
          </p:nvSpPr>
          <p:spPr bwMode="auto">
            <a:xfrm flipH="1" flipV="1">
              <a:off x="881063" y="2070100"/>
              <a:ext cx="41275" cy="793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6" name="Line 12">
              <a:extLst>
                <a:ext uri="{FF2B5EF4-FFF2-40B4-BE49-F238E27FC236}">
                  <a16:creationId xmlns:a16="http://schemas.microsoft.com/office/drawing/2014/main" id="{798A4C0F-7634-4693-9459-6380F29C7C20}"/>
                </a:ext>
              </a:extLst>
            </p:cNvPr>
            <p:cNvSpPr>
              <a:spLocks noChangeShapeType="1"/>
            </p:cNvSpPr>
            <p:nvPr/>
          </p:nvSpPr>
          <p:spPr bwMode="auto">
            <a:xfrm flipH="1" flipV="1">
              <a:off x="849313" y="2049463"/>
              <a:ext cx="31750" cy="2063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7" name="Line 13">
              <a:extLst>
                <a:ext uri="{FF2B5EF4-FFF2-40B4-BE49-F238E27FC236}">
                  <a16:creationId xmlns:a16="http://schemas.microsoft.com/office/drawing/2014/main" id="{14209E85-83E3-427C-A79D-F17D79E54DD3}"/>
                </a:ext>
              </a:extLst>
            </p:cNvPr>
            <p:cNvSpPr>
              <a:spLocks noChangeShapeType="1"/>
            </p:cNvSpPr>
            <p:nvPr/>
          </p:nvSpPr>
          <p:spPr bwMode="auto">
            <a:xfrm flipH="1" flipV="1">
              <a:off x="823913" y="2014538"/>
              <a:ext cx="25400" cy="349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8" name="Line 14">
              <a:extLst>
                <a:ext uri="{FF2B5EF4-FFF2-40B4-BE49-F238E27FC236}">
                  <a16:creationId xmlns:a16="http://schemas.microsoft.com/office/drawing/2014/main" id="{6CA5A473-AB07-47B3-AAFE-41DBE3A0128B}"/>
                </a:ext>
              </a:extLst>
            </p:cNvPr>
            <p:cNvSpPr>
              <a:spLocks noChangeShapeType="1"/>
            </p:cNvSpPr>
            <p:nvPr/>
          </p:nvSpPr>
          <p:spPr bwMode="auto">
            <a:xfrm flipH="1" flipV="1">
              <a:off x="820738" y="2003425"/>
              <a:ext cx="3175" cy="1111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19" name="Line 15">
              <a:extLst>
                <a:ext uri="{FF2B5EF4-FFF2-40B4-BE49-F238E27FC236}">
                  <a16:creationId xmlns:a16="http://schemas.microsoft.com/office/drawing/2014/main" id="{79DA79F4-42D4-4A6A-9C5B-C37C763A9908}"/>
                </a:ext>
              </a:extLst>
            </p:cNvPr>
            <p:cNvSpPr>
              <a:spLocks noChangeShapeType="1"/>
            </p:cNvSpPr>
            <p:nvPr/>
          </p:nvSpPr>
          <p:spPr bwMode="auto">
            <a:xfrm flipV="1">
              <a:off x="820738" y="1779588"/>
              <a:ext cx="519113" cy="22383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0" name="Line 16">
              <a:extLst>
                <a:ext uri="{FF2B5EF4-FFF2-40B4-BE49-F238E27FC236}">
                  <a16:creationId xmlns:a16="http://schemas.microsoft.com/office/drawing/2014/main" id="{791E4C75-2F6B-4748-9B6C-E7225D987AC3}"/>
                </a:ext>
              </a:extLst>
            </p:cNvPr>
            <p:cNvSpPr>
              <a:spLocks noChangeShapeType="1"/>
            </p:cNvSpPr>
            <p:nvPr/>
          </p:nvSpPr>
          <p:spPr bwMode="auto">
            <a:xfrm>
              <a:off x="1339850" y="1779588"/>
              <a:ext cx="7938" cy="95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1" name="Line 17">
              <a:extLst>
                <a:ext uri="{FF2B5EF4-FFF2-40B4-BE49-F238E27FC236}">
                  <a16:creationId xmlns:a16="http://schemas.microsoft.com/office/drawing/2014/main" id="{4CE18F93-30E8-4E83-8F08-1DB6D7852EDC}"/>
                </a:ext>
              </a:extLst>
            </p:cNvPr>
            <p:cNvSpPr>
              <a:spLocks noChangeShapeType="1"/>
            </p:cNvSpPr>
            <p:nvPr/>
          </p:nvSpPr>
          <p:spPr bwMode="auto">
            <a:xfrm>
              <a:off x="1347788" y="1789113"/>
              <a:ext cx="6350" cy="428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2" name="Line 18">
              <a:extLst>
                <a:ext uri="{FF2B5EF4-FFF2-40B4-BE49-F238E27FC236}">
                  <a16:creationId xmlns:a16="http://schemas.microsoft.com/office/drawing/2014/main" id="{B5C5367A-3C93-4691-90A8-64C859A20730}"/>
                </a:ext>
              </a:extLst>
            </p:cNvPr>
            <p:cNvSpPr>
              <a:spLocks noChangeShapeType="1"/>
            </p:cNvSpPr>
            <p:nvPr/>
          </p:nvSpPr>
          <p:spPr bwMode="auto">
            <a:xfrm flipH="1">
              <a:off x="1347788" y="1831975"/>
              <a:ext cx="6350" cy="3810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3" name="Line 19">
              <a:extLst>
                <a:ext uri="{FF2B5EF4-FFF2-40B4-BE49-F238E27FC236}">
                  <a16:creationId xmlns:a16="http://schemas.microsoft.com/office/drawing/2014/main" id="{EE016A8C-B4B4-4BEF-9239-2B277482914D}"/>
                </a:ext>
              </a:extLst>
            </p:cNvPr>
            <p:cNvSpPr>
              <a:spLocks noChangeShapeType="1"/>
            </p:cNvSpPr>
            <p:nvPr/>
          </p:nvSpPr>
          <p:spPr bwMode="auto">
            <a:xfrm flipH="1">
              <a:off x="1325563" y="1870075"/>
              <a:ext cx="22225" cy="349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4" name="Line 20">
              <a:extLst>
                <a:ext uri="{FF2B5EF4-FFF2-40B4-BE49-F238E27FC236}">
                  <a16:creationId xmlns:a16="http://schemas.microsoft.com/office/drawing/2014/main" id="{DD57EA11-4B89-4B49-AFEE-28766A95954B}"/>
                </a:ext>
              </a:extLst>
            </p:cNvPr>
            <p:cNvSpPr>
              <a:spLocks noChangeShapeType="1"/>
            </p:cNvSpPr>
            <p:nvPr/>
          </p:nvSpPr>
          <p:spPr bwMode="auto">
            <a:xfrm flipH="1">
              <a:off x="1290638" y="1905000"/>
              <a:ext cx="34925" cy="2540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5" name="Line 21">
              <a:extLst>
                <a:ext uri="{FF2B5EF4-FFF2-40B4-BE49-F238E27FC236}">
                  <a16:creationId xmlns:a16="http://schemas.microsoft.com/office/drawing/2014/main" id="{2ABF6056-7804-42B5-876C-7D6F0ED77822}"/>
                </a:ext>
              </a:extLst>
            </p:cNvPr>
            <p:cNvSpPr>
              <a:spLocks noChangeShapeType="1"/>
            </p:cNvSpPr>
            <p:nvPr/>
          </p:nvSpPr>
          <p:spPr bwMode="auto">
            <a:xfrm flipH="1">
              <a:off x="796925" y="2046288"/>
              <a:ext cx="49213" cy="2063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6" name="Line 22">
              <a:extLst>
                <a:ext uri="{FF2B5EF4-FFF2-40B4-BE49-F238E27FC236}">
                  <a16:creationId xmlns:a16="http://schemas.microsoft.com/office/drawing/2014/main" id="{62FEEA5F-661A-4B8C-A813-15905A0203F9}"/>
                </a:ext>
              </a:extLst>
            </p:cNvPr>
            <p:cNvSpPr>
              <a:spLocks noChangeShapeType="1"/>
            </p:cNvSpPr>
            <p:nvPr/>
          </p:nvSpPr>
          <p:spPr bwMode="auto">
            <a:xfrm>
              <a:off x="796925" y="2066925"/>
              <a:ext cx="17463" cy="428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7" name="Line 23">
              <a:extLst>
                <a:ext uri="{FF2B5EF4-FFF2-40B4-BE49-F238E27FC236}">
                  <a16:creationId xmlns:a16="http://schemas.microsoft.com/office/drawing/2014/main" id="{B9CDDE26-0BD0-401C-B672-3819DB8F2A22}"/>
                </a:ext>
              </a:extLst>
            </p:cNvPr>
            <p:cNvSpPr>
              <a:spLocks noChangeShapeType="1"/>
            </p:cNvSpPr>
            <p:nvPr/>
          </p:nvSpPr>
          <p:spPr bwMode="auto">
            <a:xfrm flipH="1" flipV="1">
              <a:off x="811213" y="2095500"/>
              <a:ext cx="3175" cy="142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8" name="Line 24">
              <a:extLst>
                <a:ext uri="{FF2B5EF4-FFF2-40B4-BE49-F238E27FC236}">
                  <a16:creationId xmlns:a16="http://schemas.microsoft.com/office/drawing/2014/main" id="{109349EC-7139-422C-828C-8BF3864E3FDC}"/>
                </a:ext>
              </a:extLst>
            </p:cNvPr>
            <p:cNvSpPr>
              <a:spLocks noChangeShapeType="1"/>
            </p:cNvSpPr>
            <p:nvPr/>
          </p:nvSpPr>
          <p:spPr bwMode="auto">
            <a:xfrm flipH="1">
              <a:off x="774700" y="2095500"/>
              <a:ext cx="36513" cy="142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29" name="Line 25">
              <a:extLst>
                <a:ext uri="{FF2B5EF4-FFF2-40B4-BE49-F238E27FC236}">
                  <a16:creationId xmlns:a16="http://schemas.microsoft.com/office/drawing/2014/main" id="{352B503D-AAEC-45E8-9870-3CC8C8B41B45}"/>
                </a:ext>
              </a:extLst>
            </p:cNvPr>
            <p:cNvSpPr>
              <a:spLocks noChangeShapeType="1"/>
            </p:cNvSpPr>
            <p:nvPr/>
          </p:nvSpPr>
          <p:spPr bwMode="auto">
            <a:xfrm>
              <a:off x="774700" y="2109788"/>
              <a:ext cx="28575" cy="6985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0" name="Line 26">
              <a:extLst>
                <a:ext uri="{FF2B5EF4-FFF2-40B4-BE49-F238E27FC236}">
                  <a16:creationId xmlns:a16="http://schemas.microsoft.com/office/drawing/2014/main" id="{31624F1D-0FE5-4A0D-B645-F5ACFB72AC3A}"/>
                </a:ext>
              </a:extLst>
            </p:cNvPr>
            <p:cNvSpPr>
              <a:spLocks noChangeShapeType="1"/>
            </p:cNvSpPr>
            <p:nvPr/>
          </p:nvSpPr>
          <p:spPr bwMode="auto">
            <a:xfrm flipV="1">
              <a:off x="803275" y="2165350"/>
              <a:ext cx="34925" cy="142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1" name="Line 27">
              <a:extLst>
                <a:ext uri="{FF2B5EF4-FFF2-40B4-BE49-F238E27FC236}">
                  <a16:creationId xmlns:a16="http://schemas.microsoft.com/office/drawing/2014/main" id="{C6AB323D-0A81-4CB7-8D4D-2B51A7A0D091}"/>
                </a:ext>
              </a:extLst>
            </p:cNvPr>
            <p:cNvSpPr>
              <a:spLocks noChangeShapeType="1"/>
            </p:cNvSpPr>
            <p:nvPr/>
          </p:nvSpPr>
          <p:spPr bwMode="auto">
            <a:xfrm flipH="1" flipV="1">
              <a:off x="831850" y="2147888"/>
              <a:ext cx="6350" cy="174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2" name="Line 28">
              <a:extLst>
                <a:ext uri="{FF2B5EF4-FFF2-40B4-BE49-F238E27FC236}">
                  <a16:creationId xmlns:a16="http://schemas.microsoft.com/office/drawing/2014/main" id="{6F874574-51B0-4657-A9C3-6ADD7E3BB1F3}"/>
                </a:ext>
              </a:extLst>
            </p:cNvPr>
            <p:cNvSpPr>
              <a:spLocks noChangeShapeType="1"/>
            </p:cNvSpPr>
            <p:nvPr/>
          </p:nvSpPr>
          <p:spPr bwMode="auto">
            <a:xfrm>
              <a:off x="869950" y="2066925"/>
              <a:ext cx="46038" cy="984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3" name="Line 29">
              <a:extLst>
                <a:ext uri="{FF2B5EF4-FFF2-40B4-BE49-F238E27FC236}">
                  <a16:creationId xmlns:a16="http://schemas.microsoft.com/office/drawing/2014/main" id="{8E66EB28-5152-4C60-B344-25FF4D43BD9E}"/>
                </a:ext>
              </a:extLst>
            </p:cNvPr>
            <p:cNvSpPr>
              <a:spLocks noChangeShapeType="1"/>
            </p:cNvSpPr>
            <p:nvPr/>
          </p:nvSpPr>
          <p:spPr bwMode="auto">
            <a:xfrm flipH="1">
              <a:off x="852488" y="2165350"/>
              <a:ext cx="63500" cy="2540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4" name="Line 30">
              <a:extLst>
                <a:ext uri="{FF2B5EF4-FFF2-40B4-BE49-F238E27FC236}">
                  <a16:creationId xmlns:a16="http://schemas.microsoft.com/office/drawing/2014/main" id="{ABDF5407-0FE2-4C50-B8D5-BCB0AEDD7E71}"/>
                </a:ext>
              </a:extLst>
            </p:cNvPr>
            <p:cNvSpPr>
              <a:spLocks noChangeShapeType="1"/>
            </p:cNvSpPr>
            <p:nvPr/>
          </p:nvSpPr>
          <p:spPr bwMode="auto">
            <a:xfrm flipH="1" flipV="1">
              <a:off x="838200" y="2162175"/>
              <a:ext cx="14288" cy="285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5" name="Line 31">
              <a:extLst>
                <a:ext uri="{FF2B5EF4-FFF2-40B4-BE49-F238E27FC236}">
                  <a16:creationId xmlns:a16="http://schemas.microsoft.com/office/drawing/2014/main" id="{3140AD40-0212-436B-B9B2-D808BBBAC10F}"/>
                </a:ext>
              </a:extLst>
            </p:cNvPr>
            <p:cNvSpPr>
              <a:spLocks noChangeShapeType="1"/>
            </p:cNvSpPr>
            <p:nvPr/>
          </p:nvSpPr>
          <p:spPr bwMode="auto">
            <a:xfrm flipV="1">
              <a:off x="965200" y="1874838"/>
              <a:ext cx="261938" cy="1111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6" name="Line 32">
              <a:extLst>
                <a:ext uri="{FF2B5EF4-FFF2-40B4-BE49-F238E27FC236}">
                  <a16:creationId xmlns:a16="http://schemas.microsoft.com/office/drawing/2014/main" id="{3B904901-97EC-48B7-A47A-0B027AC4E0A2}"/>
                </a:ext>
              </a:extLst>
            </p:cNvPr>
            <p:cNvSpPr>
              <a:spLocks noChangeShapeType="1"/>
            </p:cNvSpPr>
            <p:nvPr/>
          </p:nvSpPr>
          <p:spPr bwMode="auto">
            <a:xfrm flipH="1" flipV="1">
              <a:off x="1276350" y="2266950"/>
              <a:ext cx="4763" cy="142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7" name="Line 33">
              <a:extLst>
                <a:ext uri="{FF2B5EF4-FFF2-40B4-BE49-F238E27FC236}">
                  <a16:creationId xmlns:a16="http://schemas.microsoft.com/office/drawing/2014/main" id="{15900ED6-F4BB-4F01-933D-8F58A0C72BE9}"/>
                </a:ext>
              </a:extLst>
            </p:cNvPr>
            <p:cNvSpPr>
              <a:spLocks noChangeShapeType="1"/>
            </p:cNvSpPr>
            <p:nvPr/>
          </p:nvSpPr>
          <p:spPr bwMode="auto">
            <a:xfrm flipH="1" flipV="1">
              <a:off x="1270000" y="2249488"/>
              <a:ext cx="6350" cy="174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8" name="Line 34">
              <a:extLst>
                <a:ext uri="{FF2B5EF4-FFF2-40B4-BE49-F238E27FC236}">
                  <a16:creationId xmlns:a16="http://schemas.microsoft.com/office/drawing/2014/main" id="{340B350B-A1CC-4063-9CBC-522148755063}"/>
                </a:ext>
              </a:extLst>
            </p:cNvPr>
            <p:cNvSpPr>
              <a:spLocks noChangeShapeType="1"/>
            </p:cNvSpPr>
            <p:nvPr/>
          </p:nvSpPr>
          <p:spPr bwMode="auto">
            <a:xfrm flipH="1" flipV="1">
              <a:off x="1258888" y="2238375"/>
              <a:ext cx="11113" cy="1111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39" name="Line 35">
              <a:extLst>
                <a:ext uri="{FF2B5EF4-FFF2-40B4-BE49-F238E27FC236}">
                  <a16:creationId xmlns:a16="http://schemas.microsoft.com/office/drawing/2014/main" id="{97357526-902C-43D0-B126-6943BDE3D6B3}"/>
                </a:ext>
              </a:extLst>
            </p:cNvPr>
            <p:cNvSpPr>
              <a:spLocks noChangeShapeType="1"/>
            </p:cNvSpPr>
            <p:nvPr/>
          </p:nvSpPr>
          <p:spPr bwMode="auto">
            <a:xfrm flipH="1" flipV="1">
              <a:off x="1246188" y="2232025"/>
              <a:ext cx="12700" cy="635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0" name="Line 36">
              <a:extLst>
                <a:ext uri="{FF2B5EF4-FFF2-40B4-BE49-F238E27FC236}">
                  <a16:creationId xmlns:a16="http://schemas.microsoft.com/office/drawing/2014/main" id="{A906F626-7B6A-4561-902E-B7664202C540}"/>
                </a:ext>
              </a:extLst>
            </p:cNvPr>
            <p:cNvSpPr>
              <a:spLocks noChangeShapeType="1"/>
            </p:cNvSpPr>
            <p:nvPr/>
          </p:nvSpPr>
          <p:spPr bwMode="auto">
            <a:xfrm flipH="1" flipV="1">
              <a:off x="1227138" y="2228850"/>
              <a:ext cx="19050" cy="31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1" name="Line 37">
              <a:extLst>
                <a:ext uri="{FF2B5EF4-FFF2-40B4-BE49-F238E27FC236}">
                  <a16:creationId xmlns:a16="http://schemas.microsoft.com/office/drawing/2014/main" id="{419B0715-D947-4A5E-AC9B-770E267361CC}"/>
                </a:ext>
              </a:extLst>
            </p:cNvPr>
            <p:cNvSpPr>
              <a:spLocks noChangeShapeType="1"/>
            </p:cNvSpPr>
            <p:nvPr/>
          </p:nvSpPr>
          <p:spPr bwMode="auto">
            <a:xfrm flipH="1">
              <a:off x="1209675" y="2228850"/>
              <a:ext cx="17463" cy="31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2" name="Line 38">
              <a:extLst>
                <a:ext uri="{FF2B5EF4-FFF2-40B4-BE49-F238E27FC236}">
                  <a16:creationId xmlns:a16="http://schemas.microsoft.com/office/drawing/2014/main" id="{3E27FBB2-B5DB-486D-84B7-12D86D38C9B0}"/>
                </a:ext>
              </a:extLst>
            </p:cNvPr>
            <p:cNvSpPr>
              <a:spLocks noChangeShapeType="1"/>
            </p:cNvSpPr>
            <p:nvPr/>
          </p:nvSpPr>
          <p:spPr bwMode="auto">
            <a:xfrm flipH="1">
              <a:off x="1196975" y="2232025"/>
              <a:ext cx="12700" cy="635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3" name="Line 39">
              <a:extLst>
                <a:ext uri="{FF2B5EF4-FFF2-40B4-BE49-F238E27FC236}">
                  <a16:creationId xmlns:a16="http://schemas.microsoft.com/office/drawing/2014/main" id="{9E4F136F-3E2E-41DB-9D51-66327C1F9C39}"/>
                </a:ext>
              </a:extLst>
            </p:cNvPr>
            <p:cNvSpPr>
              <a:spLocks noChangeShapeType="1"/>
            </p:cNvSpPr>
            <p:nvPr/>
          </p:nvSpPr>
          <p:spPr bwMode="auto">
            <a:xfrm flipH="1">
              <a:off x="1185863" y="2238375"/>
              <a:ext cx="11113" cy="1111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4" name="Line 40">
              <a:extLst>
                <a:ext uri="{FF2B5EF4-FFF2-40B4-BE49-F238E27FC236}">
                  <a16:creationId xmlns:a16="http://schemas.microsoft.com/office/drawing/2014/main" id="{C45314E2-A234-4CA1-9F1F-5869205405E5}"/>
                </a:ext>
              </a:extLst>
            </p:cNvPr>
            <p:cNvSpPr>
              <a:spLocks noChangeShapeType="1"/>
            </p:cNvSpPr>
            <p:nvPr/>
          </p:nvSpPr>
          <p:spPr bwMode="auto">
            <a:xfrm flipH="1">
              <a:off x="1179513" y="2249488"/>
              <a:ext cx="6350" cy="174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5" name="Line 41">
              <a:extLst>
                <a:ext uri="{FF2B5EF4-FFF2-40B4-BE49-F238E27FC236}">
                  <a16:creationId xmlns:a16="http://schemas.microsoft.com/office/drawing/2014/main" id="{A2AD8659-1F06-4F48-B281-65DCACF8F0D9}"/>
                </a:ext>
              </a:extLst>
            </p:cNvPr>
            <p:cNvSpPr>
              <a:spLocks noChangeShapeType="1"/>
            </p:cNvSpPr>
            <p:nvPr/>
          </p:nvSpPr>
          <p:spPr bwMode="auto">
            <a:xfrm flipH="1">
              <a:off x="1174750" y="2266950"/>
              <a:ext cx="4763" cy="142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6" name="Line 42">
              <a:extLst>
                <a:ext uri="{FF2B5EF4-FFF2-40B4-BE49-F238E27FC236}">
                  <a16:creationId xmlns:a16="http://schemas.microsoft.com/office/drawing/2014/main" id="{FA0DA0B9-C8CB-4CF1-814A-D2308CB34961}"/>
                </a:ext>
              </a:extLst>
            </p:cNvPr>
            <p:cNvSpPr>
              <a:spLocks noChangeShapeType="1"/>
            </p:cNvSpPr>
            <p:nvPr/>
          </p:nvSpPr>
          <p:spPr bwMode="auto">
            <a:xfrm>
              <a:off x="1174750" y="2281238"/>
              <a:ext cx="4763" cy="174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7" name="Line 43">
              <a:extLst>
                <a:ext uri="{FF2B5EF4-FFF2-40B4-BE49-F238E27FC236}">
                  <a16:creationId xmlns:a16="http://schemas.microsoft.com/office/drawing/2014/main" id="{A4809325-23C8-4BDE-BC7E-0BFD5B372B17}"/>
                </a:ext>
              </a:extLst>
            </p:cNvPr>
            <p:cNvSpPr>
              <a:spLocks noChangeShapeType="1"/>
            </p:cNvSpPr>
            <p:nvPr/>
          </p:nvSpPr>
          <p:spPr bwMode="auto">
            <a:xfrm>
              <a:off x="1179513" y="2298700"/>
              <a:ext cx="6350" cy="142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8" name="Line 44">
              <a:extLst>
                <a:ext uri="{FF2B5EF4-FFF2-40B4-BE49-F238E27FC236}">
                  <a16:creationId xmlns:a16="http://schemas.microsoft.com/office/drawing/2014/main" id="{A0BE7FA6-C8C0-4CB7-B709-7A8306951800}"/>
                </a:ext>
              </a:extLst>
            </p:cNvPr>
            <p:cNvSpPr>
              <a:spLocks noChangeShapeType="1"/>
            </p:cNvSpPr>
            <p:nvPr/>
          </p:nvSpPr>
          <p:spPr bwMode="auto">
            <a:xfrm>
              <a:off x="1185863" y="2312988"/>
              <a:ext cx="11113" cy="1111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49" name="Line 45">
              <a:extLst>
                <a:ext uri="{FF2B5EF4-FFF2-40B4-BE49-F238E27FC236}">
                  <a16:creationId xmlns:a16="http://schemas.microsoft.com/office/drawing/2014/main" id="{F5A2A48F-741F-4B01-8B8F-EA10571DE398}"/>
                </a:ext>
              </a:extLst>
            </p:cNvPr>
            <p:cNvSpPr>
              <a:spLocks noChangeShapeType="1"/>
            </p:cNvSpPr>
            <p:nvPr/>
          </p:nvSpPr>
          <p:spPr bwMode="auto">
            <a:xfrm>
              <a:off x="1196975" y="2324100"/>
              <a:ext cx="12700" cy="95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0" name="Line 46">
              <a:extLst>
                <a:ext uri="{FF2B5EF4-FFF2-40B4-BE49-F238E27FC236}">
                  <a16:creationId xmlns:a16="http://schemas.microsoft.com/office/drawing/2014/main" id="{39022DB8-229B-4048-B280-9F46CF256C1C}"/>
                </a:ext>
              </a:extLst>
            </p:cNvPr>
            <p:cNvSpPr>
              <a:spLocks noChangeShapeType="1"/>
            </p:cNvSpPr>
            <p:nvPr/>
          </p:nvSpPr>
          <p:spPr bwMode="auto">
            <a:xfrm>
              <a:off x="1209675" y="2333625"/>
              <a:ext cx="17463"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1" name="Line 47">
              <a:extLst>
                <a:ext uri="{FF2B5EF4-FFF2-40B4-BE49-F238E27FC236}">
                  <a16:creationId xmlns:a16="http://schemas.microsoft.com/office/drawing/2014/main" id="{B81D849F-9DDB-488E-85D8-2A957C6CC413}"/>
                </a:ext>
              </a:extLst>
            </p:cNvPr>
            <p:cNvSpPr>
              <a:spLocks noChangeShapeType="1"/>
            </p:cNvSpPr>
            <p:nvPr/>
          </p:nvSpPr>
          <p:spPr bwMode="auto">
            <a:xfrm>
              <a:off x="1227138" y="2333625"/>
              <a:ext cx="19050"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2" name="Line 48">
              <a:extLst>
                <a:ext uri="{FF2B5EF4-FFF2-40B4-BE49-F238E27FC236}">
                  <a16:creationId xmlns:a16="http://schemas.microsoft.com/office/drawing/2014/main" id="{98453F0A-6560-46F6-9072-1464AC0A45BD}"/>
                </a:ext>
              </a:extLst>
            </p:cNvPr>
            <p:cNvSpPr>
              <a:spLocks noChangeShapeType="1"/>
            </p:cNvSpPr>
            <p:nvPr/>
          </p:nvSpPr>
          <p:spPr bwMode="auto">
            <a:xfrm flipV="1">
              <a:off x="1246188" y="2324100"/>
              <a:ext cx="12700" cy="95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3" name="Line 49">
              <a:extLst>
                <a:ext uri="{FF2B5EF4-FFF2-40B4-BE49-F238E27FC236}">
                  <a16:creationId xmlns:a16="http://schemas.microsoft.com/office/drawing/2014/main" id="{4947FFC8-C5E7-49BD-B256-C1EF1D8B2CB9}"/>
                </a:ext>
              </a:extLst>
            </p:cNvPr>
            <p:cNvSpPr>
              <a:spLocks noChangeShapeType="1"/>
            </p:cNvSpPr>
            <p:nvPr/>
          </p:nvSpPr>
          <p:spPr bwMode="auto">
            <a:xfrm flipV="1">
              <a:off x="1258888" y="2312988"/>
              <a:ext cx="11113" cy="1111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4" name="Line 50">
              <a:extLst>
                <a:ext uri="{FF2B5EF4-FFF2-40B4-BE49-F238E27FC236}">
                  <a16:creationId xmlns:a16="http://schemas.microsoft.com/office/drawing/2014/main" id="{7B479264-AB12-4D3E-914A-4D003B9F233F}"/>
                </a:ext>
              </a:extLst>
            </p:cNvPr>
            <p:cNvSpPr>
              <a:spLocks noChangeShapeType="1"/>
            </p:cNvSpPr>
            <p:nvPr/>
          </p:nvSpPr>
          <p:spPr bwMode="auto">
            <a:xfrm flipV="1">
              <a:off x="1270000" y="2298700"/>
              <a:ext cx="6350" cy="142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5" name="Line 51">
              <a:extLst>
                <a:ext uri="{FF2B5EF4-FFF2-40B4-BE49-F238E27FC236}">
                  <a16:creationId xmlns:a16="http://schemas.microsoft.com/office/drawing/2014/main" id="{5E56A304-ABAE-4C99-952C-126FD3F62159}"/>
                </a:ext>
              </a:extLst>
            </p:cNvPr>
            <p:cNvSpPr>
              <a:spLocks noChangeShapeType="1"/>
            </p:cNvSpPr>
            <p:nvPr/>
          </p:nvSpPr>
          <p:spPr bwMode="auto">
            <a:xfrm flipV="1">
              <a:off x="1276350" y="2281238"/>
              <a:ext cx="4763" cy="174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6" name="Line 52">
              <a:extLst>
                <a:ext uri="{FF2B5EF4-FFF2-40B4-BE49-F238E27FC236}">
                  <a16:creationId xmlns:a16="http://schemas.microsoft.com/office/drawing/2014/main" id="{ABFCFCB6-E876-4874-BA23-46D05AEBB2F2}"/>
                </a:ext>
              </a:extLst>
            </p:cNvPr>
            <p:cNvSpPr>
              <a:spLocks noChangeShapeType="1"/>
            </p:cNvSpPr>
            <p:nvPr/>
          </p:nvSpPr>
          <p:spPr bwMode="auto">
            <a:xfrm>
              <a:off x="1311275" y="2309813"/>
              <a:ext cx="144463"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7" name="Line 53">
              <a:extLst>
                <a:ext uri="{FF2B5EF4-FFF2-40B4-BE49-F238E27FC236}">
                  <a16:creationId xmlns:a16="http://schemas.microsoft.com/office/drawing/2014/main" id="{BFA8342C-677E-4A65-B58A-2C6DAD8C2D16}"/>
                </a:ext>
              </a:extLst>
            </p:cNvPr>
            <p:cNvSpPr>
              <a:spLocks noChangeShapeType="1"/>
            </p:cNvSpPr>
            <p:nvPr/>
          </p:nvSpPr>
          <p:spPr bwMode="auto">
            <a:xfrm flipV="1">
              <a:off x="1455738" y="2257425"/>
              <a:ext cx="0" cy="523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8" name="Line 54">
              <a:extLst>
                <a:ext uri="{FF2B5EF4-FFF2-40B4-BE49-F238E27FC236}">
                  <a16:creationId xmlns:a16="http://schemas.microsoft.com/office/drawing/2014/main" id="{E47655DB-EA03-4334-9662-1C4435FA3819}"/>
                </a:ext>
              </a:extLst>
            </p:cNvPr>
            <p:cNvSpPr>
              <a:spLocks noChangeShapeType="1"/>
            </p:cNvSpPr>
            <p:nvPr/>
          </p:nvSpPr>
          <p:spPr bwMode="auto">
            <a:xfrm flipH="1">
              <a:off x="1311275" y="2257425"/>
              <a:ext cx="144463"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59" name="Line 55">
              <a:extLst>
                <a:ext uri="{FF2B5EF4-FFF2-40B4-BE49-F238E27FC236}">
                  <a16:creationId xmlns:a16="http://schemas.microsoft.com/office/drawing/2014/main" id="{28E9241E-8FF5-4BF3-BCE0-A52ED17870F1}"/>
                </a:ext>
              </a:extLst>
            </p:cNvPr>
            <p:cNvSpPr>
              <a:spLocks noChangeShapeType="1"/>
            </p:cNvSpPr>
            <p:nvPr/>
          </p:nvSpPr>
          <p:spPr bwMode="auto">
            <a:xfrm>
              <a:off x="1133475" y="2141538"/>
              <a:ext cx="34925" cy="730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60" name="Line 56">
              <a:extLst>
                <a:ext uri="{FF2B5EF4-FFF2-40B4-BE49-F238E27FC236}">
                  <a16:creationId xmlns:a16="http://schemas.microsoft.com/office/drawing/2014/main" id="{8A64BB12-D9B0-4482-A115-BCA69FC70288}"/>
                </a:ext>
              </a:extLst>
            </p:cNvPr>
            <p:cNvSpPr>
              <a:spLocks noChangeShapeType="1"/>
            </p:cNvSpPr>
            <p:nvPr/>
          </p:nvSpPr>
          <p:spPr bwMode="auto">
            <a:xfrm flipH="1" flipV="1">
              <a:off x="1179513" y="2116138"/>
              <a:ext cx="34925" cy="7778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61" name="Line 59">
              <a:extLst>
                <a:ext uri="{FF2B5EF4-FFF2-40B4-BE49-F238E27FC236}">
                  <a16:creationId xmlns:a16="http://schemas.microsoft.com/office/drawing/2014/main" id="{9DE408B8-C9AA-4A74-8A14-1763A34752A7}"/>
                </a:ext>
              </a:extLst>
            </p:cNvPr>
            <p:cNvSpPr>
              <a:spLocks noChangeShapeType="1"/>
            </p:cNvSpPr>
            <p:nvPr/>
          </p:nvSpPr>
          <p:spPr bwMode="auto">
            <a:xfrm>
              <a:off x="1455738" y="2200275"/>
              <a:ext cx="52388"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62" name="Line 60">
            <a:extLst>
              <a:ext uri="{FF2B5EF4-FFF2-40B4-BE49-F238E27FC236}">
                <a16:creationId xmlns:a16="http://schemas.microsoft.com/office/drawing/2014/main" id="{E5CFC9B6-6084-411F-B3F6-275C97779C1D}"/>
              </a:ext>
            </a:extLst>
          </p:cNvPr>
          <p:cNvSpPr>
            <a:spLocks noChangeShapeType="1"/>
          </p:cNvSpPr>
          <p:nvPr/>
        </p:nvSpPr>
        <p:spPr bwMode="auto">
          <a:xfrm flipV="1">
            <a:off x="1508125" y="2171700"/>
            <a:ext cx="0" cy="2190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363" name="Group 362">
            <a:extLst>
              <a:ext uri="{FF2B5EF4-FFF2-40B4-BE49-F238E27FC236}">
                <a16:creationId xmlns:a16="http://schemas.microsoft.com/office/drawing/2014/main" id="{37561E56-64E5-46BE-98AD-F4D40128A7C5}"/>
              </a:ext>
            </a:extLst>
          </p:cNvPr>
          <p:cNvGrpSpPr/>
          <p:nvPr/>
        </p:nvGrpSpPr>
        <p:grpSpPr>
          <a:xfrm>
            <a:off x="-2039884" y="4737487"/>
            <a:ext cx="779462" cy="674687"/>
            <a:chOff x="1876426" y="5133976"/>
            <a:chExt cx="779462" cy="674687"/>
          </a:xfrm>
        </p:grpSpPr>
        <p:sp>
          <p:nvSpPr>
            <p:cNvPr id="364" name="Freeform 463">
              <a:extLst>
                <a:ext uri="{FF2B5EF4-FFF2-40B4-BE49-F238E27FC236}">
                  <a16:creationId xmlns:a16="http://schemas.microsoft.com/office/drawing/2014/main" id="{49C2A9B0-E434-48A2-B5F4-D3E2AF04E18D}"/>
                </a:ext>
              </a:extLst>
            </p:cNvPr>
            <p:cNvSpPr>
              <a:spLocks/>
            </p:cNvSpPr>
            <p:nvPr/>
          </p:nvSpPr>
          <p:spPr bwMode="auto">
            <a:xfrm>
              <a:off x="1992313" y="5218113"/>
              <a:ext cx="550863" cy="161925"/>
            </a:xfrm>
            <a:custGeom>
              <a:avLst/>
              <a:gdLst>
                <a:gd name="T0" fmla="*/ 42 w 347"/>
                <a:gd name="T1" fmla="*/ 0 h 102"/>
                <a:gd name="T2" fmla="*/ 44 w 347"/>
                <a:gd name="T3" fmla="*/ 60 h 102"/>
                <a:gd name="T4" fmla="*/ 305 w 347"/>
                <a:gd name="T5" fmla="*/ 56 h 102"/>
                <a:gd name="T6" fmla="*/ 347 w 347"/>
                <a:gd name="T7" fmla="*/ 0 h 102"/>
                <a:gd name="T8" fmla="*/ 342 w 347"/>
                <a:gd name="T9" fmla="*/ 76 h 102"/>
                <a:gd name="T10" fmla="*/ 336 w 347"/>
                <a:gd name="T11" fmla="*/ 91 h 102"/>
                <a:gd name="T12" fmla="*/ 320 w 347"/>
                <a:gd name="T13" fmla="*/ 98 h 102"/>
                <a:gd name="T14" fmla="*/ 225 w 347"/>
                <a:gd name="T15" fmla="*/ 102 h 102"/>
                <a:gd name="T16" fmla="*/ 223 w 347"/>
                <a:gd name="T17" fmla="*/ 100 h 102"/>
                <a:gd name="T18" fmla="*/ 221 w 347"/>
                <a:gd name="T19" fmla="*/ 93 h 102"/>
                <a:gd name="T20" fmla="*/ 309 w 347"/>
                <a:gd name="T21" fmla="*/ 91 h 102"/>
                <a:gd name="T22" fmla="*/ 320 w 347"/>
                <a:gd name="T23" fmla="*/ 87 h 102"/>
                <a:gd name="T24" fmla="*/ 327 w 347"/>
                <a:gd name="T25" fmla="*/ 82 h 102"/>
                <a:gd name="T26" fmla="*/ 331 w 347"/>
                <a:gd name="T27" fmla="*/ 76 h 102"/>
                <a:gd name="T28" fmla="*/ 336 w 347"/>
                <a:gd name="T29" fmla="*/ 64 h 102"/>
                <a:gd name="T30" fmla="*/ 316 w 347"/>
                <a:gd name="T31" fmla="*/ 11 h 102"/>
                <a:gd name="T32" fmla="*/ 312 w 347"/>
                <a:gd name="T33" fmla="*/ 62 h 102"/>
                <a:gd name="T34" fmla="*/ 309 w 347"/>
                <a:gd name="T35" fmla="*/ 67 h 102"/>
                <a:gd name="T36" fmla="*/ 300 w 347"/>
                <a:gd name="T37" fmla="*/ 71 h 102"/>
                <a:gd name="T38" fmla="*/ 40 w 347"/>
                <a:gd name="T39" fmla="*/ 67 h 102"/>
                <a:gd name="T40" fmla="*/ 33 w 347"/>
                <a:gd name="T41" fmla="*/ 64 h 102"/>
                <a:gd name="T42" fmla="*/ 31 w 347"/>
                <a:gd name="T43" fmla="*/ 56 h 102"/>
                <a:gd name="T44" fmla="*/ 11 w 347"/>
                <a:gd name="T45" fmla="*/ 11 h 102"/>
                <a:gd name="T46" fmla="*/ 13 w 347"/>
                <a:gd name="T47" fmla="*/ 76 h 102"/>
                <a:gd name="T48" fmla="*/ 13 w 347"/>
                <a:gd name="T49" fmla="*/ 78 h 102"/>
                <a:gd name="T50" fmla="*/ 18 w 347"/>
                <a:gd name="T51" fmla="*/ 82 h 102"/>
                <a:gd name="T52" fmla="*/ 24 w 347"/>
                <a:gd name="T53" fmla="*/ 87 h 102"/>
                <a:gd name="T54" fmla="*/ 124 w 347"/>
                <a:gd name="T55" fmla="*/ 91 h 102"/>
                <a:gd name="T56" fmla="*/ 126 w 347"/>
                <a:gd name="T57" fmla="*/ 98 h 102"/>
                <a:gd name="T58" fmla="*/ 122 w 347"/>
                <a:gd name="T59" fmla="*/ 100 h 102"/>
                <a:gd name="T60" fmla="*/ 35 w 347"/>
                <a:gd name="T61" fmla="*/ 102 h 102"/>
                <a:gd name="T62" fmla="*/ 20 w 347"/>
                <a:gd name="T63" fmla="*/ 98 h 102"/>
                <a:gd name="T64" fmla="*/ 9 w 347"/>
                <a:gd name="T65" fmla="*/ 91 h 102"/>
                <a:gd name="T66" fmla="*/ 2 w 347"/>
                <a:gd name="T67" fmla="*/ 76 h 102"/>
                <a:gd name="T68" fmla="*/ 0 w 347"/>
                <a:gd name="T6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7" h="102">
                  <a:moveTo>
                    <a:pt x="0" y="0"/>
                  </a:moveTo>
                  <a:lnTo>
                    <a:pt x="42" y="0"/>
                  </a:lnTo>
                  <a:lnTo>
                    <a:pt x="42" y="56"/>
                  </a:lnTo>
                  <a:lnTo>
                    <a:pt x="44" y="60"/>
                  </a:lnTo>
                  <a:lnTo>
                    <a:pt x="300" y="60"/>
                  </a:lnTo>
                  <a:lnTo>
                    <a:pt x="305" y="56"/>
                  </a:lnTo>
                  <a:lnTo>
                    <a:pt x="305" y="0"/>
                  </a:lnTo>
                  <a:lnTo>
                    <a:pt x="347" y="0"/>
                  </a:lnTo>
                  <a:lnTo>
                    <a:pt x="347" y="64"/>
                  </a:lnTo>
                  <a:lnTo>
                    <a:pt x="342" y="76"/>
                  </a:lnTo>
                  <a:lnTo>
                    <a:pt x="342" y="80"/>
                  </a:lnTo>
                  <a:lnTo>
                    <a:pt x="336" y="91"/>
                  </a:lnTo>
                  <a:lnTo>
                    <a:pt x="325" y="98"/>
                  </a:lnTo>
                  <a:lnTo>
                    <a:pt x="320" y="98"/>
                  </a:lnTo>
                  <a:lnTo>
                    <a:pt x="309" y="102"/>
                  </a:lnTo>
                  <a:lnTo>
                    <a:pt x="225" y="102"/>
                  </a:lnTo>
                  <a:lnTo>
                    <a:pt x="225" y="100"/>
                  </a:lnTo>
                  <a:lnTo>
                    <a:pt x="223" y="100"/>
                  </a:lnTo>
                  <a:lnTo>
                    <a:pt x="221" y="98"/>
                  </a:lnTo>
                  <a:lnTo>
                    <a:pt x="221" y="93"/>
                  </a:lnTo>
                  <a:lnTo>
                    <a:pt x="223" y="91"/>
                  </a:lnTo>
                  <a:lnTo>
                    <a:pt x="309" y="91"/>
                  </a:lnTo>
                  <a:lnTo>
                    <a:pt x="318" y="89"/>
                  </a:lnTo>
                  <a:lnTo>
                    <a:pt x="320" y="87"/>
                  </a:lnTo>
                  <a:lnTo>
                    <a:pt x="323" y="87"/>
                  </a:lnTo>
                  <a:lnTo>
                    <a:pt x="327" y="82"/>
                  </a:lnTo>
                  <a:lnTo>
                    <a:pt x="331" y="78"/>
                  </a:lnTo>
                  <a:lnTo>
                    <a:pt x="331" y="76"/>
                  </a:lnTo>
                  <a:lnTo>
                    <a:pt x="334" y="76"/>
                  </a:lnTo>
                  <a:lnTo>
                    <a:pt x="336" y="64"/>
                  </a:lnTo>
                  <a:lnTo>
                    <a:pt x="336" y="11"/>
                  </a:lnTo>
                  <a:lnTo>
                    <a:pt x="316" y="11"/>
                  </a:lnTo>
                  <a:lnTo>
                    <a:pt x="316" y="56"/>
                  </a:lnTo>
                  <a:lnTo>
                    <a:pt x="312" y="62"/>
                  </a:lnTo>
                  <a:lnTo>
                    <a:pt x="312" y="64"/>
                  </a:lnTo>
                  <a:lnTo>
                    <a:pt x="309" y="67"/>
                  </a:lnTo>
                  <a:lnTo>
                    <a:pt x="307" y="67"/>
                  </a:lnTo>
                  <a:lnTo>
                    <a:pt x="300" y="71"/>
                  </a:lnTo>
                  <a:lnTo>
                    <a:pt x="44" y="71"/>
                  </a:lnTo>
                  <a:lnTo>
                    <a:pt x="40" y="67"/>
                  </a:lnTo>
                  <a:lnTo>
                    <a:pt x="35" y="67"/>
                  </a:lnTo>
                  <a:lnTo>
                    <a:pt x="33" y="64"/>
                  </a:lnTo>
                  <a:lnTo>
                    <a:pt x="33" y="62"/>
                  </a:lnTo>
                  <a:lnTo>
                    <a:pt x="31" y="56"/>
                  </a:lnTo>
                  <a:lnTo>
                    <a:pt x="31" y="11"/>
                  </a:lnTo>
                  <a:lnTo>
                    <a:pt x="11" y="11"/>
                  </a:lnTo>
                  <a:lnTo>
                    <a:pt x="11" y="64"/>
                  </a:lnTo>
                  <a:lnTo>
                    <a:pt x="13" y="76"/>
                  </a:lnTo>
                  <a:lnTo>
                    <a:pt x="13" y="76"/>
                  </a:lnTo>
                  <a:lnTo>
                    <a:pt x="13" y="78"/>
                  </a:lnTo>
                  <a:lnTo>
                    <a:pt x="18" y="82"/>
                  </a:lnTo>
                  <a:lnTo>
                    <a:pt x="18" y="82"/>
                  </a:lnTo>
                  <a:lnTo>
                    <a:pt x="24" y="87"/>
                  </a:lnTo>
                  <a:lnTo>
                    <a:pt x="24" y="87"/>
                  </a:lnTo>
                  <a:lnTo>
                    <a:pt x="35" y="91"/>
                  </a:lnTo>
                  <a:lnTo>
                    <a:pt x="124" y="91"/>
                  </a:lnTo>
                  <a:lnTo>
                    <a:pt x="126" y="93"/>
                  </a:lnTo>
                  <a:lnTo>
                    <a:pt x="126" y="98"/>
                  </a:lnTo>
                  <a:lnTo>
                    <a:pt x="124" y="100"/>
                  </a:lnTo>
                  <a:lnTo>
                    <a:pt x="122" y="100"/>
                  </a:lnTo>
                  <a:lnTo>
                    <a:pt x="122" y="102"/>
                  </a:lnTo>
                  <a:lnTo>
                    <a:pt x="35" y="102"/>
                  </a:lnTo>
                  <a:lnTo>
                    <a:pt x="22" y="98"/>
                  </a:lnTo>
                  <a:lnTo>
                    <a:pt x="20" y="98"/>
                  </a:lnTo>
                  <a:lnTo>
                    <a:pt x="11" y="91"/>
                  </a:lnTo>
                  <a:lnTo>
                    <a:pt x="9" y="91"/>
                  </a:lnTo>
                  <a:lnTo>
                    <a:pt x="2" y="80"/>
                  </a:lnTo>
                  <a:lnTo>
                    <a:pt x="2" y="76"/>
                  </a:lnTo>
                  <a:lnTo>
                    <a:pt x="0" y="64"/>
                  </a:lnTo>
                  <a:lnTo>
                    <a:pt x="0"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65" name="Line 464">
              <a:extLst>
                <a:ext uri="{FF2B5EF4-FFF2-40B4-BE49-F238E27FC236}">
                  <a16:creationId xmlns:a16="http://schemas.microsoft.com/office/drawing/2014/main" id="{2D17C007-D5BB-47C3-B127-CBF358DA19CC}"/>
                </a:ext>
              </a:extLst>
            </p:cNvPr>
            <p:cNvSpPr>
              <a:spLocks noChangeShapeType="1"/>
            </p:cNvSpPr>
            <p:nvPr/>
          </p:nvSpPr>
          <p:spPr bwMode="auto">
            <a:xfrm>
              <a:off x="1876426" y="5226051"/>
              <a:ext cx="292100"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66" name="Line 465">
              <a:extLst>
                <a:ext uri="{FF2B5EF4-FFF2-40B4-BE49-F238E27FC236}">
                  <a16:creationId xmlns:a16="http://schemas.microsoft.com/office/drawing/2014/main" id="{0FD4970A-9F7B-4CD9-BF6D-E5DBC9DB8C0B}"/>
                </a:ext>
              </a:extLst>
            </p:cNvPr>
            <p:cNvSpPr>
              <a:spLocks noChangeShapeType="1"/>
            </p:cNvSpPr>
            <p:nvPr/>
          </p:nvSpPr>
          <p:spPr bwMode="auto">
            <a:xfrm>
              <a:off x="2360613" y="5226051"/>
              <a:ext cx="295275"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67" name="Freeform 466">
              <a:extLst>
                <a:ext uri="{FF2B5EF4-FFF2-40B4-BE49-F238E27FC236}">
                  <a16:creationId xmlns:a16="http://schemas.microsoft.com/office/drawing/2014/main" id="{DD4727F0-2B79-4D30-944A-54E6D8476836}"/>
                </a:ext>
              </a:extLst>
            </p:cNvPr>
            <p:cNvSpPr>
              <a:spLocks/>
            </p:cNvSpPr>
            <p:nvPr/>
          </p:nvSpPr>
          <p:spPr bwMode="auto">
            <a:xfrm>
              <a:off x="1992313" y="5133976"/>
              <a:ext cx="66675" cy="63500"/>
            </a:xfrm>
            <a:custGeom>
              <a:avLst/>
              <a:gdLst>
                <a:gd name="T0" fmla="*/ 13 w 42"/>
                <a:gd name="T1" fmla="*/ 0 h 40"/>
                <a:gd name="T2" fmla="*/ 27 w 42"/>
                <a:gd name="T3" fmla="*/ 0 h 40"/>
                <a:gd name="T4" fmla="*/ 29 w 42"/>
                <a:gd name="T5" fmla="*/ 3 h 40"/>
                <a:gd name="T6" fmla="*/ 35 w 42"/>
                <a:gd name="T7" fmla="*/ 7 h 40"/>
                <a:gd name="T8" fmla="*/ 40 w 42"/>
                <a:gd name="T9" fmla="*/ 14 h 40"/>
                <a:gd name="T10" fmla="*/ 40 w 42"/>
                <a:gd name="T11" fmla="*/ 18 h 40"/>
                <a:gd name="T12" fmla="*/ 42 w 42"/>
                <a:gd name="T13" fmla="*/ 22 h 40"/>
                <a:gd name="T14" fmla="*/ 42 w 42"/>
                <a:gd name="T15" fmla="*/ 36 h 40"/>
                <a:gd name="T16" fmla="*/ 40 w 42"/>
                <a:gd name="T17" fmla="*/ 36 h 40"/>
                <a:gd name="T18" fmla="*/ 40 w 42"/>
                <a:gd name="T19" fmla="*/ 38 h 40"/>
                <a:gd name="T20" fmla="*/ 38 w 42"/>
                <a:gd name="T21" fmla="*/ 40 h 40"/>
                <a:gd name="T22" fmla="*/ 33 w 42"/>
                <a:gd name="T23" fmla="*/ 40 h 40"/>
                <a:gd name="T24" fmla="*/ 31 w 42"/>
                <a:gd name="T25" fmla="*/ 38 h 40"/>
                <a:gd name="T26" fmla="*/ 31 w 42"/>
                <a:gd name="T27" fmla="*/ 22 h 40"/>
                <a:gd name="T28" fmla="*/ 29 w 42"/>
                <a:gd name="T29" fmla="*/ 20 h 40"/>
                <a:gd name="T30" fmla="*/ 29 w 42"/>
                <a:gd name="T31" fmla="*/ 18 h 40"/>
                <a:gd name="T32" fmla="*/ 29 w 42"/>
                <a:gd name="T33" fmla="*/ 18 h 40"/>
                <a:gd name="T34" fmla="*/ 27 w 42"/>
                <a:gd name="T35" fmla="*/ 16 h 40"/>
                <a:gd name="T36" fmla="*/ 22 w 42"/>
                <a:gd name="T37" fmla="*/ 11 h 40"/>
                <a:gd name="T38" fmla="*/ 18 w 42"/>
                <a:gd name="T39" fmla="*/ 11 h 40"/>
                <a:gd name="T40" fmla="*/ 13 w 42"/>
                <a:gd name="T41" fmla="*/ 16 h 40"/>
                <a:gd name="T42" fmla="*/ 13 w 42"/>
                <a:gd name="T43" fmla="*/ 16 h 40"/>
                <a:gd name="T44" fmla="*/ 11 w 42"/>
                <a:gd name="T45" fmla="*/ 20 h 40"/>
                <a:gd name="T46" fmla="*/ 11 w 42"/>
                <a:gd name="T47" fmla="*/ 36 h 40"/>
                <a:gd name="T48" fmla="*/ 9 w 42"/>
                <a:gd name="T49" fmla="*/ 36 h 40"/>
                <a:gd name="T50" fmla="*/ 9 w 42"/>
                <a:gd name="T51" fmla="*/ 38 h 40"/>
                <a:gd name="T52" fmla="*/ 7 w 42"/>
                <a:gd name="T53" fmla="*/ 40 h 40"/>
                <a:gd name="T54" fmla="*/ 2 w 42"/>
                <a:gd name="T55" fmla="*/ 40 h 40"/>
                <a:gd name="T56" fmla="*/ 0 w 42"/>
                <a:gd name="T57" fmla="*/ 38 h 40"/>
                <a:gd name="T58" fmla="*/ 0 w 42"/>
                <a:gd name="T59" fmla="*/ 16 h 40"/>
                <a:gd name="T60" fmla="*/ 2 w 42"/>
                <a:gd name="T61" fmla="*/ 14 h 40"/>
                <a:gd name="T62" fmla="*/ 4 w 42"/>
                <a:gd name="T63" fmla="*/ 7 h 40"/>
                <a:gd name="T64" fmla="*/ 7 w 42"/>
                <a:gd name="T65" fmla="*/ 7 h 40"/>
                <a:gd name="T66" fmla="*/ 13 w 42"/>
                <a:gd name="T6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40">
                  <a:moveTo>
                    <a:pt x="13" y="0"/>
                  </a:moveTo>
                  <a:lnTo>
                    <a:pt x="27" y="0"/>
                  </a:lnTo>
                  <a:lnTo>
                    <a:pt x="29" y="3"/>
                  </a:lnTo>
                  <a:lnTo>
                    <a:pt x="35" y="7"/>
                  </a:lnTo>
                  <a:lnTo>
                    <a:pt x="40" y="14"/>
                  </a:lnTo>
                  <a:lnTo>
                    <a:pt x="40" y="18"/>
                  </a:lnTo>
                  <a:lnTo>
                    <a:pt x="42" y="22"/>
                  </a:lnTo>
                  <a:lnTo>
                    <a:pt x="42" y="36"/>
                  </a:lnTo>
                  <a:lnTo>
                    <a:pt x="40" y="36"/>
                  </a:lnTo>
                  <a:lnTo>
                    <a:pt x="40" y="38"/>
                  </a:lnTo>
                  <a:lnTo>
                    <a:pt x="38" y="40"/>
                  </a:lnTo>
                  <a:lnTo>
                    <a:pt x="33" y="40"/>
                  </a:lnTo>
                  <a:lnTo>
                    <a:pt x="31" y="38"/>
                  </a:lnTo>
                  <a:lnTo>
                    <a:pt x="31" y="22"/>
                  </a:lnTo>
                  <a:lnTo>
                    <a:pt x="29" y="20"/>
                  </a:lnTo>
                  <a:lnTo>
                    <a:pt x="29" y="18"/>
                  </a:lnTo>
                  <a:lnTo>
                    <a:pt x="29" y="18"/>
                  </a:lnTo>
                  <a:lnTo>
                    <a:pt x="27" y="16"/>
                  </a:lnTo>
                  <a:lnTo>
                    <a:pt x="22" y="11"/>
                  </a:lnTo>
                  <a:lnTo>
                    <a:pt x="18" y="11"/>
                  </a:lnTo>
                  <a:lnTo>
                    <a:pt x="13" y="16"/>
                  </a:lnTo>
                  <a:lnTo>
                    <a:pt x="13" y="16"/>
                  </a:lnTo>
                  <a:lnTo>
                    <a:pt x="11" y="20"/>
                  </a:lnTo>
                  <a:lnTo>
                    <a:pt x="11" y="36"/>
                  </a:lnTo>
                  <a:lnTo>
                    <a:pt x="9" y="36"/>
                  </a:lnTo>
                  <a:lnTo>
                    <a:pt x="9" y="38"/>
                  </a:lnTo>
                  <a:lnTo>
                    <a:pt x="7" y="40"/>
                  </a:lnTo>
                  <a:lnTo>
                    <a:pt x="2" y="40"/>
                  </a:lnTo>
                  <a:lnTo>
                    <a:pt x="0" y="38"/>
                  </a:lnTo>
                  <a:lnTo>
                    <a:pt x="0" y="16"/>
                  </a:lnTo>
                  <a:lnTo>
                    <a:pt x="2" y="14"/>
                  </a:lnTo>
                  <a:lnTo>
                    <a:pt x="4" y="7"/>
                  </a:lnTo>
                  <a:lnTo>
                    <a:pt x="7" y="7"/>
                  </a:lnTo>
                  <a:lnTo>
                    <a:pt x="13"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68" name="Freeform 467">
              <a:extLst>
                <a:ext uri="{FF2B5EF4-FFF2-40B4-BE49-F238E27FC236}">
                  <a16:creationId xmlns:a16="http://schemas.microsoft.com/office/drawing/2014/main" id="{A2C4E1AF-EFDE-4E99-A503-F547D3E42698}"/>
                </a:ext>
              </a:extLst>
            </p:cNvPr>
            <p:cNvSpPr>
              <a:spLocks/>
            </p:cNvSpPr>
            <p:nvPr/>
          </p:nvSpPr>
          <p:spPr bwMode="auto">
            <a:xfrm>
              <a:off x="2476501" y="5133976"/>
              <a:ext cx="66675" cy="63500"/>
            </a:xfrm>
            <a:custGeom>
              <a:avLst/>
              <a:gdLst>
                <a:gd name="T0" fmla="*/ 13 w 42"/>
                <a:gd name="T1" fmla="*/ 0 h 40"/>
                <a:gd name="T2" fmla="*/ 26 w 42"/>
                <a:gd name="T3" fmla="*/ 0 h 40"/>
                <a:gd name="T4" fmla="*/ 29 w 42"/>
                <a:gd name="T5" fmla="*/ 3 h 40"/>
                <a:gd name="T6" fmla="*/ 35 w 42"/>
                <a:gd name="T7" fmla="*/ 7 h 40"/>
                <a:gd name="T8" fmla="*/ 40 w 42"/>
                <a:gd name="T9" fmla="*/ 14 h 40"/>
                <a:gd name="T10" fmla="*/ 40 w 42"/>
                <a:gd name="T11" fmla="*/ 18 h 40"/>
                <a:gd name="T12" fmla="*/ 42 w 42"/>
                <a:gd name="T13" fmla="*/ 22 h 40"/>
                <a:gd name="T14" fmla="*/ 42 w 42"/>
                <a:gd name="T15" fmla="*/ 36 h 40"/>
                <a:gd name="T16" fmla="*/ 40 w 42"/>
                <a:gd name="T17" fmla="*/ 36 h 40"/>
                <a:gd name="T18" fmla="*/ 40 w 42"/>
                <a:gd name="T19" fmla="*/ 38 h 40"/>
                <a:gd name="T20" fmla="*/ 37 w 42"/>
                <a:gd name="T21" fmla="*/ 40 h 40"/>
                <a:gd name="T22" fmla="*/ 33 w 42"/>
                <a:gd name="T23" fmla="*/ 40 h 40"/>
                <a:gd name="T24" fmla="*/ 31 w 42"/>
                <a:gd name="T25" fmla="*/ 38 h 40"/>
                <a:gd name="T26" fmla="*/ 31 w 42"/>
                <a:gd name="T27" fmla="*/ 22 h 40"/>
                <a:gd name="T28" fmla="*/ 31 w 42"/>
                <a:gd name="T29" fmla="*/ 20 h 40"/>
                <a:gd name="T30" fmla="*/ 29 w 42"/>
                <a:gd name="T31" fmla="*/ 18 h 40"/>
                <a:gd name="T32" fmla="*/ 29 w 42"/>
                <a:gd name="T33" fmla="*/ 18 h 40"/>
                <a:gd name="T34" fmla="*/ 26 w 42"/>
                <a:gd name="T35" fmla="*/ 16 h 40"/>
                <a:gd name="T36" fmla="*/ 22 w 42"/>
                <a:gd name="T37" fmla="*/ 11 h 40"/>
                <a:gd name="T38" fmla="*/ 18 w 42"/>
                <a:gd name="T39" fmla="*/ 11 h 40"/>
                <a:gd name="T40" fmla="*/ 13 w 42"/>
                <a:gd name="T41" fmla="*/ 16 h 40"/>
                <a:gd name="T42" fmla="*/ 13 w 42"/>
                <a:gd name="T43" fmla="*/ 16 h 40"/>
                <a:gd name="T44" fmla="*/ 11 w 42"/>
                <a:gd name="T45" fmla="*/ 20 h 40"/>
                <a:gd name="T46" fmla="*/ 11 w 42"/>
                <a:gd name="T47" fmla="*/ 36 h 40"/>
                <a:gd name="T48" fmla="*/ 9 w 42"/>
                <a:gd name="T49" fmla="*/ 36 h 40"/>
                <a:gd name="T50" fmla="*/ 9 w 42"/>
                <a:gd name="T51" fmla="*/ 38 h 40"/>
                <a:gd name="T52" fmla="*/ 7 w 42"/>
                <a:gd name="T53" fmla="*/ 40 h 40"/>
                <a:gd name="T54" fmla="*/ 2 w 42"/>
                <a:gd name="T55" fmla="*/ 40 h 40"/>
                <a:gd name="T56" fmla="*/ 0 w 42"/>
                <a:gd name="T57" fmla="*/ 38 h 40"/>
                <a:gd name="T58" fmla="*/ 0 w 42"/>
                <a:gd name="T59" fmla="*/ 16 h 40"/>
                <a:gd name="T60" fmla="*/ 2 w 42"/>
                <a:gd name="T61" fmla="*/ 14 h 40"/>
                <a:gd name="T62" fmla="*/ 4 w 42"/>
                <a:gd name="T63" fmla="*/ 7 h 40"/>
                <a:gd name="T64" fmla="*/ 7 w 42"/>
                <a:gd name="T65" fmla="*/ 7 h 40"/>
                <a:gd name="T66" fmla="*/ 13 w 42"/>
                <a:gd name="T6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40">
                  <a:moveTo>
                    <a:pt x="13" y="0"/>
                  </a:moveTo>
                  <a:lnTo>
                    <a:pt x="26" y="0"/>
                  </a:lnTo>
                  <a:lnTo>
                    <a:pt x="29" y="3"/>
                  </a:lnTo>
                  <a:lnTo>
                    <a:pt x="35" y="7"/>
                  </a:lnTo>
                  <a:lnTo>
                    <a:pt x="40" y="14"/>
                  </a:lnTo>
                  <a:lnTo>
                    <a:pt x="40" y="18"/>
                  </a:lnTo>
                  <a:lnTo>
                    <a:pt x="42" y="22"/>
                  </a:lnTo>
                  <a:lnTo>
                    <a:pt x="42" y="36"/>
                  </a:lnTo>
                  <a:lnTo>
                    <a:pt x="40" y="36"/>
                  </a:lnTo>
                  <a:lnTo>
                    <a:pt x="40" y="38"/>
                  </a:lnTo>
                  <a:lnTo>
                    <a:pt x="37" y="40"/>
                  </a:lnTo>
                  <a:lnTo>
                    <a:pt x="33" y="40"/>
                  </a:lnTo>
                  <a:lnTo>
                    <a:pt x="31" y="38"/>
                  </a:lnTo>
                  <a:lnTo>
                    <a:pt x="31" y="22"/>
                  </a:lnTo>
                  <a:lnTo>
                    <a:pt x="31" y="20"/>
                  </a:lnTo>
                  <a:lnTo>
                    <a:pt x="29" y="18"/>
                  </a:lnTo>
                  <a:lnTo>
                    <a:pt x="29" y="18"/>
                  </a:lnTo>
                  <a:lnTo>
                    <a:pt x="26" y="16"/>
                  </a:lnTo>
                  <a:lnTo>
                    <a:pt x="22" y="11"/>
                  </a:lnTo>
                  <a:lnTo>
                    <a:pt x="18" y="11"/>
                  </a:lnTo>
                  <a:lnTo>
                    <a:pt x="13" y="16"/>
                  </a:lnTo>
                  <a:lnTo>
                    <a:pt x="13" y="16"/>
                  </a:lnTo>
                  <a:lnTo>
                    <a:pt x="11" y="20"/>
                  </a:lnTo>
                  <a:lnTo>
                    <a:pt x="11" y="36"/>
                  </a:lnTo>
                  <a:lnTo>
                    <a:pt x="9" y="36"/>
                  </a:lnTo>
                  <a:lnTo>
                    <a:pt x="9" y="38"/>
                  </a:lnTo>
                  <a:lnTo>
                    <a:pt x="7" y="40"/>
                  </a:lnTo>
                  <a:lnTo>
                    <a:pt x="2" y="40"/>
                  </a:lnTo>
                  <a:lnTo>
                    <a:pt x="0" y="38"/>
                  </a:lnTo>
                  <a:lnTo>
                    <a:pt x="0" y="16"/>
                  </a:lnTo>
                  <a:lnTo>
                    <a:pt x="2" y="14"/>
                  </a:lnTo>
                  <a:lnTo>
                    <a:pt x="4" y="7"/>
                  </a:lnTo>
                  <a:lnTo>
                    <a:pt x="7" y="7"/>
                  </a:lnTo>
                  <a:lnTo>
                    <a:pt x="13"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69" name="Freeform 468">
              <a:extLst>
                <a:ext uri="{FF2B5EF4-FFF2-40B4-BE49-F238E27FC236}">
                  <a16:creationId xmlns:a16="http://schemas.microsoft.com/office/drawing/2014/main" id="{7029B326-459F-402D-BDFC-A4232AF291D1}"/>
                </a:ext>
              </a:extLst>
            </p:cNvPr>
            <p:cNvSpPr>
              <a:spLocks noEditPoints="1"/>
            </p:cNvSpPr>
            <p:nvPr/>
          </p:nvSpPr>
          <p:spPr bwMode="auto">
            <a:xfrm>
              <a:off x="1971676" y="5472113"/>
              <a:ext cx="592138" cy="336550"/>
            </a:xfrm>
            <a:custGeom>
              <a:avLst/>
              <a:gdLst>
                <a:gd name="T0" fmla="*/ 15 w 373"/>
                <a:gd name="T1" fmla="*/ 11 h 212"/>
                <a:gd name="T2" fmla="*/ 11 w 373"/>
                <a:gd name="T3" fmla="*/ 11 h 212"/>
                <a:gd name="T4" fmla="*/ 11 w 373"/>
                <a:gd name="T5" fmla="*/ 13 h 212"/>
                <a:gd name="T6" fmla="*/ 11 w 373"/>
                <a:gd name="T7" fmla="*/ 196 h 212"/>
                <a:gd name="T8" fmla="*/ 13 w 373"/>
                <a:gd name="T9" fmla="*/ 199 h 212"/>
                <a:gd name="T10" fmla="*/ 15 w 373"/>
                <a:gd name="T11" fmla="*/ 201 h 212"/>
                <a:gd name="T12" fmla="*/ 358 w 373"/>
                <a:gd name="T13" fmla="*/ 201 h 212"/>
                <a:gd name="T14" fmla="*/ 362 w 373"/>
                <a:gd name="T15" fmla="*/ 196 h 212"/>
                <a:gd name="T16" fmla="*/ 362 w 373"/>
                <a:gd name="T17" fmla="*/ 13 h 212"/>
                <a:gd name="T18" fmla="*/ 358 w 373"/>
                <a:gd name="T19" fmla="*/ 11 h 212"/>
                <a:gd name="T20" fmla="*/ 15 w 373"/>
                <a:gd name="T21" fmla="*/ 11 h 212"/>
                <a:gd name="T22" fmla="*/ 15 w 373"/>
                <a:gd name="T23" fmla="*/ 0 h 212"/>
                <a:gd name="T24" fmla="*/ 358 w 373"/>
                <a:gd name="T25" fmla="*/ 0 h 212"/>
                <a:gd name="T26" fmla="*/ 364 w 373"/>
                <a:gd name="T27" fmla="*/ 2 h 212"/>
                <a:gd name="T28" fmla="*/ 367 w 373"/>
                <a:gd name="T29" fmla="*/ 2 h 212"/>
                <a:gd name="T30" fmla="*/ 369 w 373"/>
                <a:gd name="T31" fmla="*/ 4 h 212"/>
                <a:gd name="T32" fmla="*/ 369 w 373"/>
                <a:gd name="T33" fmla="*/ 8 h 212"/>
                <a:gd name="T34" fmla="*/ 373 w 373"/>
                <a:gd name="T35" fmla="*/ 13 h 212"/>
                <a:gd name="T36" fmla="*/ 373 w 373"/>
                <a:gd name="T37" fmla="*/ 196 h 212"/>
                <a:gd name="T38" fmla="*/ 369 w 373"/>
                <a:gd name="T39" fmla="*/ 203 h 212"/>
                <a:gd name="T40" fmla="*/ 369 w 373"/>
                <a:gd name="T41" fmla="*/ 205 h 212"/>
                <a:gd name="T42" fmla="*/ 367 w 373"/>
                <a:gd name="T43" fmla="*/ 207 h 212"/>
                <a:gd name="T44" fmla="*/ 364 w 373"/>
                <a:gd name="T45" fmla="*/ 207 h 212"/>
                <a:gd name="T46" fmla="*/ 358 w 373"/>
                <a:gd name="T47" fmla="*/ 212 h 212"/>
                <a:gd name="T48" fmla="*/ 15 w 373"/>
                <a:gd name="T49" fmla="*/ 212 h 212"/>
                <a:gd name="T50" fmla="*/ 9 w 373"/>
                <a:gd name="T51" fmla="*/ 207 h 212"/>
                <a:gd name="T52" fmla="*/ 4 w 373"/>
                <a:gd name="T53" fmla="*/ 207 h 212"/>
                <a:gd name="T54" fmla="*/ 2 w 373"/>
                <a:gd name="T55" fmla="*/ 205 h 212"/>
                <a:gd name="T56" fmla="*/ 2 w 373"/>
                <a:gd name="T57" fmla="*/ 203 h 212"/>
                <a:gd name="T58" fmla="*/ 0 w 373"/>
                <a:gd name="T59" fmla="*/ 196 h 212"/>
                <a:gd name="T60" fmla="*/ 0 w 373"/>
                <a:gd name="T61" fmla="*/ 13 h 212"/>
                <a:gd name="T62" fmla="*/ 2 w 373"/>
                <a:gd name="T63" fmla="*/ 8 h 212"/>
                <a:gd name="T64" fmla="*/ 2 w 373"/>
                <a:gd name="T65" fmla="*/ 4 h 212"/>
                <a:gd name="T66" fmla="*/ 4 w 373"/>
                <a:gd name="T67" fmla="*/ 2 h 212"/>
                <a:gd name="T68" fmla="*/ 9 w 373"/>
                <a:gd name="T69" fmla="*/ 2 h 212"/>
                <a:gd name="T70" fmla="*/ 15 w 373"/>
                <a:gd name="T7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3" h="212">
                  <a:moveTo>
                    <a:pt x="15" y="11"/>
                  </a:moveTo>
                  <a:lnTo>
                    <a:pt x="11" y="11"/>
                  </a:lnTo>
                  <a:lnTo>
                    <a:pt x="11" y="13"/>
                  </a:lnTo>
                  <a:lnTo>
                    <a:pt x="11" y="196"/>
                  </a:lnTo>
                  <a:lnTo>
                    <a:pt x="13" y="199"/>
                  </a:lnTo>
                  <a:lnTo>
                    <a:pt x="15" y="201"/>
                  </a:lnTo>
                  <a:lnTo>
                    <a:pt x="358" y="201"/>
                  </a:lnTo>
                  <a:lnTo>
                    <a:pt x="362" y="196"/>
                  </a:lnTo>
                  <a:lnTo>
                    <a:pt x="362" y="13"/>
                  </a:lnTo>
                  <a:lnTo>
                    <a:pt x="358" y="11"/>
                  </a:lnTo>
                  <a:lnTo>
                    <a:pt x="15" y="11"/>
                  </a:lnTo>
                  <a:close/>
                  <a:moveTo>
                    <a:pt x="15" y="0"/>
                  </a:moveTo>
                  <a:lnTo>
                    <a:pt x="358" y="0"/>
                  </a:lnTo>
                  <a:lnTo>
                    <a:pt x="364" y="2"/>
                  </a:lnTo>
                  <a:lnTo>
                    <a:pt x="367" y="2"/>
                  </a:lnTo>
                  <a:lnTo>
                    <a:pt x="369" y="4"/>
                  </a:lnTo>
                  <a:lnTo>
                    <a:pt x="369" y="8"/>
                  </a:lnTo>
                  <a:lnTo>
                    <a:pt x="373" y="13"/>
                  </a:lnTo>
                  <a:lnTo>
                    <a:pt x="373" y="196"/>
                  </a:lnTo>
                  <a:lnTo>
                    <a:pt x="369" y="203"/>
                  </a:lnTo>
                  <a:lnTo>
                    <a:pt x="369" y="205"/>
                  </a:lnTo>
                  <a:lnTo>
                    <a:pt x="367" y="207"/>
                  </a:lnTo>
                  <a:lnTo>
                    <a:pt x="364" y="207"/>
                  </a:lnTo>
                  <a:lnTo>
                    <a:pt x="358" y="212"/>
                  </a:lnTo>
                  <a:lnTo>
                    <a:pt x="15" y="212"/>
                  </a:lnTo>
                  <a:lnTo>
                    <a:pt x="9" y="207"/>
                  </a:lnTo>
                  <a:lnTo>
                    <a:pt x="4" y="207"/>
                  </a:lnTo>
                  <a:lnTo>
                    <a:pt x="2" y="205"/>
                  </a:lnTo>
                  <a:lnTo>
                    <a:pt x="2" y="203"/>
                  </a:lnTo>
                  <a:lnTo>
                    <a:pt x="0" y="196"/>
                  </a:lnTo>
                  <a:lnTo>
                    <a:pt x="0" y="13"/>
                  </a:lnTo>
                  <a:lnTo>
                    <a:pt x="2" y="8"/>
                  </a:lnTo>
                  <a:lnTo>
                    <a:pt x="2" y="4"/>
                  </a:lnTo>
                  <a:lnTo>
                    <a:pt x="4" y="2"/>
                  </a:lnTo>
                  <a:lnTo>
                    <a:pt x="9" y="2"/>
                  </a:lnTo>
                  <a:lnTo>
                    <a:pt x="1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0" name="Line 469">
              <a:extLst>
                <a:ext uri="{FF2B5EF4-FFF2-40B4-BE49-F238E27FC236}">
                  <a16:creationId xmlns:a16="http://schemas.microsoft.com/office/drawing/2014/main" id="{C2E8E48F-7898-422D-9E74-11F138AAF24D}"/>
                </a:ext>
              </a:extLst>
            </p:cNvPr>
            <p:cNvSpPr>
              <a:spLocks noChangeShapeType="1"/>
            </p:cNvSpPr>
            <p:nvPr/>
          </p:nvSpPr>
          <p:spPr bwMode="auto">
            <a:xfrm>
              <a:off x="2189163" y="5699126"/>
              <a:ext cx="153988"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1" name="Line 470">
              <a:extLst>
                <a:ext uri="{FF2B5EF4-FFF2-40B4-BE49-F238E27FC236}">
                  <a16:creationId xmlns:a16="http://schemas.microsoft.com/office/drawing/2014/main" id="{0D86DD66-E8C4-4507-B8B2-DC1AE28C52FF}"/>
                </a:ext>
              </a:extLst>
            </p:cNvPr>
            <p:cNvSpPr>
              <a:spLocks noChangeShapeType="1"/>
            </p:cNvSpPr>
            <p:nvPr/>
          </p:nvSpPr>
          <p:spPr bwMode="auto">
            <a:xfrm flipV="1">
              <a:off x="2314576" y="5576888"/>
              <a:ext cx="0" cy="12223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2" name="Line 471">
              <a:extLst>
                <a:ext uri="{FF2B5EF4-FFF2-40B4-BE49-F238E27FC236}">
                  <a16:creationId xmlns:a16="http://schemas.microsoft.com/office/drawing/2014/main" id="{0BBDB651-66E0-4B29-B723-AFE3C9C04830}"/>
                </a:ext>
              </a:extLst>
            </p:cNvPr>
            <p:cNvSpPr>
              <a:spLocks noChangeShapeType="1"/>
            </p:cNvSpPr>
            <p:nvPr/>
          </p:nvSpPr>
          <p:spPr bwMode="auto">
            <a:xfrm flipV="1">
              <a:off x="2216151" y="5576888"/>
              <a:ext cx="0" cy="12223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3" name="Line 472">
              <a:extLst>
                <a:ext uri="{FF2B5EF4-FFF2-40B4-BE49-F238E27FC236}">
                  <a16:creationId xmlns:a16="http://schemas.microsoft.com/office/drawing/2014/main" id="{0A213BCD-5B79-44E8-8CDF-2B7115D29AD5}"/>
                </a:ext>
              </a:extLst>
            </p:cNvPr>
            <p:cNvSpPr>
              <a:spLocks noChangeShapeType="1"/>
            </p:cNvSpPr>
            <p:nvPr/>
          </p:nvSpPr>
          <p:spPr bwMode="auto">
            <a:xfrm flipH="1">
              <a:off x="2189163" y="5576888"/>
              <a:ext cx="26988" cy="285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4" name="Line 473">
              <a:extLst>
                <a:ext uri="{FF2B5EF4-FFF2-40B4-BE49-F238E27FC236}">
                  <a16:creationId xmlns:a16="http://schemas.microsoft.com/office/drawing/2014/main" id="{3F65203C-52A8-4260-AE86-3BACF999B043}"/>
                </a:ext>
              </a:extLst>
            </p:cNvPr>
            <p:cNvSpPr>
              <a:spLocks noChangeShapeType="1"/>
            </p:cNvSpPr>
            <p:nvPr/>
          </p:nvSpPr>
          <p:spPr bwMode="auto">
            <a:xfrm>
              <a:off x="2216151" y="5576888"/>
              <a:ext cx="25400" cy="285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5" name="Line 474">
              <a:extLst>
                <a:ext uri="{FF2B5EF4-FFF2-40B4-BE49-F238E27FC236}">
                  <a16:creationId xmlns:a16="http://schemas.microsoft.com/office/drawing/2014/main" id="{E605AB26-B939-46DC-814D-A0F9E3F9C1FF}"/>
                </a:ext>
              </a:extLst>
            </p:cNvPr>
            <p:cNvSpPr>
              <a:spLocks noChangeShapeType="1"/>
            </p:cNvSpPr>
            <p:nvPr/>
          </p:nvSpPr>
          <p:spPr bwMode="auto">
            <a:xfrm flipH="1">
              <a:off x="2290763" y="5576888"/>
              <a:ext cx="23813" cy="285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6" name="Line 475">
              <a:extLst>
                <a:ext uri="{FF2B5EF4-FFF2-40B4-BE49-F238E27FC236}">
                  <a16:creationId xmlns:a16="http://schemas.microsoft.com/office/drawing/2014/main" id="{458F41E9-827D-47C5-AA1C-A757579F3EF6}"/>
                </a:ext>
              </a:extLst>
            </p:cNvPr>
            <p:cNvSpPr>
              <a:spLocks noChangeShapeType="1"/>
            </p:cNvSpPr>
            <p:nvPr/>
          </p:nvSpPr>
          <p:spPr bwMode="auto">
            <a:xfrm>
              <a:off x="2314576" y="5576888"/>
              <a:ext cx="28575" cy="285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7" name="Freeform 476">
              <a:extLst>
                <a:ext uri="{FF2B5EF4-FFF2-40B4-BE49-F238E27FC236}">
                  <a16:creationId xmlns:a16="http://schemas.microsoft.com/office/drawing/2014/main" id="{82FC5A76-25D5-4CB4-B83E-95515CE154E2}"/>
                </a:ext>
              </a:extLst>
            </p:cNvPr>
            <p:cNvSpPr>
              <a:spLocks/>
            </p:cNvSpPr>
            <p:nvPr/>
          </p:nvSpPr>
          <p:spPr bwMode="auto">
            <a:xfrm>
              <a:off x="1928813" y="5429251"/>
              <a:ext cx="677863" cy="217488"/>
            </a:xfrm>
            <a:custGeom>
              <a:avLst/>
              <a:gdLst>
                <a:gd name="T0" fmla="*/ 42 w 427"/>
                <a:gd name="T1" fmla="*/ 0 h 137"/>
                <a:gd name="T2" fmla="*/ 385 w 427"/>
                <a:gd name="T3" fmla="*/ 0 h 137"/>
                <a:gd name="T4" fmla="*/ 398 w 427"/>
                <a:gd name="T5" fmla="*/ 2 h 137"/>
                <a:gd name="T6" fmla="*/ 402 w 427"/>
                <a:gd name="T7" fmla="*/ 2 h 137"/>
                <a:gd name="T8" fmla="*/ 413 w 427"/>
                <a:gd name="T9" fmla="*/ 11 h 137"/>
                <a:gd name="T10" fmla="*/ 422 w 427"/>
                <a:gd name="T11" fmla="*/ 22 h 137"/>
                <a:gd name="T12" fmla="*/ 422 w 427"/>
                <a:gd name="T13" fmla="*/ 24 h 137"/>
                <a:gd name="T14" fmla="*/ 427 w 427"/>
                <a:gd name="T15" fmla="*/ 40 h 137"/>
                <a:gd name="T16" fmla="*/ 427 w 427"/>
                <a:gd name="T17" fmla="*/ 133 h 137"/>
                <a:gd name="T18" fmla="*/ 424 w 427"/>
                <a:gd name="T19" fmla="*/ 133 h 137"/>
                <a:gd name="T20" fmla="*/ 424 w 427"/>
                <a:gd name="T21" fmla="*/ 135 h 137"/>
                <a:gd name="T22" fmla="*/ 422 w 427"/>
                <a:gd name="T23" fmla="*/ 137 h 137"/>
                <a:gd name="T24" fmla="*/ 418 w 427"/>
                <a:gd name="T25" fmla="*/ 137 h 137"/>
                <a:gd name="T26" fmla="*/ 416 w 427"/>
                <a:gd name="T27" fmla="*/ 135 h 137"/>
                <a:gd name="T28" fmla="*/ 416 w 427"/>
                <a:gd name="T29" fmla="*/ 40 h 137"/>
                <a:gd name="T30" fmla="*/ 411 w 427"/>
                <a:gd name="T31" fmla="*/ 27 h 137"/>
                <a:gd name="T32" fmla="*/ 411 w 427"/>
                <a:gd name="T33" fmla="*/ 27 h 137"/>
                <a:gd name="T34" fmla="*/ 405 w 427"/>
                <a:gd name="T35" fmla="*/ 20 h 137"/>
                <a:gd name="T36" fmla="*/ 398 w 427"/>
                <a:gd name="T37" fmla="*/ 13 h 137"/>
                <a:gd name="T38" fmla="*/ 398 w 427"/>
                <a:gd name="T39" fmla="*/ 13 h 137"/>
                <a:gd name="T40" fmla="*/ 398 w 427"/>
                <a:gd name="T41" fmla="*/ 13 h 137"/>
                <a:gd name="T42" fmla="*/ 385 w 427"/>
                <a:gd name="T43" fmla="*/ 11 h 137"/>
                <a:gd name="T44" fmla="*/ 42 w 427"/>
                <a:gd name="T45" fmla="*/ 11 h 137"/>
                <a:gd name="T46" fmla="*/ 29 w 427"/>
                <a:gd name="T47" fmla="*/ 13 h 137"/>
                <a:gd name="T48" fmla="*/ 29 w 427"/>
                <a:gd name="T49" fmla="*/ 13 h 137"/>
                <a:gd name="T50" fmla="*/ 18 w 427"/>
                <a:gd name="T51" fmla="*/ 20 h 137"/>
                <a:gd name="T52" fmla="*/ 14 w 427"/>
                <a:gd name="T53" fmla="*/ 27 h 137"/>
                <a:gd name="T54" fmla="*/ 14 w 427"/>
                <a:gd name="T55" fmla="*/ 27 h 137"/>
                <a:gd name="T56" fmla="*/ 11 w 427"/>
                <a:gd name="T57" fmla="*/ 40 h 137"/>
                <a:gd name="T58" fmla="*/ 11 w 427"/>
                <a:gd name="T59" fmla="*/ 133 h 137"/>
                <a:gd name="T60" fmla="*/ 9 w 427"/>
                <a:gd name="T61" fmla="*/ 133 h 137"/>
                <a:gd name="T62" fmla="*/ 9 w 427"/>
                <a:gd name="T63" fmla="*/ 135 h 137"/>
                <a:gd name="T64" fmla="*/ 7 w 427"/>
                <a:gd name="T65" fmla="*/ 137 h 137"/>
                <a:gd name="T66" fmla="*/ 2 w 427"/>
                <a:gd name="T67" fmla="*/ 137 h 137"/>
                <a:gd name="T68" fmla="*/ 0 w 427"/>
                <a:gd name="T69" fmla="*/ 135 h 137"/>
                <a:gd name="T70" fmla="*/ 0 w 427"/>
                <a:gd name="T71" fmla="*/ 40 h 137"/>
                <a:gd name="T72" fmla="*/ 2 w 427"/>
                <a:gd name="T73" fmla="*/ 24 h 137"/>
                <a:gd name="T74" fmla="*/ 2 w 427"/>
                <a:gd name="T75" fmla="*/ 22 h 137"/>
                <a:gd name="T76" fmla="*/ 11 w 427"/>
                <a:gd name="T77" fmla="*/ 11 h 137"/>
                <a:gd name="T78" fmla="*/ 25 w 427"/>
                <a:gd name="T79" fmla="*/ 2 h 137"/>
                <a:gd name="T80" fmla="*/ 27 w 427"/>
                <a:gd name="T81" fmla="*/ 2 h 137"/>
                <a:gd name="T82" fmla="*/ 42 w 427"/>
                <a:gd name="T83"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7" h="137">
                  <a:moveTo>
                    <a:pt x="42" y="0"/>
                  </a:moveTo>
                  <a:lnTo>
                    <a:pt x="385" y="0"/>
                  </a:lnTo>
                  <a:lnTo>
                    <a:pt x="398" y="2"/>
                  </a:lnTo>
                  <a:lnTo>
                    <a:pt x="402" y="2"/>
                  </a:lnTo>
                  <a:lnTo>
                    <a:pt x="413" y="11"/>
                  </a:lnTo>
                  <a:lnTo>
                    <a:pt x="422" y="22"/>
                  </a:lnTo>
                  <a:lnTo>
                    <a:pt x="422" y="24"/>
                  </a:lnTo>
                  <a:lnTo>
                    <a:pt x="427" y="40"/>
                  </a:lnTo>
                  <a:lnTo>
                    <a:pt x="427" y="133"/>
                  </a:lnTo>
                  <a:lnTo>
                    <a:pt x="424" y="133"/>
                  </a:lnTo>
                  <a:lnTo>
                    <a:pt x="424" y="135"/>
                  </a:lnTo>
                  <a:lnTo>
                    <a:pt x="422" y="137"/>
                  </a:lnTo>
                  <a:lnTo>
                    <a:pt x="418" y="137"/>
                  </a:lnTo>
                  <a:lnTo>
                    <a:pt x="416" y="135"/>
                  </a:lnTo>
                  <a:lnTo>
                    <a:pt x="416" y="40"/>
                  </a:lnTo>
                  <a:lnTo>
                    <a:pt x="411" y="27"/>
                  </a:lnTo>
                  <a:lnTo>
                    <a:pt x="411" y="27"/>
                  </a:lnTo>
                  <a:lnTo>
                    <a:pt x="405" y="20"/>
                  </a:lnTo>
                  <a:lnTo>
                    <a:pt x="398" y="13"/>
                  </a:lnTo>
                  <a:lnTo>
                    <a:pt x="398" y="13"/>
                  </a:lnTo>
                  <a:lnTo>
                    <a:pt x="398" y="13"/>
                  </a:lnTo>
                  <a:lnTo>
                    <a:pt x="385" y="11"/>
                  </a:lnTo>
                  <a:lnTo>
                    <a:pt x="42" y="11"/>
                  </a:lnTo>
                  <a:lnTo>
                    <a:pt x="29" y="13"/>
                  </a:lnTo>
                  <a:lnTo>
                    <a:pt x="29" y="13"/>
                  </a:lnTo>
                  <a:lnTo>
                    <a:pt x="18" y="20"/>
                  </a:lnTo>
                  <a:lnTo>
                    <a:pt x="14" y="27"/>
                  </a:lnTo>
                  <a:lnTo>
                    <a:pt x="14" y="27"/>
                  </a:lnTo>
                  <a:lnTo>
                    <a:pt x="11" y="40"/>
                  </a:lnTo>
                  <a:lnTo>
                    <a:pt x="11" y="133"/>
                  </a:lnTo>
                  <a:lnTo>
                    <a:pt x="9" y="133"/>
                  </a:lnTo>
                  <a:lnTo>
                    <a:pt x="9" y="135"/>
                  </a:lnTo>
                  <a:lnTo>
                    <a:pt x="7" y="137"/>
                  </a:lnTo>
                  <a:lnTo>
                    <a:pt x="2" y="137"/>
                  </a:lnTo>
                  <a:lnTo>
                    <a:pt x="0" y="135"/>
                  </a:lnTo>
                  <a:lnTo>
                    <a:pt x="0" y="40"/>
                  </a:lnTo>
                  <a:lnTo>
                    <a:pt x="2" y="24"/>
                  </a:lnTo>
                  <a:lnTo>
                    <a:pt x="2" y="22"/>
                  </a:lnTo>
                  <a:lnTo>
                    <a:pt x="11" y="11"/>
                  </a:lnTo>
                  <a:lnTo>
                    <a:pt x="25" y="2"/>
                  </a:lnTo>
                  <a:lnTo>
                    <a:pt x="27" y="2"/>
                  </a:lnTo>
                  <a:lnTo>
                    <a:pt x="4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8" name="Freeform 477">
              <a:extLst>
                <a:ext uri="{FF2B5EF4-FFF2-40B4-BE49-F238E27FC236}">
                  <a16:creationId xmlns:a16="http://schemas.microsoft.com/office/drawing/2014/main" id="{8658DE81-3CF1-42FD-8F7E-508E132BBF06}"/>
                </a:ext>
              </a:extLst>
            </p:cNvPr>
            <p:cNvSpPr>
              <a:spLocks/>
            </p:cNvSpPr>
            <p:nvPr/>
          </p:nvSpPr>
          <p:spPr bwMode="auto">
            <a:xfrm>
              <a:off x="1971676" y="5510213"/>
              <a:ext cx="87313" cy="263525"/>
            </a:xfrm>
            <a:custGeom>
              <a:avLst/>
              <a:gdLst>
                <a:gd name="T0" fmla="*/ 2 w 55"/>
                <a:gd name="T1" fmla="*/ 0 h 166"/>
                <a:gd name="T2" fmla="*/ 6 w 55"/>
                <a:gd name="T3" fmla="*/ 0 h 166"/>
                <a:gd name="T4" fmla="*/ 51 w 55"/>
                <a:gd name="T5" fmla="*/ 15 h 166"/>
                <a:gd name="T6" fmla="*/ 55 w 55"/>
                <a:gd name="T7" fmla="*/ 15 h 166"/>
                <a:gd name="T8" fmla="*/ 55 w 55"/>
                <a:gd name="T9" fmla="*/ 146 h 166"/>
                <a:gd name="T10" fmla="*/ 51 w 55"/>
                <a:gd name="T11" fmla="*/ 148 h 166"/>
                <a:gd name="T12" fmla="*/ 6 w 55"/>
                <a:gd name="T13" fmla="*/ 166 h 166"/>
                <a:gd name="T14" fmla="*/ 4 w 55"/>
                <a:gd name="T15" fmla="*/ 163 h 166"/>
                <a:gd name="T16" fmla="*/ 2 w 55"/>
                <a:gd name="T17" fmla="*/ 163 h 166"/>
                <a:gd name="T18" fmla="*/ 0 w 55"/>
                <a:gd name="T19" fmla="*/ 161 h 166"/>
                <a:gd name="T20" fmla="*/ 0 w 55"/>
                <a:gd name="T21" fmla="*/ 157 h 166"/>
                <a:gd name="T22" fmla="*/ 2 w 55"/>
                <a:gd name="T23" fmla="*/ 155 h 166"/>
                <a:gd name="T24" fmla="*/ 44 w 55"/>
                <a:gd name="T25" fmla="*/ 137 h 166"/>
                <a:gd name="T26" fmla="*/ 44 w 55"/>
                <a:gd name="T27" fmla="*/ 24 h 166"/>
                <a:gd name="T28" fmla="*/ 4 w 55"/>
                <a:gd name="T29" fmla="*/ 11 h 166"/>
                <a:gd name="T30" fmla="*/ 0 w 55"/>
                <a:gd name="T31" fmla="*/ 6 h 166"/>
                <a:gd name="T32" fmla="*/ 0 w 55"/>
                <a:gd name="T33" fmla="*/ 2 h 166"/>
                <a:gd name="T34" fmla="*/ 2 w 55"/>
                <a:gd name="T3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166">
                  <a:moveTo>
                    <a:pt x="2" y="0"/>
                  </a:moveTo>
                  <a:lnTo>
                    <a:pt x="6" y="0"/>
                  </a:lnTo>
                  <a:lnTo>
                    <a:pt x="51" y="15"/>
                  </a:lnTo>
                  <a:lnTo>
                    <a:pt x="55" y="15"/>
                  </a:lnTo>
                  <a:lnTo>
                    <a:pt x="55" y="146"/>
                  </a:lnTo>
                  <a:lnTo>
                    <a:pt x="51" y="148"/>
                  </a:lnTo>
                  <a:lnTo>
                    <a:pt x="6" y="166"/>
                  </a:lnTo>
                  <a:lnTo>
                    <a:pt x="4" y="163"/>
                  </a:lnTo>
                  <a:lnTo>
                    <a:pt x="2" y="163"/>
                  </a:lnTo>
                  <a:lnTo>
                    <a:pt x="0" y="161"/>
                  </a:lnTo>
                  <a:lnTo>
                    <a:pt x="0" y="157"/>
                  </a:lnTo>
                  <a:lnTo>
                    <a:pt x="2" y="155"/>
                  </a:lnTo>
                  <a:lnTo>
                    <a:pt x="44" y="137"/>
                  </a:lnTo>
                  <a:lnTo>
                    <a:pt x="44" y="24"/>
                  </a:lnTo>
                  <a:lnTo>
                    <a:pt x="4" y="11"/>
                  </a:lnTo>
                  <a:lnTo>
                    <a:pt x="0" y="6"/>
                  </a:lnTo>
                  <a:lnTo>
                    <a:pt x="0" y="2"/>
                  </a:lnTo>
                  <a:lnTo>
                    <a:pt x="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79" name="Freeform 478">
              <a:extLst>
                <a:ext uri="{FF2B5EF4-FFF2-40B4-BE49-F238E27FC236}">
                  <a16:creationId xmlns:a16="http://schemas.microsoft.com/office/drawing/2014/main" id="{1C65A099-D7A3-4E3C-9E7A-B81A23673BCC}"/>
                </a:ext>
              </a:extLst>
            </p:cNvPr>
            <p:cNvSpPr>
              <a:spLocks/>
            </p:cNvSpPr>
            <p:nvPr/>
          </p:nvSpPr>
          <p:spPr bwMode="auto">
            <a:xfrm>
              <a:off x="2476501" y="5510213"/>
              <a:ext cx="84138" cy="263525"/>
            </a:xfrm>
            <a:custGeom>
              <a:avLst/>
              <a:gdLst>
                <a:gd name="T0" fmla="*/ 49 w 53"/>
                <a:gd name="T1" fmla="*/ 0 h 166"/>
                <a:gd name="T2" fmla="*/ 51 w 53"/>
                <a:gd name="T3" fmla="*/ 0 h 166"/>
                <a:gd name="T4" fmla="*/ 53 w 53"/>
                <a:gd name="T5" fmla="*/ 2 h 166"/>
                <a:gd name="T6" fmla="*/ 53 w 53"/>
                <a:gd name="T7" fmla="*/ 6 h 166"/>
                <a:gd name="T8" fmla="*/ 51 w 53"/>
                <a:gd name="T9" fmla="*/ 9 h 166"/>
                <a:gd name="T10" fmla="*/ 51 w 53"/>
                <a:gd name="T11" fmla="*/ 11 h 166"/>
                <a:gd name="T12" fmla="*/ 11 w 53"/>
                <a:gd name="T13" fmla="*/ 24 h 166"/>
                <a:gd name="T14" fmla="*/ 11 w 53"/>
                <a:gd name="T15" fmla="*/ 139 h 166"/>
                <a:gd name="T16" fmla="*/ 51 w 53"/>
                <a:gd name="T17" fmla="*/ 155 h 166"/>
                <a:gd name="T18" fmla="*/ 53 w 53"/>
                <a:gd name="T19" fmla="*/ 157 h 166"/>
                <a:gd name="T20" fmla="*/ 53 w 53"/>
                <a:gd name="T21" fmla="*/ 161 h 166"/>
                <a:gd name="T22" fmla="*/ 51 w 53"/>
                <a:gd name="T23" fmla="*/ 163 h 166"/>
                <a:gd name="T24" fmla="*/ 49 w 53"/>
                <a:gd name="T25" fmla="*/ 163 h 166"/>
                <a:gd name="T26" fmla="*/ 46 w 53"/>
                <a:gd name="T27" fmla="*/ 166 h 166"/>
                <a:gd name="T28" fmla="*/ 2 w 53"/>
                <a:gd name="T29" fmla="*/ 148 h 166"/>
                <a:gd name="T30" fmla="*/ 0 w 53"/>
                <a:gd name="T31" fmla="*/ 146 h 166"/>
                <a:gd name="T32" fmla="*/ 0 w 53"/>
                <a:gd name="T33" fmla="*/ 15 h 166"/>
                <a:gd name="T34" fmla="*/ 4 w 53"/>
                <a:gd name="T35" fmla="*/ 15 h 166"/>
                <a:gd name="T36" fmla="*/ 49 w 53"/>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166">
                  <a:moveTo>
                    <a:pt x="49" y="0"/>
                  </a:moveTo>
                  <a:lnTo>
                    <a:pt x="51" y="0"/>
                  </a:lnTo>
                  <a:lnTo>
                    <a:pt x="53" y="2"/>
                  </a:lnTo>
                  <a:lnTo>
                    <a:pt x="53" y="6"/>
                  </a:lnTo>
                  <a:lnTo>
                    <a:pt x="51" y="9"/>
                  </a:lnTo>
                  <a:lnTo>
                    <a:pt x="51" y="11"/>
                  </a:lnTo>
                  <a:lnTo>
                    <a:pt x="11" y="24"/>
                  </a:lnTo>
                  <a:lnTo>
                    <a:pt x="11" y="139"/>
                  </a:lnTo>
                  <a:lnTo>
                    <a:pt x="51" y="155"/>
                  </a:lnTo>
                  <a:lnTo>
                    <a:pt x="53" y="157"/>
                  </a:lnTo>
                  <a:lnTo>
                    <a:pt x="53" y="161"/>
                  </a:lnTo>
                  <a:lnTo>
                    <a:pt x="51" y="163"/>
                  </a:lnTo>
                  <a:lnTo>
                    <a:pt x="49" y="163"/>
                  </a:lnTo>
                  <a:lnTo>
                    <a:pt x="46" y="166"/>
                  </a:lnTo>
                  <a:lnTo>
                    <a:pt x="2" y="148"/>
                  </a:lnTo>
                  <a:lnTo>
                    <a:pt x="0" y="146"/>
                  </a:lnTo>
                  <a:lnTo>
                    <a:pt x="0" y="15"/>
                  </a:lnTo>
                  <a:lnTo>
                    <a:pt x="4" y="15"/>
                  </a:lnTo>
                  <a:lnTo>
                    <a:pt x="49"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0" name="Line 479">
              <a:extLst>
                <a:ext uri="{FF2B5EF4-FFF2-40B4-BE49-F238E27FC236}">
                  <a16:creationId xmlns:a16="http://schemas.microsoft.com/office/drawing/2014/main" id="{366073C5-7566-4EE5-9CBB-B93FD879C2E5}"/>
                </a:ext>
              </a:extLst>
            </p:cNvPr>
            <p:cNvSpPr>
              <a:spLocks noChangeShapeType="1"/>
            </p:cNvSpPr>
            <p:nvPr/>
          </p:nvSpPr>
          <p:spPr bwMode="auto">
            <a:xfrm flipV="1">
              <a:off x="2233613" y="5368926"/>
              <a:ext cx="0" cy="666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1" name="Line 480">
              <a:extLst>
                <a:ext uri="{FF2B5EF4-FFF2-40B4-BE49-F238E27FC236}">
                  <a16:creationId xmlns:a16="http://schemas.microsoft.com/office/drawing/2014/main" id="{86E9CFE8-F61A-48FE-A667-26CF2E28FEB1}"/>
                </a:ext>
              </a:extLst>
            </p:cNvPr>
            <p:cNvSpPr>
              <a:spLocks noChangeShapeType="1"/>
            </p:cNvSpPr>
            <p:nvPr/>
          </p:nvSpPr>
          <p:spPr bwMode="auto">
            <a:xfrm flipV="1">
              <a:off x="2297113" y="5368926"/>
              <a:ext cx="0" cy="6667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382" name="Group 381">
            <a:extLst>
              <a:ext uri="{FF2B5EF4-FFF2-40B4-BE49-F238E27FC236}">
                <a16:creationId xmlns:a16="http://schemas.microsoft.com/office/drawing/2014/main" id="{9F114CA8-825B-4489-83DA-1A18628E1DBE}"/>
              </a:ext>
            </a:extLst>
          </p:cNvPr>
          <p:cNvGrpSpPr/>
          <p:nvPr/>
        </p:nvGrpSpPr>
        <p:grpSpPr>
          <a:xfrm>
            <a:off x="11367291" y="4081849"/>
            <a:ext cx="781051" cy="655638"/>
            <a:chOff x="4132263" y="5138738"/>
            <a:chExt cx="781051" cy="655638"/>
          </a:xfrm>
        </p:grpSpPr>
        <p:sp>
          <p:nvSpPr>
            <p:cNvPr id="383" name="Freeform 481">
              <a:extLst>
                <a:ext uri="{FF2B5EF4-FFF2-40B4-BE49-F238E27FC236}">
                  <a16:creationId xmlns:a16="http://schemas.microsoft.com/office/drawing/2014/main" id="{BECC9B9E-41BC-42B2-97B2-8B08270A1CCB}"/>
                </a:ext>
              </a:extLst>
            </p:cNvPr>
            <p:cNvSpPr>
              <a:spLocks/>
            </p:cNvSpPr>
            <p:nvPr/>
          </p:nvSpPr>
          <p:spPr bwMode="auto">
            <a:xfrm>
              <a:off x="4475163" y="5453063"/>
              <a:ext cx="101600" cy="85725"/>
            </a:xfrm>
            <a:custGeom>
              <a:avLst/>
              <a:gdLst>
                <a:gd name="T0" fmla="*/ 2 w 64"/>
                <a:gd name="T1" fmla="*/ 0 h 54"/>
                <a:gd name="T2" fmla="*/ 7 w 64"/>
                <a:gd name="T3" fmla="*/ 0 h 54"/>
                <a:gd name="T4" fmla="*/ 9 w 64"/>
                <a:gd name="T5" fmla="*/ 3 h 54"/>
                <a:gd name="T6" fmla="*/ 9 w 64"/>
                <a:gd name="T7" fmla="*/ 5 h 54"/>
                <a:gd name="T8" fmla="*/ 11 w 64"/>
                <a:gd name="T9" fmla="*/ 5 h 54"/>
                <a:gd name="T10" fmla="*/ 11 w 64"/>
                <a:gd name="T11" fmla="*/ 42 h 54"/>
                <a:gd name="T12" fmla="*/ 51 w 64"/>
                <a:gd name="T13" fmla="*/ 42 h 54"/>
                <a:gd name="T14" fmla="*/ 51 w 64"/>
                <a:gd name="T15" fmla="*/ 40 h 54"/>
                <a:gd name="T16" fmla="*/ 53 w 64"/>
                <a:gd name="T17" fmla="*/ 40 h 54"/>
                <a:gd name="T18" fmla="*/ 53 w 64"/>
                <a:gd name="T19" fmla="*/ 38 h 54"/>
                <a:gd name="T20" fmla="*/ 53 w 64"/>
                <a:gd name="T21" fmla="*/ 3 h 54"/>
                <a:gd name="T22" fmla="*/ 55 w 64"/>
                <a:gd name="T23" fmla="*/ 0 h 54"/>
                <a:gd name="T24" fmla="*/ 60 w 64"/>
                <a:gd name="T25" fmla="*/ 0 h 54"/>
                <a:gd name="T26" fmla="*/ 62 w 64"/>
                <a:gd name="T27" fmla="*/ 3 h 54"/>
                <a:gd name="T28" fmla="*/ 62 w 64"/>
                <a:gd name="T29" fmla="*/ 5 h 54"/>
                <a:gd name="T30" fmla="*/ 64 w 64"/>
                <a:gd name="T31" fmla="*/ 5 h 54"/>
                <a:gd name="T32" fmla="*/ 64 w 64"/>
                <a:gd name="T33" fmla="*/ 38 h 54"/>
                <a:gd name="T34" fmla="*/ 62 w 64"/>
                <a:gd name="T35" fmla="*/ 42 h 54"/>
                <a:gd name="T36" fmla="*/ 62 w 64"/>
                <a:gd name="T37" fmla="*/ 45 h 54"/>
                <a:gd name="T38" fmla="*/ 60 w 64"/>
                <a:gd name="T39" fmla="*/ 47 h 54"/>
                <a:gd name="T40" fmla="*/ 60 w 64"/>
                <a:gd name="T41" fmla="*/ 49 h 54"/>
                <a:gd name="T42" fmla="*/ 55 w 64"/>
                <a:gd name="T43" fmla="*/ 49 h 54"/>
                <a:gd name="T44" fmla="*/ 51 w 64"/>
                <a:gd name="T45" fmla="*/ 54 h 54"/>
                <a:gd name="T46" fmla="*/ 11 w 64"/>
                <a:gd name="T47" fmla="*/ 54 h 54"/>
                <a:gd name="T48" fmla="*/ 5 w 64"/>
                <a:gd name="T49" fmla="*/ 49 h 54"/>
                <a:gd name="T50" fmla="*/ 2 w 64"/>
                <a:gd name="T51" fmla="*/ 49 h 54"/>
                <a:gd name="T52" fmla="*/ 2 w 64"/>
                <a:gd name="T53" fmla="*/ 47 h 54"/>
                <a:gd name="T54" fmla="*/ 0 w 64"/>
                <a:gd name="T55" fmla="*/ 45 h 54"/>
                <a:gd name="T56" fmla="*/ 0 w 64"/>
                <a:gd name="T57" fmla="*/ 3 h 54"/>
                <a:gd name="T58" fmla="*/ 2 w 64"/>
                <a:gd name="T5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4" h="54">
                  <a:moveTo>
                    <a:pt x="2" y="0"/>
                  </a:moveTo>
                  <a:lnTo>
                    <a:pt x="7" y="0"/>
                  </a:lnTo>
                  <a:lnTo>
                    <a:pt x="9" y="3"/>
                  </a:lnTo>
                  <a:lnTo>
                    <a:pt x="9" y="5"/>
                  </a:lnTo>
                  <a:lnTo>
                    <a:pt x="11" y="5"/>
                  </a:lnTo>
                  <a:lnTo>
                    <a:pt x="11" y="42"/>
                  </a:lnTo>
                  <a:lnTo>
                    <a:pt x="51" y="42"/>
                  </a:lnTo>
                  <a:lnTo>
                    <a:pt x="51" y="40"/>
                  </a:lnTo>
                  <a:lnTo>
                    <a:pt x="53" y="40"/>
                  </a:lnTo>
                  <a:lnTo>
                    <a:pt x="53" y="38"/>
                  </a:lnTo>
                  <a:lnTo>
                    <a:pt x="53" y="3"/>
                  </a:lnTo>
                  <a:lnTo>
                    <a:pt x="55" y="0"/>
                  </a:lnTo>
                  <a:lnTo>
                    <a:pt x="60" y="0"/>
                  </a:lnTo>
                  <a:lnTo>
                    <a:pt x="62" y="3"/>
                  </a:lnTo>
                  <a:lnTo>
                    <a:pt x="62" y="5"/>
                  </a:lnTo>
                  <a:lnTo>
                    <a:pt x="64" y="5"/>
                  </a:lnTo>
                  <a:lnTo>
                    <a:pt x="64" y="38"/>
                  </a:lnTo>
                  <a:lnTo>
                    <a:pt x="62" y="42"/>
                  </a:lnTo>
                  <a:lnTo>
                    <a:pt x="62" y="45"/>
                  </a:lnTo>
                  <a:lnTo>
                    <a:pt x="60" y="47"/>
                  </a:lnTo>
                  <a:lnTo>
                    <a:pt x="60" y="49"/>
                  </a:lnTo>
                  <a:lnTo>
                    <a:pt x="55" y="49"/>
                  </a:lnTo>
                  <a:lnTo>
                    <a:pt x="51" y="54"/>
                  </a:lnTo>
                  <a:lnTo>
                    <a:pt x="11" y="54"/>
                  </a:lnTo>
                  <a:lnTo>
                    <a:pt x="5" y="49"/>
                  </a:lnTo>
                  <a:lnTo>
                    <a:pt x="2" y="49"/>
                  </a:lnTo>
                  <a:lnTo>
                    <a:pt x="2" y="47"/>
                  </a:lnTo>
                  <a:lnTo>
                    <a:pt x="0" y="45"/>
                  </a:lnTo>
                  <a:lnTo>
                    <a:pt x="0" y="3"/>
                  </a:lnTo>
                  <a:lnTo>
                    <a:pt x="2"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4" name="Line 482">
              <a:extLst>
                <a:ext uri="{FF2B5EF4-FFF2-40B4-BE49-F238E27FC236}">
                  <a16:creationId xmlns:a16="http://schemas.microsoft.com/office/drawing/2014/main" id="{C8AEBFA0-EF95-4702-89B7-618B872F8B66}"/>
                </a:ext>
              </a:extLst>
            </p:cNvPr>
            <p:cNvSpPr>
              <a:spLocks noChangeShapeType="1"/>
            </p:cNvSpPr>
            <p:nvPr/>
          </p:nvSpPr>
          <p:spPr bwMode="auto">
            <a:xfrm>
              <a:off x="4132263" y="5229226"/>
              <a:ext cx="293688"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5" name="Line 483">
              <a:extLst>
                <a:ext uri="{FF2B5EF4-FFF2-40B4-BE49-F238E27FC236}">
                  <a16:creationId xmlns:a16="http://schemas.microsoft.com/office/drawing/2014/main" id="{6CE5491F-3379-46D1-A138-60AE34445B54}"/>
                </a:ext>
              </a:extLst>
            </p:cNvPr>
            <p:cNvSpPr>
              <a:spLocks noChangeShapeType="1"/>
            </p:cNvSpPr>
            <p:nvPr/>
          </p:nvSpPr>
          <p:spPr bwMode="auto">
            <a:xfrm>
              <a:off x="4619626" y="5229226"/>
              <a:ext cx="293688"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6" name="Freeform 484">
              <a:extLst>
                <a:ext uri="{FF2B5EF4-FFF2-40B4-BE49-F238E27FC236}">
                  <a16:creationId xmlns:a16="http://schemas.microsoft.com/office/drawing/2014/main" id="{2DB371C2-266C-4298-9DD5-13827DB30672}"/>
                </a:ext>
              </a:extLst>
            </p:cNvPr>
            <p:cNvSpPr>
              <a:spLocks/>
            </p:cNvSpPr>
            <p:nvPr/>
          </p:nvSpPr>
          <p:spPr bwMode="auto">
            <a:xfrm>
              <a:off x="4251326" y="5138738"/>
              <a:ext cx="66675" cy="61913"/>
            </a:xfrm>
            <a:custGeom>
              <a:avLst/>
              <a:gdLst>
                <a:gd name="T0" fmla="*/ 13 w 42"/>
                <a:gd name="T1" fmla="*/ 0 h 39"/>
                <a:gd name="T2" fmla="*/ 26 w 42"/>
                <a:gd name="T3" fmla="*/ 0 h 39"/>
                <a:gd name="T4" fmla="*/ 28 w 42"/>
                <a:gd name="T5" fmla="*/ 2 h 39"/>
                <a:gd name="T6" fmla="*/ 35 w 42"/>
                <a:gd name="T7" fmla="*/ 4 h 39"/>
                <a:gd name="T8" fmla="*/ 35 w 42"/>
                <a:gd name="T9" fmla="*/ 6 h 39"/>
                <a:gd name="T10" fmla="*/ 39 w 42"/>
                <a:gd name="T11" fmla="*/ 11 h 39"/>
                <a:gd name="T12" fmla="*/ 39 w 42"/>
                <a:gd name="T13" fmla="*/ 15 h 39"/>
                <a:gd name="T14" fmla="*/ 42 w 42"/>
                <a:gd name="T15" fmla="*/ 19 h 39"/>
                <a:gd name="T16" fmla="*/ 42 w 42"/>
                <a:gd name="T17" fmla="*/ 35 h 39"/>
                <a:gd name="T18" fmla="*/ 39 w 42"/>
                <a:gd name="T19" fmla="*/ 35 h 39"/>
                <a:gd name="T20" fmla="*/ 39 w 42"/>
                <a:gd name="T21" fmla="*/ 37 h 39"/>
                <a:gd name="T22" fmla="*/ 37 w 42"/>
                <a:gd name="T23" fmla="*/ 39 h 39"/>
                <a:gd name="T24" fmla="*/ 33 w 42"/>
                <a:gd name="T25" fmla="*/ 39 h 39"/>
                <a:gd name="T26" fmla="*/ 31 w 42"/>
                <a:gd name="T27" fmla="*/ 37 h 39"/>
                <a:gd name="T28" fmla="*/ 31 w 42"/>
                <a:gd name="T29" fmla="*/ 19 h 39"/>
                <a:gd name="T30" fmla="*/ 28 w 42"/>
                <a:gd name="T31" fmla="*/ 17 h 39"/>
                <a:gd name="T32" fmla="*/ 28 w 42"/>
                <a:gd name="T33" fmla="*/ 15 h 39"/>
                <a:gd name="T34" fmla="*/ 26 w 42"/>
                <a:gd name="T35" fmla="*/ 13 h 39"/>
                <a:gd name="T36" fmla="*/ 26 w 42"/>
                <a:gd name="T37" fmla="*/ 13 h 39"/>
                <a:gd name="T38" fmla="*/ 22 w 42"/>
                <a:gd name="T39" fmla="*/ 11 h 39"/>
                <a:gd name="T40" fmla="*/ 17 w 42"/>
                <a:gd name="T41" fmla="*/ 11 h 39"/>
                <a:gd name="T42" fmla="*/ 13 w 42"/>
                <a:gd name="T43" fmla="*/ 13 h 39"/>
                <a:gd name="T44" fmla="*/ 11 w 42"/>
                <a:gd name="T45" fmla="*/ 17 h 39"/>
                <a:gd name="T46" fmla="*/ 11 w 42"/>
                <a:gd name="T47" fmla="*/ 35 h 39"/>
                <a:gd name="T48" fmla="*/ 9 w 42"/>
                <a:gd name="T49" fmla="*/ 35 h 39"/>
                <a:gd name="T50" fmla="*/ 9 w 42"/>
                <a:gd name="T51" fmla="*/ 37 h 39"/>
                <a:gd name="T52" fmla="*/ 6 w 42"/>
                <a:gd name="T53" fmla="*/ 39 h 39"/>
                <a:gd name="T54" fmla="*/ 2 w 42"/>
                <a:gd name="T55" fmla="*/ 39 h 39"/>
                <a:gd name="T56" fmla="*/ 0 w 42"/>
                <a:gd name="T57" fmla="*/ 37 h 39"/>
                <a:gd name="T58" fmla="*/ 0 w 42"/>
                <a:gd name="T59" fmla="*/ 13 h 39"/>
                <a:gd name="T60" fmla="*/ 2 w 42"/>
                <a:gd name="T61" fmla="*/ 11 h 39"/>
                <a:gd name="T62" fmla="*/ 4 w 42"/>
                <a:gd name="T63" fmla="*/ 6 h 39"/>
                <a:gd name="T64" fmla="*/ 6 w 42"/>
                <a:gd name="T65" fmla="*/ 4 h 39"/>
                <a:gd name="T66" fmla="*/ 11 w 42"/>
                <a:gd name="T67" fmla="*/ 2 h 39"/>
                <a:gd name="T68" fmla="*/ 13 w 42"/>
                <a:gd name="T6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39">
                  <a:moveTo>
                    <a:pt x="13" y="0"/>
                  </a:moveTo>
                  <a:lnTo>
                    <a:pt x="26" y="0"/>
                  </a:lnTo>
                  <a:lnTo>
                    <a:pt x="28" y="2"/>
                  </a:lnTo>
                  <a:lnTo>
                    <a:pt x="35" y="4"/>
                  </a:lnTo>
                  <a:lnTo>
                    <a:pt x="35" y="6"/>
                  </a:lnTo>
                  <a:lnTo>
                    <a:pt x="39" y="11"/>
                  </a:lnTo>
                  <a:lnTo>
                    <a:pt x="39" y="15"/>
                  </a:lnTo>
                  <a:lnTo>
                    <a:pt x="42" y="19"/>
                  </a:lnTo>
                  <a:lnTo>
                    <a:pt x="42" y="35"/>
                  </a:lnTo>
                  <a:lnTo>
                    <a:pt x="39" y="35"/>
                  </a:lnTo>
                  <a:lnTo>
                    <a:pt x="39" y="37"/>
                  </a:lnTo>
                  <a:lnTo>
                    <a:pt x="37" y="39"/>
                  </a:lnTo>
                  <a:lnTo>
                    <a:pt x="33" y="39"/>
                  </a:lnTo>
                  <a:lnTo>
                    <a:pt x="31" y="37"/>
                  </a:lnTo>
                  <a:lnTo>
                    <a:pt x="31" y="19"/>
                  </a:lnTo>
                  <a:lnTo>
                    <a:pt x="28" y="17"/>
                  </a:lnTo>
                  <a:lnTo>
                    <a:pt x="28" y="15"/>
                  </a:lnTo>
                  <a:lnTo>
                    <a:pt x="26" y="13"/>
                  </a:lnTo>
                  <a:lnTo>
                    <a:pt x="26" y="13"/>
                  </a:lnTo>
                  <a:lnTo>
                    <a:pt x="22" y="11"/>
                  </a:lnTo>
                  <a:lnTo>
                    <a:pt x="17" y="11"/>
                  </a:lnTo>
                  <a:lnTo>
                    <a:pt x="13" y="13"/>
                  </a:lnTo>
                  <a:lnTo>
                    <a:pt x="11" y="17"/>
                  </a:lnTo>
                  <a:lnTo>
                    <a:pt x="11" y="35"/>
                  </a:lnTo>
                  <a:lnTo>
                    <a:pt x="9" y="35"/>
                  </a:lnTo>
                  <a:lnTo>
                    <a:pt x="9" y="37"/>
                  </a:lnTo>
                  <a:lnTo>
                    <a:pt x="6" y="39"/>
                  </a:lnTo>
                  <a:lnTo>
                    <a:pt x="2" y="39"/>
                  </a:lnTo>
                  <a:lnTo>
                    <a:pt x="0" y="37"/>
                  </a:lnTo>
                  <a:lnTo>
                    <a:pt x="0" y="13"/>
                  </a:lnTo>
                  <a:lnTo>
                    <a:pt x="2" y="11"/>
                  </a:lnTo>
                  <a:lnTo>
                    <a:pt x="4" y="6"/>
                  </a:lnTo>
                  <a:lnTo>
                    <a:pt x="6" y="4"/>
                  </a:lnTo>
                  <a:lnTo>
                    <a:pt x="11" y="2"/>
                  </a:lnTo>
                  <a:lnTo>
                    <a:pt x="13"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7" name="Freeform 485">
              <a:extLst>
                <a:ext uri="{FF2B5EF4-FFF2-40B4-BE49-F238E27FC236}">
                  <a16:creationId xmlns:a16="http://schemas.microsoft.com/office/drawing/2014/main" id="{8BE5A828-6465-438F-8164-731FEAA7ADE6}"/>
                </a:ext>
              </a:extLst>
            </p:cNvPr>
            <p:cNvSpPr>
              <a:spLocks/>
            </p:cNvSpPr>
            <p:nvPr/>
          </p:nvSpPr>
          <p:spPr bwMode="auto">
            <a:xfrm>
              <a:off x="4735513" y="5138738"/>
              <a:ext cx="66675" cy="61913"/>
            </a:xfrm>
            <a:custGeom>
              <a:avLst/>
              <a:gdLst>
                <a:gd name="T0" fmla="*/ 13 w 42"/>
                <a:gd name="T1" fmla="*/ 0 h 39"/>
                <a:gd name="T2" fmla="*/ 26 w 42"/>
                <a:gd name="T3" fmla="*/ 0 h 39"/>
                <a:gd name="T4" fmla="*/ 28 w 42"/>
                <a:gd name="T5" fmla="*/ 2 h 39"/>
                <a:gd name="T6" fmla="*/ 35 w 42"/>
                <a:gd name="T7" fmla="*/ 4 h 39"/>
                <a:gd name="T8" fmla="*/ 35 w 42"/>
                <a:gd name="T9" fmla="*/ 6 h 39"/>
                <a:gd name="T10" fmla="*/ 39 w 42"/>
                <a:gd name="T11" fmla="*/ 11 h 39"/>
                <a:gd name="T12" fmla="*/ 39 w 42"/>
                <a:gd name="T13" fmla="*/ 15 h 39"/>
                <a:gd name="T14" fmla="*/ 42 w 42"/>
                <a:gd name="T15" fmla="*/ 19 h 39"/>
                <a:gd name="T16" fmla="*/ 42 w 42"/>
                <a:gd name="T17" fmla="*/ 35 h 39"/>
                <a:gd name="T18" fmla="*/ 39 w 42"/>
                <a:gd name="T19" fmla="*/ 35 h 39"/>
                <a:gd name="T20" fmla="*/ 39 w 42"/>
                <a:gd name="T21" fmla="*/ 37 h 39"/>
                <a:gd name="T22" fmla="*/ 37 w 42"/>
                <a:gd name="T23" fmla="*/ 39 h 39"/>
                <a:gd name="T24" fmla="*/ 33 w 42"/>
                <a:gd name="T25" fmla="*/ 39 h 39"/>
                <a:gd name="T26" fmla="*/ 30 w 42"/>
                <a:gd name="T27" fmla="*/ 37 h 39"/>
                <a:gd name="T28" fmla="*/ 30 w 42"/>
                <a:gd name="T29" fmla="*/ 19 h 39"/>
                <a:gd name="T30" fmla="*/ 30 w 42"/>
                <a:gd name="T31" fmla="*/ 17 h 39"/>
                <a:gd name="T32" fmla="*/ 26 w 42"/>
                <a:gd name="T33" fmla="*/ 13 h 39"/>
                <a:gd name="T34" fmla="*/ 26 w 42"/>
                <a:gd name="T35" fmla="*/ 13 h 39"/>
                <a:gd name="T36" fmla="*/ 22 w 42"/>
                <a:gd name="T37" fmla="*/ 11 h 39"/>
                <a:gd name="T38" fmla="*/ 17 w 42"/>
                <a:gd name="T39" fmla="*/ 11 h 39"/>
                <a:gd name="T40" fmla="*/ 13 w 42"/>
                <a:gd name="T41" fmla="*/ 13 h 39"/>
                <a:gd name="T42" fmla="*/ 11 w 42"/>
                <a:gd name="T43" fmla="*/ 17 h 39"/>
                <a:gd name="T44" fmla="*/ 11 w 42"/>
                <a:gd name="T45" fmla="*/ 35 h 39"/>
                <a:gd name="T46" fmla="*/ 8 w 42"/>
                <a:gd name="T47" fmla="*/ 35 h 39"/>
                <a:gd name="T48" fmla="*/ 8 w 42"/>
                <a:gd name="T49" fmla="*/ 37 h 39"/>
                <a:gd name="T50" fmla="*/ 6 w 42"/>
                <a:gd name="T51" fmla="*/ 39 h 39"/>
                <a:gd name="T52" fmla="*/ 2 w 42"/>
                <a:gd name="T53" fmla="*/ 39 h 39"/>
                <a:gd name="T54" fmla="*/ 0 w 42"/>
                <a:gd name="T55" fmla="*/ 37 h 39"/>
                <a:gd name="T56" fmla="*/ 0 w 42"/>
                <a:gd name="T57" fmla="*/ 13 h 39"/>
                <a:gd name="T58" fmla="*/ 2 w 42"/>
                <a:gd name="T59" fmla="*/ 11 h 39"/>
                <a:gd name="T60" fmla="*/ 4 w 42"/>
                <a:gd name="T61" fmla="*/ 6 h 39"/>
                <a:gd name="T62" fmla="*/ 6 w 42"/>
                <a:gd name="T63" fmla="*/ 4 h 39"/>
                <a:gd name="T64" fmla="*/ 11 w 42"/>
                <a:gd name="T65" fmla="*/ 2 h 39"/>
                <a:gd name="T66" fmla="*/ 13 w 42"/>
                <a:gd name="T6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 h="39">
                  <a:moveTo>
                    <a:pt x="13" y="0"/>
                  </a:moveTo>
                  <a:lnTo>
                    <a:pt x="26" y="0"/>
                  </a:lnTo>
                  <a:lnTo>
                    <a:pt x="28" y="2"/>
                  </a:lnTo>
                  <a:lnTo>
                    <a:pt x="35" y="4"/>
                  </a:lnTo>
                  <a:lnTo>
                    <a:pt x="35" y="6"/>
                  </a:lnTo>
                  <a:lnTo>
                    <a:pt x="39" y="11"/>
                  </a:lnTo>
                  <a:lnTo>
                    <a:pt x="39" y="15"/>
                  </a:lnTo>
                  <a:lnTo>
                    <a:pt x="42" y="19"/>
                  </a:lnTo>
                  <a:lnTo>
                    <a:pt x="42" y="35"/>
                  </a:lnTo>
                  <a:lnTo>
                    <a:pt x="39" y="35"/>
                  </a:lnTo>
                  <a:lnTo>
                    <a:pt x="39" y="37"/>
                  </a:lnTo>
                  <a:lnTo>
                    <a:pt x="37" y="39"/>
                  </a:lnTo>
                  <a:lnTo>
                    <a:pt x="33" y="39"/>
                  </a:lnTo>
                  <a:lnTo>
                    <a:pt x="30" y="37"/>
                  </a:lnTo>
                  <a:lnTo>
                    <a:pt x="30" y="19"/>
                  </a:lnTo>
                  <a:lnTo>
                    <a:pt x="30" y="17"/>
                  </a:lnTo>
                  <a:lnTo>
                    <a:pt x="26" y="13"/>
                  </a:lnTo>
                  <a:lnTo>
                    <a:pt x="26" y="13"/>
                  </a:lnTo>
                  <a:lnTo>
                    <a:pt x="22" y="11"/>
                  </a:lnTo>
                  <a:lnTo>
                    <a:pt x="17" y="11"/>
                  </a:lnTo>
                  <a:lnTo>
                    <a:pt x="13" y="13"/>
                  </a:lnTo>
                  <a:lnTo>
                    <a:pt x="11" y="17"/>
                  </a:lnTo>
                  <a:lnTo>
                    <a:pt x="11" y="35"/>
                  </a:lnTo>
                  <a:lnTo>
                    <a:pt x="8" y="35"/>
                  </a:lnTo>
                  <a:lnTo>
                    <a:pt x="8" y="37"/>
                  </a:lnTo>
                  <a:lnTo>
                    <a:pt x="6" y="39"/>
                  </a:lnTo>
                  <a:lnTo>
                    <a:pt x="2" y="39"/>
                  </a:lnTo>
                  <a:lnTo>
                    <a:pt x="0" y="37"/>
                  </a:lnTo>
                  <a:lnTo>
                    <a:pt x="0" y="13"/>
                  </a:lnTo>
                  <a:lnTo>
                    <a:pt x="2" y="11"/>
                  </a:lnTo>
                  <a:lnTo>
                    <a:pt x="4" y="6"/>
                  </a:lnTo>
                  <a:lnTo>
                    <a:pt x="6" y="4"/>
                  </a:lnTo>
                  <a:lnTo>
                    <a:pt x="11" y="2"/>
                  </a:lnTo>
                  <a:lnTo>
                    <a:pt x="13"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8" name="Freeform 486">
              <a:extLst>
                <a:ext uri="{FF2B5EF4-FFF2-40B4-BE49-F238E27FC236}">
                  <a16:creationId xmlns:a16="http://schemas.microsoft.com/office/drawing/2014/main" id="{1218CB1D-788D-4B80-88A7-742B2842C58C}"/>
                </a:ext>
              </a:extLst>
            </p:cNvPr>
            <p:cNvSpPr>
              <a:spLocks noEditPoints="1"/>
            </p:cNvSpPr>
            <p:nvPr/>
          </p:nvSpPr>
          <p:spPr bwMode="auto">
            <a:xfrm>
              <a:off x="4367213" y="5576888"/>
              <a:ext cx="319088" cy="217488"/>
            </a:xfrm>
            <a:custGeom>
              <a:avLst/>
              <a:gdLst>
                <a:gd name="T0" fmla="*/ 11 w 201"/>
                <a:gd name="T1" fmla="*/ 11 h 137"/>
                <a:gd name="T2" fmla="*/ 11 w 201"/>
                <a:gd name="T3" fmla="*/ 126 h 137"/>
                <a:gd name="T4" fmla="*/ 187 w 201"/>
                <a:gd name="T5" fmla="*/ 126 h 137"/>
                <a:gd name="T6" fmla="*/ 187 w 201"/>
                <a:gd name="T7" fmla="*/ 124 h 137"/>
                <a:gd name="T8" fmla="*/ 190 w 201"/>
                <a:gd name="T9" fmla="*/ 124 h 137"/>
                <a:gd name="T10" fmla="*/ 190 w 201"/>
                <a:gd name="T11" fmla="*/ 11 h 137"/>
                <a:gd name="T12" fmla="*/ 11 w 201"/>
                <a:gd name="T13" fmla="*/ 11 h 137"/>
                <a:gd name="T14" fmla="*/ 4 w 201"/>
                <a:gd name="T15" fmla="*/ 0 h 137"/>
                <a:gd name="T16" fmla="*/ 192 w 201"/>
                <a:gd name="T17" fmla="*/ 0 h 137"/>
                <a:gd name="T18" fmla="*/ 194 w 201"/>
                <a:gd name="T19" fmla="*/ 2 h 137"/>
                <a:gd name="T20" fmla="*/ 196 w 201"/>
                <a:gd name="T21" fmla="*/ 2 h 137"/>
                <a:gd name="T22" fmla="*/ 196 w 201"/>
                <a:gd name="T23" fmla="*/ 6 h 137"/>
                <a:gd name="T24" fmla="*/ 201 w 201"/>
                <a:gd name="T25" fmla="*/ 11 h 137"/>
                <a:gd name="T26" fmla="*/ 201 w 201"/>
                <a:gd name="T27" fmla="*/ 126 h 137"/>
                <a:gd name="T28" fmla="*/ 196 w 201"/>
                <a:gd name="T29" fmla="*/ 130 h 137"/>
                <a:gd name="T30" fmla="*/ 196 w 201"/>
                <a:gd name="T31" fmla="*/ 133 h 137"/>
                <a:gd name="T32" fmla="*/ 194 w 201"/>
                <a:gd name="T33" fmla="*/ 133 h 137"/>
                <a:gd name="T34" fmla="*/ 192 w 201"/>
                <a:gd name="T35" fmla="*/ 135 h 137"/>
                <a:gd name="T36" fmla="*/ 187 w 201"/>
                <a:gd name="T37" fmla="*/ 137 h 137"/>
                <a:gd name="T38" fmla="*/ 11 w 201"/>
                <a:gd name="T39" fmla="*/ 137 h 137"/>
                <a:gd name="T40" fmla="*/ 6 w 201"/>
                <a:gd name="T41" fmla="*/ 135 h 137"/>
                <a:gd name="T42" fmla="*/ 4 w 201"/>
                <a:gd name="T43" fmla="*/ 135 h 137"/>
                <a:gd name="T44" fmla="*/ 0 w 201"/>
                <a:gd name="T45" fmla="*/ 130 h 137"/>
                <a:gd name="T46" fmla="*/ 0 w 201"/>
                <a:gd name="T47" fmla="*/ 4 h 137"/>
                <a:gd name="T48" fmla="*/ 4 w 201"/>
                <a:gd name="T49"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1" h="137">
                  <a:moveTo>
                    <a:pt x="11" y="11"/>
                  </a:moveTo>
                  <a:lnTo>
                    <a:pt x="11" y="126"/>
                  </a:lnTo>
                  <a:lnTo>
                    <a:pt x="187" y="126"/>
                  </a:lnTo>
                  <a:lnTo>
                    <a:pt x="187" y="124"/>
                  </a:lnTo>
                  <a:lnTo>
                    <a:pt x="190" y="124"/>
                  </a:lnTo>
                  <a:lnTo>
                    <a:pt x="190" y="11"/>
                  </a:lnTo>
                  <a:lnTo>
                    <a:pt x="11" y="11"/>
                  </a:lnTo>
                  <a:close/>
                  <a:moveTo>
                    <a:pt x="4" y="0"/>
                  </a:moveTo>
                  <a:lnTo>
                    <a:pt x="192" y="0"/>
                  </a:lnTo>
                  <a:lnTo>
                    <a:pt x="194" y="2"/>
                  </a:lnTo>
                  <a:lnTo>
                    <a:pt x="196" y="2"/>
                  </a:lnTo>
                  <a:lnTo>
                    <a:pt x="196" y="6"/>
                  </a:lnTo>
                  <a:lnTo>
                    <a:pt x="201" y="11"/>
                  </a:lnTo>
                  <a:lnTo>
                    <a:pt x="201" y="126"/>
                  </a:lnTo>
                  <a:lnTo>
                    <a:pt x="196" y="130"/>
                  </a:lnTo>
                  <a:lnTo>
                    <a:pt x="196" y="133"/>
                  </a:lnTo>
                  <a:lnTo>
                    <a:pt x="194" y="133"/>
                  </a:lnTo>
                  <a:lnTo>
                    <a:pt x="192" y="135"/>
                  </a:lnTo>
                  <a:lnTo>
                    <a:pt x="187" y="137"/>
                  </a:lnTo>
                  <a:lnTo>
                    <a:pt x="11" y="137"/>
                  </a:lnTo>
                  <a:lnTo>
                    <a:pt x="6" y="135"/>
                  </a:lnTo>
                  <a:lnTo>
                    <a:pt x="4" y="135"/>
                  </a:lnTo>
                  <a:lnTo>
                    <a:pt x="0" y="130"/>
                  </a:lnTo>
                  <a:lnTo>
                    <a:pt x="0" y="4"/>
                  </a:lnTo>
                  <a:lnTo>
                    <a:pt x="4"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89" name="Line 487">
              <a:extLst>
                <a:ext uri="{FF2B5EF4-FFF2-40B4-BE49-F238E27FC236}">
                  <a16:creationId xmlns:a16="http://schemas.microsoft.com/office/drawing/2014/main" id="{73FAEE53-8B39-458E-91FE-C1530294296A}"/>
                </a:ext>
              </a:extLst>
            </p:cNvPr>
            <p:cNvSpPr>
              <a:spLocks noChangeShapeType="1"/>
            </p:cNvSpPr>
            <p:nvPr/>
          </p:nvSpPr>
          <p:spPr bwMode="auto">
            <a:xfrm>
              <a:off x="4524376" y="5527676"/>
              <a:ext cx="0" cy="555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0" name="Freeform 488">
              <a:extLst>
                <a:ext uri="{FF2B5EF4-FFF2-40B4-BE49-F238E27FC236}">
                  <a16:creationId xmlns:a16="http://schemas.microsoft.com/office/drawing/2014/main" id="{B4FC9A92-5937-4E51-A741-78ADFD9AFCD2}"/>
                </a:ext>
              </a:extLst>
            </p:cNvPr>
            <p:cNvSpPr>
              <a:spLocks noEditPoints="1"/>
            </p:cNvSpPr>
            <p:nvPr/>
          </p:nvSpPr>
          <p:spPr bwMode="auto">
            <a:xfrm>
              <a:off x="4451351" y="5611813"/>
              <a:ext cx="146050" cy="147638"/>
            </a:xfrm>
            <a:custGeom>
              <a:avLst/>
              <a:gdLst>
                <a:gd name="T0" fmla="*/ 46 w 92"/>
                <a:gd name="T1" fmla="*/ 11 h 93"/>
                <a:gd name="T2" fmla="*/ 31 w 92"/>
                <a:gd name="T3" fmla="*/ 13 h 93"/>
                <a:gd name="T4" fmla="*/ 31 w 92"/>
                <a:gd name="T5" fmla="*/ 13 h 93"/>
                <a:gd name="T6" fmla="*/ 22 w 92"/>
                <a:gd name="T7" fmla="*/ 20 h 93"/>
                <a:gd name="T8" fmla="*/ 22 w 92"/>
                <a:gd name="T9" fmla="*/ 20 h 93"/>
                <a:gd name="T10" fmla="*/ 13 w 92"/>
                <a:gd name="T11" fmla="*/ 33 h 93"/>
                <a:gd name="T12" fmla="*/ 13 w 92"/>
                <a:gd name="T13" fmla="*/ 33 h 93"/>
                <a:gd name="T14" fmla="*/ 11 w 92"/>
                <a:gd name="T15" fmla="*/ 46 h 93"/>
                <a:gd name="T16" fmla="*/ 13 w 92"/>
                <a:gd name="T17" fmla="*/ 60 h 93"/>
                <a:gd name="T18" fmla="*/ 13 w 92"/>
                <a:gd name="T19" fmla="*/ 60 h 93"/>
                <a:gd name="T20" fmla="*/ 22 w 92"/>
                <a:gd name="T21" fmla="*/ 71 h 93"/>
                <a:gd name="T22" fmla="*/ 22 w 92"/>
                <a:gd name="T23" fmla="*/ 71 h 93"/>
                <a:gd name="T24" fmla="*/ 31 w 92"/>
                <a:gd name="T25" fmla="*/ 77 h 93"/>
                <a:gd name="T26" fmla="*/ 31 w 92"/>
                <a:gd name="T27" fmla="*/ 77 h 93"/>
                <a:gd name="T28" fmla="*/ 46 w 92"/>
                <a:gd name="T29" fmla="*/ 82 h 93"/>
                <a:gd name="T30" fmla="*/ 61 w 92"/>
                <a:gd name="T31" fmla="*/ 77 h 93"/>
                <a:gd name="T32" fmla="*/ 61 w 92"/>
                <a:gd name="T33" fmla="*/ 77 h 93"/>
                <a:gd name="T34" fmla="*/ 61 w 92"/>
                <a:gd name="T35" fmla="*/ 77 h 93"/>
                <a:gd name="T36" fmla="*/ 70 w 92"/>
                <a:gd name="T37" fmla="*/ 71 h 93"/>
                <a:gd name="T38" fmla="*/ 77 w 92"/>
                <a:gd name="T39" fmla="*/ 62 h 93"/>
                <a:gd name="T40" fmla="*/ 77 w 92"/>
                <a:gd name="T41" fmla="*/ 62 h 93"/>
                <a:gd name="T42" fmla="*/ 77 w 92"/>
                <a:gd name="T43" fmla="*/ 62 h 93"/>
                <a:gd name="T44" fmla="*/ 81 w 92"/>
                <a:gd name="T45" fmla="*/ 46 h 93"/>
                <a:gd name="T46" fmla="*/ 77 w 92"/>
                <a:gd name="T47" fmla="*/ 31 h 93"/>
                <a:gd name="T48" fmla="*/ 77 w 92"/>
                <a:gd name="T49" fmla="*/ 31 h 93"/>
                <a:gd name="T50" fmla="*/ 70 w 92"/>
                <a:gd name="T51" fmla="*/ 20 h 93"/>
                <a:gd name="T52" fmla="*/ 61 w 92"/>
                <a:gd name="T53" fmla="*/ 13 h 93"/>
                <a:gd name="T54" fmla="*/ 61 w 92"/>
                <a:gd name="T55" fmla="*/ 13 h 93"/>
                <a:gd name="T56" fmla="*/ 61 w 92"/>
                <a:gd name="T57" fmla="*/ 13 h 93"/>
                <a:gd name="T58" fmla="*/ 46 w 92"/>
                <a:gd name="T59" fmla="*/ 11 h 93"/>
                <a:gd name="T60" fmla="*/ 46 w 92"/>
                <a:gd name="T61" fmla="*/ 0 h 93"/>
                <a:gd name="T62" fmla="*/ 61 w 92"/>
                <a:gd name="T63" fmla="*/ 2 h 93"/>
                <a:gd name="T64" fmla="*/ 66 w 92"/>
                <a:gd name="T65" fmla="*/ 2 h 93"/>
                <a:gd name="T66" fmla="*/ 77 w 92"/>
                <a:gd name="T67" fmla="*/ 11 h 93"/>
                <a:gd name="T68" fmla="*/ 79 w 92"/>
                <a:gd name="T69" fmla="*/ 13 h 93"/>
                <a:gd name="T70" fmla="*/ 88 w 92"/>
                <a:gd name="T71" fmla="*/ 26 h 93"/>
                <a:gd name="T72" fmla="*/ 88 w 92"/>
                <a:gd name="T73" fmla="*/ 29 h 93"/>
                <a:gd name="T74" fmla="*/ 92 w 92"/>
                <a:gd name="T75" fmla="*/ 46 h 93"/>
                <a:gd name="T76" fmla="*/ 88 w 92"/>
                <a:gd name="T77" fmla="*/ 62 h 93"/>
                <a:gd name="T78" fmla="*/ 88 w 92"/>
                <a:gd name="T79" fmla="*/ 66 h 93"/>
                <a:gd name="T80" fmla="*/ 79 w 92"/>
                <a:gd name="T81" fmla="*/ 77 h 93"/>
                <a:gd name="T82" fmla="*/ 77 w 92"/>
                <a:gd name="T83" fmla="*/ 80 h 93"/>
                <a:gd name="T84" fmla="*/ 66 w 92"/>
                <a:gd name="T85" fmla="*/ 88 h 93"/>
                <a:gd name="T86" fmla="*/ 61 w 92"/>
                <a:gd name="T87" fmla="*/ 88 h 93"/>
                <a:gd name="T88" fmla="*/ 46 w 92"/>
                <a:gd name="T89" fmla="*/ 93 h 93"/>
                <a:gd name="T90" fmla="*/ 28 w 92"/>
                <a:gd name="T91" fmla="*/ 88 h 93"/>
                <a:gd name="T92" fmla="*/ 26 w 92"/>
                <a:gd name="T93" fmla="*/ 88 h 93"/>
                <a:gd name="T94" fmla="*/ 13 w 92"/>
                <a:gd name="T95" fmla="*/ 80 h 93"/>
                <a:gd name="T96" fmla="*/ 13 w 92"/>
                <a:gd name="T97" fmla="*/ 77 h 93"/>
                <a:gd name="T98" fmla="*/ 4 w 92"/>
                <a:gd name="T99" fmla="*/ 66 h 93"/>
                <a:gd name="T100" fmla="*/ 2 w 92"/>
                <a:gd name="T101" fmla="*/ 64 h 93"/>
                <a:gd name="T102" fmla="*/ 2 w 92"/>
                <a:gd name="T103" fmla="*/ 62 h 93"/>
                <a:gd name="T104" fmla="*/ 0 w 92"/>
                <a:gd name="T105" fmla="*/ 46 h 93"/>
                <a:gd name="T106" fmla="*/ 2 w 92"/>
                <a:gd name="T107" fmla="*/ 29 h 93"/>
                <a:gd name="T108" fmla="*/ 4 w 92"/>
                <a:gd name="T109" fmla="*/ 26 h 93"/>
                <a:gd name="T110" fmla="*/ 13 w 92"/>
                <a:gd name="T111" fmla="*/ 13 h 93"/>
                <a:gd name="T112" fmla="*/ 13 w 92"/>
                <a:gd name="T113" fmla="*/ 11 h 93"/>
                <a:gd name="T114" fmla="*/ 26 w 92"/>
                <a:gd name="T115" fmla="*/ 2 h 93"/>
                <a:gd name="T116" fmla="*/ 28 w 92"/>
                <a:gd name="T117" fmla="*/ 2 h 93"/>
                <a:gd name="T118" fmla="*/ 46 w 92"/>
                <a:gd name="T1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2" h="93">
                  <a:moveTo>
                    <a:pt x="46" y="11"/>
                  </a:moveTo>
                  <a:lnTo>
                    <a:pt x="31" y="13"/>
                  </a:lnTo>
                  <a:lnTo>
                    <a:pt x="31" y="13"/>
                  </a:lnTo>
                  <a:lnTo>
                    <a:pt x="22" y="20"/>
                  </a:lnTo>
                  <a:lnTo>
                    <a:pt x="22" y="20"/>
                  </a:lnTo>
                  <a:lnTo>
                    <a:pt x="13" y="33"/>
                  </a:lnTo>
                  <a:lnTo>
                    <a:pt x="13" y="33"/>
                  </a:lnTo>
                  <a:lnTo>
                    <a:pt x="11" y="46"/>
                  </a:lnTo>
                  <a:lnTo>
                    <a:pt x="13" y="60"/>
                  </a:lnTo>
                  <a:lnTo>
                    <a:pt x="13" y="60"/>
                  </a:lnTo>
                  <a:lnTo>
                    <a:pt x="22" y="71"/>
                  </a:lnTo>
                  <a:lnTo>
                    <a:pt x="22" y="71"/>
                  </a:lnTo>
                  <a:lnTo>
                    <a:pt x="31" y="77"/>
                  </a:lnTo>
                  <a:lnTo>
                    <a:pt x="31" y="77"/>
                  </a:lnTo>
                  <a:lnTo>
                    <a:pt x="46" y="82"/>
                  </a:lnTo>
                  <a:lnTo>
                    <a:pt x="61" y="77"/>
                  </a:lnTo>
                  <a:lnTo>
                    <a:pt x="61" y="77"/>
                  </a:lnTo>
                  <a:lnTo>
                    <a:pt x="61" y="77"/>
                  </a:lnTo>
                  <a:lnTo>
                    <a:pt x="70" y="71"/>
                  </a:lnTo>
                  <a:lnTo>
                    <a:pt x="77" y="62"/>
                  </a:lnTo>
                  <a:lnTo>
                    <a:pt x="77" y="62"/>
                  </a:lnTo>
                  <a:lnTo>
                    <a:pt x="77" y="62"/>
                  </a:lnTo>
                  <a:lnTo>
                    <a:pt x="81" y="46"/>
                  </a:lnTo>
                  <a:lnTo>
                    <a:pt x="77" y="31"/>
                  </a:lnTo>
                  <a:lnTo>
                    <a:pt x="77" y="31"/>
                  </a:lnTo>
                  <a:lnTo>
                    <a:pt x="70" y="20"/>
                  </a:lnTo>
                  <a:lnTo>
                    <a:pt x="61" y="13"/>
                  </a:lnTo>
                  <a:lnTo>
                    <a:pt x="61" y="13"/>
                  </a:lnTo>
                  <a:lnTo>
                    <a:pt x="61" y="13"/>
                  </a:lnTo>
                  <a:lnTo>
                    <a:pt x="46" y="11"/>
                  </a:lnTo>
                  <a:close/>
                  <a:moveTo>
                    <a:pt x="46" y="0"/>
                  </a:moveTo>
                  <a:lnTo>
                    <a:pt x="61" y="2"/>
                  </a:lnTo>
                  <a:lnTo>
                    <a:pt x="66" y="2"/>
                  </a:lnTo>
                  <a:lnTo>
                    <a:pt x="77" y="11"/>
                  </a:lnTo>
                  <a:lnTo>
                    <a:pt x="79" y="13"/>
                  </a:lnTo>
                  <a:lnTo>
                    <a:pt x="88" y="26"/>
                  </a:lnTo>
                  <a:lnTo>
                    <a:pt x="88" y="29"/>
                  </a:lnTo>
                  <a:lnTo>
                    <a:pt x="92" y="46"/>
                  </a:lnTo>
                  <a:lnTo>
                    <a:pt x="88" y="62"/>
                  </a:lnTo>
                  <a:lnTo>
                    <a:pt x="88" y="66"/>
                  </a:lnTo>
                  <a:lnTo>
                    <a:pt x="79" y="77"/>
                  </a:lnTo>
                  <a:lnTo>
                    <a:pt x="77" y="80"/>
                  </a:lnTo>
                  <a:lnTo>
                    <a:pt x="66" y="88"/>
                  </a:lnTo>
                  <a:lnTo>
                    <a:pt x="61" y="88"/>
                  </a:lnTo>
                  <a:lnTo>
                    <a:pt x="46" y="93"/>
                  </a:lnTo>
                  <a:lnTo>
                    <a:pt x="28" y="88"/>
                  </a:lnTo>
                  <a:lnTo>
                    <a:pt x="26" y="88"/>
                  </a:lnTo>
                  <a:lnTo>
                    <a:pt x="13" y="80"/>
                  </a:lnTo>
                  <a:lnTo>
                    <a:pt x="13" y="77"/>
                  </a:lnTo>
                  <a:lnTo>
                    <a:pt x="4" y="66"/>
                  </a:lnTo>
                  <a:lnTo>
                    <a:pt x="2" y="64"/>
                  </a:lnTo>
                  <a:lnTo>
                    <a:pt x="2" y="62"/>
                  </a:lnTo>
                  <a:lnTo>
                    <a:pt x="0" y="46"/>
                  </a:lnTo>
                  <a:lnTo>
                    <a:pt x="2" y="29"/>
                  </a:lnTo>
                  <a:lnTo>
                    <a:pt x="4" y="26"/>
                  </a:lnTo>
                  <a:lnTo>
                    <a:pt x="13" y="13"/>
                  </a:lnTo>
                  <a:lnTo>
                    <a:pt x="13" y="11"/>
                  </a:lnTo>
                  <a:lnTo>
                    <a:pt x="26" y="2"/>
                  </a:lnTo>
                  <a:lnTo>
                    <a:pt x="28" y="2"/>
                  </a:lnTo>
                  <a:lnTo>
                    <a:pt x="46"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1" name="Line 489">
              <a:extLst>
                <a:ext uri="{FF2B5EF4-FFF2-40B4-BE49-F238E27FC236}">
                  <a16:creationId xmlns:a16="http://schemas.microsoft.com/office/drawing/2014/main" id="{1436D856-6716-4687-9AD0-60414C3DE2BB}"/>
                </a:ext>
              </a:extLst>
            </p:cNvPr>
            <p:cNvSpPr>
              <a:spLocks noChangeShapeType="1"/>
            </p:cNvSpPr>
            <p:nvPr/>
          </p:nvSpPr>
          <p:spPr bwMode="auto">
            <a:xfrm flipV="1">
              <a:off x="4552951" y="5672138"/>
              <a:ext cx="0" cy="1270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2" name="Line 490">
              <a:extLst>
                <a:ext uri="{FF2B5EF4-FFF2-40B4-BE49-F238E27FC236}">
                  <a16:creationId xmlns:a16="http://schemas.microsoft.com/office/drawing/2014/main" id="{98722B4F-ECD2-45E4-A00B-C01B503F4476}"/>
                </a:ext>
              </a:extLst>
            </p:cNvPr>
            <p:cNvSpPr>
              <a:spLocks noChangeShapeType="1"/>
            </p:cNvSpPr>
            <p:nvPr/>
          </p:nvSpPr>
          <p:spPr bwMode="auto">
            <a:xfrm flipH="1" flipV="1">
              <a:off x="4545013" y="5664201"/>
              <a:ext cx="7938" cy="7938"/>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3" name="Line 491">
              <a:extLst>
                <a:ext uri="{FF2B5EF4-FFF2-40B4-BE49-F238E27FC236}">
                  <a16:creationId xmlns:a16="http://schemas.microsoft.com/office/drawing/2014/main" id="{8AAF2884-0182-48DF-A84D-DB8D53B31FE6}"/>
                </a:ext>
              </a:extLst>
            </p:cNvPr>
            <p:cNvSpPr>
              <a:spLocks noChangeShapeType="1"/>
            </p:cNvSpPr>
            <p:nvPr/>
          </p:nvSpPr>
          <p:spPr bwMode="auto">
            <a:xfrm flipH="1" flipV="1">
              <a:off x="4535488" y="5657851"/>
              <a:ext cx="9525" cy="635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4" name="Line 492">
              <a:extLst>
                <a:ext uri="{FF2B5EF4-FFF2-40B4-BE49-F238E27FC236}">
                  <a16:creationId xmlns:a16="http://schemas.microsoft.com/office/drawing/2014/main" id="{6D94C69E-9FB9-40D8-B09E-C75C5C33E335}"/>
                </a:ext>
              </a:extLst>
            </p:cNvPr>
            <p:cNvSpPr>
              <a:spLocks noChangeShapeType="1"/>
            </p:cNvSpPr>
            <p:nvPr/>
          </p:nvSpPr>
          <p:spPr bwMode="auto">
            <a:xfrm flipH="1" flipV="1">
              <a:off x="4524376" y="5653088"/>
              <a:ext cx="11113" cy="47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5" name="Freeform 493">
              <a:extLst>
                <a:ext uri="{FF2B5EF4-FFF2-40B4-BE49-F238E27FC236}">
                  <a16:creationId xmlns:a16="http://schemas.microsoft.com/office/drawing/2014/main" id="{768A8016-0F24-4B6E-97F2-2C5F2AC6223E}"/>
                </a:ext>
              </a:extLst>
            </p:cNvPr>
            <p:cNvSpPr>
              <a:spLocks/>
            </p:cNvSpPr>
            <p:nvPr/>
          </p:nvSpPr>
          <p:spPr bwMode="auto">
            <a:xfrm>
              <a:off x="4614863" y="5600701"/>
              <a:ext cx="39688" cy="46038"/>
            </a:xfrm>
            <a:custGeom>
              <a:avLst/>
              <a:gdLst>
                <a:gd name="T0" fmla="*/ 3 w 25"/>
                <a:gd name="T1" fmla="*/ 0 h 29"/>
                <a:gd name="T2" fmla="*/ 7 w 25"/>
                <a:gd name="T3" fmla="*/ 0 h 29"/>
                <a:gd name="T4" fmla="*/ 9 w 25"/>
                <a:gd name="T5" fmla="*/ 3 h 29"/>
                <a:gd name="T6" fmla="*/ 9 w 25"/>
                <a:gd name="T7" fmla="*/ 5 h 29"/>
                <a:gd name="T8" fmla="*/ 11 w 25"/>
                <a:gd name="T9" fmla="*/ 5 h 29"/>
                <a:gd name="T10" fmla="*/ 11 w 25"/>
                <a:gd name="T11" fmla="*/ 18 h 29"/>
                <a:gd name="T12" fmla="*/ 23 w 25"/>
                <a:gd name="T13" fmla="*/ 18 h 29"/>
                <a:gd name="T14" fmla="*/ 25 w 25"/>
                <a:gd name="T15" fmla="*/ 20 h 29"/>
                <a:gd name="T16" fmla="*/ 25 w 25"/>
                <a:gd name="T17" fmla="*/ 25 h 29"/>
                <a:gd name="T18" fmla="*/ 23 w 25"/>
                <a:gd name="T19" fmla="*/ 27 h 29"/>
                <a:gd name="T20" fmla="*/ 20 w 25"/>
                <a:gd name="T21" fmla="*/ 27 h 29"/>
                <a:gd name="T22" fmla="*/ 20 w 25"/>
                <a:gd name="T23" fmla="*/ 29 h 29"/>
                <a:gd name="T24" fmla="*/ 9 w 25"/>
                <a:gd name="T25" fmla="*/ 29 h 29"/>
                <a:gd name="T26" fmla="*/ 5 w 25"/>
                <a:gd name="T27" fmla="*/ 27 h 29"/>
                <a:gd name="T28" fmla="*/ 0 w 25"/>
                <a:gd name="T29" fmla="*/ 22 h 29"/>
                <a:gd name="T30" fmla="*/ 0 w 25"/>
                <a:gd name="T31" fmla="*/ 3 h 29"/>
                <a:gd name="T32" fmla="*/ 3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3" y="0"/>
                  </a:moveTo>
                  <a:lnTo>
                    <a:pt x="7" y="0"/>
                  </a:lnTo>
                  <a:lnTo>
                    <a:pt x="9" y="3"/>
                  </a:lnTo>
                  <a:lnTo>
                    <a:pt x="9" y="5"/>
                  </a:lnTo>
                  <a:lnTo>
                    <a:pt x="11" y="5"/>
                  </a:lnTo>
                  <a:lnTo>
                    <a:pt x="11" y="18"/>
                  </a:lnTo>
                  <a:lnTo>
                    <a:pt x="23" y="18"/>
                  </a:lnTo>
                  <a:lnTo>
                    <a:pt x="25" y="20"/>
                  </a:lnTo>
                  <a:lnTo>
                    <a:pt x="25" y="25"/>
                  </a:lnTo>
                  <a:lnTo>
                    <a:pt x="23" y="27"/>
                  </a:lnTo>
                  <a:lnTo>
                    <a:pt x="20" y="27"/>
                  </a:lnTo>
                  <a:lnTo>
                    <a:pt x="20" y="29"/>
                  </a:lnTo>
                  <a:lnTo>
                    <a:pt x="9" y="29"/>
                  </a:lnTo>
                  <a:lnTo>
                    <a:pt x="5" y="27"/>
                  </a:lnTo>
                  <a:lnTo>
                    <a:pt x="0" y="22"/>
                  </a:lnTo>
                  <a:lnTo>
                    <a:pt x="0" y="3"/>
                  </a:lnTo>
                  <a:lnTo>
                    <a:pt x="3"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6" name="Freeform 494">
              <a:extLst>
                <a:ext uri="{FF2B5EF4-FFF2-40B4-BE49-F238E27FC236}">
                  <a16:creationId xmlns:a16="http://schemas.microsoft.com/office/drawing/2014/main" id="{5F4614BD-9D59-4C58-9F5C-474C0386EEBE}"/>
                </a:ext>
              </a:extLst>
            </p:cNvPr>
            <p:cNvSpPr>
              <a:spLocks noEditPoints="1"/>
            </p:cNvSpPr>
            <p:nvPr/>
          </p:nvSpPr>
          <p:spPr bwMode="auto">
            <a:xfrm>
              <a:off x="4251326" y="5222876"/>
              <a:ext cx="550863" cy="244475"/>
            </a:xfrm>
            <a:custGeom>
              <a:avLst/>
              <a:gdLst>
                <a:gd name="T0" fmla="*/ 11 w 347"/>
                <a:gd name="T1" fmla="*/ 61 h 154"/>
                <a:gd name="T2" fmla="*/ 13 w 347"/>
                <a:gd name="T3" fmla="*/ 75 h 154"/>
                <a:gd name="T4" fmla="*/ 24 w 347"/>
                <a:gd name="T5" fmla="*/ 86 h 154"/>
                <a:gd name="T6" fmla="*/ 26 w 347"/>
                <a:gd name="T7" fmla="*/ 88 h 154"/>
                <a:gd name="T8" fmla="*/ 64 w 347"/>
                <a:gd name="T9" fmla="*/ 90 h 154"/>
                <a:gd name="T10" fmla="*/ 79 w 347"/>
                <a:gd name="T11" fmla="*/ 92 h 154"/>
                <a:gd name="T12" fmla="*/ 90 w 347"/>
                <a:gd name="T13" fmla="*/ 101 h 154"/>
                <a:gd name="T14" fmla="*/ 97 w 347"/>
                <a:gd name="T15" fmla="*/ 112 h 154"/>
                <a:gd name="T16" fmla="*/ 101 w 347"/>
                <a:gd name="T17" fmla="*/ 143 h 154"/>
                <a:gd name="T18" fmla="*/ 245 w 347"/>
                <a:gd name="T19" fmla="*/ 126 h 154"/>
                <a:gd name="T20" fmla="*/ 247 w 347"/>
                <a:gd name="T21" fmla="*/ 110 h 154"/>
                <a:gd name="T22" fmla="*/ 256 w 347"/>
                <a:gd name="T23" fmla="*/ 99 h 154"/>
                <a:gd name="T24" fmla="*/ 267 w 347"/>
                <a:gd name="T25" fmla="*/ 92 h 154"/>
                <a:gd name="T26" fmla="*/ 309 w 347"/>
                <a:gd name="T27" fmla="*/ 90 h 154"/>
                <a:gd name="T28" fmla="*/ 320 w 347"/>
                <a:gd name="T29" fmla="*/ 86 h 154"/>
                <a:gd name="T30" fmla="*/ 327 w 347"/>
                <a:gd name="T31" fmla="*/ 81 h 154"/>
                <a:gd name="T32" fmla="*/ 331 w 347"/>
                <a:gd name="T33" fmla="*/ 75 h 154"/>
                <a:gd name="T34" fmla="*/ 335 w 347"/>
                <a:gd name="T35" fmla="*/ 11 h 154"/>
                <a:gd name="T36" fmla="*/ 316 w 347"/>
                <a:gd name="T37" fmla="*/ 55 h 154"/>
                <a:gd name="T38" fmla="*/ 311 w 347"/>
                <a:gd name="T39" fmla="*/ 64 h 154"/>
                <a:gd name="T40" fmla="*/ 307 w 347"/>
                <a:gd name="T41" fmla="*/ 66 h 154"/>
                <a:gd name="T42" fmla="*/ 300 w 347"/>
                <a:gd name="T43" fmla="*/ 68 h 154"/>
                <a:gd name="T44" fmla="*/ 37 w 347"/>
                <a:gd name="T45" fmla="*/ 66 h 154"/>
                <a:gd name="T46" fmla="*/ 33 w 347"/>
                <a:gd name="T47" fmla="*/ 64 h 154"/>
                <a:gd name="T48" fmla="*/ 31 w 347"/>
                <a:gd name="T49" fmla="*/ 55 h 154"/>
                <a:gd name="T50" fmla="*/ 11 w 347"/>
                <a:gd name="T51" fmla="*/ 11 h 154"/>
                <a:gd name="T52" fmla="*/ 42 w 347"/>
                <a:gd name="T53" fmla="*/ 0 h 154"/>
                <a:gd name="T54" fmla="*/ 42 w 347"/>
                <a:gd name="T55" fmla="*/ 57 h 154"/>
                <a:gd name="T56" fmla="*/ 300 w 347"/>
                <a:gd name="T57" fmla="*/ 57 h 154"/>
                <a:gd name="T58" fmla="*/ 302 w 347"/>
                <a:gd name="T59" fmla="*/ 55 h 154"/>
                <a:gd name="T60" fmla="*/ 305 w 347"/>
                <a:gd name="T61" fmla="*/ 0 h 154"/>
                <a:gd name="T62" fmla="*/ 347 w 347"/>
                <a:gd name="T63" fmla="*/ 61 h 154"/>
                <a:gd name="T64" fmla="*/ 342 w 347"/>
                <a:gd name="T65" fmla="*/ 79 h 154"/>
                <a:gd name="T66" fmla="*/ 335 w 347"/>
                <a:gd name="T67" fmla="*/ 90 h 154"/>
                <a:gd name="T68" fmla="*/ 322 w 347"/>
                <a:gd name="T69" fmla="*/ 97 h 154"/>
                <a:gd name="T70" fmla="*/ 280 w 347"/>
                <a:gd name="T71" fmla="*/ 101 h 154"/>
                <a:gd name="T72" fmla="*/ 269 w 347"/>
                <a:gd name="T73" fmla="*/ 103 h 154"/>
                <a:gd name="T74" fmla="*/ 258 w 347"/>
                <a:gd name="T75" fmla="*/ 115 h 154"/>
                <a:gd name="T76" fmla="*/ 256 w 347"/>
                <a:gd name="T77" fmla="*/ 126 h 154"/>
                <a:gd name="T78" fmla="*/ 90 w 347"/>
                <a:gd name="T79" fmla="*/ 154 h 154"/>
                <a:gd name="T80" fmla="*/ 86 w 347"/>
                <a:gd name="T81" fmla="*/ 115 h 154"/>
                <a:gd name="T82" fmla="*/ 81 w 347"/>
                <a:gd name="T83" fmla="*/ 108 h 154"/>
                <a:gd name="T84" fmla="*/ 77 w 347"/>
                <a:gd name="T85" fmla="*/ 103 h 154"/>
                <a:gd name="T86" fmla="*/ 75 w 347"/>
                <a:gd name="T87" fmla="*/ 103 h 154"/>
                <a:gd name="T88" fmla="*/ 35 w 347"/>
                <a:gd name="T89" fmla="*/ 101 h 154"/>
                <a:gd name="T90" fmla="*/ 20 w 347"/>
                <a:gd name="T91" fmla="*/ 97 h 154"/>
                <a:gd name="T92" fmla="*/ 9 w 347"/>
                <a:gd name="T93" fmla="*/ 88 h 154"/>
                <a:gd name="T94" fmla="*/ 2 w 347"/>
                <a:gd name="T95" fmla="*/ 77 h 154"/>
                <a:gd name="T96" fmla="*/ 0 w 347"/>
                <a:gd name="T9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7" h="154">
                  <a:moveTo>
                    <a:pt x="11" y="11"/>
                  </a:moveTo>
                  <a:lnTo>
                    <a:pt x="11" y="61"/>
                  </a:lnTo>
                  <a:lnTo>
                    <a:pt x="13" y="75"/>
                  </a:lnTo>
                  <a:lnTo>
                    <a:pt x="13" y="75"/>
                  </a:lnTo>
                  <a:lnTo>
                    <a:pt x="17" y="81"/>
                  </a:lnTo>
                  <a:lnTo>
                    <a:pt x="24" y="86"/>
                  </a:lnTo>
                  <a:lnTo>
                    <a:pt x="24" y="86"/>
                  </a:lnTo>
                  <a:lnTo>
                    <a:pt x="26" y="88"/>
                  </a:lnTo>
                  <a:lnTo>
                    <a:pt x="35" y="90"/>
                  </a:lnTo>
                  <a:lnTo>
                    <a:pt x="64" y="90"/>
                  </a:lnTo>
                  <a:lnTo>
                    <a:pt x="75" y="92"/>
                  </a:lnTo>
                  <a:lnTo>
                    <a:pt x="79" y="92"/>
                  </a:lnTo>
                  <a:lnTo>
                    <a:pt x="90" y="99"/>
                  </a:lnTo>
                  <a:lnTo>
                    <a:pt x="90" y="101"/>
                  </a:lnTo>
                  <a:lnTo>
                    <a:pt x="97" y="110"/>
                  </a:lnTo>
                  <a:lnTo>
                    <a:pt x="97" y="112"/>
                  </a:lnTo>
                  <a:lnTo>
                    <a:pt x="101" y="126"/>
                  </a:lnTo>
                  <a:lnTo>
                    <a:pt x="101" y="143"/>
                  </a:lnTo>
                  <a:lnTo>
                    <a:pt x="245" y="143"/>
                  </a:lnTo>
                  <a:lnTo>
                    <a:pt x="245" y="126"/>
                  </a:lnTo>
                  <a:lnTo>
                    <a:pt x="247" y="112"/>
                  </a:lnTo>
                  <a:lnTo>
                    <a:pt x="247" y="110"/>
                  </a:lnTo>
                  <a:lnTo>
                    <a:pt x="254" y="101"/>
                  </a:lnTo>
                  <a:lnTo>
                    <a:pt x="256" y="99"/>
                  </a:lnTo>
                  <a:lnTo>
                    <a:pt x="265" y="92"/>
                  </a:lnTo>
                  <a:lnTo>
                    <a:pt x="267" y="92"/>
                  </a:lnTo>
                  <a:lnTo>
                    <a:pt x="280" y="90"/>
                  </a:lnTo>
                  <a:lnTo>
                    <a:pt x="309" y="90"/>
                  </a:lnTo>
                  <a:lnTo>
                    <a:pt x="320" y="86"/>
                  </a:lnTo>
                  <a:lnTo>
                    <a:pt x="320" y="86"/>
                  </a:lnTo>
                  <a:lnTo>
                    <a:pt x="327" y="81"/>
                  </a:lnTo>
                  <a:lnTo>
                    <a:pt x="327" y="81"/>
                  </a:lnTo>
                  <a:lnTo>
                    <a:pt x="331" y="75"/>
                  </a:lnTo>
                  <a:lnTo>
                    <a:pt x="331" y="75"/>
                  </a:lnTo>
                  <a:lnTo>
                    <a:pt x="335" y="61"/>
                  </a:lnTo>
                  <a:lnTo>
                    <a:pt x="335" y="11"/>
                  </a:lnTo>
                  <a:lnTo>
                    <a:pt x="316" y="11"/>
                  </a:lnTo>
                  <a:lnTo>
                    <a:pt x="316" y="55"/>
                  </a:lnTo>
                  <a:lnTo>
                    <a:pt x="311" y="59"/>
                  </a:lnTo>
                  <a:lnTo>
                    <a:pt x="311" y="64"/>
                  </a:lnTo>
                  <a:lnTo>
                    <a:pt x="309" y="64"/>
                  </a:lnTo>
                  <a:lnTo>
                    <a:pt x="307" y="66"/>
                  </a:lnTo>
                  <a:lnTo>
                    <a:pt x="305" y="66"/>
                  </a:lnTo>
                  <a:lnTo>
                    <a:pt x="300" y="68"/>
                  </a:lnTo>
                  <a:lnTo>
                    <a:pt x="44" y="68"/>
                  </a:lnTo>
                  <a:lnTo>
                    <a:pt x="37" y="66"/>
                  </a:lnTo>
                  <a:lnTo>
                    <a:pt x="35" y="64"/>
                  </a:lnTo>
                  <a:lnTo>
                    <a:pt x="33" y="64"/>
                  </a:lnTo>
                  <a:lnTo>
                    <a:pt x="33" y="59"/>
                  </a:lnTo>
                  <a:lnTo>
                    <a:pt x="31" y="55"/>
                  </a:lnTo>
                  <a:lnTo>
                    <a:pt x="31" y="11"/>
                  </a:lnTo>
                  <a:lnTo>
                    <a:pt x="11" y="11"/>
                  </a:lnTo>
                  <a:close/>
                  <a:moveTo>
                    <a:pt x="0" y="0"/>
                  </a:moveTo>
                  <a:lnTo>
                    <a:pt x="42" y="0"/>
                  </a:lnTo>
                  <a:lnTo>
                    <a:pt x="42" y="55"/>
                  </a:lnTo>
                  <a:lnTo>
                    <a:pt x="42" y="57"/>
                  </a:lnTo>
                  <a:lnTo>
                    <a:pt x="44" y="57"/>
                  </a:lnTo>
                  <a:lnTo>
                    <a:pt x="300" y="57"/>
                  </a:lnTo>
                  <a:lnTo>
                    <a:pt x="302" y="57"/>
                  </a:lnTo>
                  <a:lnTo>
                    <a:pt x="302" y="55"/>
                  </a:lnTo>
                  <a:lnTo>
                    <a:pt x="305" y="55"/>
                  </a:lnTo>
                  <a:lnTo>
                    <a:pt x="305" y="0"/>
                  </a:lnTo>
                  <a:lnTo>
                    <a:pt x="347" y="0"/>
                  </a:lnTo>
                  <a:lnTo>
                    <a:pt x="347" y="61"/>
                  </a:lnTo>
                  <a:lnTo>
                    <a:pt x="342" y="77"/>
                  </a:lnTo>
                  <a:lnTo>
                    <a:pt x="342" y="79"/>
                  </a:lnTo>
                  <a:lnTo>
                    <a:pt x="335" y="88"/>
                  </a:lnTo>
                  <a:lnTo>
                    <a:pt x="335" y="90"/>
                  </a:lnTo>
                  <a:lnTo>
                    <a:pt x="324" y="97"/>
                  </a:lnTo>
                  <a:lnTo>
                    <a:pt x="322" y="97"/>
                  </a:lnTo>
                  <a:lnTo>
                    <a:pt x="309" y="101"/>
                  </a:lnTo>
                  <a:lnTo>
                    <a:pt x="280" y="101"/>
                  </a:lnTo>
                  <a:lnTo>
                    <a:pt x="269" y="103"/>
                  </a:lnTo>
                  <a:lnTo>
                    <a:pt x="269" y="103"/>
                  </a:lnTo>
                  <a:lnTo>
                    <a:pt x="263" y="108"/>
                  </a:lnTo>
                  <a:lnTo>
                    <a:pt x="258" y="115"/>
                  </a:lnTo>
                  <a:lnTo>
                    <a:pt x="258" y="115"/>
                  </a:lnTo>
                  <a:lnTo>
                    <a:pt x="256" y="126"/>
                  </a:lnTo>
                  <a:lnTo>
                    <a:pt x="256" y="154"/>
                  </a:lnTo>
                  <a:lnTo>
                    <a:pt x="90" y="154"/>
                  </a:lnTo>
                  <a:lnTo>
                    <a:pt x="90" y="126"/>
                  </a:lnTo>
                  <a:lnTo>
                    <a:pt x="86" y="115"/>
                  </a:lnTo>
                  <a:lnTo>
                    <a:pt x="86" y="115"/>
                  </a:lnTo>
                  <a:lnTo>
                    <a:pt x="81" y="108"/>
                  </a:lnTo>
                  <a:lnTo>
                    <a:pt x="81" y="108"/>
                  </a:lnTo>
                  <a:lnTo>
                    <a:pt x="77" y="103"/>
                  </a:lnTo>
                  <a:lnTo>
                    <a:pt x="75" y="103"/>
                  </a:lnTo>
                  <a:lnTo>
                    <a:pt x="75" y="103"/>
                  </a:lnTo>
                  <a:lnTo>
                    <a:pt x="64" y="101"/>
                  </a:lnTo>
                  <a:lnTo>
                    <a:pt x="35" y="101"/>
                  </a:lnTo>
                  <a:lnTo>
                    <a:pt x="24" y="97"/>
                  </a:lnTo>
                  <a:lnTo>
                    <a:pt x="20" y="97"/>
                  </a:lnTo>
                  <a:lnTo>
                    <a:pt x="11" y="90"/>
                  </a:lnTo>
                  <a:lnTo>
                    <a:pt x="9" y="88"/>
                  </a:lnTo>
                  <a:lnTo>
                    <a:pt x="2" y="79"/>
                  </a:lnTo>
                  <a:lnTo>
                    <a:pt x="2" y="77"/>
                  </a:lnTo>
                  <a:lnTo>
                    <a:pt x="0" y="61"/>
                  </a:lnTo>
                  <a:lnTo>
                    <a:pt x="0"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7" name="Rectangle 495">
              <a:extLst>
                <a:ext uri="{FF2B5EF4-FFF2-40B4-BE49-F238E27FC236}">
                  <a16:creationId xmlns:a16="http://schemas.microsoft.com/office/drawing/2014/main" id="{DFA5D275-F4C5-4124-9CC5-3D4EF406FE97}"/>
                </a:ext>
              </a:extLst>
            </p:cNvPr>
            <p:cNvSpPr>
              <a:spLocks noChangeArrowheads="1"/>
            </p:cNvSpPr>
            <p:nvPr/>
          </p:nvSpPr>
          <p:spPr bwMode="auto">
            <a:xfrm>
              <a:off x="4457701" y="5383213"/>
              <a:ext cx="17463" cy="17463"/>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8" name="Rectangle 496">
              <a:extLst>
                <a:ext uri="{FF2B5EF4-FFF2-40B4-BE49-F238E27FC236}">
                  <a16:creationId xmlns:a16="http://schemas.microsoft.com/office/drawing/2014/main" id="{0A4A7856-6669-4451-A0D8-2E6ED45F0EC0}"/>
                </a:ext>
              </a:extLst>
            </p:cNvPr>
            <p:cNvSpPr>
              <a:spLocks noChangeArrowheads="1"/>
            </p:cNvSpPr>
            <p:nvPr/>
          </p:nvSpPr>
          <p:spPr bwMode="auto">
            <a:xfrm>
              <a:off x="4513263" y="5383213"/>
              <a:ext cx="22225" cy="17463"/>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399" name="Rectangle 497">
              <a:extLst>
                <a:ext uri="{FF2B5EF4-FFF2-40B4-BE49-F238E27FC236}">
                  <a16:creationId xmlns:a16="http://schemas.microsoft.com/office/drawing/2014/main" id="{BE056D69-A71F-4B0F-A38B-2C99C6132712}"/>
                </a:ext>
              </a:extLst>
            </p:cNvPr>
            <p:cNvSpPr>
              <a:spLocks noChangeArrowheads="1"/>
            </p:cNvSpPr>
            <p:nvPr/>
          </p:nvSpPr>
          <p:spPr bwMode="auto">
            <a:xfrm>
              <a:off x="4573588" y="5383213"/>
              <a:ext cx="17463" cy="17463"/>
            </a:xfrm>
            <a:prstGeom prst="rect">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400" name="Freeform 1188">
            <a:extLst>
              <a:ext uri="{FF2B5EF4-FFF2-40B4-BE49-F238E27FC236}">
                <a16:creationId xmlns:a16="http://schemas.microsoft.com/office/drawing/2014/main" id="{2486135A-2B71-4810-A276-495B8C2E6A84}"/>
              </a:ext>
            </a:extLst>
          </p:cNvPr>
          <p:cNvSpPr>
            <a:spLocks noEditPoints="1"/>
          </p:cNvSpPr>
          <p:nvPr/>
        </p:nvSpPr>
        <p:spPr bwMode="auto">
          <a:xfrm>
            <a:off x="3335338" y="1951038"/>
            <a:ext cx="119063" cy="119063"/>
          </a:xfrm>
          <a:custGeom>
            <a:avLst/>
            <a:gdLst>
              <a:gd name="T0" fmla="*/ 35 w 75"/>
              <a:gd name="T1" fmla="*/ 11 h 75"/>
              <a:gd name="T2" fmla="*/ 24 w 75"/>
              <a:gd name="T3" fmla="*/ 13 h 75"/>
              <a:gd name="T4" fmla="*/ 24 w 75"/>
              <a:gd name="T5" fmla="*/ 13 h 75"/>
              <a:gd name="T6" fmla="*/ 18 w 75"/>
              <a:gd name="T7" fmla="*/ 18 h 75"/>
              <a:gd name="T8" fmla="*/ 13 w 75"/>
              <a:gd name="T9" fmla="*/ 24 h 75"/>
              <a:gd name="T10" fmla="*/ 13 w 75"/>
              <a:gd name="T11" fmla="*/ 24 h 75"/>
              <a:gd name="T12" fmla="*/ 11 w 75"/>
              <a:gd name="T13" fmla="*/ 36 h 75"/>
              <a:gd name="T14" fmla="*/ 13 w 75"/>
              <a:gd name="T15" fmla="*/ 47 h 75"/>
              <a:gd name="T16" fmla="*/ 13 w 75"/>
              <a:gd name="T17" fmla="*/ 47 h 75"/>
              <a:gd name="T18" fmla="*/ 13 w 75"/>
              <a:gd name="T19" fmla="*/ 49 h 75"/>
              <a:gd name="T20" fmla="*/ 18 w 75"/>
              <a:gd name="T21" fmla="*/ 55 h 75"/>
              <a:gd name="T22" fmla="*/ 24 w 75"/>
              <a:gd name="T23" fmla="*/ 60 h 75"/>
              <a:gd name="T24" fmla="*/ 24 w 75"/>
              <a:gd name="T25" fmla="*/ 60 h 75"/>
              <a:gd name="T26" fmla="*/ 35 w 75"/>
              <a:gd name="T27" fmla="*/ 64 h 75"/>
              <a:gd name="T28" fmla="*/ 44 w 75"/>
              <a:gd name="T29" fmla="*/ 62 h 75"/>
              <a:gd name="T30" fmla="*/ 47 w 75"/>
              <a:gd name="T31" fmla="*/ 60 h 75"/>
              <a:gd name="T32" fmla="*/ 49 w 75"/>
              <a:gd name="T33" fmla="*/ 60 h 75"/>
              <a:gd name="T34" fmla="*/ 55 w 75"/>
              <a:gd name="T35" fmla="*/ 55 h 75"/>
              <a:gd name="T36" fmla="*/ 60 w 75"/>
              <a:gd name="T37" fmla="*/ 49 h 75"/>
              <a:gd name="T38" fmla="*/ 60 w 75"/>
              <a:gd name="T39" fmla="*/ 47 h 75"/>
              <a:gd name="T40" fmla="*/ 62 w 75"/>
              <a:gd name="T41" fmla="*/ 44 h 75"/>
              <a:gd name="T42" fmla="*/ 64 w 75"/>
              <a:gd name="T43" fmla="*/ 36 h 75"/>
              <a:gd name="T44" fmla="*/ 60 w 75"/>
              <a:gd name="T45" fmla="*/ 24 h 75"/>
              <a:gd name="T46" fmla="*/ 60 w 75"/>
              <a:gd name="T47" fmla="*/ 24 h 75"/>
              <a:gd name="T48" fmla="*/ 55 w 75"/>
              <a:gd name="T49" fmla="*/ 18 h 75"/>
              <a:gd name="T50" fmla="*/ 49 w 75"/>
              <a:gd name="T51" fmla="*/ 13 h 75"/>
              <a:gd name="T52" fmla="*/ 47 w 75"/>
              <a:gd name="T53" fmla="*/ 13 h 75"/>
              <a:gd name="T54" fmla="*/ 47 w 75"/>
              <a:gd name="T55" fmla="*/ 13 h 75"/>
              <a:gd name="T56" fmla="*/ 35 w 75"/>
              <a:gd name="T57" fmla="*/ 11 h 75"/>
              <a:gd name="T58" fmla="*/ 35 w 75"/>
              <a:gd name="T59" fmla="*/ 0 h 75"/>
              <a:gd name="T60" fmla="*/ 47 w 75"/>
              <a:gd name="T61" fmla="*/ 2 h 75"/>
              <a:gd name="T62" fmla="*/ 51 w 75"/>
              <a:gd name="T63" fmla="*/ 2 h 75"/>
              <a:gd name="T64" fmla="*/ 62 w 75"/>
              <a:gd name="T65" fmla="*/ 9 h 75"/>
              <a:gd name="T66" fmla="*/ 64 w 75"/>
              <a:gd name="T67" fmla="*/ 11 h 75"/>
              <a:gd name="T68" fmla="*/ 71 w 75"/>
              <a:gd name="T69" fmla="*/ 20 h 75"/>
              <a:gd name="T70" fmla="*/ 71 w 75"/>
              <a:gd name="T71" fmla="*/ 22 h 75"/>
              <a:gd name="T72" fmla="*/ 75 w 75"/>
              <a:gd name="T73" fmla="*/ 36 h 75"/>
              <a:gd name="T74" fmla="*/ 71 w 75"/>
              <a:gd name="T75" fmla="*/ 47 h 75"/>
              <a:gd name="T76" fmla="*/ 71 w 75"/>
              <a:gd name="T77" fmla="*/ 51 h 75"/>
              <a:gd name="T78" fmla="*/ 64 w 75"/>
              <a:gd name="T79" fmla="*/ 62 h 75"/>
              <a:gd name="T80" fmla="*/ 62 w 75"/>
              <a:gd name="T81" fmla="*/ 64 h 75"/>
              <a:gd name="T82" fmla="*/ 51 w 75"/>
              <a:gd name="T83" fmla="*/ 71 h 75"/>
              <a:gd name="T84" fmla="*/ 47 w 75"/>
              <a:gd name="T85" fmla="*/ 71 h 75"/>
              <a:gd name="T86" fmla="*/ 35 w 75"/>
              <a:gd name="T87" fmla="*/ 75 h 75"/>
              <a:gd name="T88" fmla="*/ 22 w 75"/>
              <a:gd name="T89" fmla="*/ 71 h 75"/>
              <a:gd name="T90" fmla="*/ 20 w 75"/>
              <a:gd name="T91" fmla="*/ 71 h 75"/>
              <a:gd name="T92" fmla="*/ 11 w 75"/>
              <a:gd name="T93" fmla="*/ 64 h 75"/>
              <a:gd name="T94" fmla="*/ 9 w 75"/>
              <a:gd name="T95" fmla="*/ 62 h 75"/>
              <a:gd name="T96" fmla="*/ 2 w 75"/>
              <a:gd name="T97" fmla="*/ 51 h 75"/>
              <a:gd name="T98" fmla="*/ 2 w 75"/>
              <a:gd name="T99" fmla="*/ 47 h 75"/>
              <a:gd name="T100" fmla="*/ 0 w 75"/>
              <a:gd name="T101" fmla="*/ 36 h 75"/>
              <a:gd name="T102" fmla="*/ 2 w 75"/>
              <a:gd name="T103" fmla="*/ 22 h 75"/>
              <a:gd name="T104" fmla="*/ 2 w 75"/>
              <a:gd name="T105" fmla="*/ 20 h 75"/>
              <a:gd name="T106" fmla="*/ 9 w 75"/>
              <a:gd name="T107" fmla="*/ 11 h 75"/>
              <a:gd name="T108" fmla="*/ 11 w 75"/>
              <a:gd name="T109" fmla="*/ 9 h 75"/>
              <a:gd name="T110" fmla="*/ 20 w 75"/>
              <a:gd name="T111" fmla="*/ 2 h 75"/>
              <a:gd name="T112" fmla="*/ 22 w 75"/>
              <a:gd name="T113" fmla="*/ 2 h 75"/>
              <a:gd name="T114" fmla="*/ 35 w 75"/>
              <a:gd name="T11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5" h="75">
                <a:moveTo>
                  <a:pt x="35" y="11"/>
                </a:moveTo>
                <a:lnTo>
                  <a:pt x="24" y="13"/>
                </a:lnTo>
                <a:lnTo>
                  <a:pt x="24" y="13"/>
                </a:lnTo>
                <a:lnTo>
                  <a:pt x="18" y="18"/>
                </a:lnTo>
                <a:lnTo>
                  <a:pt x="13" y="24"/>
                </a:lnTo>
                <a:lnTo>
                  <a:pt x="13" y="24"/>
                </a:lnTo>
                <a:lnTo>
                  <a:pt x="11" y="36"/>
                </a:lnTo>
                <a:lnTo>
                  <a:pt x="13" y="47"/>
                </a:lnTo>
                <a:lnTo>
                  <a:pt x="13" y="47"/>
                </a:lnTo>
                <a:lnTo>
                  <a:pt x="13" y="49"/>
                </a:lnTo>
                <a:lnTo>
                  <a:pt x="18" y="55"/>
                </a:lnTo>
                <a:lnTo>
                  <a:pt x="24" y="60"/>
                </a:lnTo>
                <a:lnTo>
                  <a:pt x="24" y="60"/>
                </a:lnTo>
                <a:lnTo>
                  <a:pt x="35" y="64"/>
                </a:lnTo>
                <a:lnTo>
                  <a:pt x="44" y="62"/>
                </a:lnTo>
                <a:lnTo>
                  <a:pt x="47" y="60"/>
                </a:lnTo>
                <a:lnTo>
                  <a:pt x="49" y="60"/>
                </a:lnTo>
                <a:lnTo>
                  <a:pt x="55" y="55"/>
                </a:lnTo>
                <a:lnTo>
                  <a:pt x="60" y="49"/>
                </a:lnTo>
                <a:lnTo>
                  <a:pt x="60" y="47"/>
                </a:lnTo>
                <a:lnTo>
                  <a:pt x="62" y="44"/>
                </a:lnTo>
                <a:lnTo>
                  <a:pt x="64" y="36"/>
                </a:lnTo>
                <a:lnTo>
                  <a:pt x="60" y="24"/>
                </a:lnTo>
                <a:lnTo>
                  <a:pt x="60" y="24"/>
                </a:lnTo>
                <a:lnTo>
                  <a:pt x="55" y="18"/>
                </a:lnTo>
                <a:lnTo>
                  <a:pt x="49" y="13"/>
                </a:lnTo>
                <a:lnTo>
                  <a:pt x="47" y="13"/>
                </a:lnTo>
                <a:lnTo>
                  <a:pt x="47" y="13"/>
                </a:lnTo>
                <a:lnTo>
                  <a:pt x="35" y="11"/>
                </a:lnTo>
                <a:close/>
                <a:moveTo>
                  <a:pt x="35" y="0"/>
                </a:moveTo>
                <a:lnTo>
                  <a:pt x="47" y="2"/>
                </a:lnTo>
                <a:lnTo>
                  <a:pt x="51" y="2"/>
                </a:lnTo>
                <a:lnTo>
                  <a:pt x="62" y="9"/>
                </a:lnTo>
                <a:lnTo>
                  <a:pt x="64" y="11"/>
                </a:lnTo>
                <a:lnTo>
                  <a:pt x="71" y="20"/>
                </a:lnTo>
                <a:lnTo>
                  <a:pt x="71" y="22"/>
                </a:lnTo>
                <a:lnTo>
                  <a:pt x="75" y="36"/>
                </a:lnTo>
                <a:lnTo>
                  <a:pt x="71" y="47"/>
                </a:lnTo>
                <a:lnTo>
                  <a:pt x="71" y="51"/>
                </a:lnTo>
                <a:lnTo>
                  <a:pt x="64" y="62"/>
                </a:lnTo>
                <a:lnTo>
                  <a:pt x="62" y="64"/>
                </a:lnTo>
                <a:lnTo>
                  <a:pt x="51" y="71"/>
                </a:lnTo>
                <a:lnTo>
                  <a:pt x="47" y="71"/>
                </a:lnTo>
                <a:lnTo>
                  <a:pt x="35" y="75"/>
                </a:lnTo>
                <a:lnTo>
                  <a:pt x="22" y="71"/>
                </a:lnTo>
                <a:lnTo>
                  <a:pt x="20" y="71"/>
                </a:lnTo>
                <a:lnTo>
                  <a:pt x="11" y="64"/>
                </a:lnTo>
                <a:lnTo>
                  <a:pt x="9" y="62"/>
                </a:lnTo>
                <a:lnTo>
                  <a:pt x="2" y="51"/>
                </a:lnTo>
                <a:lnTo>
                  <a:pt x="2" y="47"/>
                </a:lnTo>
                <a:lnTo>
                  <a:pt x="0" y="36"/>
                </a:lnTo>
                <a:lnTo>
                  <a:pt x="2" y="22"/>
                </a:lnTo>
                <a:lnTo>
                  <a:pt x="2" y="20"/>
                </a:lnTo>
                <a:lnTo>
                  <a:pt x="9" y="11"/>
                </a:lnTo>
                <a:lnTo>
                  <a:pt x="11" y="9"/>
                </a:lnTo>
                <a:lnTo>
                  <a:pt x="20" y="2"/>
                </a:lnTo>
                <a:lnTo>
                  <a:pt x="22" y="2"/>
                </a:lnTo>
                <a:lnTo>
                  <a:pt x="3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401" name="Group 400">
            <a:extLst>
              <a:ext uri="{FF2B5EF4-FFF2-40B4-BE49-F238E27FC236}">
                <a16:creationId xmlns:a16="http://schemas.microsoft.com/office/drawing/2014/main" id="{D419CEDE-1C0D-4F78-A3B1-F3B850353FA5}"/>
              </a:ext>
            </a:extLst>
          </p:cNvPr>
          <p:cNvGrpSpPr/>
          <p:nvPr/>
        </p:nvGrpSpPr>
        <p:grpSpPr>
          <a:xfrm>
            <a:off x="11367291" y="787435"/>
            <a:ext cx="709613" cy="709613"/>
            <a:chOff x="9794875" y="3997325"/>
            <a:chExt cx="709613" cy="709613"/>
          </a:xfrm>
        </p:grpSpPr>
        <p:sp>
          <p:nvSpPr>
            <p:cNvPr id="402" name="Freeform 1526">
              <a:extLst>
                <a:ext uri="{FF2B5EF4-FFF2-40B4-BE49-F238E27FC236}">
                  <a16:creationId xmlns:a16="http://schemas.microsoft.com/office/drawing/2014/main" id="{E9566F3B-376A-4F64-9DD9-A5F3EDBD8937}"/>
                </a:ext>
              </a:extLst>
            </p:cNvPr>
            <p:cNvSpPr>
              <a:spLocks/>
            </p:cNvSpPr>
            <p:nvPr/>
          </p:nvSpPr>
          <p:spPr bwMode="auto">
            <a:xfrm>
              <a:off x="9971088" y="4498975"/>
              <a:ext cx="26988" cy="31750"/>
            </a:xfrm>
            <a:custGeom>
              <a:avLst/>
              <a:gdLst>
                <a:gd name="T0" fmla="*/ 11 w 17"/>
                <a:gd name="T1" fmla="*/ 0 h 20"/>
                <a:gd name="T2" fmla="*/ 17 w 17"/>
                <a:gd name="T3" fmla="*/ 9 h 20"/>
                <a:gd name="T4" fmla="*/ 6 w 17"/>
                <a:gd name="T5" fmla="*/ 20 h 20"/>
                <a:gd name="T6" fmla="*/ 0 w 17"/>
                <a:gd name="T7" fmla="*/ 11 h 20"/>
                <a:gd name="T8" fmla="*/ 11 w 17"/>
                <a:gd name="T9" fmla="*/ 0 h 20"/>
              </a:gdLst>
              <a:ahLst/>
              <a:cxnLst>
                <a:cxn ang="0">
                  <a:pos x="T0" y="T1"/>
                </a:cxn>
                <a:cxn ang="0">
                  <a:pos x="T2" y="T3"/>
                </a:cxn>
                <a:cxn ang="0">
                  <a:pos x="T4" y="T5"/>
                </a:cxn>
                <a:cxn ang="0">
                  <a:pos x="T6" y="T7"/>
                </a:cxn>
                <a:cxn ang="0">
                  <a:pos x="T8" y="T9"/>
                </a:cxn>
              </a:cxnLst>
              <a:rect l="0" t="0" r="r" b="b"/>
              <a:pathLst>
                <a:path w="17" h="20">
                  <a:moveTo>
                    <a:pt x="11" y="0"/>
                  </a:moveTo>
                  <a:lnTo>
                    <a:pt x="17" y="9"/>
                  </a:lnTo>
                  <a:lnTo>
                    <a:pt x="6" y="20"/>
                  </a:lnTo>
                  <a:lnTo>
                    <a:pt x="0" y="11"/>
                  </a:lnTo>
                  <a:lnTo>
                    <a:pt x="11"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03" name="Freeform 1527">
              <a:extLst>
                <a:ext uri="{FF2B5EF4-FFF2-40B4-BE49-F238E27FC236}">
                  <a16:creationId xmlns:a16="http://schemas.microsoft.com/office/drawing/2014/main" id="{2CB7F0ED-E4A8-4838-BC3E-7EEE9D60FF2E}"/>
                </a:ext>
              </a:extLst>
            </p:cNvPr>
            <p:cNvSpPr>
              <a:spLocks noEditPoints="1"/>
            </p:cNvSpPr>
            <p:nvPr/>
          </p:nvSpPr>
          <p:spPr bwMode="auto">
            <a:xfrm>
              <a:off x="9936163" y="4510088"/>
              <a:ext cx="52388" cy="52388"/>
            </a:xfrm>
            <a:custGeom>
              <a:avLst/>
              <a:gdLst>
                <a:gd name="T0" fmla="*/ 15 w 33"/>
                <a:gd name="T1" fmla="*/ 11 h 33"/>
                <a:gd name="T2" fmla="*/ 13 w 33"/>
                <a:gd name="T3" fmla="*/ 13 h 33"/>
                <a:gd name="T4" fmla="*/ 13 w 33"/>
                <a:gd name="T5" fmla="*/ 17 h 33"/>
                <a:gd name="T6" fmla="*/ 13 w 33"/>
                <a:gd name="T7" fmla="*/ 20 h 33"/>
                <a:gd name="T8" fmla="*/ 17 w 33"/>
                <a:gd name="T9" fmla="*/ 22 h 33"/>
                <a:gd name="T10" fmla="*/ 22 w 33"/>
                <a:gd name="T11" fmla="*/ 20 h 33"/>
                <a:gd name="T12" fmla="*/ 22 w 33"/>
                <a:gd name="T13" fmla="*/ 17 h 33"/>
                <a:gd name="T14" fmla="*/ 22 w 33"/>
                <a:gd name="T15" fmla="*/ 17 h 33"/>
                <a:gd name="T16" fmla="*/ 22 w 33"/>
                <a:gd name="T17" fmla="*/ 15 h 33"/>
                <a:gd name="T18" fmla="*/ 22 w 33"/>
                <a:gd name="T19" fmla="*/ 15 h 33"/>
                <a:gd name="T20" fmla="*/ 22 w 33"/>
                <a:gd name="T21" fmla="*/ 13 h 33"/>
                <a:gd name="T22" fmla="*/ 15 w 33"/>
                <a:gd name="T23" fmla="*/ 11 h 33"/>
                <a:gd name="T24" fmla="*/ 15 w 33"/>
                <a:gd name="T25" fmla="*/ 0 h 33"/>
                <a:gd name="T26" fmla="*/ 17 w 33"/>
                <a:gd name="T27" fmla="*/ 0 h 33"/>
                <a:gd name="T28" fmla="*/ 20 w 33"/>
                <a:gd name="T29" fmla="*/ 2 h 33"/>
                <a:gd name="T30" fmla="*/ 28 w 33"/>
                <a:gd name="T31" fmla="*/ 4 h 33"/>
                <a:gd name="T32" fmla="*/ 31 w 33"/>
                <a:gd name="T33" fmla="*/ 13 h 33"/>
                <a:gd name="T34" fmla="*/ 33 w 33"/>
                <a:gd name="T35" fmla="*/ 13 h 33"/>
                <a:gd name="T36" fmla="*/ 33 w 33"/>
                <a:gd name="T37" fmla="*/ 20 h 33"/>
                <a:gd name="T38" fmla="*/ 31 w 33"/>
                <a:gd name="T39" fmla="*/ 22 h 33"/>
                <a:gd name="T40" fmla="*/ 28 w 33"/>
                <a:gd name="T41" fmla="*/ 29 h 33"/>
                <a:gd name="T42" fmla="*/ 20 w 33"/>
                <a:gd name="T43" fmla="*/ 33 h 33"/>
                <a:gd name="T44" fmla="*/ 13 w 33"/>
                <a:gd name="T45" fmla="*/ 33 h 33"/>
                <a:gd name="T46" fmla="*/ 13 w 33"/>
                <a:gd name="T47" fmla="*/ 31 h 33"/>
                <a:gd name="T48" fmla="*/ 6 w 33"/>
                <a:gd name="T49" fmla="*/ 29 h 33"/>
                <a:gd name="T50" fmla="*/ 2 w 33"/>
                <a:gd name="T51" fmla="*/ 20 h 33"/>
                <a:gd name="T52" fmla="*/ 0 w 33"/>
                <a:gd name="T53" fmla="*/ 17 h 33"/>
                <a:gd name="T54" fmla="*/ 0 w 33"/>
                <a:gd name="T55" fmla="*/ 15 h 33"/>
                <a:gd name="T56" fmla="*/ 2 w 33"/>
                <a:gd name="T57" fmla="*/ 13 h 33"/>
                <a:gd name="T58" fmla="*/ 6 w 33"/>
                <a:gd name="T59" fmla="*/ 4 h 33"/>
                <a:gd name="T60" fmla="*/ 13 w 33"/>
                <a:gd name="T61" fmla="*/ 2 h 33"/>
                <a:gd name="T62" fmla="*/ 15 w 33"/>
                <a:gd name="T63"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33">
                  <a:moveTo>
                    <a:pt x="15" y="11"/>
                  </a:moveTo>
                  <a:lnTo>
                    <a:pt x="13" y="13"/>
                  </a:lnTo>
                  <a:lnTo>
                    <a:pt x="13" y="17"/>
                  </a:lnTo>
                  <a:lnTo>
                    <a:pt x="13" y="20"/>
                  </a:lnTo>
                  <a:lnTo>
                    <a:pt x="17" y="22"/>
                  </a:lnTo>
                  <a:lnTo>
                    <a:pt x="22" y="20"/>
                  </a:lnTo>
                  <a:lnTo>
                    <a:pt x="22" y="17"/>
                  </a:lnTo>
                  <a:lnTo>
                    <a:pt x="22" y="17"/>
                  </a:lnTo>
                  <a:lnTo>
                    <a:pt x="22" y="15"/>
                  </a:lnTo>
                  <a:lnTo>
                    <a:pt x="22" y="15"/>
                  </a:lnTo>
                  <a:lnTo>
                    <a:pt x="22" y="13"/>
                  </a:lnTo>
                  <a:lnTo>
                    <a:pt x="15" y="11"/>
                  </a:lnTo>
                  <a:close/>
                  <a:moveTo>
                    <a:pt x="15" y="0"/>
                  </a:moveTo>
                  <a:lnTo>
                    <a:pt x="17" y="0"/>
                  </a:lnTo>
                  <a:lnTo>
                    <a:pt x="20" y="2"/>
                  </a:lnTo>
                  <a:lnTo>
                    <a:pt x="28" y="4"/>
                  </a:lnTo>
                  <a:lnTo>
                    <a:pt x="31" y="13"/>
                  </a:lnTo>
                  <a:lnTo>
                    <a:pt x="33" y="13"/>
                  </a:lnTo>
                  <a:lnTo>
                    <a:pt x="33" y="20"/>
                  </a:lnTo>
                  <a:lnTo>
                    <a:pt x="31" y="22"/>
                  </a:lnTo>
                  <a:lnTo>
                    <a:pt x="28" y="29"/>
                  </a:lnTo>
                  <a:lnTo>
                    <a:pt x="20" y="33"/>
                  </a:lnTo>
                  <a:lnTo>
                    <a:pt x="13" y="33"/>
                  </a:lnTo>
                  <a:lnTo>
                    <a:pt x="13" y="31"/>
                  </a:lnTo>
                  <a:lnTo>
                    <a:pt x="6" y="29"/>
                  </a:lnTo>
                  <a:lnTo>
                    <a:pt x="2" y="20"/>
                  </a:lnTo>
                  <a:lnTo>
                    <a:pt x="0" y="17"/>
                  </a:lnTo>
                  <a:lnTo>
                    <a:pt x="0" y="15"/>
                  </a:lnTo>
                  <a:lnTo>
                    <a:pt x="2" y="13"/>
                  </a:lnTo>
                  <a:lnTo>
                    <a:pt x="6" y="4"/>
                  </a:lnTo>
                  <a:lnTo>
                    <a:pt x="13" y="2"/>
                  </a:lnTo>
                  <a:lnTo>
                    <a:pt x="1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04" name="Freeform 1528">
              <a:extLst>
                <a:ext uri="{FF2B5EF4-FFF2-40B4-BE49-F238E27FC236}">
                  <a16:creationId xmlns:a16="http://schemas.microsoft.com/office/drawing/2014/main" id="{3CBD272E-C7F4-4643-A3D2-E9E1311B6C21}"/>
                </a:ext>
              </a:extLst>
            </p:cNvPr>
            <p:cNvSpPr>
              <a:spLocks/>
            </p:cNvSpPr>
            <p:nvPr/>
          </p:nvSpPr>
          <p:spPr bwMode="auto">
            <a:xfrm>
              <a:off x="9890125" y="4537075"/>
              <a:ext cx="73025" cy="71438"/>
            </a:xfrm>
            <a:custGeom>
              <a:avLst/>
              <a:gdLst>
                <a:gd name="T0" fmla="*/ 0 w 46"/>
                <a:gd name="T1" fmla="*/ 0 h 45"/>
                <a:gd name="T2" fmla="*/ 11 w 46"/>
                <a:gd name="T3" fmla="*/ 0 h 45"/>
                <a:gd name="T4" fmla="*/ 13 w 46"/>
                <a:gd name="T5" fmla="*/ 12 h 45"/>
                <a:gd name="T6" fmla="*/ 13 w 46"/>
                <a:gd name="T7" fmla="*/ 12 h 45"/>
                <a:gd name="T8" fmla="*/ 13 w 46"/>
                <a:gd name="T9" fmla="*/ 12 h 45"/>
                <a:gd name="T10" fmla="*/ 22 w 46"/>
                <a:gd name="T11" fmla="*/ 23 h 45"/>
                <a:gd name="T12" fmla="*/ 22 w 46"/>
                <a:gd name="T13" fmla="*/ 25 h 45"/>
                <a:gd name="T14" fmla="*/ 33 w 46"/>
                <a:gd name="T15" fmla="*/ 31 h 45"/>
                <a:gd name="T16" fmla="*/ 33 w 46"/>
                <a:gd name="T17" fmla="*/ 31 h 45"/>
                <a:gd name="T18" fmla="*/ 35 w 46"/>
                <a:gd name="T19" fmla="*/ 34 h 45"/>
                <a:gd name="T20" fmla="*/ 37 w 46"/>
                <a:gd name="T21" fmla="*/ 34 h 45"/>
                <a:gd name="T22" fmla="*/ 44 w 46"/>
                <a:gd name="T23" fmla="*/ 34 h 45"/>
                <a:gd name="T24" fmla="*/ 46 w 46"/>
                <a:gd name="T25" fmla="*/ 45 h 45"/>
                <a:gd name="T26" fmla="*/ 35 w 46"/>
                <a:gd name="T27" fmla="*/ 45 h 45"/>
                <a:gd name="T28" fmla="*/ 29 w 46"/>
                <a:gd name="T29" fmla="*/ 42 h 45"/>
                <a:gd name="T30" fmla="*/ 26 w 46"/>
                <a:gd name="T31" fmla="*/ 40 h 45"/>
                <a:gd name="T32" fmla="*/ 13 w 46"/>
                <a:gd name="T33" fmla="*/ 31 h 45"/>
                <a:gd name="T34" fmla="*/ 15 w 46"/>
                <a:gd name="T35" fmla="*/ 29 h 45"/>
                <a:gd name="T36" fmla="*/ 4 w 46"/>
                <a:gd name="T37" fmla="*/ 18 h 45"/>
                <a:gd name="T38" fmla="*/ 2 w 46"/>
                <a:gd name="T39" fmla="*/ 16 h 45"/>
                <a:gd name="T40" fmla="*/ 0 w 46"/>
                <a:gd name="T4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45">
                  <a:moveTo>
                    <a:pt x="0" y="0"/>
                  </a:moveTo>
                  <a:lnTo>
                    <a:pt x="11" y="0"/>
                  </a:lnTo>
                  <a:lnTo>
                    <a:pt x="13" y="12"/>
                  </a:lnTo>
                  <a:lnTo>
                    <a:pt x="13" y="12"/>
                  </a:lnTo>
                  <a:lnTo>
                    <a:pt x="13" y="12"/>
                  </a:lnTo>
                  <a:lnTo>
                    <a:pt x="22" y="23"/>
                  </a:lnTo>
                  <a:lnTo>
                    <a:pt x="22" y="25"/>
                  </a:lnTo>
                  <a:lnTo>
                    <a:pt x="33" y="31"/>
                  </a:lnTo>
                  <a:lnTo>
                    <a:pt x="33" y="31"/>
                  </a:lnTo>
                  <a:lnTo>
                    <a:pt x="35" y="34"/>
                  </a:lnTo>
                  <a:lnTo>
                    <a:pt x="37" y="34"/>
                  </a:lnTo>
                  <a:lnTo>
                    <a:pt x="44" y="34"/>
                  </a:lnTo>
                  <a:lnTo>
                    <a:pt x="46" y="45"/>
                  </a:lnTo>
                  <a:lnTo>
                    <a:pt x="35" y="45"/>
                  </a:lnTo>
                  <a:lnTo>
                    <a:pt x="29" y="42"/>
                  </a:lnTo>
                  <a:lnTo>
                    <a:pt x="26" y="40"/>
                  </a:lnTo>
                  <a:lnTo>
                    <a:pt x="13" y="31"/>
                  </a:lnTo>
                  <a:lnTo>
                    <a:pt x="15" y="29"/>
                  </a:lnTo>
                  <a:lnTo>
                    <a:pt x="4" y="18"/>
                  </a:lnTo>
                  <a:lnTo>
                    <a:pt x="2" y="16"/>
                  </a:lnTo>
                  <a:lnTo>
                    <a:pt x="0"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05" name="Freeform 1529">
              <a:extLst>
                <a:ext uri="{FF2B5EF4-FFF2-40B4-BE49-F238E27FC236}">
                  <a16:creationId xmlns:a16="http://schemas.microsoft.com/office/drawing/2014/main" id="{6330B938-1C08-4876-AF6A-FB014925957D}"/>
                </a:ext>
              </a:extLst>
            </p:cNvPr>
            <p:cNvSpPr>
              <a:spLocks/>
            </p:cNvSpPr>
            <p:nvPr/>
          </p:nvSpPr>
          <p:spPr bwMode="auto">
            <a:xfrm>
              <a:off x="9844088" y="4537075"/>
              <a:ext cx="115888" cy="120650"/>
            </a:xfrm>
            <a:custGeom>
              <a:avLst/>
              <a:gdLst>
                <a:gd name="T0" fmla="*/ 0 w 73"/>
                <a:gd name="T1" fmla="*/ 0 h 76"/>
                <a:gd name="T2" fmla="*/ 11 w 73"/>
                <a:gd name="T3" fmla="*/ 0 h 76"/>
                <a:gd name="T4" fmla="*/ 11 w 73"/>
                <a:gd name="T5" fmla="*/ 14 h 76"/>
                <a:gd name="T6" fmla="*/ 16 w 73"/>
                <a:gd name="T7" fmla="*/ 25 h 76"/>
                <a:gd name="T8" fmla="*/ 16 w 73"/>
                <a:gd name="T9" fmla="*/ 25 h 76"/>
                <a:gd name="T10" fmla="*/ 20 w 73"/>
                <a:gd name="T11" fmla="*/ 34 h 76"/>
                <a:gd name="T12" fmla="*/ 20 w 73"/>
                <a:gd name="T13" fmla="*/ 34 h 76"/>
                <a:gd name="T14" fmla="*/ 29 w 73"/>
                <a:gd name="T15" fmla="*/ 45 h 76"/>
                <a:gd name="T16" fmla="*/ 38 w 73"/>
                <a:gd name="T17" fmla="*/ 54 h 76"/>
                <a:gd name="T18" fmla="*/ 49 w 73"/>
                <a:gd name="T19" fmla="*/ 58 h 76"/>
                <a:gd name="T20" fmla="*/ 49 w 73"/>
                <a:gd name="T21" fmla="*/ 58 h 76"/>
                <a:gd name="T22" fmla="*/ 62 w 73"/>
                <a:gd name="T23" fmla="*/ 62 h 76"/>
                <a:gd name="T24" fmla="*/ 62 w 73"/>
                <a:gd name="T25" fmla="*/ 62 h 76"/>
                <a:gd name="T26" fmla="*/ 73 w 73"/>
                <a:gd name="T27" fmla="*/ 65 h 76"/>
                <a:gd name="T28" fmla="*/ 73 w 73"/>
                <a:gd name="T29" fmla="*/ 76 h 76"/>
                <a:gd name="T30" fmla="*/ 62 w 73"/>
                <a:gd name="T31" fmla="*/ 73 h 76"/>
                <a:gd name="T32" fmla="*/ 60 w 73"/>
                <a:gd name="T33" fmla="*/ 73 h 76"/>
                <a:gd name="T34" fmla="*/ 47 w 73"/>
                <a:gd name="T35" fmla="*/ 69 h 76"/>
                <a:gd name="T36" fmla="*/ 44 w 73"/>
                <a:gd name="T37" fmla="*/ 69 h 76"/>
                <a:gd name="T38" fmla="*/ 31 w 73"/>
                <a:gd name="T39" fmla="*/ 62 h 76"/>
                <a:gd name="T40" fmla="*/ 22 w 73"/>
                <a:gd name="T41" fmla="*/ 54 h 76"/>
                <a:gd name="T42" fmla="*/ 13 w 73"/>
                <a:gd name="T43" fmla="*/ 42 h 76"/>
                <a:gd name="T44" fmla="*/ 11 w 73"/>
                <a:gd name="T45" fmla="*/ 42 h 76"/>
                <a:gd name="T46" fmla="*/ 5 w 73"/>
                <a:gd name="T47" fmla="*/ 29 h 76"/>
                <a:gd name="T48" fmla="*/ 5 w 73"/>
                <a:gd name="T49" fmla="*/ 27 h 76"/>
                <a:gd name="T50" fmla="*/ 0 w 73"/>
                <a:gd name="T51" fmla="*/ 16 h 76"/>
                <a:gd name="T52" fmla="*/ 0 w 73"/>
                <a:gd name="T5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3" h="76">
                  <a:moveTo>
                    <a:pt x="0" y="0"/>
                  </a:moveTo>
                  <a:lnTo>
                    <a:pt x="11" y="0"/>
                  </a:lnTo>
                  <a:lnTo>
                    <a:pt x="11" y="14"/>
                  </a:lnTo>
                  <a:lnTo>
                    <a:pt x="16" y="25"/>
                  </a:lnTo>
                  <a:lnTo>
                    <a:pt x="16" y="25"/>
                  </a:lnTo>
                  <a:lnTo>
                    <a:pt x="20" y="34"/>
                  </a:lnTo>
                  <a:lnTo>
                    <a:pt x="20" y="34"/>
                  </a:lnTo>
                  <a:lnTo>
                    <a:pt x="29" y="45"/>
                  </a:lnTo>
                  <a:lnTo>
                    <a:pt x="38" y="54"/>
                  </a:lnTo>
                  <a:lnTo>
                    <a:pt x="49" y="58"/>
                  </a:lnTo>
                  <a:lnTo>
                    <a:pt x="49" y="58"/>
                  </a:lnTo>
                  <a:lnTo>
                    <a:pt x="62" y="62"/>
                  </a:lnTo>
                  <a:lnTo>
                    <a:pt x="62" y="62"/>
                  </a:lnTo>
                  <a:lnTo>
                    <a:pt x="73" y="65"/>
                  </a:lnTo>
                  <a:lnTo>
                    <a:pt x="73" y="76"/>
                  </a:lnTo>
                  <a:lnTo>
                    <a:pt x="62" y="73"/>
                  </a:lnTo>
                  <a:lnTo>
                    <a:pt x="60" y="73"/>
                  </a:lnTo>
                  <a:lnTo>
                    <a:pt x="47" y="69"/>
                  </a:lnTo>
                  <a:lnTo>
                    <a:pt x="44" y="69"/>
                  </a:lnTo>
                  <a:lnTo>
                    <a:pt x="31" y="62"/>
                  </a:lnTo>
                  <a:lnTo>
                    <a:pt x="22" y="54"/>
                  </a:lnTo>
                  <a:lnTo>
                    <a:pt x="13" y="42"/>
                  </a:lnTo>
                  <a:lnTo>
                    <a:pt x="11" y="42"/>
                  </a:lnTo>
                  <a:lnTo>
                    <a:pt x="5" y="29"/>
                  </a:lnTo>
                  <a:lnTo>
                    <a:pt x="5" y="27"/>
                  </a:lnTo>
                  <a:lnTo>
                    <a:pt x="0" y="16"/>
                  </a:lnTo>
                  <a:lnTo>
                    <a:pt x="0"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06" name="Freeform 1530">
              <a:extLst>
                <a:ext uri="{FF2B5EF4-FFF2-40B4-BE49-F238E27FC236}">
                  <a16:creationId xmlns:a16="http://schemas.microsoft.com/office/drawing/2014/main" id="{E906A598-C372-4AC9-9DD3-1D7806FFC93B}"/>
                </a:ext>
              </a:extLst>
            </p:cNvPr>
            <p:cNvSpPr>
              <a:spLocks/>
            </p:cNvSpPr>
            <p:nvPr/>
          </p:nvSpPr>
          <p:spPr bwMode="auto">
            <a:xfrm>
              <a:off x="9794875" y="4537075"/>
              <a:ext cx="165100" cy="169863"/>
            </a:xfrm>
            <a:custGeom>
              <a:avLst/>
              <a:gdLst>
                <a:gd name="T0" fmla="*/ 0 w 104"/>
                <a:gd name="T1" fmla="*/ 0 h 107"/>
                <a:gd name="T2" fmla="*/ 11 w 104"/>
                <a:gd name="T3" fmla="*/ 0 h 107"/>
                <a:gd name="T4" fmla="*/ 11 w 104"/>
                <a:gd name="T5" fmla="*/ 18 h 107"/>
                <a:gd name="T6" fmla="*/ 18 w 104"/>
                <a:gd name="T7" fmla="*/ 34 h 107"/>
                <a:gd name="T8" fmla="*/ 18 w 104"/>
                <a:gd name="T9" fmla="*/ 34 h 107"/>
                <a:gd name="T10" fmla="*/ 27 w 104"/>
                <a:gd name="T11" fmla="*/ 51 h 107"/>
                <a:gd name="T12" fmla="*/ 38 w 104"/>
                <a:gd name="T13" fmla="*/ 67 h 107"/>
                <a:gd name="T14" fmla="*/ 38 w 104"/>
                <a:gd name="T15" fmla="*/ 67 h 107"/>
                <a:gd name="T16" fmla="*/ 53 w 104"/>
                <a:gd name="T17" fmla="*/ 78 h 107"/>
                <a:gd name="T18" fmla="*/ 69 w 104"/>
                <a:gd name="T19" fmla="*/ 87 h 107"/>
                <a:gd name="T20" fmla="*/ 69 w 104"/>
                <a:gd name="T21" fmla="*/ 87 h 107"/>
                <a:gd name="T22" fmla="*/ 86 w 104"/>
                <a:gd name="T23" fmla="*/ 93 h 107"/>
                <a:gd name="T24" fmla="*/ 86 w 104"/>
                <a:gd name="T25" fmla="*/ 93 h 107"/>
                <a:gd name="T26" fmla="*/ 104 w 104"/>
                <a:gd name="T27" fmla="*/ 96 h 107"/>
                <a:gd name="T28" fmla="*/ 104 w 104"/>
                <a:gd name="T29" fmla="*/ 107 h 107"/>
                <a:gd name="T30" fmla="*/ 86 w 104"/>
                <a:gd name="T31" fmla="*/ 104 h 107"/>
                <a:gd name="T32" fmla="*/ 84 w 104"/>
                <a:gd name="T33" fmla="*/ 104 h 107"/>
                <a:gd name="T34" fmla="*/ 67 w 104"/>
                <a:gd name="T35" fmla="*/ 98 h 107"/>
                <a:gd name="T36" fmla="*/ 64 w 104"/>
                <a:gd name="T37" fmla="*/ 98 h 107"/>
                <a:gd name="T38" fmla="*/ 47 w 104"/>
                <a:gd name="T39" fmla="*/ 87 h 107"/>
                <a:gd name="T40" fmla="*/ 31 w 104"/>
                <a:gd name="T41" fmla="*/ 76 h 107"/>
                <a:gd name="T42" fmla="*/ 29 w 104"/>
                <a:gd name="T43" fmla="*/ 76 h 107"/>
                <a:gd name="T44" fmla="*/ 18 w 104"/>
                <a:gd name="T45" fmla="*/ 58 h 107"/>
                <a:gd name="T46" fmla="*/ 9 w 104"/>
                <a:gd name="T47" fmla="*/ 40 h 107"/>
                <a:gd name="T48" fmla="*/ 7 w 104"/>
                <a:gd name="T49" fmla="*/ 38 h 107"/>
                <a:gd name="T50" fmla="*/ 0 w 104"/>
                <a:gd name="T51" fmla="*/ 20 h 107"/>
                <a:gd name="T52" fmla="*/ 0 w 104"/>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107">
                  <a:moveTo>
                    <a:pt x="0" y="0"/>
                  </a:moveTo>
                  <a:lnTo>
                    <a:pt x="11" y="0"/>
                  </a:lnTo>
                  <a:lnTo>
                    <a:pt x="11" y="18"/>
                  </a:lnTo>
                  <a:lnTo>
                    <a:pt x="18" y="34"/>
                  </a:lnTo>
                  <a:lnTo>
                    <a:pt x="18" y="34"/>
                  </a:lnTo>
                  <a:lnTo>
                    <a:pt x="27" y="51"/>
                  </a:lnTo>
                  <a:lnTo>
                    <a:pt x="38" y="67"/>
                  </a:lnTo>
                  <a:lnTo>
                    <a:pt x="38" y="67"/>
                  </a:lnTo>
                  <a:lnTo>
                    <a:pt x="53" y="78"/>
                  </a:lnTo>
                  <a:lnTo>
                    <a:pt x="69" y="87"/>
                  </a:lnTo>
                  <a:lnTo>
                    <a:pt x="69" y="87"/>
                  </a:lnTo>
                  <a:lnTo>
                    <a:pt x="86" y="93"/>
                  </a:lnTo>
                  <a:lnTo>
                    <a:pt x="86" y="93"/>
                  </a:lnTo>
                  <a:lnTo>
                    <a:pt x="104" y="96"/>
                  </a:lnTo>
                  <a:lnTo>
                    <a:pt x="104" y="107"/>
                  </a:lnTo>
                  <a:lnTo>
                    <a:pt x="86" y="104"/>
                  </a:lnTo>
                  <a:lnTo>
                    <a:pt x="84" y="104"/>
                  </a:lnTo>
                  <a:lnTo>
                    <a:pt x="67" y="98"/>
                  </a:lnTo>
                  <a:lnTo>
                    <a:pt x="64" y="98"/>
                  </a:lnTo>
                  <a:lnTo>
                    <a:pt x="47" y="87"/>
                  </a:lnTo>
                  <a:lnTo>
                    <a:pt x="31" y="76"/>
                  </a:lnTo>
                  <a:lnTo>
                    <a:pt x="29" y="76"/>
                  </a:lnTo>
                  <a:lnTo>
                    <a:pt x="18" y="58"/>
                  </a:lnTo>
                  <a:lnTo>
                    <a:pt x="9" y="40"/>
                  </a:lnTo>
                  <a:lnTo>
                    <a:pt x="7" y="38"/>
                  </a:lnTo>
                  <a:lnTo>
                    <a:pt x="0" y="20"/>
                  </a:lnTo>
                  <a:lnTo>
                    <a:pt x="0"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07" name="Freeform 1531">
              <a:extLst>
                <a:ext uri="{FF2B5EF4-FFF2-40B4-BE49-F238E27FC236}">
                  <a16:creationId xmlns:a16="http://schemas.microsoft.com/office/drawing/2014/main" id="{7DA23D2C-B48A-4244-9660-863D20655FD4}"/>
                </a:ext>
              </a:extLst>
            </p:cNvPr>
            <p:cNvSpPr>
              <a:spLocks noEditPoints="1"/>
            </p:cNvSpPr>
            <p:nvPr/>
          </p:nvSpPr>
          <p:spPr bwMode="auto">
            <a:xfrm>
              <a:off x="10002838" y="4144963"/>
              <a:ext cx="354013" cy="350838"/>
            </a:xfrm>
            <a:custGeom>
              <a:avLst/>
              <a:gdLst>
                <a:gd name="T0" fmla="*/ 137 w 223"/>
                <a:gd name="T1" fmla="*/ 11 h 221"/>
                <a:gd name="T2" fmla="*/ 137 w 223"/>
                <a:gd name="T3" fmla="*/ 11 h 221"/>
                <a:gd name="T4" fmla="*/ 123 w 223"/>
                <a:gd name="T5" fmla="*/ 11 h 221"/>
                <a:gd name="T6" fmla="*/ 117 w 223"/>
                <a:gd name="T7" fmla="*/ 15 h 221"/>
                <a:gd name="T8" fmla="*/ 17 w 223"/>
                <a:gd name="T9" fmla="*/ 117 h 221"/>
                <a:gd name="T10" fmla="*/ 13 w 223"/>
                <a:gd name="T11" fmla="*/ 124 h 221"/>
                <a:gd name="T12" fmla="*/ 11 w 223"/>
                <a:gd name="T13" fmla="*/ 130 h 221"/>
                <a:gd name="T14" fmla="*/ 13 w 223"/>
                <a:gd name="T15" fmla="*/ 137 h 221"/>
                <a:gd name="T16" fmla="*/ 79 w 223"/>
                <a:gd name="T17" fmla="*/ 203 h 221"/>
                <a:gd name="T18" fmla="*/ 86 w 223"/>
                <a:gd name="T19" fmla="*/ 208 h 221"/>
                <a:gd name="T20" fmla="*/ 86 w 223"/>
                <a:gd name="T21" fmla="*/ 208 h 221"/>
                <a:gd name="T22" fmla="*/ 92 w 223"/>
                <a:gd name="T23" fmla="*/ 210 h 221"/>
                <a:gd name="T24" fmla="*/ 97 w 223"/>
                <a:gd name="T25" fmla="*/ 208 h 221"/>
                <a:gd name="T26" fmla="*/ 97 w 223"/>
                <a:gd name="T27" fmla="*/ 208 h 221"/>
                <a:gd name="T28" fmla="*/ 99 w 223"/>
                <a:gd name="T29" fmla="*/ 208 h 221"/>
                <a:gd name="T30" fmla="*/ 99 w 223"/>
                <a:gd name="T31" fmla="*/ 208 h 221"/>
                <a:gd name="T32" fmla="*/ 106 w 223"/>
                <a:gd name="T33" fmla="*/ 203 h 221"/>
                <a:gd name="T34" fmla="*/ 207 w 223"/>
                <a:gd name="T35" fmla="*/ 104 h 221"/>
                <a:gd name="T36" fmla="*/ 209 w 223"/>
                <a:gd name="T37" fmla="*/ 97 h 221"/>
                <a:gd name="T38" fmla="*/ 209 w 223"/>
                <a:gd name="T39" fmla="*/ 97 h 221"/>
                <a:gd name="T40" fmla="*/ 212 w 223"/>
                <a:gd name="T41" fmla="*/ 93 h 221"/>
                <a:gd name="T42" fmla="*/ 209 w 223"/>
                <a:gd name="T43" fmla="*/ 86 h 221"/>
                <a:gd name="T44" fmla="*/ 209 w 223"/>
                <a:gd name="T45" fmla="*/ 86 h 221"/>
                <a:gd name="T46" fmla="*/ 207 w 223"/>
                <a:gd name="T47" fmla="*/ 79 h 221"/>
                <a:gd name="T48" fmla="*/ 143 w 223"/>
                <a:gd name="T49" fmla="*/ 15 h 221"/>
                <a:gd name="T50" fmla="*/ 137 w 223"/>
                <a:gd name="T51" fmla="*/ 11 h 221"/>
                <a:gd name="T52" fmla="*/ 119 w 223"/>
                <a:gd name="T53" fmla="*/ 0 h 221"/>
                <a:gd name="T54" fmla="*/ 139 w 223"/>
                <a:gd name="T55" fmla="*/ 0 h 221"/>
                <a:gd name="T56" fmla="*/ 141 w 223"/>
                <a:gd name="T57" fmla="*/ 2 h 221"/>
                <a:gd name="T58" fmla="*/ 143 w 223"/>
                <a:gd name="T59" fmla="*/ 2 h 221"/>
                <a:gd name="T60" fmla="*/ 150 w 223"/>
                <a:gd name="T61" fmla="*/ 7 h 221"/>
                <a:gd name="T62" fmla="*/ 214 w 223"/>
                <a:gd name="T63" fmla="*/ 71 h 221"/>
                <a:gd name="T64" fmla="*/ 218 w 223"/>
                <a:gd name="T65" fmla="*/ 79 h 221"/>
                <a:gd name="T66" fmla="*/ 221 w 223"/>
                <a:gd name="T67" fmla="*/ 82 h 221"/>
                <a:gd name="T68" fmla="*/ 223 w 223"/>
                <a:gd name="T69" fmla="*/ 91 h 221"/>
                <a:gd name="T70" fmla="*/ 223 w 223"/>
                <a:gd name="T71" fmla="*/ 93 h 221"/>
                <a:gd name="T72" fmla="*/ 221 w 223"/>
                <a:gd name="T73" fmla="*/ 102 h 221"/>
                <a:gd name="T74" fmla="*/ 218 w 223"/>
                <a:gd name="T75" fmla="*/ 104 h 221"/>
                <a:gd name="T76" fmla="*/ 214 w 223"/>
                <a:gd name="T77" fmla="*/ 113 h 221"/>
                <a:gd name="T78" fmla="*/ 112 w 223"/>
                <a:gd name="T79" fmla="*/ 212 h 221"/>
                <a:gd name="T80" fmla="*/ 106 w 223"/>
                <a:gd name="T81" fmla="*/ 217 h 221"/>
                <a:gd name="T82" fmla="*/ 103 w 223"/>
                <a:gd name="T83" fmla="*/ 217 h 221"/>
                <a:gd name="T84" fmla="*/ 101 w 223"/>
                <a:gd name="T85" fmla="*/ 219 h 221"/>
                <a:gd name="T86" fmla="*/ 92 w 223"/>
                <a:gd name="T87" fmla="*/ 221 h 221"/>
                <a:gd name="T88" fmla="*/ 90 w 223"/>
                <a:gd name="T89" fmla="*/ 221 h 221"/>
                <a:gd name="T90" fmla="*/ 81 w 223"/>
                <a:gd name="T91" fmla="*/ 219 h 221"/>
                <a:gd name="T92" fmla="*/ 79 w 223"/>
                <a:gd name="T93" fmla="*/ 217 h 221"/>
                <a:gd name="T94" fmla="*/ 73 w 223"/>
                <a:gd name="T95" fmla="*/ 212 h 221"/>
                <a:gd name="T96" fmla="*/ 11 w 223"/>
                <a:gd name="T97" fmla="*/ 150 h 221"/>
                <a:gd name="T98" fmla="*/ 2 w 223"/>
                <a:gd name="T99" fmla="*/ 141 h 221"/>
                <a:gd name="T100" fmla="*/ 2 w 223"/>
                <a:gd name="T101" fmla="*/ 139 h 221"/>
                <a:gd name="T102" fmla="*/ 0 w 223"/>
                <a:gd name="T103" fmla="*/ 130 h 221"/>
                <a:gd name="T104" fmla="*/ 0 w 223"/>
                <a:gd name="T105" fmla="*/ 128 h 221"/>
                <a:gd name="T106" fmla="*/ 2 w 223"/>
                <a:gd name="T107" fmla="*/ 119 h 221"/>
                <a:gd name="T108" fmla="*/ 2 w 223"/>
                <a:gd name="T109" fmla="*/ 117 h 221"/>
                <a:gd name="T110" fmla="*/ 4 w 223"/>
                <a:gd name="T111" fmla="*/ 117 h 221"/>
                <a:gd name="T112" fmla="*/ 11 w 223"/>
                <a:gd name="T113" fmla="*/ 108 h 221"/>
                <a:gd name="T114" fmla="*/ 110 w 223"/>
                <a:gd name="T115" fmla="*/ 7 h 221"/>
                <a:gd name="T116" fmla="*/ 117 w 223"/>
                <a:gd name="T117" fmla="*/ 2 h 221"/>
                <a:gd name="T118" fmla="*/ 119 w 223"/>
                <a:gd name="T119"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3" h="221">
                  <a:moveTo>
                    <a:pt x="137" y="11"/>
                  </a:moveTo>
                  <a:lnTo>
                    <a:pt x="137" y="11"/>
                  </a:lnTo>
                  <a:lnTo>
                    <a:pt x="123" y="11"/>
                  </a:lnTo>
                  <a:lnTo>
                    <a:pt x="117" y="15"/>
                  </a:lnTo>
                  <a:lnTo>
                    <a:pt x="17" y="117"/>
                  </a:lnTo>
                  <a:lnTo>
                    <a:pt x="13" y="124"/>
                  </a:lnTo>
                  <a:lnTo>
                    <a:pt x="11" y="130"/>
                  </a:lnTo>
                  <a:lnTo>
                    <a:pt x="13" y="137"/>
                  </a:lnTo>
                  <a:lnTo>
                    <a:pt x="79" y="203"/>
                  </a:lnTo>
                  <a:lnTo>
                    <a:pt x="86" y="208"/>
                  </a:lnTo>
                  <a:lnTo>
                    <a:pt x="86" y="208"/>
                  </a:lnTo>
                  <a:lnTo>
                    <a:pt x="92" y="210"/>
                  </a:lnTo>
                  <a:lnTo>
                    <a:pt x="97" y="208"/>
                  </a:lnTo>
                  <a:lnTo>
                    <a:pt x="97" y="208"/>
                  </a:lnTo>
                  <a:lnTo>
                    <a:pt x="99" y="208"/>
                  </a:lnTo>
                  <a:lnTo>
                    <a:pt x="99" y="208"/>
                  </a:lnTo>
                  <a:lnTo>
                    <a:pt x="106" y="203"/>
                  </a:lnTo>
                  <a:lnTo>
                    <a:pt x="207" y="104"/>
                  </a:lnTo>
                  <a:lnTo>
                    <a:pt x="209" y="97"/>
                  </a:lnTo>
                  <a:lnTo>
                    <a:pt x="209" y="97"/>
                  </a:lnTo>
                  <a:lnTo>
                    <a:pt x="212" y="93"/>
                  </a:lnTo>
                  <a:lnTo>
                    <a:pt x="209" y="86"/>
                  </a:lnTo>
                  <a:lnTo>
                    <a:pt x="209" y="86"/>
                  </a:lnTo>
                  <a:lnTo>
                    <a:pt x="207" y="79"/>
                  </a:lnTo>
                  <a:lnTo>
                    <a:pt x="143" y="15"/>
                  </a:lnTo>
                  <a:lnTo>
                    <a:pt x="137" y="11"/>
                  </a:lnTo>
                  <a:close/>
                  <a:moveTo>
                    <a:pt x="119" y="0"/>
                  </a:moveTo>
                  <a:lnTo>
                    <a:pt x="139" y="0"/>
                  </a:lnTo>
                  <a:lnTo>
                    <a:pt x="141" y="2"/>
                  </a:lnTo>
                  <a:lnTo>
                    <a:pt x="143" y="2"/>
                  </a:lnTo>
                  <a:lnTo>
                    <a:pt x="150" y="7"/>
                  </a:lnTo>
                  <a:lnTo>
                    <a:pt x="214" y="71"/>
                  </a:lnTo>
                  <a:lnTo>
                    <a:pt x="218" y="79"/>
                  </a:lnTo>
                  <a:lnTo>
                    <a:pt x="221" y="82"/>
                  </a:lnTo>
                  <a:lnTo>
                    <a:pt x="223" y="91"/>
                  </a:lnTo>
                  <a:lnTo>
                    <a:pt x="223" y="93"/>
                  </a:lnTo>
                  <a:lnTo>
                    <a:pt x="221" y="102"/>
                  </a:lnTo>
                  <a:lnTo>
                    <a:pt x="218" y="104"/>
                  </a:lnTo>
                  <a:lnTo>
                    <a:pt x="214" y="113"/>
                  </a:lnTo>
                  <a:lnTo>
                    <a:pt x="112" y="212"/>
                  </a:lnTo>
                  <a:lnTo>
                    <a:pt x="106" y="217"/>
                  </a:lnTo>
                  <a:lnTo>
                    <a:pt x="103" y="217"/>
                  </a:lnTo>
                  <a:lnTo>
                    <a:pt x="101" y="219"/>
                  </a:lnTo>
                  <a:lnTo>
                    <a:pt x="92" y="221"/>
                  </a:lnTo>
                  <a:lnTo>
                    <a:pt x="90" y="221"/>
                  </a:lnTo>
                  <a:lnTo>
                    <a:pt x="81" y="219"/>
                  </a:lnTo>
                  <a:lnTo>
                    <a:pt x="79" y="217"/>
                  </a:lnTo>
                  <a:lnTo>
                    <a:pt x="73" y="212"/>
                  </a:lnTo>
                  <a:lnTo>
                    <a:pt x="11" y="150"/>
                  </a:lnTo>
                  <a:lnTo>
                    <a:pt x="2" y="141"/>
                  </a:lnTo>
                  <a:lnTo>
                    <a:pt x="2" y="139"/>
                  </a:lnTo>
                  <a:lnTo>
                    <a:pt x="0" y="130"/>
                  </a:lnTo>
                  <a:lnTo>
                    <a:pt x="0" y="128"/>
                  </a:lnTo>
                  <a:lnTo>
                    <a:pt x="2" y="119"/>
                  </a:lnTo>
                  <a:lnTo>
                    <a:pt x="2" y="117"/>
                  </a:lnTo>
                  <a:lnTo>
                    <a:pt x="4" y="117"/>
                  </a:lnTo>
                  <a:lnTo>
                    <a:pt x="11" y="108"/>
                  </a:lnTo>
                  <a:lnTo>
                    <a:pt x="110" y="7"/>
                  </a:lnTo>
                  <a:lnTo>
                    <a:pt x="117" y="2"/>
                  </a:lnTo>
                  <a:lnTo>
                    <a:pt x="119"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08" name="Freeform 1532">
              <a:extLst>
                <a:ext uri="{FF2B5EF4-FFF2-40B4-BE49-F238E27FC236}">
                  <a16:creationId xmlns:a16="http://schemas.microsoft.com/office/drawing/2014/main" id="{E4CCAA40-6B50-4154-A8B3-020A6EA5C5B2}"/>
                </a:ext>
              </a:extLst>
            </p:cNvPr>
            <p:cNvSpPr>
              <a:spLocks noEditPoints="1"/>
            </p:cNvSpPr>
            <p:nvPr/>
          </p:nvSpPr>
          <p:spPr bwMode="auto">
            <a:xfrm>
              <a:off x="10269538" y="3997325"/>
              <a:ext cx="230188" cy="234950"/>
            </a:xfrm>
            <a:custGeom>
              <a:avLst/>
              <a:gdLst>
                <a:gd name="T0" fmla="*/ 92 w 145"/>
                <a:gd name="T1" fmla="*/ 11 h 148"/>
                <a:gd name="T2" fmla="*/ 72 w 145"/>
                <a:gd name="T3" fmla="*/ 16 h 148"/>
                <a:gd name="T4" fmla="*/ 11 w 145"/>
                <a:gd name="T5" fmla="*/ 80 h 148"/>
                <a:gd name="T6" fmla="*/ 15 w 145"/>
                <a:gd name="T7" fmla="*/ 100 h 148"/>
                <a:gd name="T8" fmla="*/ 46 w 145"/>
                <a:gd name="T9" fmla="*/ 130 h 148"/>
                <a:gd name="T10" fmla="*/ 53 w 145"/>
                <a:gd name="T11" fmla="*/ 135 h 148"/>
                <a:gd name="T12" fmla="*/ 64 w 145"/>
                <a:gd name="T13" fmla="*/ 135 h 148"/>
                <a:gd name="T14" fmla="*/ 66 w 145"/>
                <a:gd name="T15" fmla="*/ 135 h 148"/>
                <a:gd name="T16" fmla="*/ 72 w 145"/>
                <a:gd name="T17" fmla="*/ 130 h 148"/>
                <a:gd name="T18" fmla="*/ 132 w 145"/>
                <a:gd name="T19" fmla="*/ 69 h 148"/>
                <a:gd name="T20" fmla="*/ 134 w 145"/>
                <a:gd name="T21" fmla="*/ 62 h 148"/>
                <a:gd name="T22" fmla="*/ 130 w 145"/>
                <a:gd name="T23" fmla="*/ 49 h 148"/>
                <a:gd name="T24" fmla="*/ 97 w 145"/>
                <a:gd name="T25" fmla="*/ 16 h 148"/>
                <a:gd name="T26" fmla="*/ 92 w 145"/>
                <a:gd name="T27" fmla="*/ 11 h 148"/>
                <a:gd name="T28" fmla="*/ 94 w 145"/>
                <a:gd name="T29" fmla="*/ 0 h 148"/>
                <a:gd name="T30" fmla="*/ 99 w 145"/>
                <a:gd name="T31" fmla="*/ 2 h 148"/>
                <a:gd name="T32" fmla="*/ 106 w 145"/>
                <a:gd name="T33" fmla="*/ 9 h 148"/>
                <a:gd name="T34" fmla="*/ 136 w 145"/>
                <a:gd name="T35" fmla="*/ 40 h 148"/>
                <a:gd name="T36" fmla="*/ 143 w 145"/>
                <a:gd name="T37" fmla="*/ 49 h 148"/>
                <a:gd name="T38" fmla="*/ 145 w 145"/>
                <a:gd name="T39" fmla="*/ 60 h 148"/>
                <a:gd name="T40" fmla="*/ 143 w 145"/>
                <a:gd name="T41" fmla="*/ 71 h 148"/>
                <a:gd name="T42" fmla="*/ 141 w 145"/>
                <a:gd name="T43" fmla="*/ 75 h 148"/>
                <a:gd name="T44" fmla="*/ 79 w 145"/>
                <a:gd name="T45" fmla="*/ 139 h 148"/>
                <a:gd name="T46" fmla="*/ 70 w 145"/>
                <a:gd name="T47" fmla="*/ 144 h 148"/>
                <a:gd name="T48" fmla="*/ 59 w 145"/>
                <a:gd name="T49" fmla="*/ 148 h 148"/>
                <a:gd name="T50" fmla="*/ 48 w 145"/>
                <a:gd name="T51" fmla="*/ 146 h 148"/>
                <a:gd name="T52" fmla="*/ 39 w 145"/>
                <a:gd name="T53" fmla="*/ 139 h 148"/>
                <a:gd name="T54" fmla="*/ 6 w 145"/>
                <a:gd name="T55" fmla="*/ 108 h 148"/>
                <a:gd name="T56" fmla="*/ 0 w 145"/>
                <a:gd name="T57" fmla="*/ 97 h 148"/>
                <a:gd name="T58" fmla="*/ 2 w 145"/>
                <a:gd name="T59" fmla="*/ 73 h 148"/>
                <a:gd name="T60" fmla="*/ 66 w 145"/>
                <a:gd name="T61" fmla="*/ 7 h 148"/>
                <a:gd name="T62" fmla="*/ 75 w 145"/>
                <a:gd name="T6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48">
                  <a:moveTo>
                    <a:pt x="92" y="11"/>
                  </a:moveTo>
                  <a:lnTo>
                    <a:pt x="92" y="11"/>
                  </a:lnTo>
                  <a:lnTo>
                    <a:pt x="79" y="11"/>
                  </a:lnTo>
                  <a:lnTo>
                    <a:pt x="72" y="16"/>
                  </a:lnTo>
                  <a:lnTo>
                    <a:pt x="15" y="73"/>
                  </a:lnTo>
                  <a:lnTo>
                    <a:pt x="11" y="80"/>
                  </a:lnTo>
                  <a:lnTo>
                    <a:pt x="11" y="93"/>
                  </a:lnTo>
                  <a:lnTo>
                    <a:pt x="15" y="100"/>
                  </a:lnTo>
                  <a:lnTo>
                    <a:pt x="15" y="100"/>
                  </a:lnTo>
                  <a:lnTo>
                    <a:pt x="46" y="130"/>
                  </a:lnTo>
                  <a:lnTo>
                    <a:pt x="53" y="135"/>
                  </a:lnTo>
                  <a:lnTo>
                    <a:pt x="53" y="135"/>
                  </a:lnTo>
                  <a:lnTo>
                    <a:pt x="59" y="137"/>
                  </a:lnTo>
                  <a:lnTo>
                    <a:pt x="64" y="135"/>
                  </a:lnTo>
                  <a:lnTo>
                    <a:pt x="64" y="135"/>
                  </a:lnTo>
                  <a:lnTo>
                    <a:pt x="66" y="135"/>
                  </a:lnTo>
                  <a:lnTo>
                    <a:pt x="66" y="135"/>
                  </a:lnTo>
                  <a:lnTo>
                    <a:pt x="72" y="130"/>
                  </a:lnTo>
                  <a:lnTo>
                    <a:pt x="130" y="73"/>
                  </a:lnTo>
                  <a:lnTo>
                    <a:pt x="132" y="69"/>
                  </a:lnTo>
                  <a:lnTo>
                    <a:pt x="132" y="69"/>
                  </a:lnTo>
                  <a:lnTo>
                    <a:pt x="134" y="62"/>
                  </a:lnTo>
                  <a:lnTo>
                    <a:pt x="132" y="53"/>
                  </a:lnTo>
                  <a:lnTo>
                    <a:pt x="130" y="49"/>
                  </a:lnTo>
                  <a:lnTo>
                    <a:pt x="128" y="49"/>
                  </a:lnTo>
                  <a:lnTo>
                    <a:pt x="97" y="16"/>
                  </a:lnTo>
                  <a:lnTo>
                    <a:pt x="97" y="16"/>
                  </a:lnTo>
                  <a:lnTo>
                    <a:pt x="92" y="11"/>
                  </a:lnTo>
                  <a:close/>
                  <a:moveTo>
                    <a:pt x="75" y="0"/>
                  </a:moveTo>
                  <a:lnTo>
                    <a:pt x="94" y="0"/>
                  </a:lnTo>
                  <a:lnTo>
                    <a:pt x="97" y="2"/>
                  </a:lnTo>
                  <a:lnTo>
                    <a:pt x="99" y="2"/>
                  </a:lnTo>
                  <a:lnTo>
                    <a:pt x="106" y="7"/>
                  </a:lnTo>
                  <a:lnTo>
                    <a:pt x="106" y="9"/>
                  </a:lnTo>
                  <a:lnTo>
                    <a:pt x="136" y="40"/>
                  </a:lnTo>
                  <a:lnTo>
                    <a:pt x="136" y="40"/>
                  </a:lnTo>
                  <a:lnTo>
                    <a:pt x="141" y="49"/>
                  </a:lnTo>
                  <a:lnTo>
                    <a:pt x="143" y="49"/>
                  </a:lnTo>
                  <a:lnTo>
                    <a:pt x="143" y="51"/>
                  </a:lnTo>
                  <a:lnTo>
                    <a:pt x="145" y="60"/>
                  </a:lnTo>
                  <a:lnTo>
                    <a:pt x="145" y="62"/>
                  </a:lnTo>
                  <a:lnTo>
                    <a:pt x="143" y="71"/>
                  </a:lnTo>
                  <a:lnTo>
                    <a:pt x="143" y="73"/>
                  </a:lnTo>
                  <a:lnTo>
                    <a:pt x="141" y="75"/>
                  </a:lnTo>
                  <a:lnTo>
                    <a:pt x="136" y="82"/>
                  </a:lnTo>
                  <a:lnTo>
                    <a:pt x="79" y="139"/>
                  </a:lnTo>
                  <a:lnTo>
                    <a:pt x="72" y="144"/>
                  </a:lnTo>
                  <a:lnTo>
                    <a:pt x="70" y="144"/>
                  </a:lnTo>
                  <a:lnTo>
                    <a:pt x="68" y="146"/>
                  </a:lnTo>
                  <a:lnTo>
                    <a:pt x="59" y="148"/>
                  </a:lnTo>
                  <a:lnTo>
                    <a:pt x="57" y="148"/>
                  </a:lnTo>
                  <a:lnTo>
                    <a:pt x="48" y="146"/>
                  </a:lnTo>
                  <a:lnTo>
                    <a:pt x="46" y="144"/>
                  </a:lnTo>
                  <a:lnTo>
                    <a:pt x="39" y="139"/>
                  </a:lnTo>
                  <a:lnTo>
                    <a:pt x="8" y="108"/>
                  </a:lnTo>
                  <a:lnTo>
                    <a:pt x="6" y="108"/>
                  </a:lnTo>
                  <a:lnTo>
                    <a:pt x="2" y="100"/>
                  </a:lnTo>
                  <a:lnTo>
                    <a:pt x="0" y="97"/>
                  </a:lnTo>
                  <a:lnTo>
                    <a:pt x="0" y="75"/>
                  </a:lnTo>
                  <a:lnTo>
                    <a:pt x="2" y="73"/>
                  </a:lnTo>
                  <a:lnTo>
                    <a:pt x="6" y="66"/>
                  </a:lnTo>
                  <a:lnTo>
                    <a:pt x="66" y="7"/>
                  </a:lnTo>
                  <a:lnTo>
                    <a:pt x="72" y="2"/>
                  </a:lnTo>
                  <a:lnTo>
                    <a:pt x="7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09" name="Freeform 1533">
              <a:extLst>
                <a:ext uri="{FF2B5EF4-FFF2-40B4-BE49-F238E27FC236}">
                  <a16:creationId xmlns:a16="http://schemas.microsoft.com/office/drawing/2014/main" id="{AFE8CFE3-9CFA-4B34-9EF0-E3D3ADD9FC1E}"/>
                </a:ext>
              </a:extLst>
            </p:cNvPr>
            <p:cNvSpPr>
              <a:spLocks/>
            </p:cNvSpPr>
            <p:nvPr/>
          </p:nvSpPr>
          <p:spPr bwMode="auto">
            <a:xfrm>
              <a:off x="10258425" y="4156075"/>
              <a:ext cx="38100" cy="41275"/>
            </a:xfrm>
            <a:custGeom>
              <a:avLst/>
              <a:gdLst>
                <a:gd name="T0" fmla="*/ 18 w 24"/>
                <a:gd name="T1" fmla="*/ 0 h 26"/>
                <a:gd name="T2" fmla="*/ 24 w 24"/>
                <a:gd name="T3" fmla="*/ 8 h 26"/>
                <a:gd name="T4" fmla="*/ 7 w 24"/>
                <a:gd name="T5" fmla="*/ 26 h 26"/>
                <a:gd name="T6" fmla="*/ 0 w 24"/>
                <a:gd name="T7" fmla="*/ 17 h 26"/>
                <a:gd name="T8" fmla="*/ 18 w 24"/>
                <a:gd name="T9" fmla="*/ 0 h 26"/>
              </a:gdLst>
              <a:ahLst/>
              <a:cxnLst>
                <a:cxn ang="0">
                  <a:pos x="T0" y="T1"/>
                </a:cxn>
                <a:cxn ang="0">
                  <a:pos x="T2" y="T3"/>
                </a:cxn>
                <a:cxn ang="0">
                  <a:pos x="T4" y="T5"/>
                </a:cxn>
                <a:cxn ang="0">
                  <a:pos x="T6" y="T7"/>
                </a:cxn>
                <a:cxn ang="0">
                  <a:pos x="T8" y="T9"/>
                </a:cxn>
              </a:cxnLst>
              <a:rect l="0" t="0" r="r" b="b"/>
              <a:pathLst>
                <a:path w="24" h="26">
                  <a:moveTo>
                    <a:pt x="18" y="0"/>
                  </a:moveTo>
                  <a:lnTo>
                    <a:pt x="24" y="8"/>
                  </a:lnTo>
                  <a:lnTo>
                    <a:pt x="7" y="26"/>
                  </a:lnTo>
                  <a:lnTo>
                    <a:pt x="0" y="17"/>
                  </a:lnTo>
                  <a:lnTo>
                    <a:pt x="18"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0" name="Freeform 1534">
              <a:extLst>
                <a:ext uri="{FF2B5EF4-FFF2-40B4-BE49-F238E27FC236}">
                  <a16:creationId xmlns:a16="http://schemas.microsoft.com/office/drawing/2014/main" id="{18343957-2A6A-489E-A8EE-74DF83494CD4}"/>
                </a:ext>
              </a:extLst>
            </p:cNvPr>
            <p:cNvSpPr>
              <a:spLocks/>
            </p:cNvSpPr>
            <p:nvPr/>
          </p:nvSpPr>
          <p:spPr bwMode="auto">
            <a:xfrm>
              <a:off x="10304463" y="4200525"/>
              <a:ext cx="38100" cy="42863"/>
            </a:xfrm>
            <a:custGeom>
              <a:avLst/>
              <a:gdLst>
                <a:gd name="T0" fmla="*/ 17 w 24"/>
                <a:gd name="T1" fmla="*/ 0 h 27"/>
                <a:gd name="T2" fmla="*/ 24 w 24"/>
                <a:gd name="T3" fmla="*/ 9 h 27"/>
                <a:gd name="T4" fmla="*/ 6 w 24"/>
                <a:gd name="T5" fmla="*/ 27 h 27"/>
                <a:gd name="T6" fmla="*/ 0 w 24"/>
                <a:gd name="T7" fmla="*/ 18 h 27"/>
                <a:gd name="T8" fmla="*/ 17 w 24"/>
                <a:gd name="T9" fmla="*/ 0 h 27"/>
              </a:gdLst>
              <a:ahLst/>
              <a:cxnLst>
                <a:cxn ang="0">
                  <a:pos x="T0" y="T1"/>
                </a:cxn>
                <a:cxn ang="0">
                  <a:pos x="T2" y="T3"/>
                </a:cxn>
                <a:cxn ang="0">
                  <a:pos x="T4" y="T5"/>
                </a:cxn>
                <a:cxn ang="0">
                  <a:pos x="T6" y="T7"/>
                </a:cxn>
                <a:cxn ang="0">
                  <a:pos x="T8" y="T9"/>
                </a:cxn>
              </a:cxnLst>
              <a:rect l="0" t="0" r="r" b="b"/>
              <a:pathLst>
                <a:path w="24" h="27">
                  <a:moveTo>
                    <a:pt x="17" y="0"/>
                  </a:moveTo>
                  <a:lnTo>
                    <a:pt x="24" y="9"/>
                  </a:lnTo>
                  <a:lnTo>
                    <a:pt x="6" y="27"/>
                  </a:lnTo>
                  <a:lnTo>
                    <a:pt x="0" y="18"/>
                  </a:lnTo>
                  <a:lnTo>
                    <a:pt x="17"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1" name="Freeform 1535">
              <a:extLst>
                <a:ext uri="{FF2B5EF4-FFF2-40B4-BE49-F238E27FC236}">
                  <a16:creationId xmlns:a16="http://schemas.microsoft.com/office/drawing/2014/main" id="{E269348E-8E9E-40E1-B895-04B254C499B5}"/>
                </a:ext>
              </a:extLst>
            </p:cNvPr>
            <p:cNvSpPr>
              <a:spLocks/>
            </p:cNvSpPr>
            <p:nvPr/>
          </p:nvSpPr>
          <p:spPr bwMode="auto">
            <a:xfrm>
              <a:off x="10426700" y="3997325"/>
              <a:ext cx="77788" cy="77788"/>
            </a:xfrm>
            <a:custGeom>
              <a:avLst/>
              <a:gdLst>
                <a:gd name="T0" fmla="*/ 9 w 49"/>
                <a:gd name="T1" fmla="*/ 0 h 49"/>
                <a:gd name="T2" fmla="*/ 29 w 49"/>
                <a:gd name="T3" fmla="*/ 0 h 49"/>
                <a:gd name="T4" fmla="*/ 31 w 49"/>
                <a:gd name="T5" fmla="*/ 2 h 49"/>
                <a:gd name="T6" fmla="*/ 40 w 49"/>
                <a:gd name="T7" fmla="*/ 7 h 49"/>
                <a:gd name="T8" fmla="*/ 44 w 49"/>
                <a:gd name="T9" fmla="*/ 16 h 49"/>
                <a:gd name="T10" fmla="*/ 46 w 49"/>
                <a:gd name="T11" fmla="*/ 18 h 49"/>
                <a:gd name="T12" fmla="*/ 49 w 49"/>
                <a:gd name="T13" fmla="*/ 27 h 49"/>
                <a:gd name="T14" fmla="*/ 49 w 49"/>
                <a:gd name="T15" fmla="*/ 29 h 49"/>
                <a:gd name="T16" fmla="*/ 46 w 49"/>
                <a:gd name="T17" fmla="*/ 38 h 49"/>
                <a:gd name="T18" fmla="*/ 44 w 49"/>
                <a:gd name="T19" fmla="*/ 40 h 49"/>
                <a:gd name="T20" fmla="*/ 44 w 49"/>
                <a:gd name="T21" fmla="*/ 42 h 49"/>
                <a:gd name="T22" fmla="*/ 40 w 49"/>
                <a:gd name="T23" fmla="*/ 49 h 49"/>
                <a:gd name="T24" fmla="*/ 33 w 49"/>
                <a:gd name="T25" fmla="*/ 40 h 49"/>
                <a:gd name="T26" fmla="*/ 35 w 49"/>
                <a:gd name="T27" fmla="*/ 35 h 49"/>
                <a:gd name="T28" fmla="*/ 35 w 49"/>
                <a:gd name="T29" fmla="*/ 35 h 49"/>
                <a:gd name="T30" fmla="*/ 35 w 49"/>
                <a:gd name="T31" fmla="*/ 33 h 49"/>
                <a:gd name="T32" fmla="*/ 35 w 49"/>
                <a:gd name="T33" fmla="*/ 33 h 49"/>
                <a:gd name="T34" fmla="*/ 37 w 49"/>
                <a:gd name="T35" fmla="*/ 29 h 49"/>
                <a:gd name="T36" fmla="*/ 35 w 49"/>
                <a:gd name="T37" fmla="*/ 22 h 49"/>
                <a:gd name="T38" fmla="*/ 35 w 49"/>
                <a:gd name="T39" fmla="*/ 22 h 49"/>
                <a:gd name="T40" fmla="*/ 35 w 49"/>
                <a:gd name="T41" fmla="*/ 20 h 49"/>
                <a:gd name="T42" fmla="*/ 33 w 49"/>
                <a:gd name="T43" fmla="*/ 16 h 49"/>
                <a:gd name="T44" fmla="*/ 24 w 49"/>
                <a:gd name="T45" fmla="*/ 11 h 49"/>
                <a:gd name="T46" fmla="*/ 13 w 49"/>
                <a:gd name="T47" fmla="*/ 11 h 49"/>
                <a:gd name="T48" fmla="*/ 7 w 49"/>
                <a:gd name="T49" fmla="*/ 16 h 49"/>
                <a:gd name="T50" fmla="*/ 0 w 49"/>
                <a:gd name="T51" fmla="*/ 7 h 49"/>
                <a:gd name="T52" fmla="*/ 7 w 49"/>
                <a:gd name="T53" fmla="*/ 2 h 49"/>
                <a:gd name="T54" fmla="*/ 9 w 49"/>
                <a:gd name="T5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9" h="49">
                  <a:moveTo>
                    <a:pt x="9" y="0"/>
                  </a:moveTo>
                  <a:lnTo>
                    <a:pt x="29" y="0"/>
                  </a:lnTo>
                  <a:lnTo>
                    <a:pt x="31" y="2"/>
                  </a:lnTo>
                  <a:lnTo>
                    <a:pt x="40" y="7"/>
                  </a:lnTo>
                  <a:lnTo>
                    <a:pt x="44" y="16"/>
                  </a:lnTo>
                  <a:lnTo>
                    <a:pt x="46" y="18"/>
                  </a:lnTo>
                  <a:lnTo>
                    <a:pt x="49" y="27"/>
                  </a:lnTo>
                  <a:lnTo>
                    <a:pt x="49" y="29"/>
                  </a:lnTo>
                  <a:lnTo>
                    <a:pt x="46" y="38"/>
                  </a:lnTo>
                  <a:lnTo>
                    <a:pt x="44" y="40"/>
                  </a:lnTo>
                  <a:lnTo>
                    <a:pt x="44" y="42"/>
                  </a:lnTo>
                  <a:lnTo>
                    <a:pt x="40" y="49"/>
                  </a:lnTo>
                  <a:lnTo>
                    <a:pt x="33" y="40"/>
                  </a:lnTo>
                  <a:lnTo>
                    <a:pt x="35" y="35"/>
                  </a:lnTo>
                  <a:lnTo>
                    <a:pt x="35" y="35"/>
                  </a:lnTo>
                  <a:lnTo>
                    <a:pt x="35" y="33"/>
                  </a:lnTo>
                  <a:lnTo>
                    <a:pt x="35" y="33"/>
                  </a:lnTo>
                  <a:lnTo>
                    <a:pt x="37" y="29"/>
                  </a:lnTo>
                  <a:lnTo>
                    <a:pt x="35" y="22"/>
                  </a:lnTo>
                  <a:lnTo>
                    <a:pt x="35" y="22"/>
                  </a:lnTo>
                  <a:lnTo>
                    <a:pt x="35" y="20"/>
                  </a:lnTo>
                  <a:lnTo>
                    <a:pt x="33" y="16"/>
                  </a:lnTo>
                  <a:lnTo>
                    <a:pt x="24" y="11"/>
                  </a:lnTo>
                  <a:lnTo>
                    <a:pt x="13" y="11"/>
                  </a:lnTo>
                  <a:lnTo>
                    <a:pt x="7" y="16"/>
                  </a:lnTo>
                  <a:lnTo>
                    <a:pt x="0" y="7"/>
                  </a:lnTo>
                  <a:lnTo>
                    <a:pt x="7" y="2"/>
                  </a:lnTo>
                  <a:lnTo>
                    <a:pt x="9"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2" name="Freeform 1536">
              <a:extLst>
                <a:ext uri="{FF2B5EF4-FFF2-40B4-BE49-F238E27FC236}">
                  <a16:creationId xmlns:a16="http://schemas.microsoft.com/office/drawing/2014/main" id="{31EEA46A-779D-4874-832B-B7832F8B7846}"/>
                </a:ext>
              </a:extLst>
            </p:cNvPr>
            <p:cNvSpPr>
              <a:spLocks noEditPoints="1"/>
            </p:cNvSpPr>
            <p:nvPr/>
          </p:nvSpPr>
          <p:spPr bwMode="auto">
            <a:xfrm>
              <a:off x="10198100" y="4344988"/>
              <a:ext cx="284163" cy="280988"/>
            </a:xfrm>
            <a:custGeom>
              <a:avLst/>
              <a:gdLst>
                <a:gd name="T0" fmla="*/ 109 w 179"/>
                <a:gd name="T1" fmla="*/ 13 h 177"/>
                <a:gd name="T2" fmla="*/ 18 w 179"/>
                <a:gd name="T3" fmla="*/ 104 h 177"/>
                <a:gd name="T4" fmla="*/ 75 w 179"/>
                <a:gd name="T5" fmla="*/ 161 h 177"/>
                <a:gd name="T6" fmla="*/ 164 w 179"/>
                <a:gd name="T7" fmla="*/ 71 h 177"/>
                <a:gd name="T8" fmla="*/ 109 w 179"/>
                <a:gd name="T9" fmla="*/ 13 h 177"/>
                <a:gd name="T10" fmla="*/ 106 w 179"/>
                <a:gd name="T11" fmla="*/ 0 h 177"/>
                <a:gd name="T12" fmla="*/ 111 w 179"/>
                <a:gd name="T13" fmla="*/ 2 h 177"/>
                <a:gd name="T14" fmla="*/ 179 w 179"/>
                <a:gd name="T15" fmla="*/ 71 h 177"/>
                <a:gd name="T16" fmla="*/ 175 w 179"/>
                <a:gd name="T17" fmla="*/ 75 h 177"/>
                <a:gd name="T18" fmla="*/ 80 w 179"/>
                <a:gd name="T19" fmla="*/ 172 h 177"/>
                <a:gd name="T20" fmla="*/ 75 w 179"/>
                <a:gd name="T21" fmla="*/ 177 h 177"/>
                <a:gd name="T22" fmla="*/ 73 w 179"/>
                <a:gd name="T23" fmla="*/ 172 h 177"/>
                <a:gd name="T24" fmla="*/ 7 w 179"/>
                <a:gd name="T25" fmla="*/ 108 h 177"/>
                <a:gd name="T26" fmla="*/ 0 w 179"/>
                <a:gd name="T27" fmla="*/ 104 h 177"/>
                <a:gd name="T28" fmla="*/ 7 w 179"/>
                <a:gd name="T29" fmla="*/ 99 h 177"/>
                <a:gd name="T30" fmla="*/ 106 w 179"/>
                <a:gd name="T31"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9" h="177">
                  <a:moveTo>
                    <a:pt x="109" y="13"/>
                  </a:moveTo>
                  <a:lnTo>
                    <a:pt x="18" y="104"/>
                  </a:lnTo>
                  <a:lnTo>
                    <a:pt x="75" y="161"/>
                  </a:lnTo>
                  <a:lnTo>
                    <a:pt x="164" y="71"/>
                  </a:lnTo>
                  <a:lnTo>
                    <a:pt x="109" y="13"/>
                  </a:lnTo>
                  <a:close/>
                  <a:moveTo>
                    <a:pt x="106" y="0"/>
                  </a:moveTo>
                  <a:lnTo>
                    <a:pt x="111" y="2"/>
                  </a:lnTo>
                  <a:lnTo>
                    <a:pt x="179" y="71"/>
                  </a:lnTo>
                  <a:lnTo>
                    <a:pt x="175" y="75"/>
                  </a:lnTo>
                  <a:lnTo>
                    <a:pt x="80" y="172"/>
                  </a:lnTo>
                  <a:lnTo>
                    <a:pt x="75" y="177"/>
                  </a:lnTo>
                  <a:lnTo>
                    <a:pt x="73" y="172"/>
                  </a:lnTo>
                  <a:lnTo>
                    <a:pt x="7" y="108"/>
                  </a:lnTo>
                  <a:lnTo>
                    <a:pt x="0" y="104"/>
                  </a:lnTo>
                  <a:lnTo>
                    <a:pt x="7" y="99"/>
                  </a:lnTo>
                  <a:lnTo>
                    <a:pt x="106"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3" name="Freeform 1537">
              <a:extLst>
                <a:ext uri="{FF2B5EF4-FFF2-40B4-BE49-F238E27FC236}">
                  <a16:creationId xmlns:a16="http://schemas.microsoft.com/office/drawing/2014/main" id="{AF88D925-2833-4BA0-B535-87D9E5B2C1DF}"/>
                </a:ext>
              </a:extLst>
            </p:cNvPr>
            <p:cNvSpPr>
              <a:spLocks/>
            </p:cNvSpPr>
            <p:nvPr/>
          </p:nvSpPr>
          <p:spPr bwMode="auto">
            <a:xfrm>
              <a:off x="10250488" y="4391025"/>
              <a:ext cx="46038" cy="49213"/>
            </a:xfrm>
            <a:custGeom>
              <a:avLst/>
              <a:gdLst>
                <a:gd name="T0" fmla="*/ 7 w 29"/>
                <a:gd name="T1" fmla="*/ 0 h 31"/>
                <a:gd name="T2" fmla="*/ 29 w 29"/>
                <a:gd name="T3" fmla="*/ 22 h 31"/>
                <a:gd name="T4" fmla="*/ 23 w 29"/>
                <a:gd name="T5" fmla="*/ 31 h 31"/>
                <a:gd name="T6" fmla="*/ 0 w 29"/>
                <a:gd name="T7" fmla="*/ 8 h 31"/>
                <a:gd name="T8" fmla="*/ 7 w 29"/>
                <a:gd name="T9" fmla="*/ 0 h 31"/>
              </a:gdLst>
              <a:ahLst/>
              <a:cxnLst>
                <a:cxn ang="0">
                  <a:pos x="T0" y="T1"/>
                </a:cxn>
                <a:cxn ang="0">
                  <a:pos x="T2" y="T3"/>
                </a:cxn>
                <a:cxn ang="0">
                  <a:pos x="T4" y="T5"/>
                </a:cxn>
                <a:cxn ang="0">
                  <a:pos x="T6" y="T7"/>
                </a:cxn>
                <a:cxn ang="0">
                  <a:pos x="T8" y="T9"/>
                </a:cxn>
              </a:cxnLst>
              <a:rect l="0" t="0" r="r" b="b"/>
              <a:pathLst>
                <a:path w="29" h="31">
                  <a:moveTo>
                    <a:pt x="7" y="0"/>
                  </a:moveTo>
                  <a:lnTo>
                    <a:pt x="29" y="22"/>
                  </a:lnTo>
                  <a:lnTo>
                    <a:pt x="23" y="31"/>
                  </a:lnTo>
                  <a:lnTo>
                    <a:pt x="0" y="8"/>
                  </a:lnTo>
                  <a:lnTo>
                    <a:pt x="7"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4" name="Freeform 1538">
              <a:extLst>
                <a:ext uri="{FF2B5EF4-FFF2-40B4-BE49-F238E27FC236}">
                  <a16:creationId xmlns:a16="http://schemas.microsoft.com/office/drawing/2014/main" id="{8AD9F526-C0E5-41DF-B07F-CFF6B4F3C82C}"/>
                </a:ext>
              </a:extLst>
            </p:cNvPr>
            <p:cNvSpPr>
              <a:spLocks noEditPoints="1"/>
            </p:cNvSpPr>
            <p:nvPr/>
          </p:nvSpPr>
          <p:spPr bwMode="auto">
            <a:xfrm>
              <a:off x="9875838" y="4017963"/>
              <a:ext cx="280988" cy="280988"/>
            </a:xfrm>
            <a:custGeom>
              <a:avLst/>
              <a:gdLst>
                <a:gd name="T0" fmla="*/ 104 w 177"/>
                <a:gd name="T1" fmla="*/ 14 h 177"/>
                <a:gd name="T2" fmla="*/ 16 w 177"/>
                <a:gd name="T3" fmla="*/ 102 h 177"/>
                <a:gd name="T4" fmla="*/ 73 w 177"/>
                <a:gd name="T5" fmla="*/ 159 h 177"/>
                <a:gd name="T6" fmla="*/ 161 w 177"/>
                <a:gd name="T7" fmla="*/ 71 h 177"/>
                <a:gd name="T8" fmla="*/ 104 w 177"/>
                <a:gd name="T9" fmla="*/ 14 h 177"/>
                <a:gd name="T10" fmla="*/ 104 w 177"/>
                <a:gd name="T11" fmla="*/ 0 h 177"/>
                <a:gd name="T12" fmla="*/ 108 w 177"/>
                <a:gd name="T13" fmla="*/ 3 h 177"/>
                <a:gd name="T14" fmla="*/ 177 w 177"/>
                <a:gd name="T15" fmla="*/ 71 h 177"/>
                <a:gd name="T16" fmla="*/ 71 w 177"/>
                <a:gd name="T17" fmla="*/ 177 h 177"/>
                <a:gd name="T18" fmla="*/ 69 w 177"/>
                <a:gd name="T19" fmla="*/ 173 h 177"/>
                <a:gd name="T20" fmla="*/ 5 w 177"/>
                <a:gd name="T21" fmla="*/ 106 h 177"/>
                <a:gd name="T22" fmla="*/ 0 w 177"/>
                <a:gd name="T23" fmla="*/ 102 h 177"/>
                <a:gd name="T24" fmla="*/ 5 w 177"/>
                <a:gd name="T25" fmla="*/ 98 h 177"/>
                <a:gd name="T26" fmla="*/ 102 w 177"/>
                <a:gd name="T27" fmla="*/ 3 h 177"/>
                <a:gd name="T28" fmla="*/ 104 w 177"/>
                <a:gd name="T2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7" h="177">
                  <a:moveTo>
                    <a:pt x="104" y="14"/>
                  </a:moveTo>
                  <a:lnTo>
                    <a:pt x="16" y="102"/>
                  </a:lnTo>
                  <a:lnTo>
                    <a:pt x="73" y="159"/>
                  </a:lnTo>
                  <a:lnTo>
                    <a:pt x="161" y="71"/>
                  </a:lnTo>
                  <a:lnTo>
                    <a:pt x="104" y="14"/>
                  </a:lnTo>
                  <a:close/>
                  <a:moveTo>
                    <a:pt x="104" y="0"/>
                  </a:moveTo>
                  <a:lnTo>
                    <a:pt x="108" y="3"/>
                  </a:lnTo>
                  <a:lnTo>
                    <a:pt x="177" y="71"/>
                  </a:lnTo>
                  <a:lnTo>
                    <a:pt x="71" y="177"/>
                  </a:lnTo>
                  <a:lnTo>
                    <a:pt x="69" y="173"/>
                  </a:lnTo>
                  <a:lnTo>
                    <a:pt x="5" y="106"/>
                  </a:lnTo>
                  <a:lnTo>
                    <a:pt x="0" y="102"/>
                  </a:lnTo>
                  <a:lnTo>
                    <a:pt x="5" y="98"/>
                  </a:lnTo>
                  <a:lnTo>
                    <a:pt x="102" y="3"/>
                  </a:lnTo>
                  <a:lnTo>
                    <a:pt x="104"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5" name="Freeform 1539">
              <a:extLst>
                <a:ext uri="{FF2B5EF4-FFF2-40B4-BE49-F238E27FC236}">
                  <a16:creationId xmlns:a16="http://schemas.microsoft.com/office/drawing/2014/main" id="{EC672D4F-191E-4164-9A9A-B6DA11025D06}"/>
                </a:ext>
              </a:extLst>
            </p:cNvPr>
            <p:cNvSpPr>
              <a:spLocks/>
            </p:cNvSpPr>
            <p:nvPr/>
          </p:nvSpPr>
          <p:spPr bwMode="auto">
            <a:xfrm>
              <a:off x="10061575" y="4200525"/>
              <a:ext cx="46038" cy="49213"/>
            </a:xfrm>
            <a:custGeom>
              <a:avLst/>
              <a:gdLst>
                <a:gd name="T0" fmla="*/ 7 w 29"/>
                <a:gd name="T1" fmla="*/ 0 h 31"/>
                <a:gd name="T2" fmla="*/ 29 w 29"/>
                <a:gd name="T3" fmla="*/ 22 h 31"/>
                <a:gd name="T4" fmla="*/ 22 w 29"/>
                <a:gd name="T5" fmla="*/ 31 h 31"/>
                <a:gd name="T6" fmla="*/ 0 w 29"/>
                <a:gd name="T7" fmla="*/ 9 h 31"/>
                <a:gd name="T8" fmla="*/ 7 w 29"/>
                <a:gd name="T9" fmla="*/ 0 h 31"/>
              </a:gdLst>
              <a:ahLst/>
              <a:cxnLst>
                <a:cxn ang="0">
                  <a:pos x="T0" y="T1"/>
                </a:cxn>
                <a:cxn ang="0">
                  <a:pos x="T2" y="T3"/>
                </a:cxn>
                <a:cxn ang="0">
                  <a:pos x="T4" y="T5"/>
                </a:cxn>
                <a:cxn ang="0">
                  <a:pos x="T6" y="T7"/>
                </a:cxn>
                <a:cxn ang="0">
                  <a:pos x="T8" y="T9"/>
                </a:cxn>
              </a:cxnLst>
              <a:rect l="0" t="0" r="r" b="b"/>
              <a:pathLst>
                <a:path w="29" h="31">
                  <a:moveTo>
                    <a:pt x="7" y="0"/>
                  </a:moveTo>
                  <a:lnTo>
                    <a:pt x="29" y="22"/>
                  </a:lnTo>
                  <a:lnTo>
                    <a:pt x="22" y="31"/>
                  </a:lnTo>
                  <a:lnTo>
                    <a:pt x="0" y="9"/>
                  </a:lnTo>
                  <a:lnTo>
                    <a:pt x="7"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6" name="Line 1540">
              <a:extLst>
                <a:ext uri="{FF2B5EF4-FFF2-40B4-BE49-F238E27FC236}">
                  <a16:creationId xmlns:a16="http://schemas.microsoft.com/office/drawing/2014/main" id="{5FBC1FE9-6643-49FD-9B93-6D1F0DAE5766}"/>
                </a:ext>
              </a:extLst>
            </p:cNvPr>
            <p:cNvSpPr>
              <a:spLocks noChangeShapeType="1"/>
            </p:cNvSpPr>
            <p:nvPr/>
          </p:nvSpPr>
          <p:spPr bwMode="auto">
            <a:xfrm flipH="1" flipV="1">
              <a:off x="9991725" y="4422775"/>
              <a:ext cx="49213" cy="349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7" name="Line 1541">
              <a:extLst>
                <a:ext uri="{FF2B5EF4-FFF2-40B4-BE49-F238E27FC236}">
                  <a16:creationId xmlns:a16="http://schemas.microsoft.com/office/drawing/2014/main" id="{6891F946-F252-47C5-89DD-006F76A54989}"/>
                </a:ext>
              </a:extLst>
            </p:cNvPr>
            <p:cNvSpPr>
              <a:spLocks noChangeShapeType="1"/>
            </p:cNvSpPr>
            <p:nvPr/>
          </p:nvSpPr>
          <p:spPr bwMode="auto">
            <a:xfrm flipH="1" flipV="1">
              <a:off x="9939338" y="4400550"/>
              <a:ext cx="52388" cy="22225"/>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8" name="Line 1542">
              <a:extLst>
                <a:ext uri="{FF2B5EF4-FFF2-40B4-BE49-F238E27FC236}">
                  <a16:creationId xmlns:a16="http://schemas.microsoft.com/office/drawing/2014/main" id="{3DAE0D10-DA56-41D0-81E8-3DF3BD499E42}"/>
                </a:ext>
              </a:extLst>
            </p:cNvPr>
            <p:cNvSpPr>
              <a:spLocks noChangeShapeType="1"/>
            </p:cNvSpPr>
            <p:nvPr/>
          </p:nvSpPr>
          <p:spPr bwMode="auto">
            <a:xfrm flipH="1" flipV="1">
              <a:off x="9883775" y="4394200"/>
              <a:ext cx="55563" cy="635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19" name="Line 1543">
              <a:extLst>
                <a:ext uri="{FF2B5EF4-FFF2-40B4-BE49-F238E27FC236}">
                  <a16:creationId xmlns:a16="http://schemas.microsoft.com/office/drawing/2014/main" id="{17EC0107-006A-4E07-B594-5BB108D7825A}"/>
                </a:ext>
              </a:extLst>
            </p:cNvPr>
            <p:cNvSpPr>
              <a:spLocks noChangeShapeType="1"/>
            </p:cNvSpPr>
            <p:nvPr/>
          </p:nvSpPr>
          <p:spPr bwMode="auto">
            <a:xfrm>
              <a:off x="9883775" y="4394200"/>
              <a:ext cx="220663" cy="2206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20" name="Line 1544">
              <a:extLst>
                <a:ext uri="{FF2B5EF4-FFF2-40B4-BE49-F238E27FC236}">
                  <a16:creationId xmlns:a16="http://schemas.microsoft.com/office/drawing/2014/main" id="{3CA16F7A-76A5-48CB-9EA5-32980928BF00}"/>
                </a:ext>
              </a:extLst>
            </p:cNvPr>
            <p:cNvSpPr>
              <a:spLocks noChangeShapeType="1"/>
            </p:cNvSpPr>
            <p:nvPr/>
          </p:nvSpPr>
          <p:spPr bwMode="auto">
            <a:xfrm flipH="1" flipV="1">
              <a:off x="10096500" y="4559300"/>
              <a:ext cx="7938" cy="55563"/>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21" name="Line 1545">
              <a:extLst>
                <a:ext uri="{FF2B5EF4-FFF2-40B4-BE49-F238E27FC236}">
                  <a16:creationId xmlns:a16="http://schemas.microsoft.com/office/drawing/2014/main" id="{56FE0F22-56DA-484F-827F-5A36E2AAD05D}"/>
                </a:ext>
              </a:extLst>
            </p:cNvPr>
            <p:cNvSpPr>
              <a:spLocks noChangeShapeType="1"/>
            </p:cNvSpPr>
            <p:nvPr/>
          </p:nvSpPr>
          <p:spPr bwMode="auto">
            <a:xfrm flipH="1" flipV="1">
              <a:off x="10075863" y="4502150"/>
              <a:ext cx="20638" cy="5715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22" name="Line 1546">
              <a:extLst>
                <a:ext uri="{FF2B5EF4-FFF2-40B4-BE49-F238E27FC236}">
                  <a16:creationId xmlns:a16="http://schemas.microsoft.com/office/drawing/2014/main" id="{3204BFC0-54D1-48E1-9453-E4D59519FA64}"/>
                </a:ext>
              </a:extLst>
            </p:cNvPr>
            <p:cNvSpPr>
              <a:spLocks noChangeShapeType="1"/>
            </p:cNvSpPr>
            <p:nvPr/>
          </p:nvSpPr>
          <p:spPr bwMode="auto">
            <a:xfrm flipH="1" flipV="1">
              <a:off x="10040938" y="4457700"/>
              <a:ext cx="34925" cy="4445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23" name="Freeform 1547">
              <a:extLst>
                <a:ext uri="{FF2B5EF4-FFF2-40B4-BE49-F238E27FC236}">
                  <a16:creationId xmlns:a16="http://schemas.microsoft.com/office/drawing/2014/main" id="{A754CC79-3ADB-4FB4-B449-B6A1190B5A69}"/>
                </a:ext>
              </a:extLst>
            </p:cNvPr>
            <p:cNvSpPr>
              <a:spLocks/>
            </p:cNvSpPr>
            <p:nvPr/>
          </p:nvSpPr>
          <p:spPr bwMode="auto">
            <a:xfrm>
              <a:off x="10037763" y="4418013"/>
              <a:ext cx="41275" cy="46038"/>
            </a:xfrm>
            <a:custGeom>
              <a:avLst/>
              <a:gdLst>
                <a:gd name="T0" fmla="*/ 20 w 26"/>
                <a:gd name="T1" fmla="*/ 0 h 29"/>
                <a:gd name="T2" fmla="*/ 26 w 26"/>
                <a:gd name="T3" fmla="*/ 9 h 29"/>
                <a:gd name="T4" fmla="*/ 6 w 26"/>
                <a:gd name="T5" fmla="*/ 29 h 29"/>
                <a:gd name="T6" fmla="*/ 0 w 26"/>
                <a:gd name="T7" fmla="*/ 20 h 29"/>
                <a:gd name="T8" fmla="*/ 20 w 26"/>
                <a:gd name="T9" fmla="*/ 0 h 29"/>
              </a:gdLst>
              <a:ahLst/>
              <a:cxnLst>
                <a:cxn ang="0">
                  <a:pos x="T0" y="T1"/>
                </a:cxn>
                <a:cxn ang="0">
                  <a:pos x="T2" y="T3"/>
                </a:cxn>
                <a:cxn ang="0">
                  <a:pos x="T4" y="T5"/>
                </a:cxn>
                <a:cxn ang="0">
                  <a:pos x="T6" y="T7"/>
                </a:cxn>
                <a:cxn ang="0">
                  <a:pos x="T8" y="T9"/>
                </a:cxn>
              </a:cxnLst>
              <a:rect l="0" t="0" r="r" b="b"/>
              <a:pathLst>
                <a:path w="26" h="29">
                  <a:moveTo>
                    <a:pt x="20" y="0"/>
                  </a:moveTo>
                  <a:lnTo>
                    <a:pt x="26" y="9"/>
                  </a:lnTo>
                  <a:lnTo>
                    <a:pt x="6" y="29"/>
                  </a:lnTo>
                  <a:lnTo>
                    <a:pt x="0" y="20"/>
                  </a:lnTo>
                  <a:lnTo>
                    <a:pt x="20"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grpSp>
        <p:nvGrpSpPr>
          <p:cNvPr id="424" name="Group 423">
            <a:extLst>
              <a:ext uri="{FF2B5EF4-FFF2-40B4-BE49-F238E27FC236}">
                <a16:creationId xmlns:a16="http://schemas.microsoft.com/office/drawing/2014/main" id="{FD471F77-552E-4A8A-93F8-62AF265C63AB}"/>
              </a:ext>
            </a:extLst>
          </p:cNvPr>
          <p:cNvGrpSpPr/>
          <p:nvPr/>
        </p:nvGrpSpPr>
        <p:grpSpPr>
          <a:xfrm>
            <a:off x="4529717" y="5866785"/>
            <a:ext cx="681038" cy="582613"/>
            <a:chOff x="9809163" y="5148263"/>
            <a:chExt cx="681038" cy="582613"/>
          </a:xfrm>
        </p:grpSpPr>
        <p:sp>
          <p:nvSpPr>
            <p:cNvPr id="425" name="Freeform 840">
              <a:extLst>
                <a:ext uri="{FF2B5EF4-FFF2-40B4-BE49-F238E27FC236}">
                  <a16:creationId xmlns:a16="http://schemas.microsoft.com/office/drawing/2014/main" id="{9DD98590-3DE1-4C1F-B8E9-DD4FE301430E}"/>
                </a:ext>
              </a:extLst>
            </p:cNvPr>
            <p:cNvSpPr>
              <a:spLocks noEditPoints="1"/>
            </p:cNvSpPr>
            <p:nvPr/>
          </p:nvSpPr>
          <p:spPr bwMode="auto">
            <a:xfrm>
              <a:off x="9809163" y="5214938"/>
              <a:ext cx="681038" cy="487363"/>
            </a:xfrm>
            <a:custGeom>
              <a:avLst/>
              <a:gdLst>
                <a:gd name="T0" fmla="*/ 20 w 429"/>
                <a:gd name="T1" fmla="*/ 11 h 307"/>
                <a:gd name="T2" fmla="*/ 16 w 429"/>
                <a:gd name="T3" fmla="*/ 13 h 307"/>
                <a:gd name="T4" fmla="*/ 16 w 429"/>
                <a:gd name="T5" fmla="*/ 13 h 307"/>
                <a:gd name="T6" fmla="*/ 11 w 429"/>
                <a:gd name="T7" fmla="*/ 18 h 307"/>
                <a:gd name="T8" fmla="*/ 11 w 429"/>
                <a:gd name="T9" fmla="*/ 285 h 307"/>
                <a:gd name="T10" fmla="*/ 16 w 429"/>
                <a:gd name="T11" fmla="*/ 290 h 307"/>
                <a:gd name="T12" fmla="*/ 20 w 429"/>
                <a:gd name="T13" fmla="*/ 294 h 307"/>
                <a:gd name="T14" fmla="*/ 20 w 429"/>
                <a:gd name="T15" fmla="*/ 296 h 307"/>
                <a:gd name="T16" fmla="*/ 22 w 429"/>
                <a:gd name="T17" fmla="*/ 296 h 307"/>
                <a:gd name="T18" fmla="*/ 402 w 429"/>
                <a:gd name="T19" fmla="*/ 296 h 307"/>
                <a:gd name="T20" fmla="*/ 407 w 429"/>
                <a:gd name="T21" fmla="*/ 294 h 307"/>
                <a:gd name="T22" fmla="*/ 407 w 429"/>
                <a:gd name="T23" fmla="*/ 294 h 307"/>
                <a:gd name="T24" fmla="*/ 411 w 429"/>
                <a:gd name="T25" fmla="*/ 290 h 307"/>
                <a:gd name="T26" fmla="*/ 415 w 429"/>
                <a:gd name="T27" fmla="*/ 285 h 307"/>
                <a:gd name="T28" fmla="*/ 415 w 429"/>
                <a:gd name="T29" fmla="*/ 285 h 307"/>
                <a:gd name="T30" fmla="*/ 418 w 429"/>
                <a:gd name="T31" fmla="*/ 281 h 307"/>
                <a:gd name="T32" fmla="*/ 418 w 429"/>
                <a:gd name="T33" fmla="*/ 22 h 307"/>
                <a:gd name="T34" fmla="*/ 415 w 429"/>
                <a:gd name="T35" fmla="*/ 18 h 307"/>
                <a:gd name="T36" fmla="*/ 415 w 429"/>
                <a:gd name="T37" fmla="*/ 18 h 307"/>
                <a:gd name="T38" fmla="*/ 411 w 429"/>
                <a:gd name="T39" fmla="*/ 13 h 307"/>
                <a:gd name="T40" fmla="*/ 411 w 429"/>
                <a:gd name="T41" fmla="*/ 13 h 307"/>
                <a:gd name="T42" fmla="*/ 407 w 429"/>
                <a:gd name="T43" fmla="*/ 11 h 307"/>
                <a:gd name="T44" fmla="*/ 20 w 429"/>
                <a:gd name="T45" fmla="*/ 11 h 307"/>
                <a:gd name="T46" fmla="*/ 16 w 429"/>
                <a:gd name="T47" fmla="*/ 0 h 307"/>
                <a:gd name="T48" fmla="*/ 411 w 429"/>
                <a:gd name="T49" fmla="*/ 0 h 307"/>
                <a:gd name="T50" fmla="*/ 413 w 429"/>
                <a:gd name="T51" fmla="*/ 2 h 307"/>
                <a:gd name="T52" fmla="*/ 420 w 429"/>
                <a:gd name="T53" fmla="*/ 5 h 307"/>
                <a:gd name="T54" fmla="*/ 420 w 429"/>
                <a:gd name="T55" fmla="*/ 7 h 307"/>
                <a:gd name="T56" fmla="*/ 426 w 429"/>
                <a:gd name="T57" fmla="*/ 13 h 307"/>
                <a:gd name="T58" fmla="*/ 426 w 429"/>
                <a:gd name="T59" fmla="*/ 16 h 307"/>
                <a:gd name="T60" fmla="*/ 429 w 429"/>
                <a:gd name="T61" fmla="*/ 22 h 307"/>
                <a:gd name="T62" fmla="*/ 429 w 429"/>
                <a:gd name="T63" fmla="*/ 281 h 307"/>
                <a:gd name="T64" fmla="*/ 426 w 429"/>
                <a:gd name="T65" fmla="*/ 290 h 307"/>
                <a:gd name="T66" fmla="*/ 424 w 429"/>
                <a:gd name="T67" fmla="*/ 292 h 307"/>
                <a:gd name="T68" fmla="*/ 420 w 429"/>
                <a:gd name="T69" fmla="*/ 299 h 307"/>
                <a:gd name="T70" fmla="*/ 413 w 429"/>
                <a:gd name="T71" fmla="*/ 303 h 307"/>
                <a:gd name="T72" fmla="*/ 411 w 429"/>
                <a:gd name="T73" fmla="*/ 305 h 307"/>
                <a:gd name="T74" fmla="*/ 402 w 429"/>
                <a:gd name="T75" fmla="*/ 307 h 307"/>
                <a:gd name="T76" fmla="*/ 22 w 429"/>
                <a:gd name="T77" fmla="*/ 307 h 307"/>
                <a:gd name="T78" fmla="*/ 18 w 429"/>
                <a:gd name="T79" fmla="*/ 305 h 307"/>
                <a:gd name="T80" fmla="*/ 16 w 429"/>
                <a:gd name="T81" fmla="*/ 305 h 307"/>
                <a:gd name="T82" fmla="*/ 13 w 429"/>
                <a:gd name="T83" fmla="*/ 303 h 307"/>
                <a:gd name="T84" fmla="*/ 7 w 429"/>
                <a:gd name="T85" fmla="*/ 299 h 307"/>
                <a:gd name="T86" fmla="*/ 2 w 429"/>
                <a:gd name="T87" fmla="*/ 292 h 307"/>
                <a:gd name="T88" fmla="*/ 0 w 429"/>
                <a:gd name="T89" fmla="*/ 290 h 307"/>
                <a:gd name="T90" fmla="*/ 0 w 429"/>
                <a:gd name="T91" fmla="*/ 13 h 307"/>
                <a:gd name="T92" fmla="*/ 7 w 429"/>
                <a:gd name="T93" fmla="*/ 7 h 307"/>
                <a:gd name="T94" fmla="*/ 7 w 429"/>
                <a:gd name="T95" fmla="*/ 5 h 307"/>
                <a:gd name="T96" fmla="*/ 13 w 429"/>
                <a:gd name="T97" fmla="*/ 2 h 307"/>
                <a:gd name="T98" fmla="*/ 16 w 429"/>
                <a:gd name="T99"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9" h="307">
                  <a:moveTo>
                    <a:pt x="20" y="11"/>
                  </a:moveTo>
                  <a:lnTo>
                    <a:pt x="16" y="13"/>
                  </a:lnTo>
                  <a:lnTo>
                    <a:pt x="16" y="13"/>
                  </a:lnTo>
                  <a:lnTo>
                    <a:pt x="11" y="18"/>
                  </a:lnTo>
                  <a:lnTo>
                    <a:pt x="11" y="285"/>
                  </a:lnTo>
                  <a:lnTo>
                    <a:pt x="16" y="290"/>
                  </a:lnTo>
                  <a:lnTo>
                    <a:pt x="20" y="294"/>
                  </a:lnTo>
                  <a:lnTo>
                    <a:pt x="20" y="296"/>
                  </a:lnTo>
                  <a:lnTo>
                    <a:pt x="22" y="296"/>
                  </a:lnTo>
                  <a:lnTo>
                    <a:pt x="402" y="296"/>
                  </a:lnTo>
                  <a:lnTo>
                    <a:pt x="407" y="294"/>
                  </a:lnTo>
                  <a:lnTo>
                    <a:pt x="407" y="294"/>
                  </a:lnTo>
                  <a:lnTo>
                    <a:pt x="411" y="290"/>
                  </a:lnTo>
                  <a:lnTo>
                    <a:pt x="415" y="285"/>
                  </a:lnTo>
                  <a:lnTo>
                    <a:pt x="415" y="285"/>
                  </a:lnTo>
                  <a:lnTo>
                    <a:pt x="418" y="281"/>
                  </a:lnTo>
                  <a:lnTo>
                    <a:pt x="418" y="22"/>
                  </a:lnTo>
                  <a:lnTo>
                    <a:pt x="415" y="18"/>
                  </a:lnTo>
                  <a:lnTo>
                    <a:pt x="415" y="18"/>
                  </a:lnTo>
                  <a:lnTo>
                    <a:pt x="411" y="13"/>
                  </a:lnTo>
                  <a:lnTo>
                    <a:pt x="411" y="13"/>
                  </a:lnTo>
                  <a:lnTo>
                    <a:pt x="407" y="11"/>
                  </a:lnTo>
                  <a:lnTo>
                    <a:pt x="20" y="11"/>
                  </a:lnTo>
                  <a:close/>
                  <a:moveTo>
                    <a:pt x="16" y="0"/>
                  </a:moveTo>
                  <a:lnTo>
                    <a:pt x="411" y="0"/>
                  </a:lnTo>
                  <a:lnTo>
                    <a:pt x="413" y="2"/>
                  </a:lnTo>
                  <a:lnTo>
                    <a:pt x="420" y="5"/>
                  </a:lnTo>
                  <a:lnTo>
                    <a:pt x="420" y="7"/>
                  </a:lnTo>
                  <a:lnTo>
                    <a:pt x="426" y="13"/>
                  </a:lnTo>
                  <a:lnTo>
                    <a:pt x="426" y="16"/>
                  </a:lnTo>
                  <a:lnTo>
                    <a:pt x="429" y="22"/>
                  </a:lnTo>
                  <a:lnTo>
                    <a:pt x="429" y="281"/>
                  </a:lnTo>
                  <a:lnTo>
                    <a:pt x="426" y="290"/>
                  </a:lnTo>
                  <a:lnTo>
                    <a:pt x="424" y="292"/>
                  </a:lnTo>
                  <a:lnTo>
                    <a:pt x="420" y="299"/>
                  </a:lnTo>
                  <a:lnTo>
                    <a:pt x="413" y="303"/>
                  </a:lnTo>
                  <a:lnTo>
                    <a:pt x="411" y="305"/>
                  </a:lnTo>
                  <a:lnTo>
                    <a:pt x="402" y="307"/>
                  </a:lnTo>
                  <a:lnTo>
                    <a:pt x="22" y="307"/>
                  </a:lnTo>
                  <a:lnTo>
                    <a:pt x="18" y="305"/>
                  </a:lnTo>
                  <a:lnTo>
                    <a:pt x="16" y="305"/>
                  </a:lnTo>
                  <a:lnTo>
                    <a:pt x="13" y="303"/>
                  </a:lnTo>
                  <a:lnTo>
                    <a:pt x="7" y="299"/>
                  </a:lnTo>
                  <a:lnTo>
                    <a:pt x="2" y="292"/>
                  </a:lnTo>
                  <a:lnTo>
                    <a:pt x="0" y="290"/>
                  </a:lnTo>
                  <a:lnTo>
                    <a:pt x="0" y="13"/>
                  </a:lnTo>
                  <a:lnTo>
                    <a:pt x="7" y="7"/>
                  </a:lnTo>
                  <a:lnTo>
                    <a:pt x="7" y="5"/>
                  </a:lnTo>
                  <a:lnTo>
                    <a:pt x="13" y="2"/>
                  </a:lnTo>
                  <a:lnTo>
                    <a:pt x="16"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26" name="Freeform 841">
              <a:extLst>
                <a:ext uri="{FF2B5EF4-FFF2-40B4-BE49-F238E27FC236}">
                  <a16:creationId xmlns:a16="http://schemas.microsoft.com/office/drawing/2014/main" id="{BBBBDED8-4659-4F6A-A1DA-CDCD09837125}"/>
                </a:ext>
              </a:extLst>
            </p:cNvPr>
            <p:cNvSpPr>
              <a:spLocks noEditPoints="1"/>
            </p:cNvSpPr>
            <p:nvPr/>
          </p:nvSpPr>
          <p:spPr bwMode="auto">
            <a:xfrm>
              <a:off x="9980613" y="5148263"/>
              <a:ext cx="333375" cy="84138"/>
            </a:xfrm>
            <a:custGeom>
              <a:avLst/>
              <a:gdLst>
                <a:gd name="T0" fmla="*/ 11 w 210"/>
                <a:gd name="T1" fmla="*/ 11 h 53"/>
                <a:gd name="T2" fmla="*/ 11 w 210"/>
                <a:gd name="T3" fmla="*/ 13 h 53"/>
                <a:gd name="T4" fmla="*/ 11 w 210"/>
                <a:gd name="T5" fmla="*/ 42 h 53"/>
                <a:gd name="T6" fmla="*/ 199 w 210"/>
                <a:gd name="T7" fmla="*/ 42 h 53"/>
                <a:gd name="T8" fmla="*/ 199 w 210"/>
                <a:gd name="T9" fmla="*/ 13 h 53"/>
                <a:gd name="T10" fmla="*/ 199 w 210"/>
                <a:gd name="T11" fmla="*/ 11 h 53"/>
                <a:gd name="T12" fmla="*/ 11 w 210"/>
                <a:gd name="T13" fmla="*/ 11 h 53"/>
                <a:gd name="T14" fmla="*/ 7 w 210"/>
                <a:gd name="T15" fmla="*/ 0 h 53"/>
                <a:gd name="T16" fmla="*/ 204 w 210"/>
                <a:gd name="T17" fmla="*/ 0 h 53"/>
                <a:gd name="T18" fmla="*/ 208 w 210"/>
                <a:gd name="T19" fmla="*/ 5 h 53"/>
                <a:gd name="T20" fmla="*/ 210 w 210"/>
                <a:gd name="T21" fmla="*/ 13 h 53"/>
                <a:gd name="T22" fmla="*/ 210 w 210"/>
                <a:gd name="T23" fmla="*/ 53 h 53"/>
                <a:gd name="T24" fmla="*/ 0 w 210"/>
                <a:gd name="T25" fmla="*/ 53 h 53"/>
                <a:gd name="T26" fmla="*/ 0 w 210"/>
                <a:gd name="T27" fmla="*/ 13 h 53"/>
                <a:gd name="T28" fmla="*/ 3 w 210"/>
                <a:gd name="T29" fmla="*/ 5 h 53"/>
                <a:gd name="T30" fmla="*/ 3 w 210"/>
                <a:gd name="T31" fmla="*/ 2 h 53"/>
                <a:gd name="T32" fmla="*/ 5 w 210"/>
                <a:gd name="T33" fmla="*/ 2 h 53"/>
                <a:gd name="T34" fmla="*/ 7 w 210"/>
                <a:gd name="T3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53">
                  <a:moveTo>
                    <a:pt x="11" y="11"/>
                  </a:moveTo>
                  <a:lnTo>
                    <a:pt x="11" y="13"/>
                  </a:lnTo>
                  <a:lnTo>
                    <a:pt x="11" y="42"/>
                  </a:lnTo>
                  <a:lnTo>
                    <a:pt x="199" y="42"/>
                  </a:lnTo>
                  <a:lnTo>
                    <a:pt x="199" y="13"/>
                  </a:lnTo>
                  <a:lnTo>
                    <a:pt x="199" y="11"/>
                  </a:lnTo>
                  <a:lnTo>
                    <a:pt x="11" y="11"/>
                  </a:lnTo>
                  <a:close/>
                  <a:moveTo>
                    <a:pt x="7" y="0"/>
                  </a:moveTo>
                  <a:lnTo>
                    <a:pt x="204" y="0"/>
                  </a:lnTo>
                  <a:lnTo>
                    <a:pt x="208" y="5"/>
                  </a:lnTo>
                  <a:lnTo>
                    <a:pt x="210" y="13"/>
                  </a:lnTo>
                  <a:lnTo>
                    <a:pt x="210" y="53"/>
                  </a:lnTo>
                  <a:lnTo>
                    <a:pt x="0" y="53"/>
                  </a:lnTo>
                  <a:lnTo>
                    <a:pt x="0" y="13"/>
                  </a:lnTo>
                  <a:lnTo>
                    <a:pt x="3" y="5"/>
                  </a:lnTo>
                  <a:lnTo>
                    <a:pt x="3" y="2"/>
                  </a:lnTo>
                  <a:lnTo>
                    <a:pt x="5" y="2"/>
                  </a:lnTo>
                  <a:lnTo>
                    <a:pt x="7"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27" name="Freeform 842">
              <a:extLst>
                <a:ext uri="{FF2B5EF4-FFF2-40B4-BE49-F238E27FC236}">
                  <a16:creationId xmlns:a16="http://schemas.microsoft.com/office/drawing/2014/main" id="{A429D36D-E491-4A04-A12B-E3FCB8A4B924}"/>
                </a:ext>
              </a:extLst>
            </p:cNvPr>
            <p:cNvSpPr>
              <a:spLocks noEditPoints="1"/>
            </p:cNvSpPr>
            <p:nvPr/>
          </p:nvSpPr>
          <p:spPr bwMode="auto">
            <a:xfrm>
              <a:off x="9994900" y="5307013"/>
              <a:ext cx="309563" cy="304800"/>
            </a:xfrm>
            <a:custGeom>
              <a:avLst/>
              <a:gdLst>
                <a:gd name="T0" fmla="*/ 80 w 195"/>
                <a:gd name="T1" fmla="*/ 13 h 192"/>
                <a:gd name="T2" fmla="*/ 75 w 195"/>
                <a:gd name="T3" fmla="*/ 68 h 192"/>
                <a:gd name="T4" fmla="*/ 73 w 195"/>
                <a:gd name="T5" fmla="*/ 73 h 192"/>
                <a:gd name="T6" fmla="*/ 64 w 195"/>
                <a:gd name="T7" fmla="*/ 77 h 192"/>
                <a:gd name="T8" fmla="*/ 11 w 195"/>
                <a:gd name="T9" fmla="*/ 77 h 192"/>
                <a:gd name="T10" fmla="*/ 11 w 195"/>
                <a:gd name="T11" fmla="*/ 108 h 192"/>
                <a:gd name="T12" fmla="*/ 13 w 195"/>
                <a:gd name="T13" fmla="*/ 112 h 192"/>
                <a:gd name="T14" fmla="*/ 71 w 195"/>
                <a:gd name="T15" fmla="*/ 115 h 192"/>
                <a:gd name="T16" fmla="*/ 75 w 195"/>
                <a:gd name="T17" fmla="*/ 117 h 192"/>
                <a:gd name="T18" fmla="*/ 80 w 195"/>
                <a:gd name="T19" fmla="*/ 126 h 192"/>
                <a:gd name="T20" fmla="*/ 82 w 195"/>
                <a:gd name="T21" fmla="*/ 181 h 192"/>
                <a:gd name="T22" fmla="*/ 111 w 195"/>
                <a:gd name="T23" fmla="*/ 181 h 192"/>
                <a:gd name="T24" fmla="*/ 115 w 195"/>
                <a:gd name="T25" fmla="*/ 126 h 192"/>
                <a:gd name="T26" fmla="*/ 117 w 195"/>
                <a:gd name="T27" fmla="*/ 117 h 192"/>
                <a:gd name="T28" fmla="*/ 124 w 195"/>
                <a:gd name="T29" fmla="*/ 115 h 192"/>
                <a:gd name="T30" fmla="*/ 177 w 195"/>
                <a:gd name="T31" fmla="*/ 112 h 192"/>
                <a:gd name="T32" fmla="*/ 184 w 195"/>
                <a:gd name="T33" fmla="*/ 108 h 192"/>
                <a:gd name="T34" fmla="*/ 184 w 195"/>
                <a:gd name="T35" fmla="*/ 79 h 192"/>
                <a:gd name="T36" fmla="*/ 128 w 195"/>
                <a:gd name="T37" fmla="*/ 77 h 192"/>
                <a:gd name="T38" fmla="*/ 119 w 195"/>
                <a:gd name="T39" fmla="*/ 73 h 192"/>
                <a:gd name="T40" fmla="*/ 117 w 195"/>
                <a:gd name="T41" fmla="*/ 68 h 192"/>
                <a:gd name="T42" fmla="*/ 115 w 195"/>
                <a:gd name="T43" fmla="*/ 13 h 192"/>
                <a:gd name="T44" fmla="*/ 80 w 195"/>
                <a:gd name="T45" fmla="*/ 11 h 192"/>
                <a:gd name="T46" fmla="*/ 117 w 195"/>
                <a:gd name="T47" fmla="*/ 0 h 192"/>
                <a:gd name="T48" fmla="*/ 122 w 195"/>
                <a:gd name="T49" fmla="*/ 2 h 192"/>
                <a:gd name="T50" fmla="*/ 126 w 195"/>
                <a:gd name="T51" fmla="*/ 13 h 192"/>
                <a:gd name="T52" fmla="*/ 128 w 195"/>
                <a:gd name="T53" fmla="*/ 66 h 192"/>
                <a:gd name="T54" fmla="*/ 184 w 195"/>
                <a:gd name="T55" fmla="*/ 68 h 192"/>
                <a:gd name="T56" fmla="*/ 190 w 195"/>
                <a:gd name="T57" fmla="*/ 70 h 192"/>
                <a:gd name="T58" fmla="*/ 195 w 195"/>
                <a:gd name="T59" fmla="*/ 79 h 192"/>
                <a:gd name="T60" fmla="*/ 190 w 195"/>
                <a:gd name="T61" fmla="*/ 112 h 192"/>
                <a:gd name="T62" fmla="*/ 188 w 195"/>
                <a:gd name="T63" fmla="*/ 119 h 192"/>
                <a:gd name="T64" fmla="*/ 177 w 195"/>
                <a:gd name="T65" fmla="*/ 123 h 192"/>
                <a:gd name="T66" fmla="*/ 126 w 195"/>
                <a:gd name="T67" fmla="*/ 123 h 192"/>
                <a:gd name="T68" fmla="*/ 126 w 195"/>
                <a:gd name="T69" fmla="*/ 176 h 192"/>
                <a:gd name="T70" fmla="*/ 122 w 195"/>
                <a:gd name="T71" fmla="*/ 185 h 192"/>
                <a:gd name="T72" fmla="*/ 115 w 195"/>
                <a:gd name="T73" fmla="*/ 188 h 192"/>
                <a:gd name="T74" fmla="*/ 82 w 195"/>
                <a:gd name="T75" fmla="*/ 192 h 192"/>
                <a:gd name="T76" fmla="*/ 73 w 195"/>
                <a:gd name="T77" fmla="*/ 188 h 192"/>
                <a:gd name="T78" fmla="*/ 71 w 195"/>
                <a:gd name="T79" fmla="*/ 181 h 192"/>
                <a:gd name="T80" fmla="*/ 69 w 195"/>
                <a:gd name="T81" fmla="*/ 126 h 192"/>
                <a:gd name="T82" fmla="*/ 13 w 195"/>
                <a:gd name="T83" fmla="*/ 123 h 192"/>
                <a:gd name="T84" fmla="*/ 5 w 195"/>
                <a:gd name="T85" fmla="*/ 119 h 192"/>
                <a:gd name="T86" fmla="*/ 2 w 195"/>
                <a:gd name="T87" fmla="*/ 112 h 192"/>
                <a:gd name="T88" fmla="*/ 0 w 195"/>
                <a:gd name="T89" fmla="*/ 79 h 192"/>
                <a:gd name="T90" fmla="*/ 2 w 195"/>
                <a:gd name="T91" fmla="*/ 70 h 192"/>
                <a:gd name="T92" fmla="*/ 7 w 195"/>
                <a:gd name="T93" fmla="*/ 68 h 192"/>
                <a:gd name="T94" fmla="*/ 64 w 195"/>
                <a:gd name="T95" fmla="*/ 66 h 192"/>
                <a:gd name="T96" fmla="*/ 69 w 195"/>
                <a:gd name="T97" fmla="*/ 13 h 192"/>
                <a:gd name="T98" fmla="*/ 71 w 195"/>
                <a:gd name="T99" fmla="*/ 2 h 192"/>
                <a:gd name="T100" fmla="*/ 75 w 195"/>
                <a:gd name="T10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 h="192">
                  <a:moveTo>
                    <a:pt x="80" y="11"/>
                  </a:moveTo>
                  <a:lnTo>
                    <a:pt x="80" y="13"/>
                  </a:lnTo>
                  <a:lnTo>
                    <a:pt x="80" y="62"/>
                  </a:lnTo>
                  <a:lnTo>
                    <a:pt x="75" y="68"/>
                  </a:lnTo>
                  <a:lnTo>
                    <a:pt x="75" y="70"/>
                  </a:lnTo>
                  <a:lnTo>
                    <a:pt x="73" y="73"/>
                  </a:lnTo>
                  <a:lnTo>
                    <a:pt x="71" y="73"/>
                  </a:lnTo>
                  <a:lnTo>
                    <a:pt x="64" y="77"/>
                  </a:lnTo>
                  <a:lnTo>
                    <a:pt x="13" y="77"/>
                  </a:lnTo>
                  <a:lnTo>
                    <a:pt x="11" y="77"/>
                  </a:lnTo>
                  <a:lnTo>
                    <a:pt x="11" y="79"/>
                  </a:lnTo>
                  <a:lnTo>
                    <a:pt x="11" y="108"/>
                  </a:lnTo>
                  <a:lnTo>
                    <a:pt x="13" y="112"/>
                  </a:lnTo>
                  <a:lnTo>
                    <a:pt x="13" y="112"/>
                  </a:lnTo>
                  <a:lnTo>
                    <a:pt x="64" y="112"/>
                  </a:lnTo>
                  <a:lnTo>
                    <a:pt x="71" y="115"/>
                  </a:lnTo>
                  <a:lnTo>
                    <a:pt x="73" y="115"/>
                  </a:lnTo>
                  <a:lnTo>
                    <a:pt x="75" y="117"/>
                  </a:lnTo>
                  <a:lnTo>
                    <a:pt x="75" y="121"/>
                  </a:lnTo>
                  <a:lnTo>
                    <a:pt x="80" y="126"/>
                  </a:lnTo>
                  <a:lnTo>
                    <a:pt x="80" y="176"/>
                  </a:lnTo>
                  <a:lnTo>
                    <a:pt x="82" y="181"/>
                  </a:lnTo>
                  <a:lnTo>
                    <a:pt x="82" y="181"/>
                  </a:lnTo>
                  <a:lnTo>
                    <a:pt x="111" y="181"/>
                  </a:lnTo>
                  <a:lnTo>
                    <a:pt x="115" y="176"/>
                  </a:lnTo>
                  <a:lnTo>
                    <a:pt x="115" y="126"/>
                  </a:lnTo>
                  <a:lnTo>
                    <a:pt x="117" y="121"/>
                  </a:lnTo>
                  <a:lnTo>
                    <a:pt x="117" y="117"/>
                  </a:lnTo>
                  <a:lnTo>
                    <a:pt x="119" y="115"/>
                  </a:lnTo>
                  <a:lnTo>
                    <a:pt x="124" y="115"/>
                  </a:lnTo>
                  <a:lnTo>
                    <a:pt x="128" y="112"/>
                  </a:lnTo>
                  <a:lnTo>
                    <a:pt x="177" y="112"/>
                  </a:lnTo>
                  <a:lnTo>
                    <a:pt x="181" y="110"/>
                  </a:lnTo>
                  <a:lnTo>
                    <a:pt x="184" y="108"/>
                  </a:lnTo>
                  <a:lnTo>
                    <a:pt x="184" y="79"/>
                  </a:lnTo>
                  <a:lnTo>
                    <a:pt x="184" y="79"/>
                  </a:lnTo>
                  <a:lnTo>
                    <a:pt x="177" y="77"/>
                  </a:lnTo>
                  <a:lnTo>
                    <a:pt x="128" y="77"/>
                  </a:lnTo>
                  <a:lnTo>
                    <a:pt x="124" y="73"/>
                  </a:lnTo>
                  <a:lnTo>
                    <a:pt x="119" y="73"/>
                  </a:lnTo>
                  <a:lnTo>
                    <a:pt x="117" y="70"/>
                  </a:lnTo>
                  <a:lnTo>
                    <a:pt x="117" y="68"/>
                  </a:lnTo>
                  <a:lnTo>
                    <a:pt x="115" y="62"/>
                  </a:lnTo>
                  <a:lnTo>
                    <a:pt x="115" y="13"/>
                  </a:lnTo>
                  <a:lnTo>
                    <a:pt x="113" y="11"/>
                  </a:lnTo>
                  <a:lnTo>
                    <a:pt x="80" y="11"/>
                  </a:lnTo>
                  <a:close/>
                  <a:moveTo>
                    <a:pt x="75" y="0"/>
                  </a:moveTo>
                  <a:lnTo>
                    <a:pt x="117" y="0"/>
                  </a:lnTo>
                  <a:lnTo>
                    <a:pt x="119" y="2"/>
                  </a:lnTo>
                  <a:lnTo>
                    <a:pt x="122" y="2"/>
                  </a:lnTo>
                  <a:lnTo>
                    <a:pt x="122" y="4"/>
                  </a:lnTo>
                  <a:lnTo>
                    <a:pt x="126" y="13"/>
                  </a:lnTo>
                  <a:lnTo>
                    <a:pt x="126" y="62"/>
                  </a:lnTo>
                  <a:lnTo>
                    <a:pt x="128" y="66"/>
                  </a:lnTo>
                  <a:lnTo>
                    <a:pt x="177" y="66"/>
                  </a:lnTo>
                  <a:lnTo>
                    <a:pt x="184" y="68"/>
                  </a:lnTo>
                  <a:lnTo>
                    <a:pt x="188" y="68"/>
                  </a:lnTo>
                  <a:lnTo>
                    <a:pt x="190" y="70"/>
                  </a:lnTo>
                  <a:lnTo>
                    <a:pt x="190" y="73"/>
                  </a:lnTo>
                  <a:lnTo>
                    <a:pt x="195" y="79"/>
                  </a:lnTo>
                  <a:lnTo>
                    <a:pt x="195" y="108"/>
                  </a:lnTo>
                  <a:lnTo>
                    <a:pt x="190" y="112"/>
                  </a:lnTo>
                  <a:lnTo>
                    <a:pt x="190" y="117"/>
                  </a:lnTo>
                  <a:lnTo>
                    <a:pt x="188" y="119"/>
                  </a:lnTo>
                  <a:lnTo>
                    <a:pt x="184" y="119"/>
                  </a:lnTo>
                  <a:lnTo>
                    <a:pt x="177" y="123"/>
                  </a:lnTo>
                  <a:lnTo>
                    <a:pt x="128" y="123"/>
                  </a:lnTo>
                  <a:lnTo>
                    <a:pt x="126" y="123"/>
                  </a:lnTo>
                  <a:lnTo>
                    <a:pt x="126" y="126"/>
                  </a:lnTo>
                  <a:lnTo>
                    <a:pt x="126" y="176"/>
                  </a:lnTo>
                  <a:lnTo>
                    <a:pt x="122" y="181"/>
                  </a:lnTo>
                  <a:lnTo>
                    <a:pt x="122" y="185"/>
                  </a:lnTo>
                  <a:lnTo>
                    <a:pt x="119" y="188"/>
                  </a:lnTo>
                  <a:lnTo>
                    <a:pt x="115" y="188"/>
                  </a:lnTo>
                  <a:lnTo>
                    <a:pt x="111" y="192"/>
                  </a:lnTo>
                  <a:lnTo>
                    <a:pt x="82" y="192"/>
                  </a:lnTo>
                  <a:lnTo>
                    <a:pt x="75" y="188"/>
                  </a:lnTo>
                  <a:lnTo>
                    <a:pt x="73" y="188"/>
                  </a:lnTo>
                  <a:lnTo>
                    <a:pt x="71" y="185"/>
                  </a:lnTo>
                  <a:lnTo>
                    <a:pt x="71" y="181"/>
                  </a:lnTo>
                  <a:lnTo>
                    <a:pt x="69" y="176"/>
                  </a:lnTo>
                  <a:lnTo>
                    <a:pt x="69" y="126"/>
                  </a:lnTo>
                  <a:lnTo>
                    <a:pt x="64" y="123"/>
                  </a:lnTo>
                  <a:lnTo>
                    <a:pt x="13" y="123"/>
                  </a:lnTo>
                  <a:lnTo>
                    <a:pt x="7" y="119"/>
                  </a:lnTo>
                  <a:lnTo>
                    <a:pt x="5" y="119"/>
                  </a:lnTo>
                  <a:lnTo>
                    <a:pt x="2" y="117"/>
                  </a:lnTo>
                  <a:lnTo>
                    <a:pt x="2" y="112"/>
                  </a:lnTo>
                  <a:lnTo>
                    <a:pt x="0" y="108"/>
                  </a:lnTo>
                  <a:lnTo>
                    <a:pt x="0" y="79"/>
                  </a:lnTo>
                  <a:lnTo>
                    <a:pt x="2" y="73"/>
                  </a:lnTo>
                  <a:lnTo>
                    <a:pt x="2" y="70"/>
                  </a:lnTo>
                  <a:lnTo>
                    <a:pt x="5" y="68"/>
                  </a:lnTo>
                  <a:lnTo>
                    <a:pt x="7" y="68"/>
                  </a:lnTo>
                  <a:lnTo>
                    <a:pt x="13" y="66"/>
                  </a:lnTo>
                  <a:lnTo>
                    <a:pt x="64" y="66"/>
                  </a:lnTo>
                  <a:lnTo>
                    <a:pt x="69" y="62"/>
                  </a:lnTo>
                  <a:lnTo>
                    <a:pt x="69" y="13"/>
                  </a:lnTo>
                  <a:lnTo>
                    <a:pt x="71" y="4"/>
                  </a:lnTo>
                  <a:lnTo>
                    <a:pt x="71" y="2"/>
                  </a:lnTo>
                  <a:lnTo>
                    <a:pt x="73" y="2"/>
                  </a:lnTo>
                  <a:lnTo>
                    <a:pt x="7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28" name="Freeform 843">
              <a:extLst>
                <a:ext uri="{FF2B5EF4-FFF2-40B4-BE49-F238E27FC236}">
                  <a16:creationId xmlns:a16="http://schemas.microsoft.com/office/drawing/2014/main" id="{EF5458FC-1D86-445D-BB6A-D03ED8D8A0DF}"/>
                </a:ext>
              </a:extLst>
            </p:cNvPr>
            <p:cNvSpPr>
              <a:spLocks noEditPoints="1"/>
            </p:cNvSpPr>
            <p:nvPr/>
          </p:nvSpPr>
          <p:spPr bwMode="auto">
            <a:xfrm>
              <a:off x="9994900" y="5307013"/>
              <a:ext cx="309563" cy="304800"/>
            </a:xfrm>
            <a:custGeom>
              <a:avLst/>
              <a:gdLst>
                <a:gd name="T0" fmla="*/ 80 w 195"/>
                <a:gd name="T1" fmla="*/ 13 h 192"/>
                <a:gd name="T2" fmla="*/ 75 w 195"/>
                <a:gd name="T3" fmla="*/ 68 h 192"/>
                <a:gd name="T4" fmla="*/ 73 w 195"/>
                <a:gd name="T5" fmla="*/ 73 h 192"/>
                <a:gd name="T6" fmla="*/ 64 w 195"/>
                <a:gd name="T7" fmla="*/ 77 h 192"/>
                <a:gd name="T8" fmla="*/ 11 w 195"/>
                <a:gd name="T9" fmla="*/ 77 h 192"/>
                <a:gd name="T10" fmla="*/ 11 w 195"/>
                <a:gd name="T11" fmla="*/ 108 h 192"/>
                <a:gd name="T12" fmla="*/ 13 w 195"/>
                <a:gd name="T13" fmla="*/ 112 h 192"/>
                <a:gd name="T14" fmla="*/ 71 w 195"/>
                <a:gd name="T15" fmla="*/ 115 h 192"/>
                <a:gd name="T16" fmla="*/ 75 w 195"/>
                <a:gd name="T17" fmla="*/ 117 h 192"/>
                <a:gd name="T18" fmla="*/ 80 w 195"/>
                <a:gd name="T19" fmla="*/ 126 h 192"/>
                <a:gd name="T20" fmla="*/ 82 w 195"/>
                <a:gd name="T21" fmla="*/ 181 h 192"/>
                <a:gd name="T22" fmla="*/ 111 w 195"/>
                <a:gd name="T23" fmla="*/ 181 h 192"/>
                <a:gd name="T24" fmla="*/ 115 w 195"/>
                <a:gd name="T25" fmla="*/ 126 h 192"/>
                <a:gd name="T26" fmla="*/ 117 w 195"/>
                <a:gd name="T27" fmla="*/ 117 h 192"/>
                <a:gd name="T28" fmla="*/ 124 w 195"/>
                <a:gd name="T29" fmla="*/ 115 h 192"/>
                <a:gd name="T30" fmla="*/ 177 w 195"/>
                <a:gd name="T31" fmla="*/ 112 h 192"/>
                <a:gd name="T32" fmla="*/ 184 w 195"/>
                <a:gd name="T33" fmla="*/ 108 h 192"/>
                <a:gd name="T34" fmla="*/ 184 w 195"/>
                <a:gd name="T35" fmla="*/ 79 h 192"/>
                <a:gd name="T36" fmla="*/ 128 w 195"/>
                <a:gd name="T37" fmla="*/ 77 h 192"/>
                <a:gd name="T38" fmla="*/ 119 w 195"/>
                <a:gd name="T39" fmla="*/ 73 h 192"/>
                <a:gd name="T40" fmla="*/ 117 w 195"/>
                <a:gd name="T41" fmla="*/ 68 h 192"/>
                <a:gd name="T42" fmla="*/ 115 w 195"/>
                <a:gd name="T43" fmla="*/ 13 h 192"/>
                <a:gd name="T44" fmla="*/ 80 w 195"/>
                <a:gd name="T45" fmla="*/ 11 h 192"/>
                <a:gd name="T46" fmla="*/ 117 w 195"/>
                <a:gd name="T47" fmla="*/ 0 h 192"/>
                <a:gd name="T48" fmla="*/ 122 w 195"/>
                <a:gd name="T49" fmla="*/ 2 h 192"/>
                <a:gd name="T50" fmla="*/ 126 w 195"/>
                <a:gd name="T51" fmla="*/ 13 h 192"/>
                <a:gd name="T52" fmla="*/ 128 w 195"/>
                <a:gd name="T53" fmla="*/ 66 h 192"/>
                <a:gd name="T54" fmla="*/ 184 w 195"/>
                <a:gd name="T55" fmla="*/ 68 h 192"/>
                <a:gd name="T56" fmla="*/ 190 w 195"/>
                <a:gd name="T57" fmla="*/ 70 h 192"/>
                <a:gd name="T58" fmla="*/ 195 w 195"/>
                <a:gd name="T59" fmla="*/ 79 h 192"/>
                <a:gd name="T60" fmla="*/ 190 w 195"/>
                <a:gd name="T61" fmla="*/ 112 h 192"/>
                <a:gd name="T62" fmla="*/ 188 w 195"/>
                <a:gd name="T63" fmla="*/ 119 h 192"/>
                <a:gd name="T64" fmla="*/ 177 w 195"/>
                <a:gd name="T65" fmla="*/ 123 h 192"/>
                <a:gd name="T66" fmla="*/ 126 w 195"/>
                <a:gd name="T67" fmla="*/ 123 h 192"/>
                <a:gd name="T68" fmla="*/ 126 w 195"/>
                <a:gd name="T69" fmla="*/ 176 h 192"/>
                <a:gd name="T70" fmla="*/ 122 w 195"/>
                <a:gd name="T71" fmla="*/ 185 h 192"/>
                <a:gd name="T72" fmla="*/ 115 w 195"/>
                <a:gd name="T73" fmla="*/ 188 h 192"/>
                <a:gd name="T74" fmla="*/ 82 w 195"/>
                <a:gd name="T75" fmla="*/ 192 h 192"/>
                <a:gd name="T76" fmla="*/ 73 w 195"/>
                <a:gd name="T77" fmla="*/ 188 h 192"/>
                <a:gd name="T78" fmla="*/ 71 w 195"/>
                <a:gd name="T79" fmla="*/ 181 h 192"/>
                <a:gd name="T80" fmla="*/ 69 w 195"/>
                <a:gd name="T81" fmla="*/ 126 h 192"/>
                <a:gd name="T82" fmla="*/ 13 w 195"/>
                <a:gd name="T83" fmla="*/ 123 h 192"/>
                <a:gd name="T84" fmla="*/ 5 w 195"/>
                <a:gd name="T85" fmla="*/ 119 h 192"/>
                <a:gd name="T86" fmla="*/ 2 w 195"/>
                <a:gd name="T87" fmla="*/ 112 h 192"/>
                <a:gd name="T88" fmla="*/ 0 w 195"/>
                <a:gd name="T89" fmla="*/ 79 h 192"/>
                <a:gd name="T90" fmla="*/ 2 w 195"/>
                <a:gd name="T91" fmla="*/ 70 h 192"/>
                <a:gd name="T92" fmla="*/ 7 w 195"/>
                <a:gd name="T93" fmla="*/ 68 h 192"/>
                <a:gd name="T94" fmla="*/ 64 w 195"/>
                <a:gd name="T95" fmla="*/ 66 h 192"/>
                <a:gd name="T96" fmla="*/ 69 w 195"/>
                <a:gd name="T97" fmla="*/ 13 h 192"/>
                <a:gd name="T98" fmla="*/ 71 w 195"/>
                <a:gd name="T99" fmla="*/ 2 h 192"/>
                <a:gd name="T100" fmla="*/ 75 w 195"/>
                <a:gd name="T10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5" h="192">
                  <a:moveTo>
                    <a:pt x="80" y="11"/>
                  </a:moveTo>
                  <a:lnTo>
                    <a:pt x="80" y="13"/>
                  </a:lnTo>
                  <a:lnTo>
                    <a:pt x="80" y="62"/>
                  </a:lnTo>
                  <a:lnTo>
                    <a:pt x="75" y="68"/>
                  </a:lnTo>
                  <a:lnTo>
                    <a:pt x="75" y="70"/>
                  </a:lnTo>
                  <a:lnTo>
                    <a:pt x="73" y="73"/>
                  </a:lnTo>
                  <a:lnTo>
                    <a:pt x="71" y="73"/>
                  </a:lnTo>
                  <a:lnTo>
                    <a:pt x="64" y="77"/>
                  </a:lnTo>
                  <a:lnTo>
                    <a:pt x="13" y="77"/>
                  </a:lnTo>
                  <a:lnTo>
                    <a:pt x="11" y="77"/>
                  </a:lnTo>
                  <a:lnTo>
                    <a:pt x="11" y="79"/>
                  </a:lnTo>
                  <a:lnTo>
                    <a:pt x="11" y="108"/>
                  </a:lnTo>
                  <a:lnTo>
                    <a:pt x="13" y="112"/>
                  </a:lnTo>
                  <a:lnTo>
                    <a:pt x="13" y="112"/>
                  </a:lnTo>
                  <a:lnTo>
                    <a:pt x="64" y="112"/>
                  </a:lnTo>
                  <a:lnTo>
                    <a:pt x="71" y="115"/>
                  </a:lnTo>
                  <a:lnTo>
                    <a:pt x="73" y="115"/>
                  </a:lnTo>
                  <a:lnTo>
                    <a:pt x="75" y="117"/>
                  </a:lnTo>
                  <a:lnTo>
                    <a:pt x="75" y="121"/>
                  </a:lnTo>
                  <a:lnTo>
                    <a:pt x="80" y="126"/>
                  </a:lnTo>
                  <a:lnTo>
                    <a:pt x="80" y="176"/>
                  </a:lnTo>
                  <a:lnTo>
                    <a:pt x="82" y="181"/>
                  </a:lnTo>
                  <a:lnTo>
                    <a:pt x="82" y="181"/>
                  </a:lnTo>
                  <a:lnTo>
                    <a:pt x="111" y="181"/>
                  </a:lnTo>
                  <a:lnTo>
                    <a:pt x="115" y="176"/>
                  </a:lnTo>
                  <a:lnTo>
                    <a:pt x="115" y="126"/>
                  </a:lnTo>
                  <a:lnTo>
                    <a:pt x="117" y="121"/>
                  </a:lnTo>
                  <a:lnTo>
                    <a:pt x="117" y="117"/>
                  </a:lnTo>
                  <a:lnTo>
                    <a:pt x="119" y="115"/>
                  </a:lnTo>
                  <a:lnTo>
                    <a:pt x="124" y="115"/>
                  </a:lnTo>
                  <a:lnTo>
                    <a:pt x="128" y="112"/>
                  </a:lnTo>
                  <a:lnTo>
                    <a:pt x="177" y="112"/>
                  </a:lnTo>
                  <a:lnTo>
                    <a:pt x="181" y="110"/>
                  </a:lnTo>
                  <a:lnTo>
                    <a:pt x="184" y="108"/>
                  </a:lnTo>
                  <a:lnTo>
                    <a:pt x="184" y="79"/>
                  </a:lnTo>
                  <a:lnTo>
                    <a:pt x="184" y="79"/>
                  </a:lnTo>
                  <a:lnTo>
                    <a:pt x="177" y="77"/>
                  </a:lnTo>
                  <a:lnTo>
                    <a:pt x="128" y="77"/>
                  </a:lnTo>
                  <a:lnTo>
                    <a:pt x="124" y="73"/>
                  </a:lnTo>
                  <a:lnTo>
                    <a:pt x="119" y="73"/>
                  </a:lnTo>
                  <a:lnTo>
                    <a:pt x="117" y="70"/>
                  </a:lnTo>
                  <a:lnTo>
                    <a:pt x="117" y="68"/>
                  </a:lnTo>
                  <a:lnTo>
                    <a:pt x="115" y="62"/>
                  </a:lnTo>
                  <a:lnTo>
                    <a:pt x="115" y="13"/>
                  </a:lnTo>
                  <a:lnTo>
                    <a:pt x="113" y="11"/>
                  </a:lnTo>
                  <a:lnTo>
                    <a:pt x="80" y="11"/>
                  </a:lnTo>
                  <a:close/>
                  <a:moveTo>
                    <a:pt x="75" y="0"/>
                  </a:moveTo>
                  <a:lnTo>
                    <a:pt x="117" y="0"/>
                  </a:lnTo>
                  <a:lnTo>
                    <a:pt x="119" y="2"/>
                  </a:lnTo>
                  <a:lnTo>
                    <a:pt x="122" y="2"/>
                  </a:lnTo>
                  <a:lnTo>
                    <a:pt x="122" y="4"/>
                  </a:lnTo>
                  <a:lnTo>
                    <a:pt x="126" y="13"/>
                  </a:lnTo>
                  <a:lnTo>
                    <a:pt x="126" y="62"/>
                  </a:lnTo>
                  <a:lnTo>
                    <a:pt x="128" y="66"/>
                  </a:lnTo>
                  <a:lnTo>
                    <a:pt x="177" y="66"/>
                  </a:lnTo>
                  <a:lnTo>
                    <a:pt x="184" y="68"/>
                  </a:lnTo>
                  <a:lnTo>
                    <a:pt x="188" y="68"/>
                  </a:lnTo>
                  <a:lnTo>
                    <a:pt x="190" y="70"/>
                  </a:lnTo>
                  <a:lnTo>
                    <a:pt x="190" y="73"/>
                  </a:lnTo>
                  <a:lnTo>
                    <a:pt x="195" y="79"/>
                  </a:lnTo>
                  <a:lnTo>
                    <a:pt x="195" y="108"/>
                  </a:lnTo>
                  <a:lnTo>
                    <a:pt x="190" y="112"/>
                  </a:lnTo>
                  <a:lnTo>
                    <a:pt x="190" y="117"/>
                  </a:lnTo>
                  <a:lnTo>
                    <a:pt x="188" y="119"/>
                  </a:lnTo>
                  <a:lnTo>
                    <a:pt x="184" y="119"/>
                  </a:lnTo>
                  <a:lnTo>
                    <a:pt x="177" y="123"/>
                  </a:lnTo>
                  <a:lnTo>
                    <a:pt x="128" y="123"/>
                  </a:lnTo>
                  <a:lnTo>
                    <a:pt x="126" y="123"/>
                  </a:lnTo>
                  <a:lnTo>
                    <a:pt x="126" y="126"/>
                  </a:lnTo>
                  <a:lnTo>
                    <a:pt x="126" y="176"/>
                  </a:lnTo>
                  <a:lnTo>
                    <a:pt x="122" y="181"/>
                  </a:lnTo>
                  <a:lnTo>
                    <a:pt x="122" y="185"/>
                  </a:lnTo>
                  <a:lnTo>
                    <a:pt x="119" y="188"/>
                  </a:lnTo>
                  <a:lnTo>
                    <a:pt x="115" y="188"/>
                  </a:lnTo>
                  <a:lnTo>
                    <a:pt x="111" y="192"/>
                  </a:lnTo>
                  <a:lnTo>
                    <a:pt x="82" y="192"/>
                  </a:lnTo>
                  <a:lnTo>
                    <a:pt x="75" y="188"/>
                  </a:lnTo>
                  <a:lnTo>
                    <a:pt x="73" y="188"/>
                  </a:lnTo>
                  <a:lnTo>
                    <a:pt x="71" y="185"/>
                  </a:lnTo>
                  <a:lnTo>
                    <a:pt x="71" y="181"/>
                  </a:lnTo>
                  <a:lnTo>
                    <a:pt x="69" y="176"/>
                  </a:lnTo>
                  <a:lnTo>
                    <a:pt x="69" y="126"/>
                  </a:lnTo>
                  <a:lnTo>
                    <a:pt x="64" y="123"/>
                  </a:lnTo>
                  <a:lnTo>
                    <a:pt x="13" y="123"/>
                  </a:lnTo>
                  <a:lnTo>
                    <a:pt x="7" y="119"/>
                  </a:lnTo>
                  <a:lnTo>
                    <a:pt x="5" y="119"/>
                  </a:lnTo>
                  <a:lnTo>
                    <a:pt x="2" y="117"/>
                  </a:lnTo>
                  <a:lnTo>
                    <a:pt x="2" y="112"/>
                  </a:lnTo>
                  <a:lnTo>
                    <a:pt x="0" y="108"/>
                  </a:lnTo>
                  <a:lnTo>
                    <a:pt x="0" y="79"/>
                  </a:lnTo>
                  <a:lnTo>
                    <a:pt x="2" y="73"/>
                  </a:lnTo>
                  <a:lnTo>
                    <a:pt x="2" y="70"/>
                  </a:lnTo>
                  <a:lnTo>
                    <a:pt x="5" y="68"/>
                  </a:lnTo>
                  <a:lnTo>
                    <a:pt x="7" y="68"/>
                  </a:lnTo>
                  <a:lnTo>
                    <a:pt x="13" y="66"/>
                  </a:lnTo>
                  <a:lnTo>
                    <a:pt x="64" y="66"/>
                  </a:lnTo>
                  <a:lnTo>
                    <a:pt x="69" y="62"/>
                  </a:lnTo>
                  <a:lnTo>
                    <a:pt x="69" y="13"/>
                  </a:lnTo>
                  <a:lnTo>
                    <a:pt x="71" y="4"/>
                  </a:lnTo>
                  <a:lnTo>
                    <a:pt x="71" y="2"/>
                  </a:lnTo>
                  <a:lnTo>
                    <a:pt x="73" y="2"/>
                  </a:lnTo>
                  <a:lnTo>
                    <a:pt x="75" y="0"/>
                  </a:lnTo>
                  <a:close/>
                </a:path>
              </a:pathLst>
            </a:cu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29" name="Line 844">
              <a:extLst>
                <a:ext uri="{FF2B5EF4-FFF2-40B4-BE49-F238E27FC236}">
                  <a16:creationId xmlns:a16="http://schemas.microsoft.com/office/drawing/2014/main" id="{78C60FE4-E94A-4C20-A074-2A6C974E49AE}"/>
                </a:ext>
              </a:extLst>
            </p:cNvPr>
            <p:cNvSpPr>
              <a:spLocks noChangeShapeType="1"/>
            </p:cNvSpPr>
            <p:nvPr/>
          </p:nvSpPr>
          <p:spPr bwMode="auto">
            <a:xfrm>
              <a:off x="10345738" y="5730876"/>
              <a:ext cx="95250"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430" name="Line 845">
              <a:extLst>
                <a:ext uri="{FF2B5EF4-FFF2-40B4-BE49-F238E27FC236}">
                  <a16:creationId xmlns:a16="http://schemas.microsoft.com/office/drawing/2014/main" id="{B4E9765D-C534-4516-A7C0-A9A585D8C52A}"/>
                </a:ext>
              </a:extLst>
            </p:cNvPr>
            <p:cNvSpPr>
              <a:spLocks noChangeShapeType="1"/>
            </p:cNvSpPr>
            <p:nvPr/>
          </p:nvSpPr>
          <p:spPr bwMode="auto">
            <a:xfrm flipH="1">
              <a:off x="9855200" y="5730876"/>
              <a:ext cx="93663" cy="0"/>
            </a:xfrm>
            <a:prstGeom prst="line">
              <a:avLst/>
            </a:prstGeom>
            <a:solidFill>
              <a:schemeClr val="bg1">
                <a:alpha val="50000"/>
              </a:schemeClr>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Tree>
    <p:extLst>
      <p:ext uri="{BB962C8B-B14F-4D97-AF65-F5344CB8AC3E}">
        <p14:creationId xmlns:p14="http://schemas.microsoft.com/office/powerpoint/2010/main" val="599708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4="http://schemas.microsoft.com/office/drawing/2010/main"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250"/>
                                        <p:tgtEl>
                                          <p:spTgt spid="101"/>
                                        </p:tgtEl>
                                      </p:cBhvr>
                                    </p:animEffect>
                                  </p:childTnLst>
                                </p:cTn>
                              </p:par>
                              <p:par>
                                <p:cTn id="8" presetID="10" presetClass="entr" presetSubtype="0" fill="hold" nodeType="withEffect">
                                  <p:stCondLst>
                                    <p:cond delay="20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250"/>
                                        <p:tgtEl>
                                          <p:spTgt spid="149"/>
                                        </p:tgtEl>
                                      </p:cBhvr>
                                    </p:animEffect>
                                  </p:childTnLst>
                                </p:cTn>
                              </p:par>
                              <p:par>
                                <p:cTn id="11" presetID="10" presetClass="entr" presetSubtype="0" fill="hold" nodeType="withEffect">
                                  <p:stCondLst>
                                    <p:cond delay="300"/>
                                  </p:stCondLst>
                                  <p:childTnLst>
                                    <p:set>
                                      <p:cBhvr>
                                        <p:cTn id="12" dur="1" fill="hold">
                                          <p:stCondLst>
                                            <p:cond delay="0"/>
                                          </p:stCondLst>
                                        </p:cTn>
                                        <p:tgtEl>
                                          <p:spTgt spid="177"/>
                                        </p:tgtEl>
                                        <p:attrNameLst>
                                          <p:attrName>style.visibility</p:attrName>
                                        </p:attrNameLst>
                                      </p:cBhvr>
                                      <p:to>
                                        <p:strVal val="visible"/>
                                      </p:to>
                                    </p:set>
                                    <p:animEffect transition="in" filter="fade">
                                      <p:cBhvr>
                                        <p:cTn id="13" dur="250"/>
                                        <p:tgtEl>
                                          <p:spTgt spid="177"/>
                                        </p:tgtEl>
                                      </p:cBhvr>
                                    </p:animEffect>
                                  </p:childTnLst>
                                </p:cTn>
                              </p:par>
                              <p:par>
                                <p:cTn id="14" presetID="10" presetClass="entr" presetSubtype="0" fill="hold" nodeType="withEffect">
                                  <p:stCondLst>
                                    <p:cond delay="50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250"/>
                                        <p:tgtEl>
                                          <p:spTgt spid="117"/>
                                        </p:tgtEl>
                                      </p:cBhvr>
                                    </p:animEffect>
                                  </p:childTnLst>
                                </p:cTn>
                              </p:par>
                              <p:par>
                                <p:cTn id="17" presetID="10" presetClass="entr" presetSubtype="0" fill="hold" nodeType="withEffect">
                                  <p:stCondLst>
                                    <p:cond delay="700"/>
                                  </p:stCondLst>
                                  <p:childTnLst>
                                    <p:set>
                                      <p:cBhvr>
                                        <p:cTn id="18" dur="1" fill="hold">
                                          <p:stCondLst>
                                            <p:cond delay="0"/>
                                          </p:stCondLst>
                                        </p:cTn>
                                        <p:tgtEl>
                                          <p:spTgt spid="133"/>
                                        </p:tgtEl>
                                        <p:attrNameLst>
                                          <p:attrName>style.visibility</p:attrName>
                                        </p:attrNameLst>
                                      </p:cBhvr>
                                      <p:to>
                                        <p:strVal val="visible"/>
                                      </p:to>
                                    </p:set>
                                    <p:animEffect transition="in" filter="fade">
                                      <p:cBhvr>
                                        <p:cTn id="19" dur="250"/>
                                        <p:tgtEl>
                                          <p:spTgt spid="133"/>
                                        </p:tgtEl>
                                      </p:cBhvr>
                                    </p:animEffect>
                                  </p:childTnLst>
                                </p:cTn>
                              </p:par>
                              <p:par>
                                <p:cTn id="20" presetID="10" presetClass="entr" presetSubtype="0" fill="hold" nodeType="withEffect">
                                  <p:stCondLst>
                                    <p:cond delay="800"/>
                                  </p:stCondLst>
                                  <p:childTnLst>
                                    <p:set>
                                      <p:cBhvr>
                                        <p:cTn id="21" dur="1" fill="hold">
                                          <p:stCondLst>
                                            <p:cond delay="0"/>
                                          </p:stCondLst>
                                        </p:cTn>
                                        <p:tgtEl>
                                          <p:spTgt spid="180"/>
                                        </p:tgtEl>
                                        <p:attrNameLst>
                                          <p:attrName>style.visibility</p:attrName>
                                        </p:attrNameLst>
                                      </p:cBhvr>
                                      <p:to>
                                        <p:strVal val="visible"/>
                                      </p:to>
                                    </p:set>
                                    <p:animEffect transition="in" filter="fade">
                                      <p:cBhvr>
                                        <p:cTn id="22" dur="250"/>
                                        <p:tgtEl>
                                          <p:spTgt spid="180"/>
                                        </p:tgtEl>
                                      </p:cBhvr>
                                    </p:animEffect>
                                  </p:childTnLst>
                                </p:cTn>
                              </p:par>
                              <p:par>
                                <p:cTn id="23" presetID="10" presetClass="entr" presetSubtype="0" fill="hold" nodeType="withEffect">
                                  <p:stCondLst>
                                    <p:cond delay="90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250"/>
                                        <p:tgtEl>
                                          <p:spTgt spid="92"/>
                                        </p:tgtEl>
                                      </p:cBhvr>
                                    </p:animEffect>
                                  </p:childTnLst>
                                </p:cTn>
                              </p:par>
                              <p:par>
                                <p:cTn id="26" presetID="10" presetClass="entr" presetSubtype="0" fill="hold" nodeType="withEffect">
                                  <p:stCondLst>
                                    <p:cond delay="100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250"/>
                                        <p:tgtEl>
                                          <p:spTgt spid="89"/>
                                        </p:tgtEl>
                                      </p:cBhvr>
                                    </p:animEffect>
                                  </p:childTnLst>
                                </p:cTn>
                              </p:par>
                              <p:par>
                                <p:cTn id="29" presetID="10" presetClass="entr" presetSubtype="0" fill="hold" nodeType="withEffect">
                                  <p:stCondLst>
                                    <p:cond delay="1100"/>
                                  </p:stCondLst>
                                  <p:childTnLst>
                                    <p:set>
                                      <p:cBhvr>
                                        <p:cTn id="30" dur="1" fill="hold">
                                          <p:stCondLst>
                                            <p:cond delay="0"/>
                                          </p:stCondLst>
                                        </p:cTn>
                                        <p:tgtEl>
                                          <p:spTgt spid="152"/>
                                        </p:tgtEl>
                                        <p:attrNameLst>
                                          <p:attrName>style.visibility</p:attrName>
                                        </p:attrNameLst>
                                      </p:cBhvr>
                                      <p:to>
                                        <p:strVal val="visible"/>
                                      </p:to>
                                    </p:set>
                                    <p:animEffect transition="in" filter="fade">
                                      <p:cBhvr>
                                        <p:cTn id="31" dur="250"/>
                                        <p:tgtEl>
                                          <p:spTgt spid="152"/>
                                        </p:tgtEl>
                                      </p:cBhvr>
                                    </p:animEffect>
                                  </p:childTnLst>
                                </p:cTn>
                              </p:par>
                              <p:par>
                                <p:cTn id="32" presetID="10" presetClass="entr" presetSubtype="0" fill="hold" nodeType="withEffect">
                                  <p:stCondLst>
                                    <p:cond delay="1200"/>
                                  </p:stCondLst>
                                  <p:childTnLst>
                                    <p:set>
                                      <p:cBhvr>
                                        <p:cTn id="33" dur="1" fill="hold">
                                          <p:stCondLst>
                                            <p:cond delay="0"/>
                                          </p:stCondLst>
                                        </p:cTn>
                                        <p:tgtEl>
                                          <p:spTgt spid="189"/>
                                        </p:tgtEl>
                                        <p:attrNameLst>
                                          <p:attrName>style.visibility</p:attrName>
                                        </p:attrNameLst>
                                      </p:cBhvr>
                                      <p:to>
                                        <p:strVal val="visible"/>
                                      </p:to>
                                    </p:set>
                                    <p:animEffect transition="in" filter="fade">
                                      <p:cBhvr>
                                        <p:cTn id="34" dur="250"/>
                                        <p:tgtEl>
                                          <p:spTgt spid="189"/>
                                        </p:tgtEl>
                                      </p:cBhvr>
                                    </p:animEffect>
                                  </p:childTnLst>
                                </p:cTn>
                              </p:par>
                              <p:par>
                                <p:cTn id="35" presetID="10" presetClass="entr" presetSubtype="0" fill="hold" nodeType="withEffect">
                                  <p:stCondLst>
                                    <p:cond delay="1300"/>
                                  </p:stCondLst>
                                  <p:childTnLst>
                                    <p:set>
                                      <p:cBhvr>
                                        <p:cTn id="36" dur="1" fill="hold">
                                          <p:stCondLst>
                                            <p:cond delay="0"/>
                                          </p:stCondLst>
                                        </p:cTn>
                                        <p:tgtEl>
                                          <p:spTgt spid="201"/>
                                        </p:tgtEl>
                                        <p:attrNameLst>
                                          <p:attrName>style.visibility</p:attrName>
                                        </p:attrNameLst>
                                      </p:cBhvr>
                                      <p:to>
                                        <p:strVal val="visible"/>
                                      </p:to>
                                    </p:set>
                                    <p:animEffect transition="in" filter="fade">
                                      <p:cBhvr>
                                        <p:cTn id="37" dur="250"/>
                                        <p:tgtEl>
                                          <p:spTgt spid="201"/>
                                        </p:tgtEl>
                                      </p:cBhvr>
                                    </p:animEffect>
                                  </p:childTnLst>
                                </p:cTn>
                              </p:par>
                              <p:par>
                                <p:cTn id="38" presetID="10" presetClass="entr" presetSubtype="0" fill="hold" nodeType="withEffect">
                                  <p:stCondLst>
                                    <p:cond delay="1500"/>
                                  </p:stCondLst>
                                  <p:childTnLst>
                                    <p:set>
                                      <p:cBhvr>
                                        <p:cTn id="39" dur="1" fill="hold">
                                          <p:stCondLst>
                                            <p:cond delay="0"/>
                                          </p:stCondLst>
                                        </p:cTn>
                                        <p:tgtEl>
                                          <p:spTgt spid="157"/>
                                        </p:tgtEl>
                                        <p:attrNameLst>
                                          <p:attrName>style.visibility</p:attrName>
                                        </p:attrNameLst>
                                      </p:cBhvr>
                                      <p:to>
                                        <p:strVal val="visible"/>
                                      </p:to>
                                    </p:set>
                                    <p:animEffect transition="in" filter="fade">
                                      <p:cBhvr>
                                        <p:cTn id="40" dur="250"/>
                                        <p:tgtEl>
                                          <p:spTgt spid="157"/>
                                        </p:tgtEl>
                                      </p:cBhvr>
                                    </p:animEffect>
                                  </p:childTnLst>
                                </p:cTn>
                              </p:par>
                              <p:par>
                                <p:cTn id="41" presetID="10" presetClass="entr" presetSubtype="0" fill="hold" nodeType="withEffect">
                                  <p:stCondLst>
                                    <p:cond delay="1600"/>
                                  </p:stCondLst>
                                  <p:childTnLst>
                                    <p:set>
                                      <p:cBhvr>
                                        <p:cTn id="42" dur="1" fill="hold">
                                          <p:stCondLst>
                                            <p:cond delay="0"/>
                                          </p:stCondLst>
                                        </p:cTn>
                                        <p:tgtEl>
                                          <p:spTgt spid="114"/>
                                        </p:tgtEl>
                                        <p:attrNameLst>
                                          <p:attrName>style.visibility</p:attrName>
                                        </p:attrNameLst>
                                      </p:cBhvr>
                                      <p:to>
                                        <p:strVal val="visible"/>
                                      </p:to>
                                    </p:set>
                                    <p:animEffect transition="in" filter="fade">
                                      <p:cBhvr>
                                        <p:cTn id="43" dur="250"/>
                                        <p:tgtEl>
                                          <p:spTgt spid="114"/>
                                        </p:tgtEl>
                                      </p:cBhvr>
                                    </p:animEffect>
                                  </p:childTnLst>
                                </p:cTn>
                              </p:par>
                              <p:par>
                                <p:cTn id="44" presetID="10" presetClass="entr" presetSubtype="0" fill="hold" nodeType="withEffect">
                                  <p:stCondLst>
                                    <p:cond delay="1800"/>
                                  </p:stCondLst>
                                  <p:childTnLst>
                                    <p:set>
                                      <p:cBhvr>
                                        <p:cTn id="45" dur="1" fill="hold">
                                          <p:stCondLst>
                                            <p:cond delay="0"/>
                                          </p:stCondLst>
                                        </p:cTn>
                                        <p:tgtEl>
                                          <p:spTgt spid="98"/>
                                        </p:tgtEl>
                                        <p:attrNameLst>
                                          <p:attrName>style.visibility</p:attrName>
                                        </p:attrNameLst>
                                      </p:cBhvr>
                                      <p:to>
                                        <p:strVal val="visible"/>
                                      </p:to>
                                    </p:set>
                                    <p:animEffect transition="in" filter="fade">
                                      <p:cBhvr>
                                        <p:cTn id="46" dur="250"/>
                                        <p:tgtEl>
                                          <p:spTgt spid="98"/>
                                        </p:tgtEl>
                                      </p:cBhvr>
                                    </p:animEffect>
                                  </p:childTnLst>
                                </p:cTn>
                              </p:par>
                              <p:par>
                                <p:cTn id="47" presetID="10" presetClass="entr" presetSubtype="0" fill="hold" nodeType="withEffect">
                                  <p:stCondLst>
                                    <p:cond delay="19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250"/>
                                        <p:tgtEl>
                                          <p:spTgt spid="130"/>
                                        </p:tgtEl>
                                      </p:cBhvr>
                                    </p:animEffect>
                                  </p:childTnLst>
                                </p:cTn>
                              </p:par>
                              <p:par>
                                <p:cTn id="50" presetID="10" presetClass="entr" presetSubtype="0" fill="hold" nodeType="withEffect">
                                  <p:stCondLst>
                                    <p:cond delay="2000"/>
                                  </p:stCondLst>
                                  <p:childTnLst>
                                    <p:set>
                                      <p:cBhvr>
                                        <p:cTn id="51" dur="1" fill="hold">
                                          <p:stCondLst>
                                            <p:cond delay="0"/>
                                          </p:stCondLst>
                                        </p:cTn>
                                        <p:tgtEl>
                                          <p:spTgt spid="183"/>
                                        </p:tgtEl>
                                        <p:attrNameLst>
                                          <p:attrName>style.visibility</p:attrName>
                                        </p:attrNameLst>
                                      </p:cBhvr>
                                      <p:to>
                                        <p:strVal val="visible"/>
                                      </p:to>
                                    </p:set>
                                    <p:animEffect transition="in" filter="fade">
                                      <p:cBhvr>
                                        <p:cTn id="52" dur="250"/>
                                        <p:tgtEl>
                                          <p:spTgt spid="183"/>
                                        </p:tgtEl>
                                      </p:cBhvr>
                                    </p:animEffect>
                                  </p:childTnLst>
                                </p:cTn>
                              </p:par>
                              <p:par>
                                <p:cTn id="53" presetID="10" presetClass="entr" presetSubtype="0" fill="hold" nodeType="withEffect">
                                  <p:stCondLst>
                                    <p:cond delay="2100"/>
                                  </p:stCondLst>
                                  <p:childTnLst>
                                    <p:set>
                                      <p:cBhvr>
                                        <p:cTn id="54" dur="1" fill="hold">
                                          <p:stCondLst>
                                            <p:cond delay="0"/>
                                          </p:stCondLst>
                                        </p:cTn>
                                        <p:tgtEl>
                                          <p:spTgt spid="127"/>
                                        </p:tgtEl>
                                        <p:attrNameLst>
                                          <p:attrName>style.visibility</p:attrName>
                                        </p:attrNameLst>
                                      </p:cBhvr>
                                      <p:to>
                                        <p:strVal val="visible"/>
                                      </p:to>
                                    </p:set>
                                    <p:animEffect transition="in" filter="fade">
                                      <p:cBhvr>
                                        <p:cTn id="55" dur="250"/>
                                        <p:tgtEl>
                                          <p:spTgt spid="127"/>
                                        </p:tgtEl>
                                      </p:cBhvr>
                                    </p:animEffect>
                                  </p:childTnLst>
                                </p:cTn>
                              </p:par>
                              <p:par>
                                <p:cTn id="56" presetID="10" presetClass="entr" presetSubtype="0" fill="hold" nodeType="withEffect">
                                  <p:stCondLst>
                                    <p:cond delay="2300"/>
                                  </p:stCondLst>
                                  <p:childTnLst>
                                    <p:set>
                                      <p:cBhvr>
                                        <p:cTn id="57" dur="1" fill="hold">
                                          <p:stCondLst>
                                            <p:cond delay="0"/>
                                          </p:stCondLst>
                                        </p:cTn>
                                        <p:tgtEl>
                                          <p:spTgt spid="209"/>
                                        </p:tgtEl>
                                        <p:attrNameLst>
                                          <p:attrName>style.visibility</p:attrName>
                                        </p:attrNameLst>
                                      </p:cBhvr>
                                      <p:to>
                                        <p:strVal val="visible"/>
                                      </p:to>
                                    </p:set>
                                    <p:animEffect transition="in" filter="fade">
                                      <p:cBhvr>
                                        <p:cTn id="58" dur="250"/>
                                        <p:tgtEl>
                                          <p:spTgt spid="209"/>
                                        </p:tgtEl>
                                      </p:cBhvr>
                                    </p:animEffect>
                                  </p:childTnLst>
                                </p:cTn>
                              </p:par>
                              <p:par>
                                <p:cTn id="59" presetID="10" presetClass="entr" presetSubtype="0" fill="hold" nodeType="withEffect">
                                  <p:stCondLst>
                                    <p:cond delay="2400"/>
                                  </p:stCondLst>
                                  <p:childTnLst>
                                    <p:set>
                                      <p:cBhvr>
                                        <p:cTn id="60" dur="1" fill="hold">
                                          <p:stCondLst>
                                            <p:cond delay="0"/>
                                          </p:stCondLst>
                                        </p:cTn>
                                        <p:tgtEl>
                                          <p:spTgt spid="195"/>
                                        </p:tgtEl>
                                        <p:attrNameLst>
                                          <p:attrName>style.visibility</p:attrName>
                                        </p:attrNameLst>
                                      </p:cBhvr>
                                      <p:to>
                                        <p:strVal val="visible"/>
                                      </p:to>
                                    </p:set>
                                    <p:animEffect transition="in" filter="fade">
                                      <p:cBhvr>
                                        <p:cTn id="61" dur="250"/>
                                        <p:tgtEl>
                                          <p:spTgt spid="195"/>
                                        </p:tgtEl>
                                      </p:cBhvr>
                                    </p:animEffect>
                                  </p:childTnLst>
                                </p:cTn>
                              </p:par>
                              <p:par>
                                <p:cTn id="62" presetID="10" presetClass="entr" presetSubtype="0" fill="hold" nodeType="withEffect">
                                  <p:stCondLst>
                                    <p:cond delay="2500"/>
                                  </p:stCondLst>
                                  <p:childTnLst>
                                    <p:set>
                                      <p:cBhvr>
                                        <p:cTn id="63" dur="1" fill="hold">
                                          <p:stCondLst>
                                            <p:cond delay="0"/>
                                          </p:stCondLst>
                                        </p:cTn>
                                        <p:tgtEl>
                                          <p:spTgt spid="104"/>
                                        </p:tgtEl>
                                        <p:attrNameLst>
                                          <p:attrName>style.visibility</p:attrName>
                                        </p:attrNameLst>
                                      </p:cBhvr>
                                      <p:to>
                                        <p:strVal val="visible"/>
                                      </p:to>
                                    </p:set>
                                    <p:animEffect transition="in" filter="fade">
                                      <p:cBhvr>
                                        <p:cTn id="64" dur="250"/>
                                        <p:tgtEl>
                                          <p:spTgt spid="104"/>
                                        </p:tgtEl>
                                      </p:cBhvr>
                                    </p:animEffect>
                                  </p:childTnLst>
                                </p:cTn>
                              </p:par>
                              <p:par>
                                <p:cTn id="65" presetID="10" presetClass="entr" presetSubtype="0" fill="hold" nodeType="withEffect">
                                  <p:stCondLst>
                                    <p:cond delay="2750"/>
                                  </p:stCondLst>
                                  <p:childTnLst>
                                    <p:set>
                                      <p:cBhvr>
                                        <p:cTn id="66" dur="1" fill="hold">
                                          <p:stCondLst>
                                            <p:cond delay="0"/>
                                          </p:stCondLst>
                                        </p:cTn>
                                        <p:tgtEl>
                                          <p:spTgt spid="138"/>
                                        </p:tgtEl>
                                        <p:attrNameLst>
                                          <p:attrName>style.visibility</p:attrName>
                                        </p:attrNameLst>
                                      </p:cBhvr>
                                      <p:to>
                                        <p:strVal val="visible"/>
                                      </p:to>
                                    </p:set>
                                    <p:animEffect transition="in" filter="fade">
                                      <p:cBhvr>
                                        <p:cTn id="67" dur="250"/>
                                        <p:tgtEl>
                                          <p:spTgt spid="138"/>
                                        </p:tgtEl>
                                      </p:cBhvr>
                                    </p:animEffect>
                                  </p:childTnLst>
                                </p:cTn>
                              </p:par>
                              <p:par>
                                <p:cTn id="68" presetID="10" presetClass="entr" presetSubtype="0" fill="hold" nodeType="withEffect">
                                  <p:stCondLst>
                                    <p:cond delay="3000"/>
                                  </p:stCondLst>
                                  <p:childTnLst>
                                    <p:set>
                                      <p:cBhvr>
                                        <p:cTn id="69" dur="1" fill="hold">
                                          <p:stCondLst>
                                            <p:cond delay="0"/>
                                          </p:stCondLst>
                                        </p:cTn>
                                        <p:tgtEl>
                                          <p:spTgt spid="160"/>
                                        </p:tgtEl>
                                        <p:attrNameLst>
                                          <p:attrName>style.visibility</p:attrName>
                                        </p:attrNameLst>
                                      </p:cBhvr>
                                      <p:to>
                                        <p:strVal val="visible"/>
                                      </p:to>
                                    </p:set>
                                    <p:animEffect transition="in" filter="fade">
                                      <p:cBhvr>
                                        <p:cTn id="70" dur="250"/>
                                        <p:tgtEl>
                                          <p:spTgt spid="160"/>
                                        </p:tgtEl>
                                      </p:cBhvr>
                                    </p:animEffect>
                                  </p:childTnLst>
                                </p:cTn>
                              </p:par>
                              <p:par>
                                <p:cTn id="71" presetID="10" presetClass="entr" presetSubtype="0" fill="hold" nodeType="withEffect">
                                  <p:stCondLst>
                                    <p:cond delay="3250"/>
                                  </p:stCondLst>
                                  <p:childTnLst>
                                    <p:set>
                                      <p:cBhvr>
                                        <p:cTn id="72" dur="1" fill="hold">
                                          <p:stCondLst>
                                            <p:cond delay="0"/>
                                          </p:stCondLst>
                                        </p:cTn>
                                        <p:tgtEl>
                                          <p:spTgt spid="146"/>
                                        </p:tgtEl>
                                        <p:attrNameLst>
                                          <p:attrName>style.visibility</p:attrName>
                                        </p:attrNameLst>
                                      </p:cBhvr>
                                      <p:to>
                                        <p:strVal val="visible"/>
                                      </p:to>
                                    </p:set>
                                    <p:animEffect transition="in" filter="fade">
                                      <p:cBhvr>
                                        <p:cTn id="73" dur="250"/>
                                        <p:tgtEl>
                                          <p:spTgt spid="146"/>
                                        </p:tgtEl>
                                      </p:cBhvr>
                                    </p:animEffect>
                                  </p:childTnLst>
                                </p:cTn>
                              </p:par>
                              <p:par>
                                <p:cTn id="74" presetID="10" presetClass="entr" presetSubtype="0" fill="hold" nodeType="withEffect">
                                  <p:stCondLst>
                                    <p:cond delay="3500"/>
                                  </p:stCondLst>
                                  <p:childTnLst>
                                    <p:set>
                                      <p:cBhvr>
                                        <p:cTn id="75" dur="1" fill="hold">
                                          <p:stCondLst>
                                            <p:cond delay="0"/>
                                          </p:stCondLst>
                                        </p:cTn>
                                        <p:tgtEl>
                                          <p:spTgt spid="165"/>
                                        </p:tgtEl>
                                        <p:attrNameLst>
                                          <p:attrName>style.visibility</p:attrName>
                                        </p:attrNameLst>
                                      </p:cBhvr>
                                      <p:to>
                                        <p:strVal val="visible"/>
                                      </p:to>
                                    </p:set>
                                    <p:animEffect transition="in" filter="fade">
                                      <p:cBhvr>
                                        <p:cTn id="76" dur="250"/>
                                        <p:tgtEl>
                                          <p:spTgt spid="165"/>
                                        </p:tgtEl>
                                      </p:cBhvr>
                                    </p:animEffect>
                                  </p:childTnLst>
                                </p:cTn>
                              </p:par>
                              <p:par>
                                <p:cTn id="77" presetID="10" presetClass="entr" presetSubtype="0" fill="hold" nodeType="withEffect">
                                  <p:stCondLst>
                                    <p:cond delay="3750"/>
                                  </p:stCondLst>
                                  <p:childTnLst>
                                    <p:set>
                                      <p:cBhvr>
                                        <p:cTn id="78" dur="1" fill="hold">
                                          <p:stCondLst>
                                            <p:cond delay="0"/>
                                          </p:stCondLst>
                                        </p:cTn>
                                        <p:tgtEl>
                                          <p:spTgt spid="221"/>
                                        </p:tgtEl>
                                        <p:attrNameLst>
                                          <p:attrName>style.visibility</p:attrName>
                                        </p:attrNameLst>
                                      </p:cBhvr>
                                      <p:to>
                                        <p:strVal val="visible"/>
                                      </p:to>
                                    </p:set>
                                    <p:animEffect transition="in" filter="fade">
                                      <p:cBhvr>
                                        <p:cTn id="79" dur="250"/>
                                        <p:tgtEl>
                                          <p:spTgt spid="221"/>
                                        </p:tgtEl>
                                      </p:cBhvr>
                                    </p:animEffect>
                                  </p:childTnLst>
                                </p:cTn>
                              </p:par>
                              <p:par>
                                <p:cTn id="80" presetID="10" presetClass="entr" presetSubtype="0" fill="hold" nodeType="withEffect">
                                  <p:stCondLst>
                                    <p:cond delay="3750"/>
                                  </p:stCondLst>
                                  <p:childTnLst>
                                    <p:set>
                                      <p:cBhvr>
                                        <p:cTn id="81" dur="1" fill="hold">
                                          <p:stCondLst>
                                            <p:cond delay="0"/>
                                          </p:stCondLst>
                                        </p:cTn>
                                        <p:tgtEl>
                                          <p:spTgt spid="143"/>
                                        </p:tgtEl>
                                        <p:attrNameLst>
                                          <p:attrName>style.visibility</p:attrName>
                                        </p:attrNameLst>
                                      </p:cBhvr>
                                      <p:to>
                                        <p:strVal val="visible"/>
                                      </p:to>
                                    </p:set>
                                    <p:animEffect transition="in" filter="fade">
                                      <p:cBhvr>
                                        <p:cTn id="82" dur="250"/>
                                        <p:tgtEl>
                                          <p:spTgt spid="143"/>
                                        </p:tgtEl>
                                      </p:cBhvr>
                                    </p:animEffect>
                                  </p:childTnLst>
                                </p:cTn>
                              </p:par>
                              <p:par>
                                <p:cTn id="83" presetID="6" presetClass="entr" presetSubtype="16" fill="hold" nodeType="withEffect">
                                  <p:stCondLst>
                                    <p:cond delay="2700"/>
                                  </p:stCondLst>
                                  <p:childTnLst>
                                    <p:set>
                                      <p:cBhvr>
                                        <p:cTn id="84" dur="1" fill="hold">
                                          <p:stCondLst>
                                            <p:cond delay="0"/>
                                          </p:stCondLst>
                                        </p:cTn>
                                        <p:tgtEl>
                                          <p:spTgt spid="55"/>
                                        </p:tgtEl>
                                        <p:attrNameLst>
                                          <p:attrName>style.visibility</p:attrName>
                                        </p:attrNameLst>
                                      </p:cBhvr>
                                      <p:to>
                                        <p:strVal val="visible"/>
                                      </p:to>
                                    </p:set>
                                    <p:animEffect transition="in" filter="circle(in)">
                                      <p:cBhvr>
                                        <p:cTn id="85" dur="1000"/>
                                        <p:tgtEl>
                                          <p:spTgt spid="55"/>
                                        </p:tgtEl>
                                      </p:cBhvr>
                                    </p:animEffect>
                                  </p:childTnLst>
                                </p:cTn>
                              </p:par>
                              <p:par>
                                <p:cTn id="86" presetID="10" presetClass="entr" presetSubtype="0" fill="hold" nodeType="withEffect">
                                  <p:stCondLst>
                                    <p:cond delay="2800"/>
                                  </p:stCondLst>
                                  <p:childTnLst>
                                    <p:set>
                                      <p:cBhvr>
                                        <p:cTn id="87" dur="1" fill="hold">
                                          <p:stCondLst>
                                            <p:cond delay="0"/>
                                          </p:stCondLst>
                                        </p:cTn>
                                        <p:tgtEl>
                                          <p:spTgt spid="217"/>
                                        </p:tgtEl>
                                        <p:attrNameLst>
                                          <p:attrName>style.visibility</p:attrName>
                                        </p:attrNameLst>
                                      </p:cBhvr>
                                      <p:to>
                                        <p:strVal val="visible"/>
                                      </p:to>
                                    </p:set>
                                    <p:animEffect transition="in" filter="fade">
                                      <p:cBhvr>
                                        <p:cTn id="88" dur="250"/>
                                        <p:tgtEl>
                                          <p:spTgt spid="217"/>
                                        </p:tgtEl>
                                      </p:cBhvr>
                                    </p:animEffect>
                                  </p:childTnLst>
                                </p:cTn>
                              </p:par>
                              <p:par>
                                <p:cTn id="89" presetID="10" presetClass="entr" presetSubtype="0" fill="hold" grpId="0" nodeType="withEffect">
                                  <p:stCondLst>
                                    <p:cond delay="2900"/>
                                  </p:stCondLst>
                                  <p:childTnLst>
                                    <p:set>
                                      <p:cBhvr>
                                        <p:cTn id="90" dur="1" fill="hold">
                                          <p:stCondLst>
                                            <p:cond delay="0"/>
                                          </p:stCondLst>
                                        </p:cTn>
                                        <p:tgtEl>
                                          <p:spTgt spid="216"/>
                                        </p:tgtEl>
                                        <p:attrNameLst>
                                          <p:attrName>style.visibility</p:attrName>
                                        </p:attrNameLst>
                                      </p:cBhvr>
                                      <p:to>
                                        <p:strVal val="visible"/>
                                      </p:to>
                                    </p:set>
                                    <p:animEffect transition="in" filter="fade">
                                      <p:cBhvr>
                                        <p:cTn id="91" dur="250"/>
                                        <p:tgtEl>
                                          <p:spTgt spid="216"/>
                                        </p:tgtEl>
                                      </p:cBhvr>
                                    </p:animEffect>
                                  </p:childTnLst>
                                </p:cTn>
                              </p:par>
                              <p:par>
                                <p:cTn id="92" presetID="10" presetClass="entr" presetSubtype="0" fill="hold" grpId="0" nodeType="withEffect">
                                  <p:stCondLst>
                                    <p:cond delay="3000"/>
                                  </p:stCondLst>
                                  <p:childTnLst>
                                    <p:set>
                                      <p:cBhvr>
                                        <p:cTn id="93" dur="1" fill="hold">
                                          <p:stCondLst>
                                            <p:cond delay="0"/>
                                          </p:stCondLst>
                                        </p:cTn>
                                        <p:tgtEl>
                                          <p:spTgt spid="215"/>
                                        </p:tgtEl>
                                        <p:attrNameLst>
                                          <p:attrName>style.visibility</p:attrName>
                                        </p:attrNameLst>
                                      </p:cBhvr>
                                      <p:to>
                                        <p:strVal val="visible"/>
                                      </p:to>
                                    </p:set>
                                    <p:animEffect transition="in" filter="fade">
                                      <p:cBhvr>
                                        <p:cTn id="94" dur="250"/>
                                        <p:tgtEl>
                                          <p:spTgt spid="215"/>
                                        </p:tgtEl>
                                      </p:cBhvr>
                                    </p:animEffect>
                                  </p:childTnLst>
                                </p:cTn>
                              </p:par>
                              <p:par>
                                <p:cTn id="95" presetID="10" presetClass="entr" presetSubtype="0" fill="hold" grpId="0" nodeType="withEffect">
                                  <p:stCondLst>
                                    <p:cond delay="3100"/>
                                  </p:stCondLst>
                                  <p:childTnLst>
                                    <p:set>
                                      <p:cBhvr>
                                        <p:cTn id="96" dur="1" fill="hold">
                                          <p:stCondLst>
                                            <p:cond delay="0"/>
                                          </p:stCondLst>
                                        </p:cTn>
                                        <p:tgtEl>
                                          <p:spTgt spid="214"/>
                                        </p:tgtEl>
                                        <p:attrNameLst>
                                          <p:attrName>style.visibility</p:attrName>
                                        </p:attrNameLst>
                                      </p:cBhvr>
                                      <p:to>
                                        <p:strVal val="visible"/>
                                      </p:to>
                                    </p:set>
                                    <p:animEffect transition="in" filter="fade">
                                      <p:cBhvr>
                                        <p:cTn id="97" dur="250"/>
                                        <p:tgtEl>
                                          <p:spTgt spid="214"/>
                                        </p:tgtEl>
                                      </p:cBhvr>
                                    </p:animEffect>
                                  </p:childTnLst>
                                </p:cTn>
                              </p:par>
                              <p:par>
                                <p:cTn id="98" presetID="6" presetClass="entr" presetSubtype="16" fill="hold" nodeType="withEffect">
                                  <p:stCondLst>
                                    <p:cond delay="2700"/>
                                  </p:stCondLst>
                                  <p:childTnLst>
                                    <p:set>
                                      <p:cBhvr>
                                        <p:cTn id="99" dur="1" fill="hold">
                                          <p:stCondLst>
                                            <p:cond delay="0"/>
                                          </p:stCondLst>
                                        </p:cTn>
                                        <p:tgtEl>
                                          <p:spTgt spid="273"/>
                                        </p:tgtEl>
                                        <p:attrNameLst>
                                          <p:attrName>style.visibility</p:attrName>
                                        </p:attrNameLst>
                                      </p:cBhvr>
                                      <p:to>
                                        <p:strVal val="visible"/>
                                      </p:to>
                                    </p:set>
                                    <p:animEffect transition="in" filter="circle(in)">
                                      <p:cBhvr>
                                        <p:cTn id="100" dur="1000"/>
                                        <p:tgtEl>
                                          <p:spTgt spid="273"/>
                                        </p:tgtEl>
                                      </p:cBhvr>
                                    </p:animEffect>
                                  </p:childTnLst>
                                </p:cTn>
                              </p:par>
                              <p:par>
                                <p:cTn id="101" presetID="10" presetClass="entr" presetSubtype="0" fill="hold" nodeType="withEffect">
                                  <p:stCondLst>
                                    <p:cond delay="2700"/>
                                  </p:stCondLst>
                                  <p:childTnLst>
                                    <p:set>
                                      <p:cBhvr>
                                        <p:cTn id="102" dur="1" fill="hold">
                                          <p:stCondLst>
                                            <p:cond delay="0"/>
                                          </p:stCondLst>
                                        </p:cTn>
                                        <p:tgtEl>
                                          <p:spTgt spid="306"/>
                                        </p:tgtEl>
                                        <p:attrNameLst>
                                          <p:attrName>style.visibility</p:attrName>
                                        </p:attrNameLst>
                                      </p:cBhvr>
                                      <p:to>
                                        <p:strVal val="visible"/>
                                      </p:to>
                                    </p:set>
                                    <p:animEffect transition="in" filter="fade">
                                      <p:cBhvr>
                                        <p:cTn id="103" dur="5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5" grpId="0" animBg="1"/>
      <p:bldP spid="2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Rectangle 687">
            <a:extLst>
              <a:ext uri="{FF2B5EF4-FFF2-40B4-BE49-F238E27FC236}">
                <a16:creationId xmlns:a16="http://schemas.microsoft.com/office/drawing/2014/main" id="{A7B7414D-6E10-405A-8B44-C332C25268EB}"/>
              </a:ext>
            </a:extLst>
          </p:cNvPr>
          <p:cNvSpPr/>
          <p:nvPr/>
        </p:nvSpPr>
        <p:spPr bwMode="auto">
          <a:xfrm>
            <a:off x="2357178"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9" name="Rectangle 688">
            <a:extLst>
              <a:ext uri="{FF2B5EF4-FFF2-40B4-BE49-F238E27FC236}">
                <a16:creationId xmlns:a16="http://schemas.microsoft.com/office/drawing/2014/main" id="{B2A61358-84A3-4BFF-BE28-397F4B0BEE5F}"/>
              </a:ext>
            </a:extLst>
          </p:cNvPr>
          <p:cNvSpPr/>
          <p:nvPr/>
        </p:nvSpPr>
        <p:spPr bwMode="auto">
          <a:xfrm>
            <a:off x="3059814"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0" name="Rectangle 689">
            <a:extLst>
              <a:ext uri="{FF2B5EF4-FFF2-40B4-BE49-F238E27FC236}">
                <a16:creationId xmlns:a16="http://schemas.microsoft.com/office/drawing/2014/main" id="{3708FD60-18CD-46E1-94BC-AEFADE8647B5}"/>
              </a:ext>
            </a:extLst>
          </p:cNvPr>
          <p:cNvSpPr/>
          <p:nvPr/>
        </p:nvSpPr>
        <p:spPr bwMode="auto">
          <a:xfrm>
            <a:off x="3762450"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1" name="Rectangle 690">
            <a:extLst>
              <a:ext uri="{FF2B5EF4-FFF2-40B4-BE49-F238E27FC236}">
                <a16:creationId xmlns:a16="http://schemas.microsoft.com/office/drawing/2014/main" id="{E2E1FE6C-8F65-4E97-9F1E-DA02DBC11A62}"/>
              </a:ext>
            </a:extLst>
          </p:cNvPr>
          <p:cNvSpPr/>
          <p:nvPr/>
        </p:nvSpPr>
        <p:spPr bwMode="auto">
          <a:xfrm>
            <a:off x="4465086"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2" name="Rectangle 691">
            <a:extLst>
              <a:ext uri="{FF2B5EF4-FFF2-40B4-BE49-F238E27FC236}">
                <a16:creationId xmlns:a16="http://schemas.microsoft.com/office/drawing/2014/main" id="{535093BF-3D6C-4F88-84A3-8CE5BB364F9C}"/>
              </a:ext>
            </a:extLst>
          </p:cNvPr>
          <p:cNvSpPr/>
          <p:nvPr/>
        </p:nvSpPr>
        <p:spPr bwMode="auto">
          <a:xfrm>
            <a:off x="5167722"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3" name="Rectangle 692">
            <a:extLst>
              <a:ext uri="{FF2B5EF4-FFF2-40B4-BE49-F238E27FC236}">
                <a16:creationId xmlns:a16="http://schemas.microsoft.com/office/drawing/2014/main" id="{4723C48B-8634-46D5-A8A5-6CE474833940}"/>
              </a:ext>
            </a:extLst>
          </p:cNvPr>
          <p:cNvSpPr/>
          <p:nvPr/>
        </p:nvSpPr>
        <p:spPr bwMode="auto">
          <a:xfrm>
            <a:off x="5870358"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4" name="Rectangle 693">
            <a:extLst>
              <a:ext uri="{FF2B5EF4-FFF2-40B4-BE49-F238E27FC236}">
                <a16:creationId xmlns:a16="http://schemas.microsoft.com/office/drawing/2014/main" id="{12C43275-8C79-4C8B-80BD-1B261C4A84FC}"/>
              </a:ext>
            </a:extLst>
          </p:cNvPr>
          <p:cNvSpPr/>
          <p:nvPr/>
        </p:nvSpPr>
        <p:spPr bwMode="auto">
          <a:xfrm>
            <a:off x="6572994"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5" name="Rectangle 694">
            <a:extLst>
              <a:ext uri="{FF2B5EF4-FFF2-40B4-BE49-F238E27FC236}">
                <a16:creationId xmlns:a16="http://schemas.microsoft.com/office/drawing/2014/main" id="{2EA48E98-5812-4335-96AD-CBAD7A104EBA}"/>
              </a:ext>
            </a:extLst>
          </p:cNvPr>
          <p:cNvSpPr/>
          <p:nvPr/>
        </p:nvSpPr>
        <p:spPr bwMode="auto">
          <a:xfrm>
            <a:off x="7275630"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6" name="Rectangle 695">
            <a:extLst>
              <a:ext uri="{FF2B5EF4-FFF2-40B4-BE49-F238E27FC236}">
                <a16:creationId xmlns:a16="http://schemas.microsoft.com/office/drawing/2014/main" id="{5C4D6645-28AD-4695-9980-43D423BB6C7E}"/>
              </a:ext>
            </a:extLst>
          </p:cNvPr>
          <p:cNvSpPr/>
          <p:nvPr/>
        </p:nvSpPr>
        <p:spPr bwMode="auto">
          <a:xfrm>
            <a:off x="7978266"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97" name="Rectangle 696">
            <a:extLst>
              <a:ext uri="{FF2B5EF4-FFF2-40B4-BE49-F238E27FC236}">
                <a16:creationId xmlns:a16="http://schemas.microsoft.com/office/drawing/2014/main" id="{AF40BDAB-0FBF-41BC-BAD1-5D6BDBCE41ED}"/>
              </a:ext>
            </a:extLst>
          </p:cNvPr>
          <p:cNvSpPr/>
          <p:nvPr/>
        </p:nvSpPr>
        <p:spPr bwMode="auto">
          <a:xfrm>
            <a:off x="8680902"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4" name="Rectangle 653">
            <a:extLst>
              <a:ext uri="{FF2B5EF4-FFF2-40B4-BE49-F238E27FC236}">
                <a16:creationId xmlns:a16="http://schemas.microsoft.com/office/drawing/2014/main" id="{41BC9D77-F9DD-43E5-97FC-B12A4ABD6EFD}"/>
              </a:ext>
            </a:extLst>
          </p:cNvPr>
          <p:cNvSpPr/>
          <p:nvPr/>
        </p:nvSpPr>
        <p:spPr bwMode="auto">
          <a:xfrm>
            <a:off x="246733"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5" name="Rectangle 654">
            <a:extLst>
              <a:ext uri="{FF2B5EF4-FFF2-40B4-BE49-F238E27FC236}">
                <a16:creationId xmlns:a16="http://schemas.microsoft.com/office/drawing/2014/main" id="{3D1F04CC-FF69-4C4C-A6B1-69A4C91571F8}"/>
              </a:ext>
            </a:extLst>
          </p:cNvPr>
          <p:cNvSpPr/>
          <p:nvPr/>
        </p:nvSpPr>
        <p:spPr bwMode="auto">
          <a:xfrm>
            <a:off x="949368"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6" name="Rectangle 655">
            <a:extLst>
              <a:ext uri="{FF2B5EF4-FFF2-40B4-BE49-F238E27FC236}">
                <a16:creationId xmlns:a16="http://schemas.microsoft.com/office/drawing/2014/main" id="{5CC1057F-C994-471E-AAE8-D126019BA396}"/>
              </a:ext>
            </a:extLst>
          </p:cNvPr>
          <p:cNvSpPr/>
          <p:nvPr/>
        </p:nvSpPr>
        <p:spPr bwMode="auto">
          <a:xfrm>
            <a:off x="1652004"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7" name="Rectangle 656">
            <a:extLst>
              <a:ext uri="{FF2B5EF4-FFF2-40B4-BE49-F238E27FC236}">
                <a16:creationId xmlns:a16="http://schemas.microsoft.com/office/drawing/2014/main" id="{67238A08-4D8A-4243-8D80-7452201B0688}"/>
              </a:ext>
            </a:extLst>
          </p:cNvPr>
          <p:cNvSpPr/>
          <p:nvPr/>
        </p:nvSpPr>
        <p:spPr bwMode="auto">
          <a:xfrm>
            <a:off x="2354640"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8" name="Rectangle 657">
            <a:extLst>
              <a:ext uri="{FF2B5EF4-FFF2-40B4-BE49-F238E27FC236}">
                <a16:creationId xmlns:a16="http://schemas.microsoft.com/office/drawing/2014/main" id="{12ECA6AE-5553-4F6D-8251-83C239B89CD1}"/>
              </a:ext>
            </a:extLst>
          </p:cNvPr>
          <p:cNvSpPr/>
          <p:nvPr/>
        </p:nvSpPr>
        <p:spPr bwMode="auto">
          <a:xfrm>
            <a:off x="3057276"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9" name="Rectangle 658">
            <a:extLst>
              <a:ext uri="{FF2B5EF4-FFF2-40B4-BE49-F238E27FC236}">
                <a16:creationId xmlns:a16="http://schemas.microsoft.com/office/drawing/2014/main" id="{804D202E-296B-4665-8CE5-20D01BC2D55D}"/>
              </a:ext>
            </a:extLst>
          </p:cNvPr>
          <p:cNvSpPr/>
          <p:nvPr/>
        </p:nvSpPr>
        <p:spPr bwMode="auto">
          <a:xfrm>
            <a:off x="3759912"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0" name="Rectangle 659">
            <a:extLst>
              <a:ext uri="{FF2B5EF4-FFF2-40B4-BE49-F238E27FC236}">
                <a16:creationId xmlns:a16="http://schemas.microsoft.com/office/drawing/2014/main" id="{F71FA9F0-5FD1-4A21-A2FF-CC6A96B1B243}"/>
              </a:ext>
            </a:extLst>
          </p:cNvPr>
          <p:cNvSpPr/>
          <p:nvPr/>
        </p:nvSpPr>
        <p:spPr bwMode="auto">
          <a:xfrm>
            <a:off x="4462547"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1" name="Rectangle 660">
            <a:extLst>
              <a:ext uri="{FF2B5EF4-FFF2-40B4-BE49-F238E27FC236}">
                <a16:creationId xmlns:a16="http://schemas.microsoft.com/office/drawing/2014/main" id="{CBFD9174-BD55-4B81-9111-7839C1DD1579}"/>
              </a:ext>
            </a:extLst>
          </p:cNvPr>
          <p:cNvSpPr/>
          <p:nvPr/>
        </p:nvSpPr>
        <p:spPr bwMode="auto">
          <a:xfrm>
            <a:off x="5165183"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2" name="Rectangle 661">
            <a:extLst>
              <a:ext uri="{FF2B5EF4-FFF2-40B4-BE49-F238E27FC236}">
                <a16:creationId xmlns:a16="http://schemas.microsoft.com/office/drawing/2014/main" id="{BD50335F-2C62-472F-BBC7-0D344B2DA6B3}"/>
              </a:ext>
            </a:extLst>
          </p:cNvPr>
          <p:cNvSpPr/>
          <p:nvPr/>
        </p:nvSpPr>
        <p:spPr bwMode="auto">
          <a:xfrm>
            <a:off x="5867821"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3" name="Rectangle 662">
            <a:extLst>
              <a:ext uri="{FF2B5EF4-FFF2-40B4-BE49-F238E27FC236}">
                <a16:creationId xmlns:a16="http://schemas.microsoft.com/office/drawing/2014/main" id="{79A68CE7-1728-445E-966D-14308C6F3A9C}"/>
              </a:ext>
            </a:extLst>
          </p:cNvPr>
          <p:cNvSpPr/>
          <p:nvPr/>
        </p:nvSpPr>
        <p:spPr bwMode="auto">
          <a:xfrm>
            <a:off x="6570455"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4" name="Rectangle 663">
            <a:extLst>
              <a:ext uri="{FF2B5EF4-FFF2-40B4-BE49-F238E27FC236}">
                <a16:creationId xmlns:a16="http://schemas.microsoft.com/office/drawing/2014/main" id="{06309F8C-C7C6-44E2-A519-DC2C05179475}"/>
              </a:ext>
            </a:extLst>
          </p:cNvPr>
          <p:cNvSpPr/>
          <p:nvPr/>
        </p:nvSpPr>
        <p:spPr bwMode="auto">
          <a:xfrm>
            <a:off x="7273091"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5" name="Rectangle 664">
            <a:extLst>
              <a:ext uri="{FF2B5EF4-FFF2-40B4-BE49-F238E27FC236}">
                <a16:creationId xmlns:a16="http://schemas.microsoft.com/office/drawing/2014/main" id="{1212088D-BB05-4E4D-9CDD-D4847675EE20}"/>
              </a:ext>
            </a:extLst>
          </p:cNvPr>
          <p:cNvSpPr/>
          <p:nvPr/>
        </p:nvSpPr>
        <p:spPr bwMode="auto">
          <a:xfrm>
            <a:off x="7975726"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6" name="Rectangle 665">
            <a:extLst>
              <a:ext uri="{FF2B5EF4-FFF2-40B4-BE49-F238E27FC236}">
                <a16:creationId xmlns:a16="http://schemas.microsoft.com/office/drawing/2014/main" id="{C3A74431-0BDE-4004-8326-8FEAA0E2D79D}"/>
              </a:ext>
            </a:extLst>
          </p:cNvPr>
          <p:cNvSpPr/>
          <p:nvPr/>
        </p:nvSpPr>
        <p:spPr bwMode="auto">
          <a:xfrm>
            <a:off x="8678362"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7" name="Rectangle 666">
            <a:extLst>
              <a:ext uri="{FF2B5EF4-FFF2-40B4-BE49-F238E27FC236}">
                <a16:creationId xmlns:a16="http://schemas.microsoft.com/office/drawing/2014/main" id="{0404E2C7-494A-456A-83AA-794DCA4B5405}"/>
              </a:ext>
            </a:extLst>
          </p:cNvPr>
          <p:cNvSpPr/>
          <p:nvPr/>
        </p:nvSpPr>
        <p:spPr bwMode="auto">
          <a:xfrm>
            <a:off x="9380998"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8" name="Rectangle 667">
            <a:extLst>
              <a:ext uri="{FF2B5EF4-FFF2-40B4-BE49-F238E27FC236}">
                <a16:creationId xmlns:a16="http://schemas.microsoft.com/office/drawing/2014/main" id="{46B34113-FAE9-4D50-9DDD-3A935E1D3AB5}"/>
              </a:ext>
            </a:extLst>
          </p:cNvPr>
          <p:cNvSpPr/>
          <p:nvPr/>
        </p:nvSpPr>
        <p:spPr bwMode="auto">
          <a:xfrm>
            <a:off x="10083634"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69" name="Rectangle 668">
            <a:extLst>
              <a:ext uri="{FF2B5EF4-FFF2-40B4-BE49-F238E27FC236}">
                <a16:creationId xmlns:a16="http://schemas.microsoft.com/office/drawing/2014/main" id="{9CE72277-1F09-4F74-AAD1-A2D610787F41}"/>
              </a:ext>
            </a:extLst>
          </p:cNvPr>
          <p:cNvSpPr/>
          <p:nvPr/>
        </p:nvSpPr>
        <p:spPr bwMode="auto">
          <a:xfrm>
            <a:off x="10786270"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0" name="Rectangle 669">
            <a:extLst>
              <a:ext uri="{FF2B5EF4-FFF2-40B4-BE49-F238E27FC236}">
                <a16:creationId xmlns:a16="http://schemas.microsoft.com/office/drawing/2014/main" id="{86003CF0-3DD5-46CD-9074-714908140BEE}"/>
              </a:ext>
            </a:extLst>
          </p:cNvPr>
          <p:cNvSpPr/>
          <p:nvPr/>
        </p:nvSpPr>
        <p:spPr bwMode="auto">
          <a:xfrm>
            <a:off x="11488902" y="53333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1" name="Rectangle 670">
            <a:extLst>
              <a:ext uri="{FF2B5EF4-FFF2-40B4-BE49-F238E27FC236}">
                <a16:creationId xmlns:a16="http://schemas.microsoft.com/office/drawing/2014/main" id="{0440282E-435C-4EE3-88C7-505A3C780E92}"/>
              </a:ext>
            </a:extLst>
          </p:cNvPr>
          <p:cNvSpPr/>
          <p:nvPr/>
        </p:nvSpPr>
        <p:spPr bwMode="auto">
          <a:xfrm>
            <a:off x="246733"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2" name="Rectangle 671">
            <a:extLst>
              <a:ext uri="{FF2B5EF4-FFF2-40B4-BE49-F238E27FC236}">
                <a16:creationId xmlns:a16="http://schemas.microsoft.com/office/drawing/2014/main" id="{CD2B7989-E541-4F68-B2AB-6FA0C9164F61}"/>
              </a:ext>
            </a:extLst>
          </p:cNvPr>
          <p:cNvSpPr/>
          <p:nvPr/>
        </p:nvSpPr>
        <p:spPr bwMode="auto">
          <a:xfrm>
            <a:off x="949368"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3" name="Rectangle 672">
            <a:extLst>
              <a:ext uri="{FF2B5EF4-FFF2-40B4-BE49-F238E27FC236}">
                <a16:creationId xmlns:a16="http://schemas.microsoft.com/office/drawing/2014/main" id="{6E829F6C-2669-492C-9426-1F6CFED5EFCC}"/>
              </a:ext>
            </a:extLst>
          </p:cNvPr>
          <p:cNvSpPr/>
          <p:nvPr/>
        </p:nvSpPr>
        <p:spPr bwMode="auto">
          <a:xfrm>
            <a:off x="1652004"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4" name="Rectangle 673">
            <a:extLst>
              <a:ext uri="{FF2B5EF4-FFF2-40B4-BE49-F238E27FC236}">
                <a16:creationId xmlns:a16="http://schemas.microsoft.com/office/drawing/2014/main" id="{5B54F17C-68B7-4836-A8D6-F8F85B472FB4}"/>
              </a:ext>
            </a:extLst>
          </p:cNvPr>
          <p:cNvSpPr/>
          <p:nvPr/>
        </p:nvSpPr>
        <p:spPr bwMode="auto">
          <a:xfrm>
            <a:off x="2354640"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5" name="Rectangle 674">
            <a:extLst>
              <a:ext uri="{FF2B5EF4-FFF2-40B4-BE49-F238E27FC236}">
                <a16:creationId xmlns:a16="http://schemas.microsoft.com/office/drawing/2014/main" id="{99661FC3-2490-41DE-93F7-17F491BA4099}"/>
              </a:ext>
            </a:extLst>
          </p:cNvPr>
          <p:cNvSpPr/>
          <p:nvPr/>
        </p:nvSpPr>
        <p:spPr bwMode="auto">
          <a:xfrm>
            <a:off x="3057276"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6" name="Rectangle 675">
            <a:extLst>
              <a:ext uri="{FF2B5EF4-FFF2-40B4-BE49-F238E27FC236}">
                <a16:creationId xmlns:a16="http://schemas.microsoft.com/office/drawing/2014/main" id="{7307F7CF-1B29-4287-9F70-2F019BC5D7AA}"/>
              </a:ext>
            </a:extLst>
          </p:cNvPr>
          <p:cNvSpPr/>
          <p:nvPr/>
        </p:nvSpPr>
        <p:spPr bwMode="auto">
          <a:xfrm>
            <a:off x="3759912"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7" name="Rectangle 676">
            <a:extLst>
              <a:ext uri="{FF2B5EF4-FFF2-40B4-BE49-F238E27FC236}">
                <a16:creationId xmlns:a16="http://schemas.microsoft.com/office/drawing/2014/main" id="{91ED0E38-A53B-4B51-8211-A69B3497B172}"/>
              </a:ext>
            </a:extLst>
          </p:cNvPr>
          <p:cNvSpPr/>
          <p:nvPr/>
        </p:nvSpPr>
        <p:spPr bwMode="auto">
          <a:xfrm>
            <a:off x="4462547"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8" name="Rectangle 677">
            <a:extLst>
              <a:ext uri="{FF2B5EF4-FFF2-40B4-BE49-F238E27FC236}">
                <a16:creationId xmlns:a16="http://schemas.microsoft.com/office/drawing/2014/main" id="{463B3F07-C4DE-4CFC-A431-603249F9309D}"/>
              </a:ext>
            </a:extLst>
          </p:cNvPr>
          <p:cNvSpPr/>
          <p:nvPr/>
        </p:nvSpPr>
        <p:spPr bwMode="auto">
          <a:xfrm>
            <a:off x="5165183"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79" name="Rectangle 678">
            <a:extLst>
              <a:ext uri="{FF2B5EF4-FFF2-40B4-BE49-F238E27FC236}">
                <a16:creationId xmlns:a16="http://schemas.microsoft.com/office/drawing/2014/main" id="{C1C02170-52D1-490B-B78B-9867E0F512FB}"/>
              </a:ext>
            </a:extLst>
          </p:cNvPr>
          <p:cNvSpPr/>
          <p:nvPr/>
        </p:nvSpPr>
        <p:spPr bwMode="auto">
          <a:xfrm>
            <a:off x="5867819"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0" name="Rectangle 679">
            <a:extLst>
              <a:ext uri="{FF2B5EF4-FFF2-40B4-BE49-F238E27FC236}">
                <a16:creationId xmlns:a16="http://schemas.microsoft.com/office/drawing/2014/main" id="{B784DE57-6E6D-4312-A953-3E12DA9D09F6}"/>
              </a:ext>
            </a:extLst>
          </p:cNvPr>
          <p:cNvSpPr/>
          <p:nvPr/>
        </p:nvSpPr>
        <p:spPr bwMode="auto">
          <a:xfrm>
            <a:off x="6570455"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1" name="Rectangle 680">
            <a:extLst>
              <a:ext uri="{FF2B5EF4-FFF2-40B4-BE49-F238E27FC236}">
                <a16:creationId xmlns:a16="http://schemas.microsoft.com/office/drawing/2014/main" id="{7BA54B1A-7D6D-42D7-A7DF-720AB94C9219}"/>
              </a:ext>
            </a:extLst>
          </p:cNvPr>
          <p:cNvSpPr/>
          <p:nvPr/>
        </p:nvSpPr>
        <p:spPr bwMode="auto">
          <a:xfrm>
            <a:off x="7273091"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2" name="Rectangle 681">
            <a:extLst>
              <a:ext uri="{FF2B5EF4-FFF2-40B4-BE49-F238E27FC236}">
                <a16:creationId xmlns:a16="http://schemas.microsoft.com/office/drawing/2014/main" id="{A9CE0F78-026E-4D37-8FD8-A10DD358CB67}"/>
              </a:ext>
            </a:extLst>
          </p:cNvPr>
          <p:cNvSpPr/>
          <p:nvPr/>
        </p:nvSpPr>
        <p:spPr bwMode="auto">
          <a:xfrm>
            <a:off x="7975726"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3" name="Rectangle 682">
            <a:extLst>
              <a:ext uri="{FF2B5EF4-FFF2-40B4-BE49-F238E27FC236}">
                <a16:creationId xmlns:a16="http://schemas.microsoft.com/office/drawing/2014/main" id="{161D31FC-336A-40BD-A2B6-A7FBE1F88B21}"/>
              </a:ext>
            </a:extLst>
          </p:cNvPr>
          <p:cNvSpPr/>
          <p:nvPr/>
        </p:nvSpPr>
        <p:spPr bwMode="auto">
          <a:xfrm>
            <a:off x="8678362"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4" name="Rectangle 683">
            <a:extLst>
              <a:ext uri="{FF2B5EF4-FFF2-40B4-BE49-F238E27FC236}">
                <a16:creationId xmlns:a16="http://schemas.microsoft.com/office/drawing/2014/main" id="{7C1EAC7F-7075-4CE3-9AA8-6EBAC1189F8B}"/>
              </a:ext>
            </a:extLst>
          </p:cNvPr>
          <p:cNvSpPr/>
          <p:nvPr/>
        </p:nvSpPr>
        <p:spPr bwMode="auto">
          <a:xfrm>
            <a:off x="9380998"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5" name="Rectangle 684">
            <a:extLst>
              <a:ext uri="{FF2B5EF4-FFF2-40B4-BE49-F238E27FC236}">
                <a16:creationId xmlns:a16="http://schemas.microsoft.com/office/drawing/2014/main" id="{3C764DC9-B15C-485C-84B1-30150DC85D26}"/>
              </a:ext>
            </a:extLst>
          </p:cNvPr>
          <p:cNvSpPr/>
          <p:nvPr/>
        </p:nvSpPr>
        <p:spPr bwMode="auto">
          <a:xfrm>
            <a:off x="10083634"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6" name="Rectangle 685">
            <a:extLst>
              <a:ext uri="{FF2B5EF4-FFF2-40B4-BE49-F238E27FC236}">
                <a16:creationId xmlns:a16="http://schemas.microsoft.com/office/drawing/2014/main" id="{79174BB6-1157-4096-B83E-5712A5AA22B5}"/>
              </a:ext>
            </a:extLst>
          </p:cNvPr>
          <p:cNvSpPr/>
          <p:nvPr/>
        </p:nvSpPr>
        <p:spPr bwMode="auto">
          <a:xfrm>
            <a:off x="10786270"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87" name="Rectangle 686">
            <a:extLst>
              <a:ext uri="{FF2B5EF4-FFF2-40B4-BE49-F238E27FC236}">
                <a16:creationId xmlns:a16="http://schemas.microsoft.com/office/drawing/2014/main" id="{DED62CF9-A860-44AD-B726-05A37D572CF0}"/>
              </a:ext>
            </a:extLst>
          </p:cNvPr>
          <p:cNvSpPr/>
          <p:nvPr/>
        </p:nvSpPr>
        <p:spPr bwMode="auto">
          <a:xfrm>
            <a:off x="11488902" y="4524730"/>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7" name="Rectangle 636">
            <a:extLst>
              <a:ext uri="{FF2B5EF4-FFF2-40B4-BE49-F238E27FC236}">
                <a16:creationId xmlns:a16="http://schemas.microsoft.com/office/drawing/2014/main" id="{55C5EA92-AD34-48CE-91CC-09E6B47F5B35}"/>
              </a:ext>
            </a:extLst>
          </p:cNvPr>
          <p:cNvSpPr/>
          <p:nvPr/>
        </p:nvSpPr>
        <p:spPr bwMode="auto">
          <a:xfrm>
            <a:off x="246733"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8" name="Rectangle 637">
            <a:extLst>
              <a:ext uri="{FF2B5EF4-FFF2-40B4-BE49-F238E27FC236}">
                <a16:creationId xmlns:a16="http://schemas.microsoft.com/office/drawing/2014/main" id="{1CB152C0-6BE4-4FE9-9316-14177C1DC3C6}"/>
              </a:ext>
            </a:extLst>
          </p:cNvPr>
          <p:cNvSpPr/>
          <p:nvPr/>
        </p:nvSpPr>
        <p:spPr bwMode="auto">
          <a:xfrm>
            <a:off x="949368"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9" name="Rectangle 638">
            <a:extLst>
              <a:ext uri="{FF2B5EF4-FFF2-40B4-BE49-F238E27FC236}">
                <a16:creationId xmlns:a16="http://schemas.microsoft.com/office/drawing/2014/main" id="{1435C5FC-6137-4856-844D-DA3BAC289227}"/>
              </a:ext>
            </a:extLst>
          </p:cNvPr>
          <p:cNvSpPr/>
          <p:nvPr/>
        </p:nvSpPr>
        <p:spPr bwMode="auto">
          <a:xfrm>
            <a:off x="1652004"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0" name="Rectangle 639">
            <a:extLst>
              <a:ext uri="{FF2B5EF4-FFF2-40B4-BE49-F238E27FC236}">
                <a16:creationId xmlns:a16="http://schemas.microsoft.com/office/drawing/2014/main" id="{C4F9BB32-0EE1-41A6-BBBA-F848436508F1}"/>
              </a:ext>
            </a:extLst>
          </p:cNvPr>
          <p:cNvSpPr/>
          <p:nvPr/>
        </p:nvSpPr>
        <p:spPr bwMode="auto">
          <a:xfrm>
            <a:off x="2354640"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1" name="Rectangle 640">
            <a:extLst>
              <a:ext uri="{FF2B5EF4-FFF2-40B4-BE49-F238E27FC236}">
                <a16:creationId xmlns:a16="http://schemas.microsoft.com/office/drawing/2014/main" id="{08E70CBA-EDAF-4413-9DF7-6C8A2799257C}"/>
              </a:ext>
            </a:extLst>
          </p:cNvPr>
          <p:cNvSpPr/>
          <p:nvPr/>
        </p:nvSpPr>
        <p:spPr bwMode="auto">
          <a:xfrm>
            <a:off x="3057276"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2" name="Rectangle 641">
            <a:extLst>
              <a:ext uri="{FF2B5EF4-FFF2-40B4-BE49-F238E27FC236}">
                <a16:creationId xmlns:a16="http://schemas.microsoft.com/office/drawing/2014/main" id="{FAA04D73-0D93-47F1-B285-138F0D6D2A50}"/>
              </a:ext>
            </a:extLst>
          </p:cNvPr>
          <p:cNvSpPr/>
          <p:nvPr/>
        </p:nvSpPr>
        <p:spPr bwMode="auto">
          <a:xfrm>
            <a:off x="3759912"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3" name="Rectangle 642">
            <a:extLst>
              <a:ext uri="{FF2B5EF4-FFF2-40B4-BE49-F238E27FC236}">
                <a16:creationId xmlns:a16="http://schemas.microsoft.com/office/drawing/2014/main" id="{9B720492-5895-4C23-9CAA-48B3ABEE574A}"/>
              </a:ext>
            </a:extLst>
          </p:cNvPr>
          <p:cNvSpPr/>
          <p:nvPr/>
        </p:nvSpPr>
        <p:spPr bwMode="auto">
          <a:xfrm>
            <a:off x="4462547"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4" name="Rectangle 643">
            <a:extLst>
              <a:ext uri="{FF2B5EF4-FFF2-40B4-BE49-F238E27FC236}">
                <a16:creationId xmlns:a16="http://schemas.microsoft.com/office/drawing/2014/main" id="{AE3867F2-A54B-492F-AA58-9FC62389E516}"/>
              </a:ext>
            </a:extLst>
          </p:cNvPr>
          <p:cNvSpPr/>
          <p:nvPr/>
        </p:nvSpPr>
        <p:spPr bwMode="auto">
          <a:xfrm>
            <a:off x="5165183"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5" name="Rectangle 644">
            <a:extLst>
              <a:ext uri="{FF2B5EF4-FFF2-40B4-BE49-F238E27FC236}">
                <a16:creationId xmlns:a16="http://schemas.microsoft.com/office/drawing/2014/main" id="{7222764D-E09D-4D8B-AC2C-B73DEC5B8F20}"/>
              </a:ext>
            </a:extLst>
          </p:cNvPr>
          <p:cNvSpPr/>
          <p:nvPr/>
        </p:nvSpPr>
        <p:spPr bwMode="auto">
          <a:xfrm>
            <a:off x="5867819"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6" name="Rectangle 645">
            <a:extLst>
              <a:ext uri="{FF2B5EF4-FFF2-40B4-BE49-F238E27FC236}">
                <a16:creationId xmlns:a16="http://schemas.microsoft.com/office/drawing/2014/main" id="{ABA7DB35-C750-43A9-99A8-AA4451FA2830}"/>
              </a:ext>
            </a:extLst>
          </p:cNvPr>
          <p:cNvSpPr/>
          <p:nvPr/>
        </p:nvSpPr>
        <p:spPr bwMode="auto">
          <a:xfrm>
            <a:off x="6570455"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7" name="Rectangle 646">
            <a:extLst>
              <a:ext uri="{FF2B5EF4-FFF2-40B4-BE49-F238E27FC236}">
                <a16:creationId xmlns:a16="http://schemas.microsoft.com/office/drawing/2014/main" id="{406FFADA-7882-411C-9388-7E940E35FEE3}"/>
              </a:ext>
            </a:extLst>
          </p:cNvPr>
          <p:cNvSpPr/>
          <p:nvPr/>
        </p:nvSpPr>
        <p:spPr bwMode="auto">
          <a:xfrm>
            <a:off x="7273091"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8" name="Rectangle 647">
            <a:extLst>
              <a:ext uri="{FF2B5EF4-FFF2-40B4-BE49-F238E27FC236}">
                <a16:creationId xmlns:a16="http://schemas.microsoft.com/office/drawing/2014/main" id="{F3B6E7A6-D96B-4EAA-8A5E-BA57508C31DB}"/>
              </a:ext>
            </a:extLst>
          </p:cNvPr>
          <p:cNvSpPr/>
          <p:nvPr/>
        </p:nvSpPr>
        <p:spPr bwMode="auto">
          <a:xfrm>
            <a:off x="7975726"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49" name="Rectangle 648">
            <a:extLst>
              <a:ext uri="{FF2B5EF4-FFF2-40B4-BE49-F238E27FC236}">
                <a16:creationId xmlns:a16="http://schemas.microsoft.com/office/drawing/2014/main" id="{059B4FE4-0E87-4B80-B9B6-E62B27A83405}"/>
              </a:ext>
            </a:extLst>
          </p:cNvPr>
          <p:cNvSpPr/>
          <p:nvPr/>
        </p:nvSpPr>
        <p:spPr bwMode="auto">
          <a:xfrm>
            <a:off x="8678362"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0" name="Rectangle 649">
            <a:extLst>
              <a:ext uri="{FF2B5EF4-FFF2-40B4-BE49-F238E27FC236}">
                <a16:creationId xmlns:a16="http://schemas.microsoft.com/office/drawing/2014/main" id="{001F7294-C816-4F3C-849D-BFC86A2127FF}"/>
              </a:ext>
            </a:extLst>
          </p:cNvPr>
          <p:cNvSpPr/>
          <p:nvPr/>
        </p:nvSpPr>
        <p:spPr bwMode="auto">
          <a:xfrm>
            <a:off x="9380998"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1" name="Rectangle 650">
            <a:extLst>
              <a:ext uri="{FF2B5EF4-FFF2-40B4-BE49-F238E27FC236}">
                <a16:creationId xmlns:a16="http://schemas.microsoft.com/office/drawing/2014/main" id="{983E5650-BDDA-492E-9048-A8306AFEB444}"/>
              </a:ext>
            </a:extLst>
          </p:cNvPr>
          <p:cNvSpPr/>
          <p:nvPr/>
        </p:nvSpPr>
        <p:spPr bwMode="auto">
          <a:xfrm>
            <a:off x="10083634"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2" name="Rectangle 651">
            <a:extLst>
              <a:ext uri="{FF2B5EF4-FFF2-40B4-BE49-F238E27FC236}">
                <a16:creationId xmlns:a16="http://schemas.microsoft.com/office/drawing/2014/main" id="{B4303743-C587-4615-BD40-35DA642906D9}"/>
              </a:ext>
            </a:extLst>
          </p:cNvPr>
          <p:cNvSpPr/>
          <p:nvPr/>
        </p:nvSpPr>
        <p:spPr bwMode="auto">
          <a:xfrm>
            <a:off x="10786270"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53" name="Rectangle 652">
            <a:extLst>
              <a:ext uri="{FF2B5EF4-FFF2-40B4-BE49-F238E27FC236}">
                <a16:creationId xmlns:a16="http://schemas.microsoft.com/office/drawing/2014/main" id="{9789B604-20C7-4CE6-A063-13B274D6ED8F}"/>
              </a:ext>
            </a:extLst>
          </p:cNvPr>
          <p:cNvSpPr/>
          <p:nvPr/>
        </p:nvSpPr>
        <p:spPr bwMode="auto">
          <a:xfrm>
            <a:off x="11488902" y="367496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0" name="Rectangle 619">
            <a:extLst>
              <a:ext uri="{FF2B5EF4-FFF2-40B4-BE49-F238E27FC236}">
                <a16:creationId xmlns:a16="http://schemas.microsoft.com/office/drawing/2014/main" id="{5890426E-067F-4501-832F-58443992466E}"/>
              </a:ext>
            </a:extLst>
          </p:cNvPr>
          <p:cNvSpPr/>
          <p:nvPr/>
        </p:nvSpPr>
        <p:spPr bwMode="auto">
          <a:xfrm>
            <a:off x="246733"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1" name="Rectangle 620">
            <a:extLst>
              <a:ext uri="{FF2B5EF4-FFF2-40B4-BE49-F238E27FC236}">
                <a16:creationId xmlns:a16="http://schemas.microsoft.com/office/drawing/2014/main" id="{F716831E-3A3E-4E58-9905-E487EBAAF1B3}"/>
              </a:ext>
            </a:extLst>
          </p:cNvPr>
          <p:cNvSpPr/>
          <p:nvPr/>
        </p:nvSpPr>
        <p:spPr bwMode="auto">
          <a:xfrm>
            <a:off x="949368"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2" name="Rectangle 621">
            <a:extLst>
              <a:ext uri="{FF2B5EF4-FFF2-40B4-BE49-F238E27FC236}">
                <a16:creationId xmlns:a16="http://schemas.microsoft.com/office/drawing/2014/main" id="{BF70DD82-7098-4B8C-9BA0-E4093337EA4A}"/>
              </a:ext>
            </a:extLst>
          </p:cNvPr>
          <p:cNvSpPr/>
          <p:nvPr/>
        </p:nvSpPr>
        <p:spPr bwMode="auto">
          <a:xfrm>
            <a:off x="1652004"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3" name="Rectangle 622">
            <a:extLst>
              <a:ext uri="{FF2B5EF4-FFF2-40B4-BE49-F238E27FC236}">
                <a16:creationId xmlns:a16="http://schemas.microsoft.com/office/drawing/2014/main" id="{F775AFF9-F8F5-4569-A1DF-E510BD2FCBD5}"/>
              </a:ext>
            </a:extLst>
          </p:cNvPr>
          <p:cNvSpPr/>
          <p:nvPr/>
        </p:nvSpPr>
        <p:spPr bwMode="auto">
          <a:xfrm>
            <a:off x="2354640"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4" name="Rectangle 623">
            <a:extLst>
              <a:ext uri="{FF2B5EF4-FFF2-40B4-BE49-F238E27FC236}">
                <a16:creationId xmlns:a16="http://schemas.microsoft.com/office/drawing/2014/main" id="{404D5664-36D7-482F-9754-4AE4A8E04F67}"/>
              </a:ext>
            </a:extLst>
          </p:cNvPr>
          <p:cNvSpPr/>
          <p:nvPr/>
        </p:nvSpPr>
        <p:spPr bwMode="auto">
          <a:xfrm>
            <a:off x="3057276"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5" name="Rectangle 624">
            <a:extLst>
              <a:ext uri="{FF2B5EF4-FFF2-40B4-BE49-F238E27FC236}">
                <a16:creationId xmlns:a16="http://schemas.microsoft.com/office/drawing/2014/main" id="{09CA9398-4549-4E87-9332-8EF5B49FBBDB}"/>
              </a:ext>
            </a:extLst>
          </p:cNvPr>
          <p:cNvSpPr/>
          <p:nvPr/>
        </p:nvSpPr>
        <p:spPr bwMode="auto">
          <a:xfrm>
            <a:off x="3759912"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6" name="Rectangle 625">
            <a:extLst>
              <a:ext uri="{FF2B5EF4-FFF2-40B4-BE49-F238E27FC236}">
                <a16:creationId xmlns:a16="http://schemas.microsoft.com/office/drawing/2014/main" id="{D84FCAE2-8BCB-44CF-B35D-4C543D0D3DF2}"/>
              </a:ext>
            </a:extLst>
          </p:cNvPr>
          <p:cNvSpPr/>
          <p:nvPr/>
        </p:nvSpPr>
        <p:spPr bwMode="auto">
          <a:xfrm>
            <a:off x="4462547"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7" name="Rectangle 626">
            <a:extLst>
              <a:ext uri="{FF2B5EF4-FFF2-40B4-BE49-F238E27FC236}">
                <a16:creationId xmlns:a16="http://schemas.microsoft.com/office/drawing/2014/main" id="{250B5D82-6326-4FBD-85EF-E805861C676A}"/>
              </a:ext>
            </a:extLst>
          </p:cNvPr>
          <p:cNvSpPr/>
          <p:nvPr/>
        </p:nvSpPr>
        <p:spPr bwMode="auto">
          <a:xfrm>
            <a:off x="5165183"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8" name="Rectangle 627">
            <a:extLst>
              <a:ext uri="{FF2B5EF4-FFF2-40B4-BE49-F238E27FC236}">
                <a16:creationId xmlns:a16="http://schemas.microsoft.com/office/drawing/2014/main" id="{53469BDE-E2F8-49B2-823A-F553685F1E47}"/>
              </a:ext>
            </a:extLst>
          </p:cNvPr>
          <p:cNvSpPr/>
          <p:nvPr/>
        </p:nvSpPr>
        <p:spPr bwMode="auto">
          <a:xfrm>
            <a:off x="5867819"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29" name="Rectangle 628">
            <a:extLst>
              <a:ext uri="{FF2B5EF4-FFF2-40B4-BE49-F238E27FC236}">
                <a16:creationId xmlns:a16="http://schemas.microsoft.com/office/drawing/2014/main" id="{4358F0B7-6495-4C8D-81AC-48A32DD30443}"/>
              </a:ext>
            </a:extLst>
          </p:cNvPr>
          <p:cNvSpPr/>
          <p:nvPr/>
        </p:nvSpPr>
        <p:spPr bwMode="auto">
          <a:xfrm>
            <a:off x="6570455"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0" name="Rectangle 629">
            <a:extLst>
              <a:ext uri="{FF2B5EF4-FFF2-40B4-BE49-F238E27FC236}">
                <a16:creationId xmlns:a16="http://schemas.microsoft.com/office/drawing/2014/main" id="{666408D5-9696-4080-AFEE-C6DDC6115DEE}"/>
              </a:ext>
            </a:extLst>
          </p:cNvPr>
          <p:cNvSpPr/>
          <p:nvPr/>
        </p:nvSpPr>
        <p:spPr bwMode="auto">
          <a:xfrm>
            <a:off x="7273091"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1" name="Rectangle 630">
            <a:extLst>
              <a:ext uri="{FF2B5EF4-FFF2-40B4-BE49-F238E27FC236}">
                <a16:creationId xmlns:a16="http://schemas.microsoft.com/office/drawing/2014/main" id="{A64A8342-E242-444F-A68E-DF4AB319FE69}"/>
              </a:ext>
            </a:extLst>
          </p:cNvPr>
          <p:cNvSpPr/>
          <p:nvPr/>
        </p:nvSpPr>
        <p:spPr bwMode="auto">
          <a:xfrm>
            <a:off x="7975726"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2" name="Rectangle 631">
            <a:extLst>
              <a:ext uri="{FF2B5EF4-FFF2-40B4-BE49-F238E27FC236}">
                <a16:creationId xmlns:a16="http://schemas.microsoft.com/office/drawing/2014/main" id="{9179EFAC-EC93-4AE0-B6BA-28C33F0C077C}"/>
              </a:ext>
            </a:extLst>
          </p:cNvPr>
          <p:cNvSpPr/>
          <p:nvPr/>
        </p:nvSpPr>
        <p:spPr bwMode="auto">
          <a:xfrm>
            <a:off x="8678362"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3" name="Rectangle 632">
            <a:extLst>
              <a:ext uri="{FF2B5EF4-FFF2-40B4-BE49-F238E27FC236}">
                <a16:creationId xmlns:a16="http://schemas.microsoft.com/office/drawing/2014/main" id="{E3E0D41A-A76D-496A-879E-B8EC3C02994C}"/>
              </a:ext>
            </a:extLst>
          </p:cNvPr>
          <p:cNvSpPr/>
          <p:nvPr/>
        </p:nvSpPr>
        <p:spPr bwMode="auto">
          <a:xfrm>
            <a:off x="9380998"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4" name="Rectangle 633">
            <a:extLst>
              <a:ext uri="{FF2B5EF4-FFF2-40B4-BE49-F238E27FC236}">
                <a16:creationId xmlns:a16="http://schemas.microsoft.com/office/drawing/2014/main" id="{ABA164A2-0B0E-47D4-9B93-7584C827C776}"/>
              </a:ext>
            </a:extLst>
          </p:cNvPr>
          <p:cNvSpPr/>
          <p:nvPr/>
        </p:nvSpPr>
        <p:spPr bwMode="auto">
          <a:xfrm>
            <a:off x="10083634"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5" name="Rectangle 634">
            <a:extLst>
              <a:ext uri="{FF2B5EF4-FFF2-40B4-BE49-F238E27FC236}">
                <a16:creationId xmlns:a16="http://schemas.microsoft.com/office/drawing/2014/main" id="{6B6FA277-1F28-46B5-AB34-66D204A645E3}"/>
              </a:ext>
            </a:extLst>
          </p:cNvPr>
          <p:cNvSpPr/>
          <p:nvPr/>
        </p:nvSpPr>
        <p:spPr bwMode="auto">
          <a:xfrm>
            <a:off x="10786270"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36" name="Rectangle 635">
            <a:extLst>
              <a:ext uri="{FF2B5EF4-FFF2-40B4-BE49-F238E27FC236}">
                <a16:creationId xmlns:a16="http://schemas.microsoft.com/office/drawing/2014/main" id="{3C83AB18-A385-4DF1-8441-C694CCCBC99F}"/>
              </a:ext>
            </a:extLst>
          </p:cNvPr>
          <p:cNvSpPr/>
          <p:nvPr/>
        </p:nvSpPr>
        <p:spPr bwMode="auto">
          <a:xfrm>
            <a:off x="11488902" y="2879397"/>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3" name="Rectangle 602">
            <a:extLst>
              <a:ext uri="{FF2B5EF4-FFF2-40B4-BE49-F238E27FC236}">
                <a16:creationId xmlns:a16="http://schemas.microsoft.com/office/drawing/2014/main" id="{0852ABE9-7C5F-4442-9098-845BD1F23761}"/>
              </a:ext>
            </a:extLst>
          </p:cNvPr>
          <p:cNvSpPr/>
          <p:nvPr/>
        </p:nvSpPr>
        <p:spPr bwMode="auto">
          <a:xfrm>
            <a:off x="246733"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4" name="Rectangle 603">
            <a:extLst>
              <a:ext uri="{FF2B5EF4-FFF2-40B4-BE49-F238E27FC236}">
                <a16:creationId xmlns:a16="http://schemas.microsoft.com/office/drawing/2014/main" id="{624CF2C0-4374-4AAB-B182-AC7FFD0C9326}"/>
              </a:ext>
            </a:extLst>
          </p:cNvPr>
          <p:cNvSpPr/>
          <p:nvPr/>
        </p:nvSpPr>
        <p:spPr bwMode="auto">
          <a:xfrm>
            <a:off x="949368"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5" name="Rectangle 604">
            <a:extLst>
              <a:ext uri="{FF2B5EF4-FFF2-40B4-BE49-F238E27FC236}">
                <a16:creationId xmlns:a16="http://schemas.microsoft.com/office/drawing/2014/main" id="{9392499F-7A5F-4973-A6DF-071D91B40BE9}"/>
              </a:ext>
            </a:extLst>
          </p:cNvPr>
          <p:cNvSpPr/>
          <p:nvPr/>
        </p:nvSpPr>
        <p:spPr bwMode="auto">
          <a:xfrm>
            <a:off x="1652004"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6" name="Rectangle 605">
            <a:extLst>
              <a:ext uri="{FF2B5EF4-FFF2-40B4-BE49-F238E27FC236}">
                <a16:creationId xmlns:a16="http://schemas.microsoft.com/office/drawing/2014/main" id="{FBC62252-4DA8-4A49-B0EB-FBD6FDF30984}"/>
              </a:ext>
            </a:extLst>
          </p:cNvPr>
          <p:cNvSpPr/>
          <p:nvPr/>
        </p:nvSpPr>
        <p:spPr bwMode="auto">
          <a:xfrm>
            <a:off x="2354640"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7" name="Rectangle 606">
            <a:extLst>
              <a:ext uri="{FF2B5EF4-FFF2-40B4-BE49-F238E27FC236}">
                <a16:creationId xmlns:a16="http://schemas.microsoft.com/office/drawing/2014/main" id="{FCBC4ED5-847B-4F7E-AEA2-C25ADF7164C9}"/>
              </a:ext>
            </a:extLst>
          </p:cNvPr>
          <p:cNvSpPr/>
          <p:nvPr/>
        </p:nvSpPr>
        <p:spPr bwMode="auto">
          <a:xfrm>
            <a:off x="3057276"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8" name="Rectangle 607">
            <a:extLst>
              <a:ext uri="{FF2B5EF4-FFF2-40B4-BE49-F238E27FC236}">
                <a16:creationId xmlns:a16="http://schemas.microsoft.com/office/drawing/2014/main" id="{CE1E7503-0199-4E67-9B40-F7AD24DE08EC}"/>
              </a:ext>
            </a:extLst>
          </p:cNvPr>
          <p:cNvSpPr/>
          <p:nvPr/>
        </p:nvSpPr>
        <p:spPr bwMode="auto">
          <a:xfrm>
            <a:off x="3759912"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9" name="Rectangle 608">
            <a:extLst>
              <a:ext uri="{FF2B5EF4-FFF2-40B4-BE49-F238E27FC236}">
                <a16:creationId xmlns:a16="http://schemas.microsoft.com/office/drawing/2014/main" id="{A14920E2-424A-4F3C-AF7C-DFE85E5B4ED0}"/>
              </a:ext>
            </a:extLst>
          </p:cNvPr>
          <p:cNvSpPr/>
          <p:nvPr/>
        </p:nvSpPr>
        <p:spPr bwMode="auto">
          <a:xfrm>
            <a:off x="4462547"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0" name="Rectangle 609">
            <a:extLst>
              <a:ext uri="{FF2B5EF4-FFF2-40B4-BE49-F238E27FC236}">
                <a16:creationId xmlns:a16="http://schemas.microsoft.com/office/drawing/2014/main" id="{2A075E25-564D-46AD-AA9A-44942F612CA1}"/>
              </a:ext>
            </a:extLst>
          </p:cNvPr>
          <p:cNvSpPr/>
          <p:nvPr/>
        </p:nvSpPr>
        <p:spPr bwMode="auto">
          <a:xfrm>
            <a:off x="5165183"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1" name="Rectangle 610">
            <a:extLst>
              <a:ext uri="{FF2B5EF4-FFF2-40B4-BE49-F238E27FC236}">
                <a16:creationId xmlns:a16="http://schemas.microsoft.com/office/drawing/2014/main" id="{18D7EFED-CFFC-4DC3-9A82-E895B6AC094C}"/>
              </a:ext>
            </a:extLst>
          </p:cNvPr>
          <p:cNvSpPr/>
          <p:nvPr/>
        </p:nvSpPr>
        <p:spPr bwMode="auto">
          <a:xfrm>
            <a:off x="5867819"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2" name="Rectangle 611">
            <a:extLst>
              <a:ext uri="{FF2B5EF4-FFF2-40B4-BE49-F238E27FC236}">
                <a16:creationId xmlns:a16="http://schemas.microsoft.com/office/drawing/2014/main" id="{153126C9-5334-40F9-B8D7-FB71E6A2F08E}"/>
              </a:ext>
            </a:extLst>
          </p:cNvPr>
          <p:cNvSpPr/>
          <p:nvPr/>
        </p:nvSpPr>
        <p:spPr bwMode="auto">
          <a:xfrm>
            <a:off x="6570455"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3" name="Rectangle 612">
            <a:extLst>
              <a:ext uri="{FF2B5EF4-FFF2-40B4-BE49-F238E27FC236}">
                <a16:creationId xmlns:a16="http://schemas.microsoft.com/office/drawing/2014/main" id="{ACD4E1AD-6568-4F04-9F2A-978E4DC6FAC2}"/>
              </a:ext>
            </a:extLst>
          </p:cNvPr>
          <p:cNvSpPr/>
          <p:nvPr/>
        </p:nvSpPr>
        <p:spPr bwMode="auto">
          <a:xfrm>
            <a:off x="7273091"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4" name="Rectangle 613">
            <a:extLst>
              <a:ext uri="{FF2B5EF4-FFF2-40B4-BE49-F238E27FC236}">
                <a16:creationId xmlns:a16="http://schemas.microsoft.com/office/drawing/2014/main" id="{EAB97EEF-77FF-417D-B920-3BE95B3481CD}"/>
              </a:ext>
            </a:extLst>
          </p:cNvPr>
          <p:cNvSpPr/>
          <p:nvPr/>
        </p:nvSpPr>
        <p:spPr bwMode="auto">
          <a:xfrm>
            <a:off x="7975726"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5" name="Rectangle 614">
            <a:extLst>
              <a:ext uri="{FF2B5EF4-FFF2-40B4-BE49-F238E27FC236}">
                <a16:creationId xmlns:a16="http://schemas.microsoft.com/office/drawing/2014/main" id="{3693C5A8-6279-411C-A60E-DFBA3D5A4062}"/>
              </a:ext>
            </a:extLst>
          </p:cNvPr>
          <p:cNvSpPr/>
          <p:nvPr/>
        </p:nvSpPr>
        <p:spPr bwMode="auto">
          <a:xfrm>
            <a:off x="8678362"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6" name="Rectangle 615">
            <a:extLst>
              <a:ext uri="{FF2B5EF4-FFF2-40B4-BE49-F238E27FC236}">
                <a16:creationId xmlns:a16="http://schemas.microsoft.com/office/drawing/2014/main" id="{123C16C1-DE8E-4316-94EF-AABA65B05D4C}"/>
              </a:ext>
            </a:extLst>
          </p:cNvPr>
          <p:cNvSpPr/>
          <p:nvPr/>
        </p:nvSpPr>
        <p:spPr bwMode="auto">
          <a:xfrm>
            <a:off x="9380998"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7" name="Rectangle 616">
            <a:extLst>
              <a:ext uri="{FF2B5EF4-FFF2-40B4-BE49-F238E27FC236}">
                <a16:creationId xmlns:a16="http://schemas.microsoft.com/office/drawing/2014/main" id="{4EA15D46-31C2-477B-A258-95FD685506CC}"/>
              </a:ext>
            </a:extLst>
          </p:cNvPr>
          <p:cNvSpPr/>
          <p:nvPr/>
        </p:nvSpPr>
        <p:spPr bwMode="auto">
          <a:xfrm>
            <a:off x="10083634"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8" name="Rectangle 617">
            <a:extLst>
              <a:ext uri="{FF2B5EF4-FFF2-40B4-BE49-F238E27FC236}">
                <a16:creationId xmlns:a16="http://schemas.microsoft.com/office/drawing/2014/main" id="{37096D6D-AA19-4F88-A9CA-4EC9B37DA758}"/>
              </a:ext>
            </a:extLst>
          </p:cNvPr>
          <p:cNvSpPr/>
          <p:nvPr/>
        </p:nvSpPr>
        <p:spPr bwMode="auto">
          <a:xfrm>
            <a:off x="10786270"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19" name="Rectangle 618">
            <a:extLst>
              <a:ext uri="{FF2B5EF4-FFF2-40B4-BE49-F238E27FC236}">
                <a16:creationId xmlns:a16="http://schemas.microsoft.com/office/drawing/2014/main" id="{A0E180DE-ECE9-4EFC-B9B7-7A86BAFF6443}"/>
              </a:ext>
            </a:extLst>
          </p:cNvPr>
          <p:cNvSpPr/>
          <p:nvPr/>
        </p:nvSpPr>
        <p:spPr bwMode="auto">
          <a:xfrm>
            <a:off x="11488902" y="2083832"/>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6" name="Rectangle 585">
            <a:extLst>
              <a:ext uri="{FF2B5EF4-FFF2-40B4-BE49-F238E27FC236}">
                <a16:creationId xmlns:a16="http://schemas.microsoft.com/office/drawing/2014/main" id="{98B38899-DF21-4FA9-877D-EF37A9D918D1}"/>
              </a:ext>
            </a:extLst>
          </p:cNvPr>
          <p:cNvSpPr/>
          <p:nvPr/>
        </p:nvSpPr>
        <p:spPr bwMode="auto">
          <a:xfrm>
            <a:off x="246733"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7" name="Rectangle 586">
            <a:extLst>
              <a:ext uri="{FF2B5EF4-FFF2-40B4-BE49-F238E27FC236}">
                <a16:creationId xmlns:a16="http://schemas.microsoft.com/office/drawing/2014/main" id="{720A07A6-1B59-482C-9F7E-B4702365F4A6}"/>
              </a:ext>
            </a:extLst>
          </p:cNvPr>
          <p:cNvSpPr/>
          <p:nvPr/>
        </p:nvSpPr>
        <p:spPr bwMode="auto">
          <a:xfrm>
            <a:off x="949368"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8" name="Rectangle 587">
            <a:extLst>
              <a:ext uri="{FF2B5EF4-FFF2-40B4-BE49-F238E27FC236}">
                <a16:creationId xmlns:a16="http://schemas.microsoft.com/office/drawing/2014/main" id="{4F51A9ED-02A4-42A3-8B2E-E732CF087A3E}"/>
              </a:ext>
            </a:extLst>
          </p:cNvPr>
          <p:cNvSpPr/>
          <p:nvPr/>
        </p:nvSpPr>
        <p:spPr bwMode="auto">
          <a:xfrm>
            <a:off x="1652004"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9" name="Rectangle 588">
            <a:extLst>
              <a:ext uri="{FF2B5EF4-FFF2-40B4-BE49-F238E27FC236}">
                <a16:creationId xmlns:a16="http://schemas.microsoft.com/office/drawing/2014/main" id="{DC98B2D6-5264-4852-828A-4CBC8D633DE8}"/>
              </a:ext>
            </a:extLst>
          </p:cNvPr>
          <p:cNvSpPr/>
          <p:nvPr/>
        </p:nvSpPr>
        <p:spPr bwMode="auto">
          <a:xfrm>
            <a:off x="2354640"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0" name="Rectangle 589">
            <a:extLst>
              <a:ext uri="{FF2B5EF4-FFF2-40B4-BE49-F238E27FC236}">
                <a16:creationId xmlns:a16="http://schemas.microsoft.com/office/drawing/2014/main" id="{77FB5679-6E25-4250-9793-9E5D39830355}"/>
              </a:ext>
            </a:extLst>
          </p:cNvPr>
          <p:cNvSpPr/>
          <p:nvPr/>
        </p:nvSpPr>
        <p:spPr bwMode="auto">
          <a:xfrm>
            <a:off x="3057276"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1" name="Rectangle 590">
            <a:extLst>
              <a:ext uri="{FF2B5EF4-FFF2-40B4-BE49-F238E27FC236}">
                <a16:creationId xmlns:a16="http://schemas.microsoft.com/office/drawing/2014/main" id="{E1BB3353-BF6B-469D-B3F8-1C5DA59F0045}"/>
              </a:ext>
            </a:extLst>
          </p:cNvPr>
          <p:cNvSpPr/>
          <p:nvPr/>
        </p:nvSpPr>
        <p:spPr bwMode="auto">
          <a:xfrm>
            <a:off x="3759912"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2" name="Rectangle 591">
            <a:extLst>
              <a:ext uri="{FF2B5EF4-FFF2-40B4-BE49-F238E27FC236}">
                <a16:creationId xmlns:a16="http://schemas.microsoft.com/office/drawing/2014/main" id="{21D1784C-AE85-47AD-AA8B-26D35B21873D}"/>
              </a:ext>
            </a:extLst>
          </p:cNvPr>
          <p:cNvSpPr/>
          <p:nvPr/>
        </p:nvSpPr>
        <p:spPr bwMode="auto">
          <a:xfrm>
            <a:off x="4462547"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3" name="Rectangle 592">
            <a:extLst>
              <a:ext uri="{FF2B5EF4-FFF2-40B4-BE49-F238E27FC236}">
                <a16:creationId xmlns:a16="http://schemas.microsoft.com/office/drawing/2014/main" id="{0FB5C447-AEEC-4C7F-9E14-4984BBFC8C61}"/>
              </a:ext>
            </a:extLst>
          </p:cNvPr>
          <p:cNvSpPr/>
          <p:nvPr/>
        </p:nvSpPr>
        <p:spPr bwMode="auto">
          <a:xfrm>
            <a:off x="5165183"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4" name="Rectangle 593">
            <a:extLst>
              <a:ext uri="{FF2B5EF4-FFF2-40B4-BE49-F238E27FC236}">
                <a16:creationId xmlns:a16="http://schemas.microsoft.com/office/drawing/2014/main" id="{47CA689B-34E8-4C0B-878F-73425005ACB3}"/>
              </a:ext>
            </a:extLst>
          </p:cNvPr>
          <p:cNvSpPr/>
          <p:nvPr/>
        </p:nvSpPr>
        <p:spPr bwMode="auto">
          <a:xfrm>
            <a:off x="5867819"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5" name="Rectangle 594">
            <a:extLst>
              <a:ext uri="{FF2B5EF4-FFF2-40B4-BE49-F238E27FC236}">
                <a16:creationId xmlns:a16="http://schemas.microsoft.com/office/drawing/2014/main" id="{DFB0E4A7-ED73-4007-B43B-840C9DC72CA8}"/>
              </a:ext>
            </a:extLst>
          </p:cNvPr>
          <p:cNvSpPr/>
          <p:nvPr/>
        </p:nvSpPr>
        <p:spPr bwMode="auto">
          <a:xfrm>
            <a:off x="6570455"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6" name="Rectangle 595">
            <a:extLst>
              <a:ext uri="{FF2B5EF4-FFF2-40B4-BE49-F238E27FC236}">
                <a16:creationId xmlns:a16="http://schemas.microsoft.com/office/drawing/2014/main" id="{862AC3CA-565A-4D00-8812-6BC3FA3F43AD}"/>
              </a:ext>
            </a:extLst>
          </p:cNvPr>
          <p:cNvSpPr/>
          <p:nvPr/>
        </p:nvSpPr>
        <p:spPr bwMode="auto">
          <a:xfrm>
            <a:off x="7273091"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7" name="Rectangle 596">
            <a:extLst>
              <a:ext uri="{FF2B5EF4-FFF2-40B4-BE49-F238E27FC236}">
                <a16:creationId xmlns:a16="http://schemas.microsoft.com/office/drawing/2014/main" id="{B86843DF-5A4A-4189-AFCF-61C1A4DE2756}"/>
              </a:ext>
            </a:extLst>
          </p:cNvPr>
          <p:cNvSpPr/>
          <p:nvPr/>
        </p:nvSpPr>
        <p:spPr bwMode="auto">
          <a:xfrm>
            <a:off x="7975726"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8" name="Rectangle 597">
            <a:extLst>
              <a:ext uri="{FF2B5EF4-FFF2-40B4-BE49-F238E27FC236}">
                <a16:creationId xmlns:a16="http://schemas.microsoft.com/office/drawing/2014/main" id="{BE68BC11-A277-4D68-B894-6FC6DE413F9A}"/>
              </a:ext>
            </a:extLst>
          </p:cNvPr>
          <p:cNvSpPr/>
          <p:nvPr/>
        </p:nvSpPr>
        <p:spPr bwMode="auto">
          <a:xfrm>
            <a:off x="8678362"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99" name="Rectangle 598">
            <a:extLst>
              <a:ext uri="{FF2B5EF4-FFF2-40B4-BE49-F238E27FC236}">
                <a16:creationId xmlns:a16="http://schemas.microsoft.com/office/drawing/2014/main" id="{0892AEF1-AF1C-43CA-B039-79040824EEA8}"/>
              </a:ext>
            </a:extLst>
          </p:cNvPr>
          <p:cNvSpPr/>
          <p:nvPr/>
        </p:nvSpPr>
        <p:spPr bwMode="auto">
          <a:xfrm>
            <a:off x="9380998"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0" name="Rectangle 599">
            <a:extLst>
              <a:ext uri="{FF2B5EF4-FFF2-40B4-BE49-F238E27FC236}">
                <a16:creationId xmlns:a16="http://schemas.microsoft.com/office/drawing/2014/main" id="{50FA9926-AD7A-4FFE-A697-1B223EE10535}"/>
              </a:ext>
            </a:extLst>
          </p:cNvPr>
          <p:cNvSpPr/>
          <p:nvPr/>
        </p:nvSpPr>
        <p:spPr bwMode="auto">
          <a:xfrm>
            <a:off x="10083634"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1" name="Rectangle 600">
            <a:extLst>
              <a:ext uri="{FF2B5EF4-FFF2-40B4-BE49-F238E27FC236}">
                <a16:creationId xmlns:a16="http://schemas.microsoft.com/office/drawing/2014/main" id="{21D433B4-6502-4090-937E-04C01692350D}"/>
              </a:ext>
            </a:extLst>
          </p:cNvPr>
          <p:cNvSpPr/>
          <p:nvPr/>
        </p:nvSpPr>
        <p:spPr bwMode="auto">
          <a:xfrm>
            <a:off x="10786270"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02" name="Rectangle 601">
            <a:extLst>
              <a:ext uri="{FF2B5EF4-FFF2-40B4-BE49-F238E27FC236}">
                <a16:creationId xmlns:a16="http://schemas.microsoft.com/office/drawing/2014/main" id="{2D08FA59-13FA-421E-A7E3-398314FE69DA}"/>
              </a:ext>
            </a:extLst>
          </p:cNvPr>
          <p:cNvSpPr/>
          <p:nvPr/>
        </p:nvSpPr>
        <p:spPr bwMode="auto">
          <a:xfrm>
            <a:off x="11488902" y="126953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521" name="Rectangle 2520">
            <a:extLst>
              <a:ext uri="{FF2B5EF4-FFF2-40B4-BE49-F238E27FC236}">
                <a16:creationId xmlns:a16="http://schemas.microsoft.com/office/drawing/2014/main" id="{210A542C-C33D-45CB-94EA-0871F080E84F}"/>
              </a:ext>
            </a:extLst>
          </p:cNvPr>
          <p:cNvSpPr/>
          <p:nvPr/>
        </p:nvSpPr>
        <p:spPr bwMode="auto">
          <a:xfrm>
            <a:off x="246733"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0" name="Rectangle 569">
            <a:extLst>
              <a:ext uri="{FF2B5EF4-FFF2-40B4-BE49-F238E27FC236}">
                <a16:creationId xmlns:a16="http://schemas.microsoft.com/office/drawing/2014/main" id="{A438379C-3AC3-4F7F-8EDF-52FBC7D7C16D}"/>
              </a:ext>
            </a:extLst>
          </p:cNvPr>
          <p:cNvSpPr/>
          <p:nvPr/>
        </p:nvSpPr>
        <p:spPr bwMode="auto">
          <a:xfrm>
            <a:off x="949368"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1" name="Rectangle 570">
            <a:extLst>
              <a:ext uri="{FF2B5EF4-FFF2-40B4-BE49-F238E27FC236}">
                <a16:creationId xmlns:a16="http://schemas.microsoft.com/office/drawing/2014/main" id="{0135211D-F3C8-459A-9C44-BF5E4F848AF5}"/>
              </a:ext>
            </a:extLst>
          </p:cNvPr>
          <p:cNvSpPr/>
          <p:nvPr/>
        </p:nvSpPr>
        <p:spPr bwMode="auto">
          <a:xfrm>
            <a:off x="1652004"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2" name="Rectangle 571">
            <a:extLst>
              <a:ext uri="{FF2B5EF4-FFF2-40B4-BE49-F238E27FC236}">
                <a16:creationId xmlns:a16="http://schemas.microsoft.com/office/drawing/2014/main" id="{C11BA55F-37B5-4554-BB90-1F4ADC00C714}"/>
              </a:ext>
            </a:extLst>
          </p:cNvPr>
          <p:cNvSpPr/>
          <p:nvPr/>
        </p:nvSpPr>
        <p:spPr bwMode="auto">
          <a:xfrm>
            <a:off x="2354640"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3" name="Rectangle 572">
            <a:extLst>
              <a:ext uri="{FF2B5EF4-FFF2-40B4-BE49-F238E27FC236}">
                <a16:creationId xmlns:a16="http://schemas.microsoft.com/office/drawing/2014/main" id="{CD1C1EBE-A041-415C-8BA9-D5BF5BB6BB74}"/>
              </a:ext>
            </a:extLst>
          </p:cNvPr>
          <p:cNvSpPr/>
          <p:nvPr/>
        </p:nvSpPr>
        <p:spPr bwMode="auto">
          <a:xfrm>
            <a:off x="3057276"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4" name="Rectangle 573">
            <a:extLst>
              <a:ext uri="{FF2B5EF4-FFF2-40B4-BE49-F238E27FC236}">
                <a16:creationId xmlns:a16="http://schemas.microsoft.com/office/drawing/2014/main" id="{24FE2B3C-7D61-420D-8316-95B9E4D685EA}"/>
              </a:ext>
            </a:extLst>
          </p:cNvPr>
          <p:cNvSpPr/>
          <p:nvPr/>
        </p:nvSpPr>
        <p:spPr bwMode="auto">
          <a:xfrm>
            <a:off x="3759912"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5" name="Rectangle 574">
            <a:extLst>
              <a:ext uri="{FF2B5EF4-FFF2-40B4-BE49-F238E27FC236}">
                <a16:creationId xmlns:a16="http://schemas.microsoft.com/office/drawing/2014/main" id="{B93F42FE-0E14-4356-80A4-C9373C361A72}"/>
              </a:ext>
            </a:extLst>
          </p:cNvPr>
          <p:cNvSpPr/>
          <p:nvPr/>
        </p:nvSpPr>
        <p:spPr bwMode="auto">
          <a:xfrm>
            <a:off x="4462547"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7" name="Rectangle 576">
            <a:extLst>
              <a:ext uri="{FF2B5EF4-FFF2-40B4-BE49-F238E27FC236}">
                <a16:creationId xmlns:a16="http://schemas.microsoft.com/office/drawing/2014/main" id="{525B1AAD-83BE-4CC2-B94A-0B9EE77B0FAA}"/>
              </a:ext>
            </a:extLst>
          </p:cNvPr>
          <p:cNvSpPr/>
          <p:nvPr/>
        </p:nvSpPr>
        <p:spPr bwMode="auto">
          <a:xfrm>
            <a:off x="5867819"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8" name="Rectangle 577">
            <a:extLst>
              <a:ext uri="{FF2B5EF4-FFF2-40B4-BE49-F238E27FC236}">
                <a16:creationId xmlns:a16="http://schemas.microsoft.com/office/drawing/2014/main" id="{07041DAD-AA07-4BAD-9697-A3EC9A423433}"/>
              </a:ext>
            </a:extLst>
          </p:cNvPr>
          <p:cNvSpPr/>
          <p:nvPr/>
        </p:nvSpPr>
        <p:spPr bwMode="auto">
          <a:xfrm>
            <a:off x="6570455"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9" name="Rectangle 578">
            <a:extLst>
              <a:ext uri="{FF2B5EF4-FFF2-40B4-BE49-F238E27FC236}">
                <a16:creationId xmlns:a16="http://schemas.microsoft.com/office/drawing/2014/main" id="{50E92569-3906-4D0F-8391-F3F5F341038C}"/>
              </a:ext>
            </a:extLst>
          </p:cNvPr>
          <p:cNvSpPr/>
          <p:nvPr/>
        </p:nvSpPr>
        <p:spPr bwMode="auto">
          <a:xfrm>
            <a:off x="7273091"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0" name="Rectangle 579">
            <a:extLst>
              <a:ext uri="{FF2B5EF4-FFF2-40B4-BE49-F238E27FC236}">
                <a16:creationId xmlns:a16="http://schemas.microsoft.com/office/drawing/2014/main" id="{EC293E24-311B-4743-ADE3-5B01384AD4EA}"/>
              </a:ext>
            </a:extLst>
          </p:cNvPr>
          <p:cNvSpPr/>
          <p:nvPr/>
        </p:nvSpPr>
        <p:spPr bwMode="auto">
          <a:xfrm>
            <a:off x="7975726"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4" name="Rectangle 583">
            <a:extLst>
              <a:ext uri="{FF2B5EF4-FFF2-40B4-BE49-F238E27FC236}">
                <a16:creationId xmlns:a16="http://schemas.microsoft.com/office/drawing/2014/main" id="{9491415B-377D-4467-A84D-16CC56B11F31}"/>
              </a:ext>
            </a:extLst>
          </p:cNvPr>
          <p:cNvSpPr/>
          <p:nvPr/>
        </p:nvSpPr>
        <p:spPr bwMode="auto">
          <a:xfrm>
            <a:off x="10786270"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1" name="Rectangle 580">
            <a:extLst>
              <a:ext uri="{FF2B5EF4-FFF2-40B4-BE49-F238E27FC236}">
                <a16:creationId xmlns:a16="http://schemas.microsoft.com/office/drawing/2014/main" id="{15E3F98E-BEB9-46A7-A5B3-FF024E9FB220}"/>
              </a:ext>
            </a:extLst>
          </p:cNvPr>
          <p:cNvSpPr/>
          <p:nvPr/>
        </p:nvSpPr>
        <p:spPr bwMode="auto">
          <a:xfrm>
            <a:off x="8678362"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76" name="Rectangle 575">
            <a:extLst>
              <a:ext uri="{FF2B5EF4-FFF2-40B4-BE49-F238E27FC236}">
                <a16:creationId xmlns:a16="http://schemas.microsoft.com/office/drawing/2014/main" id="{ADACC26B-E871-4128-A918-B6F3E5C59A62}"/>
              </a:ext>
            </a:extLst>
          </p:cNvPr>
          <p:cNvSpPr/>
          <p:nvPr/>
        </p:nvSpPr>
        <p:spPr bwMode="auto">
          <a:xfrm>
            <a:off x="5165183"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2" name="Rectangle 581">
            <a:extLst>
              <a:ext uri="{FF2B5EF4-FFF2-40B4-BE49-F238E27FC236}">
                <a16:creationId xmlns:a16="http://schemas.microsoft.com/office/drawing/2014/main" id="{B782FCA3-4C15-49E6-BB31-C3F89D8B2699}"/>
              </a:ext>
            </a:extLst>
          </p:cNvPr>
          <p:cNvSpPr/>
          <p:nvPr/>
        </p:nvSpPr>
        <p:spPr bwMode="auto">
          <a:xfrm>
            <a:off x="9380998"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3" name="Rectangle 582">
            <a:extLst>
              <a:ext uri="{FF2B5EF4-FFF2-40B4-BE49-F238E27FC236}">
                <a16:creationId xmlns:a16="http://schemas.microsoft.com/office/drawing/2014/main" id="{ACA24134-9D0D-4343-946B-B9F66A427799}"/>
              </a:ext>
            </a:extLst>
          </p:cNvPr>
          <p:cNvSpPr/>
          <p:nvPr/>
        </p:nvSpPr>
        <p:spPr bwMode="auto">
          <a:xfrm>
            <a:off x="10083634"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85" name="Rectangle 584">
            <a:extLst>
              <a:ext uri="{FF2B5EF4-FFF2-40B4-BE49-F238E27FC236}">
                <a16:creationId xmlns:a16="http://schemas.microsoft.com/office/drawing/2014/main" id="{AAF752AD-7293-45EA-AF4B-BBE04FBAA0D8}"/>
              </a:ext>
            </a:extLst>
          </p:cNvPr>
          <p:cNvSpPr/>
          <p:nvPr/>
        </p:nvSpPr>
        <p:spPr bwMode="auto">
          <a:xfrm>
            <a:off x="11488902" y="454011"/>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262" name="Rectangle 2261" descr="https://media.licdn.com/media/p/4/000/1ac/035/16bcdf2.png">
            <a:extLst>
              <a:ext uri="{FF2B5EF4-FFF2-40B4-BE49-F238E27FC236}">
                <a16:creationId xmlns:a16="http://schemas.microsoft.com/office/drawing/2014/main" id="{F8370386-E116-4648-8A3C-A2C7C0B2990B}"/>
              </a:ext>
            </a:extLst>
          </p:cNvPr>
          <p:cNvSpPr>
            <a:spLocks noChangeAspect="1"/>
          </p:cNvSpPr>
          <p:nvPr/>
        </p:nvSpPr>
        <p:spPr>
          <a:xfrm>
            <a:off x="972228" y="458629"/>
            <a:ext cx="594360" cy="594360"/>
          </a:xfrm>
          <a:prstGeom prst="rect">
            <a:avLst/>
          </a:prstGeom>
          <a: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t="33333" b="3333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64" name="Rectangle 2263" descr="File:Liebherr-Logo.svg">
            <a:extLst>
              <a:ext uri="{FF2B5EF4-FFF2-40B4-BE49-F238E27FC236}">
                <a16:creationId xmlns:a16="http://schemas.microsoft.com/office/drawing/2014/main" id="{35945E1E-45F4-4994-8300-9BD0B6BEE119}"/>
              </a:ext>
            </a:extLst>
          </p:cNvPr>
          <p:cNvSpPr>
            <a:spLocks noChangeAspect="1"/>
          </p:cNvSpPr>
          <p:nvPr/>
        </p:nvSpPr>
        <p:spPr>
          <a:xfrm>
            <a:off x="1674864" y="458629"/>
            <a:ext cx="594360" cy="594360"/>
          </a:xfrm>
          <a:prstGeom prst="rect">
            <a:avLst/>
          </a:prstGeom>
          <a:blipFill>
            <a:blip r:embed="rId4" cstate="email">
              <a:extLst>
                <a:ext uri="{28A0092B-C50C-407E-A947-70E740481C1C}">
                  <a14:useLocalDpi xmlns:a14="http://schemas.microsoft.com/office/drawing/2010/main"/>
                </a:ext>
              </a:extLst>
            </a:blip>
            <a:srcRect/>
            <a:stretch>
              <a:fillRect t="42963" b="4296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66" name="Rectangle 2265" descr="http://pngimg.com/upload/car_logo_PNG1641.png">
            <a:extLst>
              <a:ext uri="{FF2B5EF4-FFF2-40B4-BE49-F238E27FC236}">
                <a16:creationId xmlns:a16="http://schemas.microsoft.com/office/drawing/2014/main" id="{69B4FC21-5D61-4CA5-A961-84FF90560CF4}"/>
              </a:ext>
            </a:extLst>
          </p:cNvPr>
          <p:cNvSpPr>
            <a:spLocks noChangeAspect="1"/>
          </p:cNvSpPr>
          <p:nvPr/>
        </p:nvSpPr>
        <p:spPr>
          <a:xfrm>
            <a:off x="2377500" y="458629"/>
            <a:ext cx="594360" cy="594360"/>
          </a:xfrm>
          <a:prstGeom prst="rect">
            <a:avLst/>
          </a:prstGeom>
          <a:blipFill>
            <a:blip r:embed="rId5" cstate="email">
              <a:extLst>
                <a:ext uri="{28A0092B-C50C-407E-A947-70E740481C1C}">
                  <a14:useLocalDpi xmlns:a14="http://schemas.microsoft.com/office/drawing/2010/main"/>
                </a:ext>
              </a:extLst>
            </a:blip>
            <a:srcRect/>
            <a:stretch>
              <a:fillRect l="9853" t="9853" r="9853" b="985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68" name="Rectangle 2267" descr="http://d255vb63773d25.cloudfront.net/~/media/ims/logos/indianapolis-motor-speedway.png?vs=1&amp;d=20140326T155020">
            <a:extLst>
              <a:ext uri="{FF2B5EF4-FFF2-40B4-BE49-F238E27FC236}">
                <a16:creationId xmlns:a16="http://schemas.microsoft.com/office/drawing/2014/main" id="{7897E3EC-19A8-443F-B87E-F089BEFA0B5B}"/>
              </a:ext>
            </a:extLst>
          </p:cNvPr>
          <p:cNvSpPr>
            <a:spLocks noChangeAspect="1"/>
          </p:cNvSpPr>
          <p:nvPr/>
        </p:nvSpPr>
        <p:spPr>
          <a:xfrm>
            <a:off x="3080136" y="458629"/>
            <a:ext cx="594360" cy="594360"/>
          </a:xfrm>
          <a:prstGeom prst="rect">
            <a:avLst/>
          </a:prstGeom>
          <a:blipFill>
            <a:blip r:embed="rId6" cstate="email">
              <a:extLst>
                <a:ext uri="{28A0092B-C50C-407E-A947-70E740481C1C}">
                  <a14:useLocalDpi xmlns:a14="http://schemas.microsoft.com/office/drawing/2010/main"/>
                </a:ext>
              </a:extLst>
            </a:blip>
            <a:srcRect/>
            <a:stretch>
              <a:fillRect t="24676" b="2467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70" name="Rectangle 2269">
            <a:extLst>
              <a:ext uri="{FF2B5EF4-FFF2-40B4-BE49-F238E27FC236}">
                <a16:creationId xmlns:a16="http://schemas.microsoft.com/office/drawing/2014/main" id="{24C9B328-6D94-459B-95E3-1CFE543F60FA}"/>
              </a:ext>
            </a:extLst>
          </p:cNvPr>
          <p:cNvSpPr>
            <a:spLocks noChangeAspect="1"/>
          </p:cNvSpPr>
          <p:nvPr/>
        </p:nvSpPr>
        <p:spPr>
          <a:xfrm>
            <a:off x="3782772" y="458629"/>
            <a:ext cx="594360" cy="594360"/>
          </a:xfrm>
          <a:prstGeom prst="rect">
            <a:avLst/>
          </a:prstGeom>
          <a:blipFill>
            <a:blip r:embed="rId7" cstate="email">
              <a:extLst>
                <a:ext uri="{28A0092B-C50C-407E-A947-70E740481C1C}">
                  <a14:useLocalDpi xmlns:a14="http://schemas.microsoft.com/office/drawing/2010/main"/>
                </a:ext>
              </a:extLst>
            </a:blip>
            <a:srcRect/>
            <a:stretch>
              <a:fillRect t="40244" b="4024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72" name="Rectangle 2271">
            <a:extLst>
              <a:ext uri="{FF2B5EF4-FFF2-40B4-BE49-F238E27FC236}">
                <a16:creationId xmlns:a16="http://schemas.microsoft.com/office/drawing/2014/main" id="{52B4DEF2-C407-41D0-AC78-8391567EB521}"/>
              </a:ext>
            </a:extLst>
          </p:cNvPr>
          <p:cNvSpPr>
            <a:spLocks noChangeAspect="1"/>
          </p:cNvSpPr>
          <p:nvPr/>
        </p:nvSpPr>
        <p:spPr>
          <a:xfrm>
            <a:off x="4485407" y="458629"/>
            <a:ext cx="594360" cy="594360"/>
          </a:xfrm>
          <a:prstGeom prst="rect">
            <a:avLst/>
          </a:prstGeom>
          <a:blipFill>
            <a:blip r:embed="rId8" cstate="email">
              <a:extLst>
                <a:ext uri="{28A0092B-C50C-407E-A947-70E740481C1C}">
                  <a14:useLocalDpi xmlns:a14="http://schemas.microsoft.com/office/drawing/2010/main"/>
                </a:ext>
              </a:extLst>
            </a:blip>
            <a:srcRect/>
            <a:stretch>
              <a:fillRect t="41567" b="41567"/>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74" name="Rectangle 2273" descr="https://fathym.com/wp-content/uploads/2017/04/Fathym-Logo-Black-01.jpg">
            <a:extLst>
              <a:ext uri="{FF2B5EF4-FFF2-40B4-BE49-F238E27FC236}">
                <a16:creationId xmlns:a16="http://schemas.microsoft.com/office/drawing/2014/main" id="{2708C3D4-5A53-4701-887B-A8FF8B24037C}"/>
              </a:ext>
            </a:extLst>
          </p:cNvPr>
          <p:cNvSpPr>
            <a:spLocks noChangeAspect="1"/>
          </p:cNvSpPr>
          <p:nvPr/>
        </p:nvSpPr>
        <p:spPr>
          <a:xfrm>
            <a:off x="5188043" y="458629"/>
            <a:ext cx="594360" cy="594360"/>
          </a:xfrm>
          <a:prstGeom prst="rect">
            <a:avLst/>
          </a:prstGeom>
          <a:blipFill rotWithShape="1">
            <a:blip r:embed="rId9"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t="25301" b="2530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76" name="Rectangle 2275" descr="https://upload.wikimedia.org/wikipedia/en/thumb/d/dd/Schneider_Electric.svg/1024px-Schneider_Electric.svg.png">
            <a:extLst>
              <a:ext uri="{FF2B5EF4-FFF2-40B4-BE49-F238E27FC236}">
                <a16:creationId xmlns:a16="http://schemas.microsoft.com/office/drawing/2014/main" id="{F8D5A17D-9060-4FCC-9F7C-83669CC5A4D2}"/>
              </a:ext>
            </a:extLst>
          </p:cNvPr>
          <p:cNvSpPr>
            <a:spLocks noChangeAspect="1"/>
          </p:cNvSpPr>
          <p:nvPr/>
        </p:nvSpPr>
        <p:spPr>
          <a:xfrm>
            <a:off x="5890679" y="458629"/>
            <a:ext cx="594360" cy="594360"/>
          </a:xfrm>
          <a:prstGeom prst="rect">
            <a:avLst/>
          </a:prstGeom>
          <a:blipFill>
            <a:blip r:embed="rId10" cstate="email">
              <a:extLst>
                <a:ext uri="{28A0092B-C50C-407E-A947-70E740481C1C}">
                  <a14:useLocalDpi xmlns:a14="http://schemas.microsoft.com/office/drawing/2010/main"/>
                </a:ext>
              </a:extLst>
            </a:blip>
            <a:srcRect/>
            <a:stretch>
              <a:fillRect t="34815" b="3481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78" name="Rectangle 2277" descr="http://septembermedia.ca/wp-content/uploads/2016/04/nav-canada-logo-thumb.png">
            <a:extLst>
              <a:ext uri="{FF2B5EF4-FFF2-40B4-BE49-F238E27FC236}">
                <a16:creationId xmlns:a16="http://schemas.microsoft.com/office/drawing/2014/main" id="{5F8CD623-8630-45ED-95D8-4393B9A0329D}"/>
              </a:ext>
            </a:extLst>
          </p:cNvPr>
          <p:cNvSpPr>
            <a:spLocks noChangeAspect="1"/>
          </p:cNvSpPr>
          <p:nvPr/>
        </p:nvSpPr>
        <p:spPr>
          <a:xfrm>
            <a:off x="6593315" y="458629"/>
            <a:ext cx="594360" cy="594360"/>
          </a:xfrm>
          <a:prstGeom prst="rect">
            <a:avLst/>
          </a:prstGeom>
          <a:blipFill>
            <a:blip r:embed="rId11" cstate="email">
              <a:extLst>
                <a:ext uri="{28A0092B-C50C-407E-A947-70E740481C1C}">
                  <a14:useLocalDpi xmlns:a14="http://schemas.microsoft.com/office/drawing/2010/main"/>
                </a:ext>
              </a:extLst>
            </a:blip>
            <a:srcRect/>
            <a:stretch>
              <a:fillRect t="25000" b="25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80" name="Rectangle 2279">
            <a:extLst>
              <a:ext uri="{FF2B5EF4-FFF2-40B4-BE49-F238E27FC236}">
                <a16:creationId xmlns:a16="http://schemas.microsoft.com/office/drawing/2014/main" id="{F9682520-3410-4529-BDA7-A18DB0A0474B}"/>
              </a:ext>
            </a:extLst>
          </p:cNvPr>
          <p:cNvSpPr>
            <a:spLocks noChangeAspect="1"/>
          </p:cNvSpPr>
          <p:nvPr/>
        </p:nvSpPr>
        <p:spPr>
          <a:xfrm>
            <a:off x="7295951" y="458629"/>
            <a:ext cx="594360" cy="594360"/>
          </a:xfrm>
          <a:prstGeom prst="rect">
            <a:avLst/>
          </a:prstGeom>
          <a:blipFill>
            <a:blip r:embed="rId12" cstate="email">
              <a:extLst>
                <a:ext uri="{28A0092B-C50C-407E-A947-70E740481C1C}">
                  <a14:useLocalDpi xmlns:a14="http://schemas.microsoft.com/office/drawing/2010/main"/>
                </a:ext>
              </a:extLst>
            </a:blip>
            <a:srcRect/>
            <a:stretch>
              <a:fillRect t="343" b="34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82" name="Rectangle 2281" descr="Image result for weka logo">
            <a:extLst>
              <a:ext uri="{FF2B5EF4-FFF2-40B4-BE49-F238E27FC236}">
                <a16:creationId xmlns:a16="http://schemas.microsoft.com/office/drawing/2014/main" id="{C00D39FA-DCDE-466B-ABE2-72AFA4F38A2D}"/>
              </a:ext>
            </a:extLst>
          </p:cNvPr>
          <p:cNvSpPr>
            <a:spLocks noChangeAspect="1"/>
          </p:cNvSpPr>
          <p:nvPr/>
        </p:nvSpPr>
        <p:spPr>
          <a:xfrm>
            <a:off x="7998586" y="458629"/>
            <a:ext cx="594360" cy="594360"/>
          </a:xfrm>
          <a:prstGeom prst="rect">
            <a:avLst/>
          </a:prstGeom>
          <a:blipFill>
            <a:blip r:embed="rId13" cstate="email">
              <a:extLst>
                <a:ext uri="{28A0092B-C50C-407E-A947-70E740481C1C}">
                  <a14:useLocalDpi xmlns:a14="http://schemas.microsoft.com/office/drawing/2010/main"/>
                </a:ext>
              </a:extLst>
            </a:blip>
            <a:srcRect/>
            <a:stretch>
              <a:fillRect l="962" r="96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84" name="Rectangle 2283" descr="http://gtinsider.com/wp-content/uploads/2016/02/Renault-Nissan-logo.jpg">
            <a:extLst>
              <a:ext uri="{FF2B5EF4-FFF2-40B4-BE49-F238E27FC236}">
                <a16:creationId xmlns:a16="http://schemas.microsoft.com/office/drawing/2014/main" id="{ED814C7A-D715-4D22-8513-4B185D450BE8}"/>
              </a:ext>
            </a:extLst>
          </p:cNvPr>
          <p:cNvSpPr>
            <a:spLocks noChangeAspect="1"/>
          </p:cNvSpPr>
          <p:nvPr/>
        </p:nvSpPr>
        <p:spPr>
          <a:xfrm>
            <a:off x="8701222" y="458629"/>
            <a:ext cx="594360" cy="594360"/>
          </a:xfrm>
          <a:prstGeom prst="rect">
            <a:avLst/>
          </a:prstGeom>
          <a:blipFill>
            <a:blip r:embed="rId14" cstate="email">
              <a:extLst>
                <a:ext uri="{28A0092B-C50C-407E-A947-70E740481C1C}">
                  <a14:useLocalDpi xmlns:a14="http://schemas.microsoft.com/office/drawing/2010/main"/>
                </a:ext>
              </a:extLst>
            </a:blip>
            <a:srcRect/>
            <a:stretch>
              <a:fillRect t="22388" b="2238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86" name="Rectangle 2285">
            <a:extLst>
              <a:ext uri="{FF2B5EF4-FFF2-40B4-BE49-F238E27FC236}">
                <a16:creationId xmlns:a16="http://schemas.microsoft.com/office/drawing/2014/main" id="{66C54634-83A1-411C-953F-C262246EBBC6}"/>
              </a:ext>
            </a:extLst>
          </p:cNvPr>
          <p:cNvSpPr>
            <a:spLocks noChangeAspect="1"/>
          </p:cNvSpPr>
          <p:nvPr/>
        </p:nvSpPr>
        <p:spPr>
          <a:xfrm>
            <a:off x="9403858" y="458629"/>
            <a:ext cx="594360" cy="594360"/>
          </a:xfrm>
          <a:prstGeom prst="rect">
            <a:avLst/>
          </a:prstGeom>
          <a:blipFill>
            <a:blip r:embed="rId15" cstate="email">
              <a:extLst>
                <a:ext uri="{28A0092B-C50C-407E-A947-70E740481C1C}">
                  <a14:useLocalDpi xmlns:a14="http://schemas.microsoft.com/office/drawing/2010/main"/>
                </a:ext>
              </a:extLst>
            </a:blip>
            <a:srcRect/>
            <a:stretch>
              <a:fillRect t="32911" b="3291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88" name="Rectangle 2287" descr="http://www.eaperkins.com/images/Ford-Oval-Logo-2.5-x-7.jpg">
            <a:extLst>
              <a:ext uri="{FF2B5EF4-FFF2-40B4-BE49-F238E27FC236}">
                <a16:creationId xmlns:a16="http://schemas.microsoft.com/office/drawing/2014/main" id="{1CF14D95-5616-4CAE-B7B7-5BD977C4C63B}"/>
              </a:ext>
            </a:extLst>
          </p:cNvPr>
          <p:cNvSpPr>
            <a:spLocks noChangeAspect="1"/>
          </p:cNvSpPr>
          <p:nvPr/>
        </p:nvSpPr>
        <p:spPr>
          <a:xfrm>
            <a:off x="10106494" y="458629"/>
            <a:ext cx="594360" cy="594360"/>
          </a:xfrm>
          <a:prstGeom prst="rect">
            <a:avLst/>
          </a:prstGeom>
          <a:blipFill>
            <a:blip r:embed="rId1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t="31100" b="311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90" name="Rectangle 2289">
            <a:extLst>
              <a:ext uri="{FF2B5EF4-FFF2-40B4-BE49-F238E27FC236}">
                <a16:creationId xmlns:a16="http://schemas.microsoft.com/office/drawing/2014/main" id="{84ED70DA-CED6-4AAA-9BAE-ED43626ACE54}"/>
              </a:ext>
            </a:extLst>
          </p:cNvPr>
          <p:cNvSpPr>
            <a:spLocks noChangeAspect="1"/>
          </p:cNvSpPr>
          <p:nvPr/>
        </p:nvSpPr>
        <p:spPr>
          <a:xfrm>
            <a:off x="10809130" y="458629"/>
            <a:ext cx="594360" cy="594360"/>
          </a:xfrm>
          <a:prstGeom prst="rect">
            <a:avLst/>
          </a:prstGeom>
          <a:blipFill>
            <a:blip r:embed="rId17" cstate="email">
              <a:duotone>
                <a:prstClr val="black"/>
                <a:schemeClr val="accent4">
                  <a:tint val="45000"/>
                  <a:satMod val="400000"/>
                </a:schemeClr>
              </a:duotone>
              <a:extLst>
                <a:ext uri="{28A0092B-C50C-407E-A947-70E740481C1C}">
                  <a14:useLocalDpi xmlns:a14="http://schemas.microsoft.com/office/drawing/2010/main"/>
                </a:ext>
              </a:extLst>
            </a:blip>
            <a:srcRect/>
            <a:stretch>
              <a:fillRect t="38000" b="38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92" name="Rectangle 2291">
            <a:extLst>
              <a:ext uri="{FF2B5EF4-FFF2-40B4-BE49-F238E27FC236}">
                <a16:creationId xmlns:a16="http://schemas.microsoft.com/office/drawing/2014/main" id="{9861106C-BF02-4B3F-B98F-29B635830F94}"/>
              </a:ext>
            </a:extLst>
          </p:cNvPr>
          <p:cNvSpPr>
            <a:spLocks noChangeAspect="1"/>
          </p:cNvSpPr>
          <p:nvPr/>
        </p:nvSpPr>
        <p:spPr>
          <a:xfrm>
            <a:off x="11511762" y="458629"/>
            <a:ext cx="594360" cy="594360"/>
          </a:xfrm>
          <a:prstGeom prst="rect">
            <a:avLst/>
          </a:prstGeom>
          <a:blipFill>
            <a:blip r:embed="rId18"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94" name="Rectangle 2293">
            <a:extLst>
              <a:ext uri="{FF2B5EF4-FFF2-40B4-BE49-F238E27FC236}">
                <a16:creationId xmlns:a16="http://schemas.microsoft.com/office/drawing/2014/main" id="{89C35A9B-9C55-43D1-BFA8-99A6414154DE}"/>
              </a:ext>
            </a:extLst>
          </p:cNvPr>
          <p:cNvSpPr>
            <a:spLocks noChangeAspect="1"/>
          </p:cNvSpPr>
          <p:nvPr/>
        </p:nvSpPr>
        <p:spPr>
          <a:xfrm>
            <a:off x="269593" y="1271849"/>
            <a:ext cx="594360" cy="594360"/>
          </a:xfrm>
          <a:prstGeom prst="rect">
            <a:avLst/>
          </a:prstGeom>
          <a:blipFill>
            <a:blip r:embed="rId19" cstate="email">
              <a:extLst>
                <a:ext uri="{28A0092B-C50C-407E-A947-70E740481C1C}">
                  <a14:useLocalDpi xmlns:a14="http://schemas.microsoft.com/office/drawing/2010/main"/>
                </a:ext>
              </a:extLst>
            </a:blip>
            <a:srcRect/>
            <a:stretch>
              <a:fillRect t="30078" b="3007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96" name="Rectangle 2295">
            <a:extLst>
              <a:ext uri="{FF2B5EF4-FFF2-40B4-BE49-F238E27FC236}">
                <a16:creationId xmlns:a16="http://schemas.microsoft.com/office/drawing/2014/main" id="{5318E379-BD75-4750-91B1-E795C4CB5A5A}"/>
              </a:ext>
            </a:extLst>
          </p:cNvPr>
          <p:cNvSpPr>
            <a:spLocks noChangeAspect="1"/>
          </p:cNvSpPr>
          <p:nvPr/>
        </p:nvSpPr>
        <p:spPr>
          <a:xfrm>
            <a:off x="972228" y="1271849"/>
            <a:ext cx="594360" cy="594360"/>
          </a:xfrm>
          <a:prstGeom prst="rect">
            <a:avLst/>
          </a:prstGeom>
          <a:blipFill>
            <a:blip r:embed="rId20" cstate="email">
              <a:extLst>
                <a:ext uri="{28A0092B-C50C-407E-A947-70E740481C1C}">
                  <a14:useLocalDpi xmlns:a14="http://schemas.microsoft.com/office/drawing/2010/main"/>
                </a:ext>
              </a:extLst>
            </a:blip>
            <a:srcRect/>
            <a:stretch>
              <a:fillRect t="32324" b="3232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298" name="Rectangle 2297">
            <a:extLst>
              <a:ext uri="{FF2B5EF4-FFF2-40B4-BE49-F238E27FC236}">
                <a16:creationId xmlns:a16="http://schemas.microsoft.com/office/drawing/2014/main" id="{9432E64D-924F-4E91-9506-A5D97D5BFA9E}"/>
              </a:ext>
            </a:extLst>
          </p:cNvPr>
          <p:cNvSpPr>
            <a:spLocks noChangeAspect="1"/>
          </p:cNvSpPr>
          <p:nvPr/>
        </p:nvSpPr>
        <p:spPr>
          <a:xfrm>
            <a:off x="1674864" y="1271849"/>
            <a:ext cx="594360" cy="594360"/>
          </a:xfrm>
          <a:prstGeom prst="rect">
            <a:avLst/>
          </a:prstGeom>
          <a:blipFill>
            <a:blip r:embed="rId21" cstate="email">
              <a:extLst>
                <a:ext uri="{28A0092B-C50C-407E-A947-70E740481C1C}">
                  <a14:useLocalDpi xmlns:a14="http://schemas.microsoft.com/office/drawing/2010/main"/>
                </a:ext>
              </a:extLst>
            </a:blip>
            <a:srcRect/>
            <a:stretch>
              <a:fillRect t="34500" b="345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00" name="Rectangle 2299">
            <a:extLst>
              <a:ext uri="{FF2B5EF4-FFF2-40B4-BE49-F238E27FC236}">
                <a16:creationId xmlns:a16="http://schemas.microsoft.com/office/drawing/2014/main" id="{3A99C2D5-57C6-4BF8-A6F9-BF2A3F462BDC}"/>
              </a:ext>
            </a:extLst>
          </p:cNvPr>
          <p:cNvSpPr>
            <a:spLocks noChangeAspect="1"/>
          </p:cNvSpPr>
          <p:nvPr/>
        </p:nvSpPr>
        <p:spPr>
          <a:xfrm>
            <a:off x="2377500" y="1271849"/>
            <a:ext cx="594360" cy="594360"/>
          </a:xfrm>
          <a:prstGeom prst="rect">
            <a:avLst/>
          </a:prstGeom>
          <a:blipFill>
            <a:blip r:embed="rId22" cstate="email">
              <a:extLst>
                <a:ext uri="{28A0092B-C50C-407E-A947-70E740481C1C}">
                  <a14:useLocalDpi xmlns:a14="http://schemas.microsoft.com/office/drawing/2010/main"/>
                </a:ext>
              </a:extLst>
            </a:blip>
            <a:srcRect/>
            <a:stretch>
              <a:fillRect t="4082" b="408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02" name="Rectangle 2301">
            <a:extLst>
              <a:ext uri="{FF2B5EF4-FFF2-40B4-BE49-F238E27FC236}">
                <a16:creationId xmlns:a16="http://schemas.microsoft.com/office/drawing/2014/main" id="{C6BE0DB3-F031-40F2-86AA-84F8558993B3}"/>
              </a:ext>
            </a:extLst>
          </p:cNvPr>
          <p:cNvSpPr>
            <a:spLocks noChangeAspect="1"/>
          </p:cNvSpPr>
          <p:nvPr/>
        </p:nvSpPr>
        <p:spPr>
          <a:xfrm>
            <a:off x="3080136" y="1271849"/>
            <a:ext cx="594360" cy="594360"/>
          </a:xfrm>
          <a:prstGeom prst="rect">
            <a:avLst/>
          </a:prstGeom>
          <a:blipFill>
            <a:blip r:embed="rId23" cstate="email">
              <a:extLst>
                <a:ext uri="{28A0092B-C50C-407E-A947-70E740481C1C}">
                  <a14:useLocalDpi xmlns:a14="http://schemas.microsoft.com/office/drawing/2010/main"/>
                </a:ext>
              </a:extLst>
            </a:blip>
            <a:srcRect/>
            <a:stretch>
              <a:fillRect t="37586" b="3758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04" name="Rectangle 2303">
            <a:extLst>
              <a:ext uri="{FF2B5EF4-FFF2-40B4-BE49-F238E27FC236}">
                <a16:creationId xmlns:a16="http://schemas.microsoft.com/office/drawing/2014/main" id="{32C7B09C-42FE-4304-8939-D23646701F4F}"/>
              </a:ext>
            </a:extLst>
          </p:cNvPr>
          <p:cNvSpPr>
            <a:spLocks noChangeAspect="1"/>
          </p:cNvSpPr>
          <p:nvPr/>
        </p:nvSpPr>
        <p:spPr>
          <a:xfrm>
            <a:off x="3782772" y="1271849"/>
            <a:ext cx="594360" cy="594360"/>
          </a:xfrm>
          <a:prstGeom prst="rect">
            <a:avLst/>
          </a:prstGeom>
          <a:blipFill>
            <a:blip r:embed="rId24"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06" name="Rectangle 2305">
            <a:extLst>
              <a:ext uri="{FF2B5EF4-FFF2-40B4-BE49-F238E27FC236}">
                <a16:creationId xmlns:a16="http://schemas.microsoft.com/office/drawing/2014/main" id="{BC49DDDD-ECEE-44BE-A0C1-4A6651511A04}"/>
              </a:ext>
            </a:extLst>
          </p:cNvPr>
          <p:cNvSpPr>
            <a:spLocks noChangeAspect="1"/>
          </p:cNvSpPr>
          <p:nvPr/>
        </p:nvSpPr>
        <p:spPr>
          <a:xfrm>
            <a:off x="4485407" y="1271849"/>
            <a:ext cx="594360" cy="594360"/>
          </a:xfrm>
          <a:prstGeom prst="rect">
            <a:avLst/>
          </a:prstGeom>
          <a:blipFill>
            <a:blip r:embed="rId25" cstate="email">
              <a:extLst>
                <a:ext uri="{28A0092B-C50C-407E-A947-70E740481C1C}">
                  <a14:useLocalDpi xmlns:a14="http://schemas.microsoft.com/office/drawing/2010/main"/>
                </a:ext>
              </a:extLst>
            </a:blip>
            <a:srcRect/>
            <a:stretch>
              <a:fillRect t="40600" b="406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08" name="Rectangle 2307">
            <a:extLst>
              <a:ext uri="{FF2B5EF4-FFF2-40B4-BE49-F238E27FC236}">
                <a16:creationId xmlns:a16="http://schemas.microsoft.com/office/drawing/2014/main" id="{C7649F18-9313-4D5A-93E0-982FB3759406}"/>
              </a:ext>
            </a:extLst>
          </p:cNvPr>
          <p:cNvSpPr>
            <a:spLocks noChangeAspect="1"/>
          </p:cNvSpPr>
          <p:nvPr/>
        </p:nvSpPr>
        <p:spPr>
          <a:xfrm>
            <a:off x="5188043" y="1271849"/>
            <a:ext cx="594360" cy="594360"/>
          </a:xfrm>
          <a:prstGeom prst="rect">
            <a:avLst/>
          </a:prstGeom>
          <a:blipFill>
            <a:blip r:embed="rId26" cstate="email">
              <a:extLst>
                <a:ext uri="{28A0092B-C50C-407E-A947-70E740481C1C}">
                  <a14:useLocalDpi xmlns:a14="http://schemas.microsoft.com/office/drawing/2010/main"/>
                </a:ext>
              </a:extLst>
            </a:blip>
            <a:srcRect/>
            <a:stretch>
              <a:fillRect t="40507" b="40507"/>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10" name="Rectangle 2309">
            <a:extLst>
              <a:ext uri="{FF2B5EF4-FFF2-40B4-BE49-F238E27FC236}">
                <a16:creationId xmlns:a16="http://schemas.microsoft.com/office/drawing/2014/main" id="{E65CA531-DBFD-4462-8AEB-059290EAE0C8}"/>
              </a:ext>
            </a:extLst>
          </p:cNvPr>
          <p:cNvSpPr>
            <a:spLocks noChangeAspect="1"/>
          </p:cNvSpPr>
          <p:nvPr/>
        </p:nvSpPr>
        <p:spPr>
          <a:xfrm>
            <a:off x="5890679" y="1271849"/>
            <a:ext cx="594360" cy="594360"/>
          </a:xfrm>
          <a:prstGeom prst="rect">
            <a:avLst/>
          </a:prstGeom>
          <a:blipFill>
            <a:blip r:embed="rId27" cstate="email">
              <a:extLst>
                <a:ext uri="{28A0092B-C50C-407E-A947-70E740481C1C}">
                  <a14:useLocalDpi xmlns:a14="http://schemas.microsoft.com/office/drawing/2010/main"/>
                </a:ext>
              </a:extLst>
            </a:blip>
            <a:srcRect/>
            <a:stretch>
              <a:fillRect t="25610" b="2561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12" name="Rectangle 2311">
            <a:extLst>
              <a:ext uri="{FF2B5EF4-FFF2-40B4-BE49-F238E27FC236}">
                <a16:creationId xmlns:a16="http://schemas.microsoft.com/office/drawing/2014/main" id="{0CD263F9-5B44-470F-9A05-F6571EF8DBC2}"/>
              </a:ext>
            </a:extLst>
          </p:cNvPr>
          <p:cNvSpPr>
            <a:spLocks noChangeAspect="1"/>
          </p:cNvSpPr>
          <p:nvPr/>
        </p:nvSpPr>
        <p:spPr>
          <a:xfrm>
            <a:off x="6593315" y="1271849"/>
            <a:ext cx="594360" cy="594360"/>
          </a:xfrm>
          <a:prstGeom prst="rect">
            <a:avLst/>
          </a:prstGeom>
          <a:blipFill>
            <a:blip r:embed="rId28" cstate="email">
              <a:extLst>
                <a:ext uri="{28A0092B-C50C-407E-A947-70E740481C1C}">
                  <a14:useLocalDpi xmlns:a14="http://schemas.microsoft.com/office/drawing/2010/main"/>
                </a:ext>
              </a:extLst>
            </a:blip>
            <a:srcRect/>
            <a:stretch>
              <a:fillRect t="33799" b="3379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16" name="Rectangle 2315">
            <a:extLst>
              <a:ext uri="{FF2B5EF4-FFF2-40B4-BE49-F238E27FC236}">
                <a16:creationId xmlns:a16="http://schemas.microsoft.com/office/drawing/2014/main" id="{E0397295-2D1B-4D2E-BC67-8ABB401A9EBE}"/>
              </a:ext>
            </a:extLst>
          </p:cNvPr>
          <p:cNvSpPr>
            <a:spLocks noChangeAspect="1"/>
          </p:cNvSpPr>
          <p:nvPr/>
        </p:nvSpPr>
        <p:spPr>
          <a:xfrm>
            <a:off x="7998586" y="1271849"/>
            <a:ext cx="594360" cy="594360"/>
          </a:xfrm>
          <a:prstGeom prst="rect">
            <a:avLst/>
          </a:prstGeom>
          <a:blipFill>
            <a:blip r:embed="rId29" cstate="email">
              <a:extLst>
                <a:ext uri="{28A0092B-C50C-407E-A947-70E740481C1C}">
                  <a14:useLocalDpi xmlns:a14="http://schemas.microsoft.com/office/drawing/2010/main"/>
                </a:ext>
              </a:extLst>
            </a:blip>
            <a:srcRect/>
            <a:stretch>
              <a:fillRect t="29333" b="2933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18" name="Rectangle 2317">
            <a:extLst>
              <a:ext uri="{FF2B5EF4-FFF2-40B4-BE49-F238E27FC236}">
                <a16:creationId xmlns:a16="http://schemas.microsoft.com/office/drawing/2014/main" id="{DC30D914-1DA8-4C1D-BC38-1B8DA0613CAB}"/>
              </a:ext>
            </a:extLst>
          </p:cNvPr>
          <p:cNvSpPr>
            <a:spLocks noChangeAspect="1"/>
          </p:cNvSpPr>
          <p:nvPr/>
        </p:nvSpPr>
        <p:spPr>
          <a:xfrm>
            <a:off x="8701222" y="1271849"/>
            <a:ext cx="594360" cy="594360"/>
          </a:xfrm>
          <a:prstGeom prst="rect">
            <a:avLst/>
          </a:prstGeom>
          <a:blipFill>
            <a:blip r:embed="rId30" cstate="email">
              <a:extLst>
                <a:ext uri="{28A0092B-C50C-407E-A947-70E740481C1C}">
                  <a14:useLocalDpi xmlns:a14="http://schemas.microsoft.com/office/drawing/2010/main"/>
                </a:ext>
              </a:extLst>
            </a:blip>
            <a:srcRect/>
            <a:stretch>
              <a:fillRect t="39250" b="3925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20" name="Rectangle 2319">
            <a:extLst>
              <a:ext uri="{FF2B5EF4-FFF2-40B4-BE49-F238E27FC236}">
                <a16:creationId xmlns:a16="http://schemas.microsoft.com/office/drawing/2014/main" id="{C5FD4733-8717-489C-8037-9F7C661FEDAC}"/>
              </a:ext>
            </a:extLst>
          </p:cNvPr>
          <p:cNvSpPr>
            <a:spLocks noChangeAspect="1"/>
          </p:cNvSpPr>
          <p:nvPr/>
        </p:nvSpPr>
        <p:spPr>
          <a:xfrm>
            <a:off x="9403858" y="1271849"/>
            <a:ext cx="594360" cy="594360"/>
          </a:xfrm>
          <a:prstGeom prst="rect">
            <a:avLst/>
          </a:prstGeom>
          <a:blipFill>
            <a:blip r:embed="rId31" cstate="email">
              <a:extLst>
                <a:ext uri="{28A0092B-C50C-407E-A947-70E740481C1C}">
                  <a14:useLocalDpi xmlns:a14="http://schemas.microsoft.com/office/drawing/2010/main"/>
                </a:ext>
              </a:extLst>
            </a:blip>
            <a:srcRect/>
            <a:stretch>
              <a:fillRect t="24065" b="2406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22" name="Rectangle 2321">
            <a:extLst>
              <a:ext uri="{FF2B5EF4-FFF2-40B4-BE49-F238E27FC236}">
                <a16:creationId xmlns:a16="http://schemas.microsoft.com/office/drawing/2014/main" id="{B07AC486-BDD8-45A6-850D-D6443D2F0E6C}"/>
              </a:ext>
            </a:extLst>
          </p:cNvPr>
          <p:cNvSpPr>
            <a:spLocks noChangeAspect="1"/>
          </p:cNvSpPr>
          <p:nvPr/>
        </p:nvSpPr>
        <p:spPr>
          <a:xfrm>
            <a:off x="10106494" y="1271849"/>
            <a:ext cx="594360" cy="594360"/>
          </a:xfrm>
          <a:prstGeom prst="rect">
            <a:avLst/>
          </a:prstGeom>
          <a:blipFill>
            <a:blip r:embed="rId32" cstate="email">
              <a:extLst>
                <a:ext uri="{28A0092B-C50C-407E-A947-70E740481C1C}">
                  <a14:useLocalDpi xmlns:a14="http://schemas.microsoft.com/office/drawing/2010/main"/>
                </a:ext>
              </a:extLst>
            </a:blip>
            <a:srcRect/>
            <a:stretch>
              <a:fillRect t="37124" b="3712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24" name="Rectangle 2323">
            <a:extLst>
              <a:ext uri="{FF2B5EF4-FFF2-40B4-BE49-F238E27FC236}">
                <a16:creationId xmlns:a16="http://schemas.microsoft.com/office/drawing/2014/main" id="{D068616E-AB4E-42B9-A400-349C28295AA7}"/>
              </a:ext>
            </a:extLst>
          </p:cNvPr>
          <p:cNvSpPr>
            <a:spLocks noChangeAspect="1"/>
          </p:cNvSpPr>
          <p:nvPr/>
        </p:nvSpPr>
        <p:spPr>
          <a:xfrm>
            <a:off x="10809130" y="1271849"/>
            <a:ext cx="594360" cy="594360"/>
          </a:xfrm>
          <a:prstGeom prst="rect">
            <a:avLst/>
          </a:prstGeom>
          <a:blipFill>
            <a:blip r:embed="rId33" cstate="email">
              <a:extLst>
                <a:ext uri="{28A0092B-C50C-407E-A947-70E740481C1C}">
                  <a14:useLocalDpi xmlns:a14="http://schemas.microsoft.com/office/drawing/2010/main"/>
                </a:ext>
              </a:extLst>
            </a:blip>
            <a:srcRect/>
            <a:stretch>
              <a:fillRect t="20918" b="2091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26" name="Rectangle 2325">
            <a:extLst>
              <a:ext uri="{FF2B5EF4-FFF2-40B4-BE49-F238E27FC236}">
                <a16:creationId xmlns:a16="http://schemas.microsoft.com/office/drawing/2014/main" id="{79694DBD-EEBE-4578-9AEB-84889AD97348}"/>
              </a:ext>
            </a:extLst>
          </p:cNvPr>
          <p:cNvSpPr>
            <a:spLocks noChangeAspect="1"/>
          </p:cNvSpPr>
          <p:nvPr/>
        </p:nvSpPr>
        <p:spPr>
          <a:xfrm>
            <a:off x="11511762" y="1271849"/>
            <a:ext cx="594360" cy="594360"/>
          </a:xfrm>
          <a:prstGeom prst="rect">
            <a:avLst/>
          </a:prstGeom>
          <a:blipFill>
            <a:blip r:embed="rId34" cstate="email">
              <a:extLst>
                <a:ext uri="{28A0092B-C50C-407E-A947-70E740481C1C}">
                  <a14:useLocalDpi xmlns:a14="http://schemas.microsoft.com/office/drawing/2010/main"/>
                </a:ext>
              </a:extLst>
            </a:blip>
            <a:srcRect/>
            <a:stretch>
              <a:fillRect t="38000" b="38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28" name="Rectangle 2327">
            <a:extLst>
              <a:ext uri="{FF2B5EF4-FFF2-40B4-BE49-F238E27FC236}">
                <a16:creationId xmlns:a16="http://schemas.microsoft.com/office/drawing/2014/main" id="{EE349DCB-9DBF-4490-B222-29BA37BF363E}"/>
              </a:ext>
            </a:extLst>
          </p:cNvPr>
          <p:cNvSpPr>
            <a:spLocks noChangeAspect="1"/>
          </p:cNvSpPr>
          <p:nvPr/>
        </p:nvSpPr>
        <p:spPr>
          <a:xfrm>
            <a:off x="269593" y="2085069"/>
            <a:ext cx="594360" cy="594360"/>
          </a:xfrm>
          <a:prstGeom prst="rect">
            <a:avLst/>
          </a:prstGeom>
          <a:blipFill>
            <a:blip r:embed="rId35" cstate="email">
              <a:extLst>
                <a:ext uri="{28A0092B-C50C-407E-A947-70E740481C1C}">
                  <a14:useLocalDpi xmlns:a14="http://schemas.microsoft.com/office/drawing/2010/main"/>
                </a:ext>
              </a:extLst>
            </a:blip>
            <a:srcRect/>
            <a:stretch>
              <a:fillRect t="28666" b="2866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30" name="Rectangle 2329">
            <a:extLst>
              <a:ext uri="{FF2B5EF4-FFF2-40B4-BE49-F238E27FC236}">
                <a16:creationId xmlns:a16="http://schemas.microsoft.com/office/drawing/2014/main" id="{9513844C-637A-4411-A79D-264EF7CFC6BD}"/>
              </a:ext>
            </a:extLst>
          </p:cNvPr>
          <p:cNvSpPr>
            <a:spLocks noChangeAspect="1"/>
          </p:cNvSpPr>
          <p:nvPr/>
        </p:nvSpPr>
        <p:spPr>
          <a:xfrm>
            <a:off x="972228" y="2085069"/>
            <a:ext cx="594360" cy="594360"/>
          </a:xfrm>
          <a:prstGeom prst="rect">
            <a:avLst/>
          </a:prstGeom>
          <a:blipFill>
            <a:blip r:embed="rId36" cstate="email">
              <a:extLst>
                <a:ext uri="{28A0092B-C50C-407E-A947-70E740481C1C}">
                  <a14:useLocalDpi xmlns:a14="http://schemas.microsoft.com/office/drawing/2010/main"/>
                </a:ext>
              </a:extLst>
            </a:blip>
            <a:srcRect/>
            <a:stretch>
              <a:fillRect t="37943" b="3794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32" name="Rectangle 2331">
            <a:extLst>
              <a:ext uri="{FF2B5EF4-FFF2-40B4-BE49-F238E27FC236}">
                <a16:creationId xmlns:a16="http://schemas.microsoft.com/office/drawing/2014/main" id="{3EB3416C-E064-44A3-BBF4-E5AA7424F9AF}"/>
              </a:ext>
            </a:extLst>
          </p:cNvPr>
          <p:cNvSpPr>
            <a:spLocks noChangeAspect="1"/>
          </p:cNvSpPr>
          <p:nvPr/>
        </p:nvSpPr>
        <p:spPr>
          <a:xfrm>
            <a:off x="1674864" y="2085069"/>
            <a:ext cx="594360" cy="594360"/>
          </a:xfrm>
          <a:prstGeom prst="rect">
            <a:avLst/>
          </a:prstGeom>
          <a:blipFill>
            <a:blip r:embed="rId37"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34" name="Rectangle 2333">
            <a:extLst>
              <a:ext uri="{FF2B5EF4-FFF2-40B4-BE49-F238E27FC236}">
                <a16:creationId xmlns:a16="http://schemas.microsoft.com/office/drawing/2014/main" id="{4C578AF6-2886-4E19-A8F4-5F211FFE3C5A}"/>
              </a:ext>
            </a:extLst>
          </p:cNvPr>
          <p:cNvSpPr>
            <a:spLocks noChangeAspect="1"/>
          </p:cNvSpPr>
          <p:nvPr/>
        </p:nvSpPr>
        <p:spPr>
          <a:xfrm>
            <a:off x="2377500" y="2085069"/>
            <a:ext cx="594360" cy="594360"/>
          </a:xfrm>
          <a:prstGeom prst="rect">
            <a:avLst/>
          </a:prstGeom>
          <a:blipFill>
            <a:blip r:embed="rId38" cstate="email">
              <a:extLst>
                <a:ext uri="{28A0092B-C50C-407E-A947-70E740481C1C}">
                  <a14:useLocalDpi xmlns:a14="http://schemas.microsoft.com/office/drawing/2010/main"/>
                </a:ext>
              </a:extLst>
            </a:blip>
            <a:srcRect/>
            <a:stretch>
              <a:fillRect t="22949" b="2294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36" name="Rectangle 2335">
            <a:extLst>
              <a:ext uri="{FF2B5EF4-FFF2-40B4-BE49-F238E27FC236}">
                <a16:creationId xmlns:a16="http://schemas.microsoft.com/office/drawing/2014/main" id="{703CD41B-5212-4283-ABBC-88597523CAC7}"/>
              </a:ext>
            </a:extLst>
          </p:cNvPr>
          <p:cNvSpPr>
            <a:spLocks noChangeAspect="1"/>
          </p:cNvSpPr>
          <p:nvPr/>
        </p:nvSpPr>
        <p:spPr>
          <a:xfrm>
            <a:off x="3080136" y="2085069"/>
            <a:ext cx="594360" cy="594360"/>
          </a:xfrm>
          <a:prstGeom prst="rect">
            <a:avLst/>
          </a:prstGeom>
          <a:blipFill>
            <a:blip r:embed="rId39" cstate="email">
              <a:extLst>
                <a:ext uri="{28A0092B-C50C-407E-A947-70E740481C1C}">
                  <a14:useLocalDpi xmlns:a14="http://schemas.microsoft.com/office/drawing/2010/main"/>
                </a:ext>
              </a:extLst>
            </a:blip>
            <a:srcRect/>
            <a:stretch>
              <a:fillRect t="37125" b="3712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38" name="Rectangle 2337">
            <a:extLst>
              <a:ext uri="{FF2B5EF4-FFF2-40B4-BE49-F238E27FC236}">
                <a16:creationId xmlns:a16="http://schemas.microsoft.com/office/drawing/2014/main" id="{23667B0A-E02E-4123-96FE-8ACD72D0107A}"/>
              </a:ext>
            </a:extLst>
          </p:cNvPr>
          <p:cNvSpPr>
            <a:spLocks noChangeAspect="1"/>
          </p:cNvSpPr>
          <p:nvPr/>
        </p:nvSpPr>
        <p:spPr>
          <a:xfrm>
            <a:off x="3782772" y="2085069"/>
            <a:ext cx="594360" cy="594360"/>
          </a:xfrm>
          <a:prstGeom prst="rect">
            <a:avLst/>
          </a:prstGeom>
          <a:blipFill>
            <a:blip r:embed="rId40" cstate="email">
              <a:extLst>
                <a:ext uri="{28A0092B-C50C-407E-A947-70E740481C1C}">
                  <a14:useLocalDpi xmlns:a14="http://schemas.microsoft.com/office/drawing/2010/main"/>
                </a:ext>
              </a:extLst>
            </a:blip>
            <a:srcRect/>
            <a:stretch>
              <a:fillRect t="29394" b="2939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40" name="Rectangle 2339">
            <a:extLst>
              <a:ext uri="{FF2B5EF4-FFF2-40B4-BE49-F238E27FC236}">
                <a16:creationId xmlns:a16="http://schemas.microsoft.com/office/drawing/2014/main" id="{17D72A93-8DA2-41A0-9FCE-3DFB26FBE7CB}"/>
              </a:ext>
            </a:extLst>
          </p:cNvPr>
          <p:cNvSpPr>
            <a:spLocks noChangeAspect="1"/>
          </p:cNvSpPr>
          <p:nvPr/>
        </p:nvSpPr>
        <p:spPr>
          <a:xfrm>
            <a:off x="4485407" y="2085069"/>
            <a:ext cx="594360" cy="594360"/>
          </a:xfrm>
          <a:prstGeom prst="rect">
            <a:avLst/>
          </a:prstGeom>
          <a:blipFill>
            <a:blip r:embed="rId41" cstate="email">
              <a:extLst>
                <a:ext uri="{28A0092B-C50C-407E-A947-70E740481C1C}">
                  <a14:useLocalDpi xmlns:a14="http://schemas.microsoft.com/office/drawing/2010/main"/>
                </a:ext>
              </a:extLst>
            </a:blip>
            <a:srcRect/>
            <a:stretch>
              <a:fillRect t="268" b="26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42" name="Rectangle 2341">
            <a:extLst>
              <a:ext uri="{FF2B5EF4-FFF2-40B4-BE49-F238E27FC236}">
                <a16:creationId xmlns:a16="http://schemas.microsoft.com/office/drawing/2014/main" id="{5E8EC5D4-2706-406D-B7D1-5ACE2E0F772D}"/>
              </a:ext>
            </a:extLst>
          </p:cNvPr>
          <p:cNvSpPr>
            <a:spLocks noChangeAspect="1"/>
          </p:cNvSpPr>
          <p:nvPr/>
        </p:nvSpPr>
        <p:spPr>
          <a:xfrm>
            <a:off x="5188043" y="2085069"/>
            <a:ext cx="594360" cy="594360"/>
          </a:xfrm>
          <a:prstGeom prst="rect">
            <a:avLst/>
          </a:prstGeom>
          <a:blipFill>
            <a:blip r:embed="rId42" cstate="email">
              <a:extLst>
                <a:ext uri="{28A0092B-C50C-407E-A947-70E740481C1C}">
                  <a14:useLocalDpi xmlns:a14="http://schemas.microsoft.com/office/drawing/2010/main"/>
                </a:ext>
              </a:extLst>
            </a:blip>
            <a:srcRect/>
            <a:stretch>
              <a:fillRect t="32505" b="3250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44" name="Rectangle 2343">
            <a:extLst>
              <a:ext uri="{FF2B5EF4-FFF2-40B4-BE49-F238E27FC236}">
                <a16:creationId xmlns:a16="http://schemas.microsoft.com/office/drawing/2014/main" id="{F43226ED-CE44-43C0-95DF-B0CDE630C2C7}"/>
              </a:ext>
            </a:extLst>
          </p:cNvPr>
          <p:cNvSpPr>
            <a:spLocks noChangeAspect="1"/>
          </p:cNvSpPr>
          <p:nvPr/>
        </p:nvSpPr>
        <p:spPr>
          <a:xfrm>
            <a:off x="5890679" y="2085069"/>
            <a:ext cx="594360" cy="594360"/>
          </a:xfrm>
          <a:prstGeom prst="rect">
            <a:avLst/>
          </a:prstGeom>
          <a:blipFill>
            <a:blip r:embed="rId43" cstate="email">
              <a:extLst>
                <a:ext uri="{28A0092B-C50C-407E-A947-70E740481C1C}">
                  <a14:useLocalDpi xmlns:a14="http://schemas.microsoft.com/office/drawing/2010/main"/>
                </a:ext>
              </a:extLst>
            </a:blip>
            <a:srcRect/>
            <a:stretch>
              <a:fillRect t="27972" b="2797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46" name="Rectangle 2345">
            <a:extLst>
              <a:ext uri="{FF2B5EF4-FFF2-40B4-BE49-F238E27FC236}">
                <a16:creationId xmlns:a16="http://schemas.microsoft.com/office/drawing/2014/main" id="{D079D539-7D18-4848-A8BC-97D93DDA78B3}"/>
              </a:ext>
            </a:extLst>
          </p:cNvPr>
          <p:cNvSpPr>
            <a:spLocks noChangeAspect="1"/>
          </p:cNvSpPr>
          <p:nvPr/>
        </p:nvSpPr>
        <p:spPr>
          <a:xfrm>
            <a:off x="6593315" y="2085069"/>
            <a:ext cx="594360" cy="594360"/>
          </a:xfrm>
          <a:prstGeom prst="rect">
            <a:avLst/>
          </a:prstGeom>
          <a:blipFill>
            <a:blip r:embed="rId44" cstate="email">
              <a:extLst>
                <a:ext uri="{28A0092B-C50C-407E-A947-70E740481C1C}">
                  <a14:useLocalDpi xmlns:a14="http://schemas.microsoft.com/office/drawing/2010/main"/>
                </a:ext>
              </a:extLst>
            </a:blip>
            <a:srcRect/>
            <a:stretch>
              <a:fillRect t="29688" b="2968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48" name="Rectangle 2347">
            <a:extLst>
              <a:ext uri="{FF2B5EF4-FFF2-40B4-BE49-F238E27FC236}">
                <a16:creationId xmlns:a16="http://schemas.microsoft.com/office/drawing/2014/main" id="{EDE4E899-75D9-4AB4-A287-E42AE3F402CF}"/>
              </a:ext>
            </a:extLst>
          </p:cNvPr>
          <p:cNvSpPr>
            <a:spLocks noChangeAspect="1"/>
          </p:cNvSpPr>
          <p:nvPr/>
        </p:nvSpPr>
        <p:spPr>
          <a:xfrm>
            <a:off x="7295951" y="2085069"/>
            <a:ext cx="594360" cy="594360"/>
          </a:xfrm>
          <a:prstGeom prst="rect">
            <a:avLst/>
          </a:prstGeom>
          <a:blipFill>
            <a:blip r:embed="rId45" cstate="email">
              <a:extLst>
                <a:ext uri="{28A0092B-C50C-407E-A947-70E740481C1C}">
                  <a14:useLocalDpi xmlns:a14="http://schemas.microsoft.com/office/drawing/2010/main"/>
                </a:ext>
              </a:extLst>
            </a:blip>
            <a:srcRect/>
            <a:stretch>
              <a:fillRect t="4082" b="408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50" name="Rectangle 2349">
            <a:extLst>
              <a:ext uri="{FF2B5EF4-FFF2-40B4-BE49-F238E27FC236}">
                <a16:creationId xmlns:a16="http://schemas.microsoft.com/office/drawing/2014/main" id="{20C37D25-CB21-4839-8585-C6D23E60B44F}"/>
              </a:ext>
            </a:extLst>
          </p:cNvPr>
          <p:cNvSpPr>
            <a:spLocks noChangeAspect="1"/>
          </p:cNvSpPr>
          <p:nvPr/>
        </p:nvSpPr>
        <p:spPr>
          <a:xfrm>
            <a:off x="7998586" y="2085069"/>
            <a:ext cx="594360" cy="594360"/>
          </a:xfrm>
          <a:prstGeom prst="rect">
            <a:avLst/>
          </a:prstGeom>
          <a:blipFill>
            <a:blip r:embed="rId46" cstate="email">
              <a:extLst>
                <a:ext uri="{28A0092B-C50C-407E-A947-70E740481C1C}">
                  <a14:useLocalDpi xmlns:a14="http://schemas.microsoft.com/office/drawing/2010/main"/>
                </a:ext>
              </a:extLst>
            </a:blip>
            <a:srcRect/>
            <a:stretch>
              <a:fillRect t="31137" b="31137"/>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52" name="Rectangle 2351">
            <a:extLst>
              <a:ext uri="{FF2B5EF4-FFF2-40B4-BE49-F238E27FC236}">
                <a16:creationId xmlns:a16="http://schemas.microsoft.com/office/drawing/2014/main" id="{BD1EDC67-A2F4-4A35-8C52-B4A8F1EB49E5}"/>
              </a:ext>
            </a:extLst>
          </p:cNvPr>
          <p:cNvSpPr>
            <a:spLocks noChangeAspect="1"/>
          </p:cNvSpPr>
          <p:nvPr/>
        </p:nvSpPr>
        <p:spPr>
          <a:xfrm>
            <a:off x="8701222" y="2085069"/>
            <a:ext cx="594360" cy="594360"/>
          </a:xfrm>
          <a:prstGeom prst="rect">
            <a:avLst/>
          </a:prstGeom>
          <a:blipFill>
            <a:blip r:embed="rId47" cstate="email">
              <a:extLst>
                <a:ext uri="{28A0092B-C50C-407E-A947-70E740481C1C}">
                  <a14:useLocalDpi xmlns:a14="http://schemas.microsoft.com/office/drawing/2010/main"/>
                </a:ext>
              </a:extLst>
            </a:blip>
            <a:srcRect/>
            <a:stretch>
              <a:fillRect t="40278" b="4027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54" name="Rectangle 2353">
            <a:extLst>
              <a:ext uri="{FF2B5EF4-FFF2-40B4-BE49-F238E27FC236}">
                <a16:creationId xmlns:a16="http://schemas.microsoft.com/office/drawing/2014/main" id="{8B44DAC7-FD3D-4B0A-9C2C-8B7FC8752C8F}"/>
              </a:ext>
            </a:extLst>
          </p:cNvPr>
          <p:cNvSpPr>
            <a:spLocks noChangeAspect="1"/>
          </p:cNvSpPr>
          <p:nvPr/>
        </p:nvSpPr>
        <p:spPr>
          <a:xfrm>
            <a:off x="9403858" y="2085069"/>
            <a:ext cx="594360" cy="594360"/>
          </a:xfrm>
          <a:prstGeom prst="rect">
            <a:avLst/>
          </a:prstGeom>
          <a:blipFill>
            <a:blip r:embed="rId48" cstate="email">
              <a:extLst>
                <a:ext uri="{28A0092B-C50C-407E-A947-70E740481C1C}">
                  <a14:useLocalDpi xmlns:a14="http://schemas.microsoft.com/office/drawing/2010/main"/>
                </a:ext>
              </a:extLst>
            </a:blip>
            <a:srcRect/>
            <a:stretch>
              <a:fillRect t="35063" b="3506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56" name="Rectangle 2355">
            <a:extLst>
              <a:ext uri="{FF2B5EF4-FFF2-40B4-BE49-F238E27FC236}">
                <a16:creationId xmlns:a16="http://schemas.microsoft.com/office/drawing/2014/main" id="{07DB3016-21E8-4CCA-B133-C49B8AE915EC}"/>
              </a:ext>
            </a:extLst>
          </p:cNvPr>
          <p:cNvSpPr>
            <a:spLocks noChangeAspect="1"/>
          </p:cNvSpPr>
          <p:nvPr/>
        </p:nvSpPr>
        <p:spPr>
          <a:xfrm>
            <a:off x="10106494" y="2085069"/>
            <a:ext cx="594360" cy="594360"/>
          </a:xfrm>
          <a:prstGeom prst="rect">
            <a:avLst/>
          </a:prstGeom>
          <a:blipFill>
            <a:blip r:embed="rId49" cstate="email">
              <a:extLst>
                <a:ext uri="{28A0092B-C50C-407E-A947-70E740481C1C}">
                  <a14:useLocalDpi xmlns:a14="http://schemas.microsoft.com/office/drawing/2010/main"/>
                </a:ext>
              </a:extLst>
            </a:blip>
            <a:srcRect/>
            <a:stretch>
              <a:fillRect t="34000" b="340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58" name="Rectangle 2357">
            <a:extLst>
              <a:ext uri="{FF2B5EF4-FFF2-40B4-BE49-F238E27FC236}">
                <a16:creationId xmlns:a16="http://schemas.microsoft.com/office/drawing/2014/main" id="{FAEB86E2-91FF-4558-9681-3C6ADEA11180}"/>
              </a:ext>
            </a:extLst>
          </p:cNvPr>
          <p:cNvSpPr>
            <a:spLocks noChangeAspect="1"/>
          </p:cNvSpPr>
          <p:nvPr/>
        </p:nvSpPr>
        <p:spPr>
          <a:xfrm>
            <a:off x="10809130" y="2085069"/>
            <a:ext cx="594360" cy="594360"/>
          </a:xfrm>
          <a:prstGeom prst="rect">
            <a:avLst/>
          </a:prstGeom>
          <a:blipFill>
            <a:blip r:embed="rId50" cstate="email">
              <a:extLst>
                <a:ext uri="{28A0092B-C50C-407E-A947-70E740481C1C}">
                  <a14:useLocalDpi xmlns:a14="http://schemas.microsoft.com/office/drawing/2010/main"/>
                </a:ext>
              </a:extLst>
            </a:blip>
            <a:srcRect/>
            <a:stretch>
              <a:fillRect t="11438" b="1143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60" name="Rectangle 2359">
            <a:extLst>
              <a:ext uri="{FF2B5EF4-FFF2-40B4-BE49-F238E27FC236}">
                <a16:creationId xmlns:a16="http://schemas.microsoft.com/office/drawing/2014/main" id="{F0B4DC40-8FE5-4E2F-8E56-14EEEA818B89}"/>
              </a:ext>
            </a:extLst>
          </p:cNvPr>
          <p:cNvSpPr>
            <a:spLocks noChangeAspect="1"/>
          </p:cNvSpPr>
          <p:nvPr/>
        </p:nvSpPr>
        <p:spPr>
          <a:xfrm>
            <a:off x="11511762" y="2085069"/>
            <a:ext cx="594360" cy="594360"/>
          </a:xfrm>
          <a:prstGeom prst="rect">
            <a:avLst/>
          </a:prstGeom>
          <a:blipFill>
            <a:blip r:embed="rId51" cstate="email">
              <a:extLst>
                <a:ext uri="{28A0092B-C50C-407E-A947-70E740481C1C}">
                  <a14:useLocalDpi xmlns:a14="http://schemas.microsoft.com/office/drawing/2010/main"/>
                </a:ext>
              </a:extLst>
            </a:blip>
            <a:srcRect/>
            <a:stretch>
              <a:fillRect t="38300" b="383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62" name="Rectangle 2361">
            <a:extLst>
              <a:ext uri="{FF2B5EF4-FFF2-40B4-BE49-F238E27FC236}">
                <a16:creationId xmlns:a16="http://schemas.microsoft.com/office/drawing/2014/main" id="{A6993D68-19F5-4C73-B0DD-E02ADB058236}"/>
              </a:ext>
            </a:extLst>
          </p:cNvPr>
          <p:cNvSpPr>
            <a:spLocks noChangeAspect="1"/>
          </p:cNvSpPr>
          <p:nvPr/>
        </p:nvSpPr>
        <p:spPr>
          <a:xfrm>
            <a:off x="269593" y="2898289"/>
            <a:ext cx="594360" cy="594360"/>
          </a:xfrm>
          <a:prstGeom prst="rect">
            <a:avLst/>
          </a:prstGeom>
          <a:blipFill>
            <a:blip r:embed="rId52" cstate="email">
              <a:extLst>
                <a:ext uri="{28A0092B-C50C-407E-A947-70E740481C1C}">
                  <a14:useLocalDpi xmlns:a14="http://schemas.microsoft.com/office/drawing/2010/main"/>
                </a:ext>
              </a:extLst>
            </a:blip>
            <a:srcRect/>
            <a:stretch>
              <a:fillRect t="39898" b="3989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64" name="Rectangle 2363">
            <a:extLst>
              <a:ext uri="{FF2B5EF4-FFF2-40B4-BE49-F238E27FC236}">
                <a16:creationId xmlns:a16="http://schemas.microsoft.com/office/drawing/2014/main" id="{CBB7678F-464F-4D62-A8BE-56A76C9C4118}"/>
              </a:ext>
            </a:extLst>
          </p:cNvPr>
          <p:cNvSpPr>
            <a:spLocks noChangeAspect="1"/>
          </p:cNvSpPr>
          <p:nvPr/>
        </p:nvSpPr>
        <p:spPr>
          <a:xfrm>
            <a:off x="972228" y="2898289"/>
            <a:ext cx="594360" cy="594360"/>
          </a:xfrm>
          <a:prstGeom prst="rect">
            <a:avLst/>
          </a:prstGeom>
          <a:blipFill>
            <a:blip r:embed="rId53"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66" name="Rectangle 2365">
            <a:extLst>
              <a:ext uri="{FF2B5EF4-FFF2-40B4-BE49-F238E27FC236}">
                <a16:creationId xmlns:a16="http://schemas.microsoft.com/office/drawing/2014/main" id="{787E199A-F44E-4817-8B97-F9213917D14E}"/>
              </a:ext>
            </a:extLst>
          </p:cNvPr>
          <p:cNvSpPr>
            <a:spLocks noChangeAspect="1"/>
          </p:cNvSpPr>
          <p:nvPr/>
        </p:nvSpPr>
        <p:spPr>
          <a:xfrm>
            <a:off x="1674864" y="2898289"/>
            <a:ext cx="594360" cy="594360"/>
          </a:xfrm>
          <a:prstGeom prst="rect">
            <a:avLst/>
          </a:prstGeom>
          <a:blipFill>
            <a:blip r:embed="rId54" cstate="email">
              <a:extLst>
                <a:ext uri="{28A0092B-C50C-407E-A947-70E740481C1C}">
                  <a14:useLocalDpi xmlns:a14="http://schemas.microsoft.com/office/drawing/2010/main"/>
                </a:ext>
              </a:extLst>
            </a:blip>
            <a:srcRect/>
            <a:stretch>
              <a:fillRect t="9303" b="930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68" name="Rectangle 2367">
            <a:extLst>
              <a:ext uri="{FF2B5EF4-FFF2-40B4-BE49-F238E27FC236}">
                <a16:creationId xmlns:a16="http://schemas.microsoft.com/office/drawing/2014/main" id="{F85AEF20-27BC-4BA9-828A-15D05C0469B6}"/>
              </a:ext>
            </a:extLst>
          </p:cNvPr>
          <p:cNvSpPr>
            <a:spLocks noChangeAspect="1"/>
          </p:cNvSpPr>
          <p:nvPr/>
        </p:nvSpPr>
        <p:spPr>
          <a:xfrm>
            <a:off x="2377500" y="2898289"/>
            <a:ext cx="594360" cy="594360"/>
          </a:xfrm>
          <a:prstGeom prst="rect">
            <a:avLst/>
          </a:prstGeom>
          <a:blipFill>
            <a:blip r:embed="rId55"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70" name="Rectangle 2369">
            <a:extLst>
              <a:ext uri="{FF2B5EF4-FFF2-40B4-BE49-F238E27FC236}">
                <a16:creationId xmlns:a16="http://schemas.microsoft.com/office/drawing/2014/main" id="{1727BB73-B3E3-4F06-B81E-5BC58C97AFA2}"/>
              </a:ext>
            </a:extLst>
          </p:cNvPr>
          <p:cNvSpPr>
            <a:spLocks noChangeAspect="1"/>
          </p:cNvSpPr>
          <p:nvPr/>
        </p:nvSpPr>
        <p:spPr>
          <a:xfrm>
            <a:off x="3080136" y="2898289"/>
            <a:ext cx="594360" cy="594360"/>
          </a:xfrm>
          <a:prstGeom prst="rect">
            <a:avLst/>
          </a:prstGeom>
          <a:blipFill>
            <a:blip r:embed="rId56" cstate="email">
              <a:extLst>
                <a:ext uri="{28A0092B-C50C-407E-A947-70E740481C1C}">
                  <a14:useLocalDpi xmlns:a14="http://schemas.microsoft.com/office/drawing/2010/main"/>
                </a:ext>
              </a:extLst>
            </a:blip>
            <a:srcRect/>
            <a:stretch>
              <a:fillRect t="37890" b="3789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72" name="Rectangle 2371">
            <a:extLst>
              <a:ext uri="{FF2B5EF4-FFF2-40B4-BE49-F238E27FC236}">
                <a16:creationId xmlns:a16="http://schemas.microsoft.com/office/drawing/2014/main" id="{9185DC7D-5CB3-40BB-B94F-754A37F8EA2F}"/>
              </a:ext>
            </a:extLst>
          </p:cNvPr>
          <p:cNvSpPr>
            <a:spLocks noChangeAspect="1"/>
          </p:cNvSpPr>
          <p:nvPr/>
        </p:nvSpPr>
        <p:spPr>
          <a:xfrm>
            <a:off x="3782772" y="2898289"/>
            <a:ext cx="594360" cy="594360"/>
          </a:xfrm>
          <a:prstGeom prst="rect">
            <a:avLst/>
          </a:prstGeom>
          <a:blipFill>
            <a:blip r:embed="rId57" cstate="email">
              <a:extLst>
                <a:ext uri="{28A0092B-C50C-407E-A947-70E740481C1C}">
                  <a14:useLocalDpi xmlns:a14="http://schemas.microsoft.com/office/drawing/2010/main"/>
                </a:ext>
              </a:extLst>
            </a:blip>
            <a:srcRect/>
            <a:stretch>
              <a:fillRect t="26534" b="2653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74" name="Rectangle 2373">
            <a:extLst>
              <a:ext uri="{FF2B5EF4-FFF2-40B4-BE49-F238E27FC236}">
                <a16:creationId xmlns:a16="http://schemas.microsoft.com/office/drawing/2014/main" id="{E5F82FD0-E9CB-4F10-8D4B-B77AE440B6F2}"/>
              </a:ext>
            </a:extLst>
          </p:cNvPr>
          <p:cNvSpPr>
            <a:spLocks noChangeAspect="1"/>
          </p:cNvSpPr>
          <p:nvPr/>
        </p:nvSpPr>
        <p:spPr>
          <a:xfrm>
            <a:off x="4485407" y="2898289"/>
            <a:ext cx="594360" cy="594360"/>
          </a:xfrm>
          <a:prstGeom prst="rect">
            <a:avLst/>
          </a:prstGeom>
          <a:blipFill>
            <a:blip r:embed="rId58" cstate="email">
              <a:extLst>
                <a:ext uri="{28A0092B-C50C-407E-A947-70E740481C1C}">
                  <a14:useLocalDpi xmlns:a14="http://schemas.microsoft.com/office/drawing/2010/main"/>
                </a:ext>
              </a:extLst>
            </a:blip>
            <a:srcRect/>
            <a:stretch>
              <a:fillRect t="37500" b="375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76" name="Rectangle 2375">
            <a:extLst>
              <a:ext uri="{FF2B5EF4-FFF2-40B4-BE49-F238E27FC236}">
                <a16:creationId xmlns:a16="http://schemas.microsoft.com/office/drawing/2014/main" id="{C86703FF-B716-46CD-8EF5-7A45258D57D8}"/>
              </a:ext>
            </a:extLst>
          </p:cNvPr>
          <p:cNvSpPr>
            <a:spLocks noChangeAspect="1"/>
          </p:cNvSpPr>
          <p:nvPr/>
        </p:nvSpPr>
        <p:spPr>
          <a:xfrm>
            <a:off x="5188043" y="2898289"/>
            <a:ext cx="594360" cy="594360"/>
          </a:xfrm>
          <a:prstGeom prst="rect">
            <a:avLst/>
          </a:prstGeom>
          <a:blipFill>
            <a:blip r:embed="rId59" cstate="email">
              <a:extLst>
                <a:ext uri="{28A0092B-C50C-407E-A947-70E740481C1C}">
                  <a14:useLocalDpi xmlns:a14="http://schemas.microsoft.com/office/drawing/2010/main"/>
                </a:ext>
              </a:extLst>
            </a:blip>
            <a:srcRect/>
            <a:stretch>
              <a:fillRect t="40039" b="4003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78" name="Rectangle 2377">
            <a:extLst>
              <a:ext uri="{FF2B5EF4-FFF2-40B4-BE49-F238E27FC236}">
                <a16:creationId xmlns:a16="http://schemas.microsoft.com/office/drawing/2014/main" id="{8C16FF12-0FDC-4274-B565-99A7DB7F4C28}"/>
              </a:ext>
            </a:extLst>
          </p:cNvPr>
          <p:cNvSpPr>
            <a:spLocks noChangeAspect="1"/>
          </p:cNvSpPr>
          <p:nvPr/>
        </p:nvSpPr>
        <p:spPr>
          <a:xfrm>
            <a:off x="5890679" y="2898289"/>
            <a:ext cx="594360" cy="594360"/>
          </a:xfrm>
          <a:prstGeom prst="rect">
            <a:avLst/>
          </a:prstGeom>
          <a:blipFill>
            <a:blip r:embed="rId60" cstate="email">
              <a:extLst>
                <a:ext uri="{28A0092B-C50C-407E-A947-70E740481C1C}">
                  <a14:useLocalDpi xmlns:a14="http://schemas.microsoft.com/office/drawing/2010/main"/>
                </a:ext>
              </a:extLst>
            </a:blip>
            <a:srcRect/>
            <a:stretch>
              <a:fillRect l="14448" r="1444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80" name="Rectangle 2379">
            <a:extLst>
              <a:ext uri="{FF2B5EF4-FFF2-40B4-BE49-F238E27FC236}">
                <a16:creationId xmlns:a16="http://schemas.microsoft.com/office/drawing/2014/main" id="{3C755D54-B971-4010-92E6-8D8413C0EBD4}"/>
              </a:ext>
            </a:extLst>
          </p:cNvPr>
          <p:cNvSpPr>
            <a:spLocks noChangeAspect="1"/>
          </p:cNvSpPr>
          <p:nvPr/>
        </p:nvSpPr>
        <p:spPr>
          <a:xfrm>
            <a:off x="6593315" y="2898289"/>
            <a:ext cx="594360" cy="594360"/>
          </a:xfrm>
          <a:prstGeom prst="rect">
            <a:avLst/>
          </a:prstGeom>
          <a:blipFill>
            <a:blip r:embed="rId61"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82" name="Rectangle 2381">
            <a:extLst>
              <a:ext uri="{FF2B5EF4-FFF2-40B4-BE49-F238E27FC236}">
                <a16:creationId xmlns:a16="http://schemas.microsoft.com/office/drawing/2014/main" id="{D1AD96E7-090F-4B17-9956-5E7EF9C710FE}"/>
              </a:ext>
            </a:extLst>
          </p:cNvPr>
          <p:cNvSpPr>
            <a:spLocks noChangeAspect="1"/>
          </p:cNvSpPr>
          <p:nvPr/>
        </p:nvSpPr>
        <p:spPr>
          <a:xfrm>
            <a:off x="7295951" y="2898289"/>
            <a:ext cx="594360" cy="594360"/>
          </a:xfrm>
          <a:prstGeom prst="rect">
            <a:avLst/>
          </a:prstGeom>
          <a:blipFill>
            <a:blip r:embed="rId62" cstate="email">
              <a:extLst>
                <a:ext uri="{28A0092B-C50C-407E-A947-70E740481C1C}">
                  <a14:useLocalDpi xmlns:a14="http://schemas.microsoft.com/office/drawing/2010/main"/>
                </a:ext>
              </a:extLst>
            </a:blip>
            <a:srcRect/>
            <a:stretch>
              <a:fillRect t="32742" b="3274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84" name="Rectangle 2383">
            <a:extLst>
              <a:ext uri="{FF2B5EF4-FFF2-40B4-BE49-F238E27FC236}">
                <a16:creationId xmlns:a16="http://schemas.microsoft.com/office/drawing/2014/main" id="{0D4AE5F4-D836-4380-9E47-D341979B7824}"/>
              </a:ext>
            </a:extLst>
          </p:cNvPr>
          <p:cNvSpPr>
            <a:spLocks noChangeAspect="1"/>
          </p:cNvSpPr>
          <p:nvPr/>
        </p:nvSpPr>
        <p:spPr>
          <a:xfrm>
            <a:off x="7998586" y="2898289"/>
            <a:ext cx="594360" cy="594360"/>
          </a:xfrm>
          <a:prstGeom prst="rect">
            <a:avLst/>
          </a:prstGeom>
          <a:blipFill>
            <a:blip r:embed="rId63" cstate="email">
              <a:extLst>
                <a:ext uri="{28A0092B-C50C-407E-A947-70E740481C1C}">
                  <a14:useLocalDpi xmlns:a14="http://schemas.microsoft.com/office/drawing/2010/main"/>
                </a:ext>
              </a:extLst>
            </a:blip>
            <a:srcRect/>
            <a:stretch>
              <a:fillRect t="39905" b="3990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86" name="Rectangle 2385">
            <a:extLst>
              <a:ext uri="{FF2B5EF4-FFF2-40B4-BE49-F238E27FC236}">
                <a16:creationId xmlns:a16="http://schemas.microsoft.com/office/drawing/2014/main" id="{510FABD0-266E-4456-9B8D-A5EA4F6835E0}"/>
              </a:ext>
            </a:extLst>
          </p:cNvPr>
          <p:cNvSpPr>
            <a:spLocks noChangeAspect="1"/>
          </p:cNvSpPr>
          <p:nvPr/>
        </p:nvSpPr>
        <p:spPr>
          <a:xfrm>
            <a:off x="8701222" y="2898289"/>
            <a:ext cx="594360" cy="594360"/>
          </a:xfrm>
          <a:prstGeom prst="rect">
            <a:avLst/>
          </a:prstGeom>
          <a:blipFill>
            <a:blip r:embed="rId64" cstate="email">
              <a:extLst>
                <a:ext uri="{28A0092B-C50C-407E-A947-70E740481C1C}">
                  <a14:useLocalDpi xmlns:a14="http://schemas.microsoft.com/office/drawing/2010/main"/>
                </a:ext>
              </a:extLst>
            </a:blip>
            <a:srcRect/>
            <a:stretch>
              <a:fillRect t="41561" b="4156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88" name="Rectangle 2387">
            <a:extLst>
              <a:ext uri="{FF2B5EF4-FFF2-40B4-BE49-F238E27FC236}">
                <a16:creationId xmlns:a16="http://schemas.microsoft.com/office/drawing/2014/main" id="{91DFC067-A6E7-41A0-AEF8-25DAC6623FC7}"/>
              </a:ext>
            </a:extLst>
          </p:cNvPr>
          <p:cNvSpPr>
            <a:spLocks noChangeAspect="1"/>
          </p:cNvSpPr>
          <p:nvPr/>
        </p:nvSpPr>
        <p:spPr>
          <a:xfrm>
            <a:off x="9403858" y="2898289"/>
            <a:ext cx="594360" cy="594360"/>
          </a:xfrm>
          <a:prstGeom prst="rect">
            <a:avLst/>
          </a:prstGeom>
          <a:blipFill>
            <a:blip r:embed="rId65" cstate="email">
              <a:extLst>
                <a:ext uri="{28A0092B-C50C-407E-A947-70E740481C1C}">
                  <a14:useLocalDpi xmlns:a14="http://schemas.microsoft.com/office/drawing/2010/main"/>
                </a:ext>
              </a:extLst>
            </a:blip>
            <a:srcRect/>
            <a:stretch>
              <a:fillRect t="35563" b="3556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90" name="Rectangle 2389">
            <a:extLst>
              <a:ext uri="{FF2B5EF4-FFF2-40B4-BE49-F238E27FC236}">
                <a16:creationId xmlns:a16="http://schemas.microsoft.com/office/drawing/2014/main" id="{CE249014-7135-4320-9CCD-1957B4FD1CF8}"/>
              </a:ext>
            </a:extLst>
          </p:cNvPr>
          <p:cNvSpPr>
            <a:spLocks noChangeAspect="1"/>
          </p:cNvSpPr>
          <p:nvPr/>
        </p:nvSpPr>
        <p:spPr>
          <a:xfrm>
            <a:off x="10106494" y="2898289"/>
            <a:ext cx="594360" cy="594360"/>
          </a:xfrm>
          <a:prstGeom prst="rect">
            <a:avLst/>
          </a:prstGeom>
          <a:blipFill>
            <a:blip r:embed="rId66" cstate="email">
              <a:extLst>
                <a:ext uri="{28A0092B-C50C-407E-A947-70E740481C1C}">
                  <a14:useLocalDpi xmlns:a14="http://schemas.microsoft.com/office/drawing/2010/main"/>
                </a:ext>
              </a:extLst>
            </a:blip>
            <a:srcRect/>
            <a:stretch>
              <a:fillRect t="33766" b="3376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92" name="Rectangle 2391">
            <a:extLst>
              <a:ext uri="{FF2B5EF4-FFF2-40B4-BE49-F238E27FC236}">
                <a16:creationId xmlns:a16="http://schemas.microsoft.com/office/drawing/2014/main" id="{5A7A8A61-1379-4279-AF85-CD2734A3ED33}"/>
              </a:ext>
            </a:extLst>
          </p:cNvPr>
          <p:cNvSpPr>
            <a:spLocks noChangeAspect="1"/>
          </p:cNvSpPr>
          <p:nvPr/>
        </p:nvSpPr>
        <p:spPr>
          <a:xfrm>
            <a:off x="10809130" y="2898289"/>
            <a:ext cx="594360" cy="594360"/>
          </a:xfrm>
          <a:prstGeom prst="rect">
            <a:avLst/>
          </a:prstGeom>
          <a:blipFill>
            <a:blip r:embed="rId67" cstate="email">
              <a:extLst>
                <a:ext uri="{28A0092B-C50C-407E-A947-70E740481C1C}">
                  <a14:useLocalDpi xmlns:a14="http://schemas.microsoft.com/office/drawing/2010/main"/>
                </a:ext>
              </a:extLst>
            </a:blip>
            <a:srcRect/>
            <a:stretch>
              <a:fillRect t="34179" b="3417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94" name="Rectangle 2393">
            <a:extLst>
              <a:ext uri="{FF2B5EF4-FFF2-40B4-BE49-F238E27FC236}">
                <a16:creationId xmlns:a16="http://schemas.microsoft.com/office/drawing/2014/main" id="{3E3C7209-2279-4DBD-9343-9387F13CA001}"/>
              </a:ext>
            </a:extLst>
          </p:cNvPr>
          <p:cNvSpPr>
            <a:spLocks noChangeAspect="1"/>
          </p:cNvSpPr>
          <p:nvPr/>
        </p:nvSpPr>
        <p:spPr>
          <a:xfrm>
            <a:off x="11511762" y="2898289"/>
            <a:ext cx="594360" cy="594360"/>
          </a:xfrm>
          <a:prstGeom prst="rect">
            <a:avLst/>
          </a:prstGeom>
          <a:blipFill>
            <a:blip r:embed="rId68" cstate="email">
              <a:extLst>
                <a:ext uri="{28A0092B-C50C-407E-A947-70E740481C1C}">
                  <a14:useLocalDpi xmlns:a14="http://schemas.microsoft.com/office/drawing/2010/main"/>
                </a:ext>
              </a:extLst>
            </a:blip>
            <a:srcRect/>
            <a:stretch>
              <a:fillRect t="30404" b="3040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96" name="Rectangle 2395">
            <a:extLst>
              <a:ext uri="{FF2B5EF4-FFF2-40B4-BE49-F238E27FC236}">
                <a16:creationId xmlns:a16="http://schemas.microsoft.com/office/drawing/2014/main" id="{3FA3F92D-E9BE-430C-AF52-3053613D0145}"/>
              </a:ext>
            </a:extLst>
          </p:cNvPr>
          <p:cNvSpPr>
            <a:spLocks noChangeAspect="1"/>
          </p:cNvSpPr>
          <p:nvPr/>
        </p:nvSpPr>
        <p:spPr>
          <a:xfrm>
            <a:off x="269593" y="3711509"/>
            <a:ext cx="594360" cy="594360"/>
          </a:xfrm>
          <a:prstGeom prst="rect">
            <a:avLst/>
          </a:prstGeom>
          <a:blipFill>
            <a:blip r:embed="rId69" cstate="email">
              <a:extLst>
                <a:ext uri="{28A0092B-C50C-407E-A947-70E740481C1C}">
                  <a14:useLocalDpi xmlns:a14="http://schemas.microsoft.com/office/drawing/2010/main"/>
                </a:ext>
              </a:extLst>
            </a:blip>
            <a:srcRect/>
            <a:stretch>
              <a:fillRect t="36036" b="3603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98" name="Rectangle 2397">
            <a:extLst>
              <a:ext uri="{FF2B5EF4-FFF2-40B4-BE49-F238E27FC236}">
                <a16:creationId xmlns:a16="http://schemas.microsoft.com/office/drawing/2014/main" id="{003EA555-46E4-4828-876E-706FB5F5D74C}"/>
              </a:ext>
            </a:extLst>
          </p:cNvPr>
          <p:cNvSpPr>
            <a:spLocks noChangeAspect="1"/>
          </p:cNvSpPr>
          <p:nvPr/>
        </p:nvSpPr>
        <p:spPr>
          <a:xfrm>
            <a:off x="972228" y="3711509"/>
            <a:ext cx="594360" cy="594360"/>
          </a:xfrm>
          <a:prstGeom prst="rect">
            <a:avLst/>
          </a:prstGeom>
          <a:blipFill>
            <a:blip r:embed="rId70" cstate="email">
              <a:extLst>
                <a:ext uri="{28A0092B-C50C-407E-A947-70E740481C1C}">
                  <a14:useLocalDpi xmlns:a14="http://schemas.microsoft.com/office/drawing/2010/main"/>
                </a:ext>
              </a:extLst>
            </a:blip>
            <a:srcRect/>
            <a:stretch>
              <a:fillRect t="41387" b="41387"/>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00" name="Rectangle 2399">
            <a:extLst>
              <a:ext uri="{FF2B5EF4-FFF2-40B4-BE49-F238E27FC236}">
                <a16:creationId xmlns:a16="http://schemas.microsoft.com/office/drawing/2014/main" id="{66FDC2AD-02BD-42B2-A54A-EE7446F5B173}"/>
              </a:ext>
            </a:extLst>
          </p:cNvPr>
          <p:cNvSpPr>
            <a:spLocks noChangeAspect="1"/>
          </p:cNvSpPr>
          <p:nvPr/>
        </p:nvSpPr>
        <p:spPr>
          <a:xfrm>
            <a:off x="1674864" y="3711509"/>
            <a:ext cx="594360" cy="594360"/>
          </a:xfrm>
          <a:prstGeom prst="rect">
            <a:avLst/>
          </a:prstGeom>
          <a:blipFill>
            <a:blip r:embed="rId71" cstate="email">
              <a:extLst>
                <a:ext uri="{28A0092B-C50C-407E-A947-70E740481C1C}">
                  <a14:useLocalDpi xmlns:a14="http://schemas.microsoft.com/office/drawing/2010/main"/>
                </a:ext>
              </a:extLst>
            </a:blip>
            <a:srcRect/>
            <a:stretch>
              <a:fillRect t="31111" b="3111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02" name="Rectangle 2401">
            <a:extLst>
              <a:ext uri="{FF2B5EF4-FFF2-40B4-BE49-F238E27FC236}">
                <a16:creationId xmlns:a16="http://schemas.microsoft.com/office/drawing/2014/main" id="{A62D9361-156A-409D-A53F-EECB8C6AFE82}"/>
              </a:ext>
            </a:extLst>
          </p:cNvPr>
          <p:cNvSpPr>
            <a:spLocks noChangeAspect="1"/>
          </p:cNvSpPr>
          <p:nvPr/>
        </p:nvSpPr>
        <p:spPr>
          <a:xfrm>
            <a:off x="2377500" y="3711509"/>
            <a:ext cx="594360" cy="594360"/>
          </a:xfrm>
          <a:prstGeom prst="rect">
            <a:avLst/>
          </a:prstGeom>
          <a:blipFill>
            <a:blip r:embed="rId72" cstate="email">
              <a:extLst>
                <a:ext uri="{28A0092B-C50C-407E-A947-70E740481C1C}">
                  <a14:useLocalDpi xmlns:a14="http://schemas.microsoft.com/office/drawing/2010/main"/>
                </a:ext>
              </a:extLst>
            </a:blip>
            <a:srcRect/>
            <a:stretch>
              <a:fillRect t="27039" b="2703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04" name="Rectangle 2403">
            <a:extLst>
              <a:ext uri="{FF2B5EF4-FFF2-40B4-BE49-F238E27FC236}">
                <a16:creationId xmlns:a16="http://schemas.microsoft.com/office/drawing/2014/main" id="{F87D22AF-3714-4B4D-8254-C8BD6289242A}"/>
              </a:ext>
            </a:extLst>
          </p:cNvPr>
          <p:cNvSpPr>
            <a:spLocks noChangeAspect="1"/>
          </p:cNvSpPr>
          <p:nvPr/>
        </p:nvSpPr>
        <p:spPr>
          <a:xfrm>
            <a:off x="3080136" y="3711509"/>
            <a:ext cx="594360" cy="594360"/>
          </a:xfrm>
          <a:prstGeom prst="rect">
            <a:avLst/>
          </a:prstGeom>
          <a:blipFill>
            <a:blip r:embed="rId73" cstate="email">
              <a:extLst>
                <a:ext uri="{28A0092B-C50C-407E-A947-70E740481C1C}">
                  <a14:useLocalDpi xmlns:a14="http://schemas.microsoft.com/office/drawing/2010/main"/>
                </a:ext>
              </a:extLst>
            </a:blip>
            <a:srcRect/>
            <a:stretch>
              <a:fillRect t="20792" b="2079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06" name="Rectangle 2405">
            <a:extLst>
              <a:ext uri="{FF2B5EF4-FFF2-40B4-BE49-F238E27FC236}">
                <a16:creationId xmlns:a16="http://schemas.microsoft.com/office/drawing/2014/main" id="{315CB96E-76B6-44D0-BB05-B3D0BCD65A55}"/>
              </a:ext>
            </a:extLst>
          </p:cNvPr>
          <p:cNvSpPr>
            <a:spLocks noChangeAspect="1"/>
          </p:cNvSpPr>
          <p:nvPr/>
        </p:nvSpPr>
        <p:spPr>
          <a:xfrm>
            <a:off x="3782772" y="3711509"/>
            <a:ext cx="594360" cy="594360"/>
          </a:xfrm>
          <a:prstGeom prst="rect">
            <a:avLst/>
          </a:prstGeom>
          <a:blipFill>
            <a:blip r:embed="rId74" cstate="email">
              <a:extLst>
                <a:ext uri="{28A0092B-C50C-407E-A947-70E740481C1C}">
                  <a14:useLocalDpi xmlns:a14="http://schemas.microsoft.com/office/drawing/2010/main"/>
                </a:ext>
              </a:extLst>
            </a:blip>
            <a:srcRect/>
            <a:stretch>
              <a:fillRect t="2174" b="217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08" name="Rectangle 2407">
            <a:extLst>
              <a:ext uri="{FF2B5EF4-FFF2-40B4-BE49-F238E27FC236}">
                <a16:creationId xmlns:a16="http://schemas.microsoft.com/office/drawing/2014/main" id="{7394E780-7EC3-4E40-85C1-6E824B85D779}"/>
              </a:ext>
            </a:extLst>
          </p:cNvPr>
          <p:cNvSpPr>
            <a:spLocks noChangeAspect="1"/>
          </p:cNvSpPr>
          <p:nvPr/>
        </p:nvSpPr>
        <p:spPr>
          <a:xfrm>
            <a:off x="4485407" y="3711509"/>
            <a:ext cx="594360" cy="594360"/>
          </a:xfrm>
          <a:prstGeom prst="rect">
            <a:avLst/>
          </a:prstGeom>
          <a:blipFill>
            <a:blip r:embed="rId75" cstate="email">
              <a:extLst>
                <a:ext uri="{28A0092B-C50C-407E-A947-70E740481C1C}">
                  <a14:useLocalDpi xmlns:a14="http://schemas.microsoft.com/office/drawing/2010/main"/>
                </a:ext>
              </a:extLst>
            </a:blip>
            <a:srcRect/>
            <a:stretch>
              <a:fillRect t="41446" b="4144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10" name="Rectangle 2409">
            <a:extLst>
              <a:ext uri="{FF2B5EF4-FFF2-40B4-BE49-F238E27FC236}">
                <a16:creationId xmlns:a16="http://schemas.microsoft.com/office/drawing/2014/main" id="{E68BA95D-5F7D-41EC-AC80-52EA1B7C7486}"/>
              </a:ext>
            </a:extLst>
          </p:cNvPr>
          <p:cNvSpPr>
            <a:spLocks noChangeAspect="1"/>
          </p:cNvSpPr>
          <p:nvPr/>
        </p:nvSpPr>
        <p:spPr>
          <a:xfrm>
            <a:off x="5188043" y="3711509"/>
            <a:ext cx="594360" cy="594360"/>
          </a:xfrm>
          <a:prstGeom prst="rect">
            <a:avLst/>
          </a:prstGeom>
          <a:blipFill>
            <a:blip r:embed="rId76" cstate="email">
              <a:extLst>
                <a:ext uri="{28A0092B-C50C-407E-A947-70E740481C1C}">
                  <a14:useLocalDpi xmlns:a14="http://schemas.microsoft.com/office/drawing/2010/main"/>
                </a:ext>
              </a:extLst>
            </a:blip>
            <a:srcRect/>
            <a:stretch>
              <a:fillRect t="36419" b="3641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12" name="Rectangle 2411">
            <a:extLst>
              <a:ext uri="{FF2B5EF4-FFF2-40B4-BE49-F238E27FC236}">
                <a16:creationId xmlns:a16="http://schemas.microsoft.com/office/drawing/2014/main" id="{2B615AB0-2821-4628-A738-58A3001E32EB}"/>
              </a:ext>
            </a:extLst>
          </p:cNvPr>
          <p:cNvSpPr>
            <a:spLocks noChangeAspect="1"/>
          </p:cNvSpPr>
          <p:nvPr/>
        </p:nvSpPr>
        <p:spPr>
          <a:xfrm>
            <a:off x="5890679" y="3711509"/>
            <a:ext cx="594360" cy="594360"/>
          </a:xfrm>
          <a:prstGeom prst="rect">
            <a:avLst/>
          </a:prstGeom>
          <a:blipFill>
            <a:blip r:embed="rId77" cstate="email">
              <a:extLst>
                <a:ext uri="{28A0092B-C50C-407E-A947-70E740481C1C}">
                  <a14:useLocalDpi xmlns:a14="http://schemas.microsoft.com/office/drawing/2010/main"/>
                </a:ext>
              </a:extLst>
            </a:blip>
            <a:srcRect/>
            <a:stretch>
              <a:fillRect t="32226" b="3222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14" name="Rectangle 2413">
            <a:extLst>
              <a:ext uri="{FF2B5EF4-FFF2-40B4-BE49-F238E27FC236}">
                <a16:creationId xmlns:a16="http://schemas.microsoft.com/office/drawing/2014/main" id="{5033077D-290D-4B07-A817-F112F92C3E9B}"/>
              </a:ext>
            </a:extLst>
          </p:cNvPr>
          <p:cNvSpPr>
            <a:spLocks noChangeAspect="1"/>
          </p:cNvSpPr>
          <p:nvPr/>
        </p:nvSpPr>
        <p:spPr>
          <a:xfrm>
            <a:off x="6593315" y="3711509"/>
            <a:ext cx="594360" cy="594360"/>
          </a:xfrm>
          <a:prstGeom prst="rect">
            <a:avLst/>
          </a:prstGeom>
          <a:blipFill>
            <a:blip r:embed="rId78" cstate="email">
              <a:extLst>
                <a:ext uri="{28A0092B-C50C-407E-A947-70E740481C1C}">
                  <a14:useLocalDpi xmlns:a14="http://schemas.microsoft.com/office/drawing/2010/main"/>
                </a:ext>
              </a:extLst>
            </a:blip>
            <a:srcRect/>
            <a:stretch>
              <a:fillRect t="42727" b="42727"/>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16" name="Rectangle 2415">
            <a:extLst>
              <a:ext uri="{FF2B5EF4-FFF2-40B4-BE49-F238E27FC236}">
                <a16:creationId xmlns:a16="http://schemas.microsoft.com/office/drawing/2014/main" id="{A947F77F-917E-464E-92A8-41A0E8571597}"/>
              </a:ext>
            </a:extLst>
          </p:cNvPr>
          <p:cNvSpPr>
            <a:spLocks noChangeAspect="1"/>
          </p:cNvSpPr>
          <p:nvPr/>
        </p:nvSpPr>
        <p:spPr>
          <a:xfrm>
            <a:off x="7295951" y="3711509"/>
            <a:ext cx="594360" cy="594360"/>
          </a:xfrm>
          <a:prstGeom prst="rect">
            <a:avLst/>
          </a:prstGeom>
          <a:blipFill>
            <a:blip r:embed="rId79" cstate="email">
              <a:extLst>
                <a:ext uri="{28A0092B-C50C-407E-A947-70E740481C1C}">
                  <a14:useLocalDpi xmlns:a14="http://schemas.microsoft.com/office/drawing/2010/main"/>
                </a:ext>
              </a:extLst>
            </a:blip>
            <a:srcRect/>
            <a:stretch>
              <a:fillRect t="18750" b="1875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18" name="Rectangle 2417">
            <a:extLst>
              <a:ext uri="{FF2B5EF4-FFF2-40B4-BE49-F238E27FC236}">
                <a16:creationId xmlns:a16="http://schemas.microsoft.com/office/drawing/2014/main" id="{C632784F-7E5A-4BD3-A4A6-51FF3C47E6B2}"/>
              </a:ext>
            </a:extLst>
          </p:cNvPr>
          <p:cNvSpPr>
            <a:spLocks noChangeAspect="1"/>
          </p:cNvSpPr>
          <p:nvPr/>
        </p:nvSpPr>
        <p:spPr>
          <a:xfrm>
            <a:off x="7998586" y="3711509"/>
            <a:ext cx="594360" cy="594360"/>
          </a:xfrm>
          <a:prstGeom prst="rect">
            <a:avLst/>
          </a:prstGeom>
          <a:blipFill>
            <a:blip r:embed="rId80" cstate="email">
              <a:extLst>
                <a:ext uri="{28A0092B-C50C-407E-A947-70E740481C1C}">
                  <a14:useLocalDpi xmlns:a14="http://schemas.microsoft.com/office/drawing/2010/main"/>
                </a:ext>
              </a:extLst>
            </a:blip>
            <a:srcRect/>
            <a:stretch>
              <a:fillRect t="18211" b="1821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20" name="Rectangle 2419">
            <a:extLst>
              <a:ext uri="{FF2B5EF4-FFF2-40B4-BE49-F238E27FC236}">
                <a16:creationId xmlns:a16="http://schemas.microsoft.com/office/drawing/2014/main" id="{D376CC35-C99D-4892-B943-2BE33C89AB15}"/>
              </a:ext>
            </a:extLst>
          </p:cNvPr>
          <p:cNvSpPr>
            <a:spLocks noChangeAspect="1"/>
          </p:cNvSpPr>
          <p:nvPr/>
        </p:nvSpPr>
        <p:spPr>
          <a:xfrm>
            <a:off x="8701222" y="3711509"/>
            <a:ext cx="594360" cy="594360"/>
          </a:xfrm>
          <a:prstGeom prst="rect">
            <a:avLst/>
          </a:prstGeom>
          <a:blipFill>
            <a:blip r:embed="rId81" cstate="email">
              <a:extLst>
                <a:ext uri="{28A0092B-C50C-407E-A947-70E740481C1C}">
                  <a14:useLocalDpi xmlns:a14="http://schemas.microsoft.com/office/drawing/2010/main"/>
                </a:ext>
              </a:extLst>
            </a:blip>
            <a:srcRect/>
            <a:stretch>
              <a:fillRect t="19094" b="1909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22" name="Rectangle 2421">
            <a:extLst>
              <a:ext uri="{FF2B5EF4-FFF2-40B4-BE49-F238E27FC236}">
                <a16:creationId xmlns:a16="http://schemas.microsoft.com/office/drawing/2014/main" id="{3C2BA6C5-5C49-4F71-966B-993EAB929EA4}"/>
              </a:ext>
            </a:extLst>
          </p:cNvPr>
          <p:cNvSpPr>
            <a:spLocks noChangeAspect="1"/>
          </p:cNvSpPr>
          <p:nvPr/>
        </p:nvSpPr>
        <p:spPr>
          <a:xfrm>
            <a:off x="9403858" y="3711509"/>
            <a:ext cx="594360" cy="594360"/>
          </a:xfrm>
          <a:prstGeom prst="rect">
            <a:avLst/>
          </a:prstGeom>
          <a:blipFill>
            <a:blip r:embed="rId82" cstate="email">
              <a:duotone>
                <a:prstClr val="black"/>
                <a:schemeClr val="tx1">
                  <a:tint val="45000"/>
                  <a:satMod val="400000"/>
                </a:schemeClr>
              </a:duotone>
              <a:extLst>
                <a:ext uri="{28A0092B-C50C-407E-A947-70E740481C1C}">
                  <a14:useLocalDpi xmlns:a14="http://schemas.microsoft.com/office/drawing/2010/main"/>
                </a:ext>
              </a:extLst>
            </a:blip>
            <a:srcRect/>
            <a:stretch>
              <a:fillRect t="37272" b="3727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24" name="Rectangle 2423">
            <a:extLst>
              <a:ext uri="{FF2B5EF4-FFF2-40B4-BE49-F238E27FC236}">
                <a16:creationId xmlns:a16="http://schemas.microsoft.com/office/drawing/2014/main" id="{CFEB55BF-715A-468F-BE27-F093EEEF2DEB}"/>
              </a:ext>
            </a:extLst>
          </p:cNvPr>
          <p:cNvSpPr>
            <a:spLocks noChangeAspect="1"/>
          </p:cNvSpPr>
          <p:nvPr/>
        </p:nvSpPr>
        <p:spPr>
          <a:xfrm>
            <a:off x="10106494" y="3711509"/>
            <a:ext cx="594360" cy="594360"/>
          </a:xfrm>
          <a:prstGeom prst="rect">
            <a:avLst/>
          </a:prstGeom>
          <a:blipFill>
            <a:blip r:embed="rId83" cstate="email">
              <a:extLst>
                <a:ext uri="{28A0092B-C50C-407E-A947-70E740481C1C}">
                  <a14:useLocalDpi xmlns:a14="http://schemas.microsoft.com/office/drawing/2010/main"/>
                </a:ext>
              </a:extLst>
            </a:blip>
            <a:srcRect/>
            <a:stretch>
              <a:fillRect t="38104" b="3810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26" name="Rectangle 2425">
            <a:extLst>
              <a:ext uri="{FF2B5EF4-FFF2-40B4-BE49-F238E27FC236}">
                <a16:creationId xmlns:a16="http://schemas.microsoft.com/office/drawing/2014/main" id="{F28FDD71-BB1D-4385-9ECF-4765B5958C96}"/>
              </a:ext>
            </a:extLst>
          </p:cNvPr>
          <p:cNvSpPr>
            <a:spLocks noChangeAspect="1"/>
          </p:cNvSpPr>
          <p:nvPr/>
        </p:nvSpPr>
        <p:spPr>
          <a:xfrm>
            <a:off x="10809130" y="3711509"/>
            <a:ext cx="594360" cy="594360"/>
          </a:xfrm>
          <a:prstGeom prst="rect">
            <a:avLst/>
          </a:prstGeom>
          <a:blipFill>
            <a:blip r:embed="rId84" cstate="email">
              <a:extLst>
                <a:ext uri="{28A0092B-C50C-407E-A947-70E740481C1C}">
                  <a14:useLocalDpi xmlns:a14="http://schemas.microsoft.com/office/drawing/2010/main"/>
                </a:ext>
              </a:extLst>
            </a:blip>
            <a:srcRect/>
            <a:stretch>
              <a:fillRect t="39497" b="39497"/>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28" name="Rectangle 2427">
            <a:extLst>
              <a:ext uri="{FF2B5EF4-FFF2-40B4-BE49-F238E27FC236}">
                <a16:creationId xmlns:a16="http://schemas.microsoft.com/office/drawing/2014/main" id="{E58A448C-84C4-4E93-ADB4-9BBF3BFD2887}"/>
              </a:ext>
            </a:extLst>
          </p:cNvPr>
          <p:cNvSpPr>
            <a:spLocks noChangeAspect="1"/>
          </p:cNvSpPr>
          <p:nvPr/>
        </p:nvSpPr>
        <p:spPr>
          <a:xfrm>
            <a:off x="11511762" y="3711509"/>
            <a:ext cx="594360" cy="594360"/>
          </a:xfrm>
          <a:prstGeom prst="rect">
            <a:avLst/>
          </a:prstGeom>
          <a:blipFill>
            <a:blip r:embed="rId85" cstate="email">
              <a:duotone>
                <a:prstClr val="black"/>
                <a:schemeClr val="accent4">
                  <a:tint val="45000"/>
                  <a:satMod val="400000"/>
                </a:schemeClr>
              </a:duotone>
              <a:extLst>
                <a:ext uri="{28A0092B-C50C-407E-A947-70E740481C1C}">
                  <a14:useLocalDpi xmlns:a14="http://schemas.microsoft.com/office/drawing/2010/main"/>
                </a:ext>
              </a:extLst>
            </a:blip>
            <a:srcRect/>
            <a:stretch>
              <a:fillRect t="38485" b="3848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30" name="Rectangle 2429">
            <a:extLst>
              <a:ext uri="{FF2B5EF4-FFF2-40B4-BE49-F238E27FC236}">
                <a16:creationId xmlns:a16="http://schemas.microsoft.com/office/drawing/2014/main" id="{9CA39276-22CF-4A93-9CAE-48E0D1C78979}"/>
              </a:ext>
            </a:extLst>
          </p:cNvPr>
          <p:cNvSpPr>
            <a:spLocks noChangeAspect="1"/>
          </p:cNvSpPr>
          <p:nvPr/>
        </p:nvSpPr>
        <p:spPr>
          <a:xfrm>
            <a:off x="269593" y="4524730"/>
            <a:ext cx="594360" cy="594360"/>
          </a:xfrm>
          <a:prstGeom prst="rect">
            <a:avLst/>
          </a:prstGeom>
          <a:blipFill>
            <a:blip r:embed="rId86" cstate="email">
              <a:extLst>
                <a:ext uri="{28A0092B-C50C-407E-A947-70E740481C1C}">
                  <a14:useLocalDpi xmlns:a14="http://schemas.microsoft.com/office/drawing/2010/main"/>
                </a:ext>
              </a:extLst>
            </a:blip>
            <a:srcRect/>
            <a:stretch>
              <a:fillRect t="36285" b="3628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32" name="Rectangle 2431">
            <a:extLst>
              <a:ext uri="{FF2B5EF4-FFF2-40B4-BE49-F238E27FC236}">
                <a16:creationId xmlns:a16="http://schemas.microsoft.com/office/drawing/2014/main" id="{2CC16955-CF80-4C2D-B963-B8C045FB9822}"/>
              </a:ext>
            </a:extLst>
          </p:cNvPr>
          <p:cNvSpPr>
            <a:spLocks noChangeAspect="1"/>
          </p:cNvSpPr>
          <p:nvPr/>
        </p:nvSpPr>
        <p:spPr>
          <a:xfrm>
            <a:off x="972228" y="4524730"/>
            <a:ext cx="594360" cy="594360"/>
          </a:xfrm>
          <a:prstGeom prst="rect">
            <a:avLst/>
          </a:prstGeom>
          <a:blipFill>
            <a:blip r:embed="rId87" cstate="email">
              <a:extLst>
                <a:ext uri="{28A0092B-C50C-407E-A947-70E740481C1C}">
                  <a14:useLocalDpi xmlns:a14="http://schemas.microsoft.com/office/drawing/2010/main"/>
                </a:ext>
              </a:extLst>
            </a:blip>
            <a:srcRect/>
            <a:stretch>
              <a:fillRect t="33851" b="3385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34" name="Rectangle 2433">
            <a:extLst>
              <a:ext uri="{FF2B5EF4-FFF2-40B4-BE49-F238E27FC236}">
                <a16:creationId xmlns:a16="http://schemas.microsoft.com/office/drawing/2014/main" id="{84BBAC0F-B269-4353-9FCA-BA2C1CF48D58}"/>
              </a:ext>
            </a:extLst>
          </p:cNvPr>
          <p:cNvSpPr>
            <a:spLocks noChangeAspect="1"/>
          </p:cNvSpPr>
          <p:nvPr/>
        </p:nvSpPr>
        <p:spPr>
          <a:xfrm>
            <a:off x="1674864" y="4524730"/>
            <a:ext cx="594360" cy="594360"/>
          </a:xfrm>
          <a:prstGeom prst="rect">
            <a:avLst/>
          </a:prstGeom>
          <a:blipFill>
            <a:blip r:embed="rId88" cstate="email">
              <a:extLst>
                <a:ext uri="{28A0092B-C50C-407E-A947-70E740481C1C}">
                  <a14:useLocalDpi xmlns:a14="http://schemas.microsoft.com/office/drawing/2010/main"/>
                </a:ext>
              </a:extLst>
            </a:blip>
            <a:srcRect/>
            <a:stretch>
              <a:fillRect t="35126" b="3512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36" name="Rectangle 2435">
            <a:extLst>
              <a:ext uri="{FF2B5EF4-FFF2-40B4-BE49-F238E27FC236}">
                <a16:creationId xmlns:a16="http://schemas.microsoft.com/office/drawing/2014/main" id="{9F8C9EF1-CE61-4CDB-BA59-BEAA296C9AF8}"/>
              </a:ext>
            </a:extLst>
          </p:cNvPr>
          <p:cNvSpPr>
            <a:spLocks noChangeAspect="1"/>
          </p:cNvSpPr>
          <p:nvPr/>
        </p:nvSpPr>
        <p:spPr>
          <a:xfrm>
            <a:off x="2377500" y="4524730"/>
            <a:ext cx="594360" cy="594360"/>
          </a:xfrm>
          <a:prstGeom prst="rect">
            <a:avLst/>
          </a:prstGeom>
          <a:blipFill>
            <a:blip r:embed="rId89" cstate="email">
              <a:extLst>
                <a:ext uri="{28A0092B-C50C-407E-A947-70E740481C1C}">
                  <a14:useLocalDpi xmlns:a14="http://schemas.microsoft.com/office/drawing/2010/main"/>
                </a:ext>
              </a:extLst>
            </a:blip>
            <a:srcRect/>
            <a:stretch>
              <a:fillRect t="36914" b="3691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38" name="Rectangle 2437">
            <a:extLst>
              <a:ext uri="{FF2B5EF4-FFF2-40B4-BE49-F238E27FC236}">
                <a16:creationId xmlns:a16="http://schemas.microsoft.com/office/drawing/2014/main" id="{06752B81-A747-4EB5-A35B-50BA88FA5BAA}"/>
              </a:ext>
            </a:extLst>
          </p:cNvPr>
          <p:cNvSpPr>
            <a:spLocks noChangeAspect="1"/>
          </p:cNvSpPr>
          <p:nvPr/>
        </p:nvSpPr>
        <p:spPr>
          <a:xfrm>
            <a:off x="3080136" y="4524730"/>
            <a:ext cx="594360" cy="594360"/>
          </a:xfrm>
          <a:prstGeom prst="rect">
            <a:avLst/>
          </a:prstGeom>
          <a:blipFill>
            <a:blip r:embed="rId90" cstate="email">
              <a:extLst>
                <a:ext uri="{28A0092B-C50C-407E-A947-70E740481C1C}">
                  <a14:useLocalDpi xmlns:a14="http://schemas.microsoft.com/office/drawing/2010/main"/>
                </a:ext>
              </a:extLst>
            </a:blip>
            <a:srcRect/>
            <a:stretch>
              <a:fillRect t="30867" b="30867"/>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40" name="Rectangle 2439">
            <a:extLst>
              <a:ext uri="{FF2B5EF4-FFF2-40B4-BE49-F238E27FC236}">
                <a16:creationId xmlns:a16="http://schemas.microsoft.com/office/drawing/2014/main" id="{99A9890A-8272-4E2E-895D-ECD425E04822}"/>
              </a:ext>
            </a:extLst>
          </p:cNvPr>
          <p:cNvSpPr>
            <a:spLocks noChangeAspect="1"/>
          </p:cNvSpPr>
          <p:nvPr/>
        </p:nvSpPr>
        <p:spPr>
          <a:xfrm>
            <a:off x="3782772" y="4524730"/>
            <a:ext cx="594360" cy="594360"/>
          </a:xfrm>
          <a:prstGeom prst="rect">
            <a:avLst/>
          </a:prstGeom>
          <a:blipFill>
            <a:blip r:embed="rId91"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42" name="Rectangle 2441">
            <a:extLst>
              <a:ext uri="{FF2B5EF4-FFF2-40B4-BE49-F238E27FC236}">
                <a16:creationId xmlns:a16="http://schemas.microsoft.com/office/drawing/2014/main" id="{4448B9A2-5A12-42A1-9CAF-4445BFA6D495}"/>
              </a:ext>
            </a:extLst>
          </p:cNvPr>
          <p:cNvSpPr>
            <a:spLocks noChangeAspect="1"/>
          </p:cNvSpPr>
          <p:nvPr/>
        </p:nvSpPr>
        <p:spPr>
          <a:xfrm>
            <a:off x="4485407" y="4524730"/>
            <a:ext cx="594360" cy="594360"/>
          </a:xfrm>
          <a:prstGeom prst="rect">
            <a:avLst/>
          </a:prstGeom>
          <a:blipFill>
            <a:blip r:embed="rId92"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44" name="Rectangle 2443">
            <a:extLst>
              <a:ext uri="{FF2B5EF4-FFF2-40B4-BE49-F238E27FC236}">
                <a16:creationId xmlns:a16="http://schemas.microsoft.com/office/drawing/2014/main" id="{56478017-86BF-438C-8419-6B171A4ACEAE}"/>
              </a:ext>
            </a:extLst>
          </p:cNvPr>
          <p:cNvSpPr>
            <a:spLocks noChangeAspect="1"/>
          </p:cNvSpPr>
          <p:nvPr/>
        </p:nvSpPr>
        <p:spPr>
          <a:xfrm>
            <a:off x="5188043" y="4524730"/>
            <a:ext cx="594360" cy="594360"/>
          </a:xfrm>
          <a:prstGeom prst="rect">
            <a:avLst/>
          </a:prstGeom>
          <a:blipFill>
            <a:blip r:embed="rId93" cstate="email">
              <a:extLst>
                <a:ext uri="{28A0092B-C50C-407E-A947-70E740481C1C}">
                  <a14:useLocalDpi xmlns:a14="http://schemas.microsoft.com/office/drawing/2010/main"/>
                </a:ext>
              </a:extLst>
            </a:blip>
            <a:srcRect/>
            <a:stretch>
              <a:fillRect t="24882" b="2488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46" name="Rectangle 2445">
            <a:extLst>
              <a:ext uri="{FF2B5EF4-FFF2-40B4-BE49-F238E27FC236}">
                <a16:creationId xmlns:a16="http://schemas.microsoft.com/office/drawing/2014/main" id="{10C2ED44-3410-4B5B-8DF3-8F803AD803C0}"/>
              </a:ext>
            </a:extLst>
          </p:cNvPr>
          <p:cNvSpPr>
            <a:spLocks noChangeAspect="1"/>
          </p:cNvSpPr>
          <p:nvPr/>
        </p:nvSpPr>
        <p:spPr>
          <a:xfrm>
            <a:off x="5890679" y="4524730"/>
            <a:ext cx="594360" cy="594360"/>
          </a:xfrm>
          <a:prstGeom prst="rect">
            <a:avLst/>
          </a:prstGeom>
          <a:blipFill>
            <a:blip r:embed="rId94" cstate="email">
              <a:extLst>
                <a:ext uri="{28A0092B-C50C-407E-A947-70E740481C1C}">
                  <a14:useLocalDpi xmlns:a14="http://schemas.microsoft.com/office/drawing/2010/main"/>
                </a:ext>
              </a:extLst>
            </a:blip>
            <a:srcRect/>
            <a:stretch>
              <a:fillRect t="36666" b="3666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48" name="Rectangle 2447">
            <a:extLst>
              <a:ext uri="{FF2B5EF4-FFF2-40B4-BE49-F238E27FC236}">
                <a16:creationId xmlns:a16="http://schemas.microsoft.com/office/drawing/2014/main" id="{8F3C5B9C-E1DB-4EE9-BA21-56944DD3FE1B}"/>
              </a:ext>
            </a:extLst>
          </p:cNvPr>
          <p:cNvSpPr>
            <a:spLocks noChangeAspect="1"/>
          </p:cNvSpPr>
          <p:nvPr/>
        </p:nvSpPr>
        <p:spPr>
          <a:xfrm>
            <a:off x="6593315" y="4524730"/>
            <a:ext cx="594360" cy="594360"/>
          </a:xfrm>
          <a:prstGeom prst="rect">
            <a:avLst/>
          </a:prstGeom>
          <a:blipFill>
            <a:blip r:embed="rId95" cstate="email">
              <a:extLst>
                <a:ext uri="{28A0092B-C50C-407E-A947-70E740481C1C}">
                  <a14:useLocalDpi xmlns:a14="http://schemas.microsoft.com/office/drawing/2010/main"/>
                </a:ext>
              </a:extLst>
            </a:blip>
            <a:srcRect/>
            <a:stretch>
              <a:fillRect t="38096" b="3809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50" name="Rectangle 2449">
            <a:extLst>
              <a:ext uri="{FF2B5EF4-FFF2-40B4-BE49-F238E27FC236}">
                <a16:creationId xmlns:a16="http://schemas.microsoft.com/office/drawing/2014/main" id="{322B2068-B5B1-4167-8AC6-26D2330DC898}"/>
              </a:ext>
            </a:extLst>
          </p:cNvPr>
          <p:cNvSpPr>
            <a:spLocks noChangeAspect="1"/>
          </p:cNvSpPr>
          <p:nvPr/>
        </p:nvSpPr>
        <p:spPr>
          <a:xfrm>
            <a:off x="7295951" y="4524730"/>
            <a:ext cx="594360" cy="594360"/>
          </a:xfrm>
          <a:prstGeom prst="rect">
            <a:avLst/>
          </a:prstGeom>
          <a:blipFill>
            <a:blip r:embed="rId96" cstate="email">
              <a:extLst>
                <a:ext uri="{28A0092B-C50C-407E-A947-70E740481C1C}">
                  <a14:useLocalDpi xmlns:a14="http://schemas.microsoft.com/office/drawing/2010/main"/>
                </a:ext>
              </a:extLst>
            </a:blip>
            <a:srcRect/>
            <a:stretch>
              <a:fillRect t="37691" b="3769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52" name="Rectangle 2451">
            <a:extLst>
              <a:ext uri="{FF2B5EF4-FFF2-40B4-BE49-F238E27FC236}">
                <a16:creationId xmlns:a16="http://schemas.microsoft.com/office/drawing/2014/main" id="{7567B54C-53DC-4AB7-8CA2-34326F540D34}"/>
              </a:ext>
            </a:extLst>
          </p:cNvPr>
          <p:cNvSpPr>
            <a:spLocks noChangeAspect="1"/>
          </p:cNvSpPr>
          <p:nvPr/>
        </p:nvSpPr>
        <p:spPr>
          <a:xfrm>
            <a:off x="7998586" y="4524730"/>
            <a:ext cx="594360" cy="594360"/>
          </a:xfrm>
          <a:prstGeom prst="rect">
            <a:avLst/>
          </a:prstGeom>
          <a:blipFill>
            <a:blip r:embed="rId97" cstate="email">
              <a:extLst>
                <a:ext uri="{28A0092B-C50C-407E-A947-70E740481C1C}">
                  <a14:useLocalDpi xmlns:a14="http://schemas.microsoft.com/office/drawing/2010/main"/>
                </a:ext>
              </a:extLst>
            </a:blip>
            <a:srcRect/>
            <a:stretch>
              <a:fillRect t="34179" b="3417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54" name="Rectangle 2453">
            <a:extLst>
              <a:ext uri="{FF2B5EF4-FFF2-40B4-BE49-F238E27FC236}">
                <a16:creationId xmlns:a16="http://schemas.microsoft.com/office/drawing/2014/main" id="{0DD97247-5BCC-47EC-BD87-43F4F7E3AC46}"/>
              </a:ext>
            </a:extLst>
          </p:cNvPr>
          <p:cNvSpPr>
            <a:spLocks noChangeAspect="1"/>
          </p:cNvSpPr>
          <p:nvPr/>
        </p:nvSpPr>
        <p:spPr>
          <a:xfrm>
            <a:off x="8701222" y="4524730"/>
            <a:ext cx="594360" cy="594360"/>
          </a:xfrm>
          <a:prstGeom prst="rect">
            <a:avLst/>
          </a:prstGeom>
          <a:blipFill>
            <a:blip r:embed="rId98" cstate="email">
              <a:extLst>
                <a:ext uri="{28A0092B-C50C-407E-A947-70E740481C1C}">
                  <a14:useLocalDpi xmlns:a14="http://schemas.microsoft.com/office/drawing/2010/main"/>
                </a:ext>
              </a:extLst>
            </a:blip>
            <a:srcRect/>
            <a:stretch>
              <a:fillRect t="33333" b="3333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56" name="Rectangle 2455">
            <a:extLst>
              <a:ext uri="{FF2B5EF4-FFF2-40B4-BE49-F238E27FC236}">
                <a16:creationId xmlns:a16="http://schemas.microsoft.com/office/drawing/2014/main" id="{3FAF6242-B326-491F-A1EB-1FA0CD6C7ED7}"/>
              </a:ext>
            </a:extLst>
          </p:cNvPr>
          <p:cNvSpPr>
            <a:spLocks noChangeAspect="1"/>
          </p:cNvSpPr>
          <p:nvPr/>
        </p:nvSpPr>
        <p:spPr>
          <a:xfrm>
            <a:off x="9403858" y="4524730"/>
            <a:ext cx="594360" cy="594360"/>
          </a:xfrm>
          <a:prstGeom prst="rect">
            <a:avLst/>
          </a:prstGeom>
          <a:blipFill>
            <a:blip r:embed="rId99" cstate="email">
              <a:duotone>
                <a:prstClr val="black"/>
                <a:schemeClr val="tx2">
                  <a:tint val="45000"/>
                  <a:satMod val="400000"/>
                </a:schemeClr>
              </a:duotone>
              <a:extLst>
                <a:ext uri="{28A0092B-C50C-407E-A947-70E740481C1C}">
                  <a14:useLocalDpi xmlns:a14="http://schemas.microsoft.com/office/drawing/2010/main"/>
                </a:ext>
              </a:extLst>
            </a:blip>
            <a:srcRect/>
            <a:stretch>
              <a:fillRect t="35270" b="3527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58" name="Rectangle 2457">
            <a:extLst>
              <a:ext uri="{FF2B5EF4-FFF2-40B4-BE49-F238E27FC236}">
                <a16:creationId xmlns:a16="http://schemas.microsoft.com/office/drawing/2014/main" id="{F032FEF5-43D7-4D75-A801-C3CCAD3674F5}"/>
              </a:ext>
            </a:extLst>
          </p:cNvPr>
          <p:cNvSpPr>
            <a:spLocks noChangeAspect="1"/>
          </p:cNvSpPr>
          <p:nvPr/>
        </p:nvSpPr>
        <p:spPr>
          <a:xfrm>
            <a:off x="10106494" y="4524730"/>
            <a:ext cx="594360" cy="594360"/>
          </a:xfrm>
          <a:prstGeom prst="rect">
            <a:avLst/>
          </a:prstGeom>
          <a:blipFill>
            <a:blip r:embed="rId100" cstate="email">
              <a:extLst>
                <a:ext uri="{28A0092B-C50C-407E-A947-70E740481C1C}">
                  <a14:useLocalDpi xmlns:a14="http://schemas.microsoft.com/office/drawing/2010/main"/>
                </a:ext>
              </a:extLst>
            </a:blip>
            <a:srcRect/>
            <a:stretch>
              <a:fillRect t="21850" b="2185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60" name="Rectangle 2459">
            <a:extLst>
              <a:ext uri="{FF2B5EF4-FFF2-40B4-BE49-F238E27FC236}">
                <a16:creationId xmlns:a16="http://schemas.microsoft.com/office/drawing/2014/main" id="{D6AA5A35-56A7-49B9-8353-153E6912EF11}"/>
              </a:ext>
            </a:extLst>
          </p:cNvPr>
          <p:cNvSpPr>
            <a:spLocks noChangeAspect="1"/>
          </p:cNvSpPr>
          <p:nvPr/>
        </p:nvSpPr>
        <p:spPr>
          <a:xfrm>
            <a:off x="10809130" y="4524730"/>
            <a:ext cx="594360" cy="594360"/>
          </a:xfrm>
          <a:prstGeom prst="rect">
            <a:avLst/>
          </a:prstGeom>
          <a:blipFill>
            <a:blip r:embed="rId101" cstate="email">
              <a:extLst>
                <a:ext uri="{28A0092B-C50C-407E-A947-70E740481C1C}">
                  <a14:useLocalDpi xmlns:a14="http://schemas.microsoft.com/office/drawing/2010/main"/>
                </a:ext>
              </a:extLst>
            </a:blip>
            <a:srcRect/>
            <a:stretch>
              <a:fillRect t="17876" b="1787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62" name="Rectangle 2461">
            <a:extLst>
              <a:ext uri="{FF2B5EF4-FFF2-40B4-BE49-F238E27FC236}">
                <a16:creationId xmlns:a16="http://schemas.microsoft.com/office/drawing/2014/main" id="{029BE48F-F9C9-4616-8088-2B95780B3EFB}"/>
              </a:ext>
            </a:extLst>
          </p:cNvPr>
          <p:cNvSpPr>
            <a:spLocks noChangeAspect="1"/>
          </p:cNvSpPr>
          <p:nvPr/>
        </p:nvSpPr>
        <p:spPr>
          <a:xfrm>
            <a:off x="11511762" y="4524730"/>
            <a:ext cx="594360" cy="594360"/>
          </a:xfrm>
          <a:prstGeom prst="rect">
            <a:avLst/>
          </a:prstGeom>
          <a:blipFill>
            <a:blip r:embed="rId102" cstate="email">
              <a:extLst>
                <a:ext uri="{28A0092B-C50C-407E-A947-70E740481C1C}">
                  <a14:useLocalDpi xmlns:a14="http://schemas.microsoft.com/office/drawing/2010/main"/>
                </a:ext>
              </a:extLst>
            </a:blip>
            <a:srcRect/>
            <a:stretch>
              <a:fillRect t="32095" b="3209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64" name="Rectangle 2463">
            <a:extLst>
              <a:ext uri="{FF2B5EF4-FFF2-40B4-BE49-F238E27FC236}">
                <a16:creationId xmlns:a16="http://schemas.microsoft.com/office/drawing/2014/main" id="{1A6F27EA-D0A5-4FC9-8E96-204A0483491B}"/>
              </a:ext>
            </a:extLst>
          </p:cNvPr>
          <p:cNvSpPr>
            <a:spLocks noChangeAspect="1"/>
          </p:cNvSpPr>
          <p:nvPr/>
        </p:nvSpPr>
        <p:spPr>
          <a:xfrm>
            <a:off x="269593" y="5337950"/>
            <a:ext cx="594360" cy="594360"/>
          </a:xfrm>
          <a:prstGeom prst="rect">
            <a:avLst/>
          </a:prstGeom>
          <a:blipFill>
            <a:blip r:embed="rId103" cstate="email">
              <a:extLst>
                <a:ext uri="{28A0092B-C50C-407E-A947-70E740481C1C}">
                  <a14:useLocalDpi xmlns:a14="http://schemas.microsoft.com/office/drawing/2010/main"/>
                </a:ext>
              </a:extLst>
            </a:blip>
            <a:srcRect/>
            <a:stretch>
              <a:fillRect t="38282" b="3828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66" name="Rectangle 2465">
            <a:extLst>
              <a:ext uri="{FF2B5EF4-FFF2-40B4-BE49-F238E27FC236}">
                <a16:creationId xmlns:a16="http://schemas.microsoft.com/office/drawing/2014/main" id="{5EEB4AC2-2DED-4D98-964E-731E46443058}"/>
              </a:ext>
            </a:extLst>
          </p:cNvPr>
          <p:cNvSpPr>
            <a:spLocks noChangeAspect="1"/>
          </p:cNvSpPr>
          <p:nvPr/>
        </p:nvSpPr>
        <p:spPr>
          <a:xfrm>
            <a:off x="972228" y="5337950"/>
            <a:ext cx="594360" cy="594360"/>
          </a:xfrm>
          <a:prstGeom prst="rect">
            <a:avLst/>
          </a:prstGeom>
          <a:blipFill>
            <a:blip r:embed="rId38" cstate="email">
              <a:extLst>
                <a:ext uri="{28A0092B-C50C-407E-A947-70E740481C1C}">
                  <a14:useLocalDpi xmlns:a14="http://schemas.microsoft.com/office/drawing/2010/main"/>
                </a:ext>
              </a:extLst>
            </a:blip>
            <a:srcRect/>
            <a:stretch>
              <a:fillRect t="22949" b="2294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68" name="Rectangle 2467">
            <a:extLst>
              <a:ext uri="{FF2B5EF4-FFF2-40B4-BE49-F238E27FC236}">
                <a16:creationId xmlns:a16="http://schemas.microsoft.com/office/drawing/2014/main" id="{62FC766B-AD10-43B2-8FB2-34D75A42F038}"/>
              </a:ext>
            </a:extLst>
          </p:cNvPr>
          <p:cNvSpPr>
            <a:spLocks noChangeAspect="1"/>
          </p:cNvSpPr>
          <p:nvPr/>
        </p:nvSpPr>
        <p:spPr>
          <a:xfrm>
            <a:off x="1674864" y="5337950"/>
            <a:ext cx="594360" cy="594360"/>
          </a:xfrm>
          <a:prstGeom prst="rect">
            <a:avLst/>
          </a:prstGeom>
          <a:blipFill>
            <a:blip r:embed="rId104" cstate="email">
              <a:extLst>
                <a:ext uri="{28A0092B-C50C-407E-A947-70E740481C1C}">
                  <a14:useLocalDpi xmlns:a14="http://schemas.microsoft.com/office/drawing/2010/main"/>
                </a:ext>
              </a:extLst>
            </a:blip>
            <a:srcRect/>
            <a:stretch>
              <a:fillRect t="29275" b="2927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70" name="Rectangle 2469">
            <a:extLst>
              <a:ext uri="{FF2B5EF4-FFF2-40B4-BE49-F238E27FC236}">
                <a16:creationId xmlns:a16="http://schemas.microsoft.com/office/drawing/2014/main" id="{58B32766-E78B-4C24-8D1B-98EFEABD3FF3}"/>
              </a:ext>
            </a:extLst>
          </p:cNvPr>
          <p:cNvSpPr>
            <a:spLocks noChangeAspect="1"/>
          </p:cNvSpPr>
          <p:nvPr/>
        </p:nvSpPr>
        <p:spPr>
          <a:xfrm>
            <a:off x="2377500" y="5337950"/>
            <a:ext cx="594360" cy="594360"/>
          </a:xfrm>
          <a:prstGeom prst="rect">
            <a:avLst/>
          </a:prstGeom>
          <a:blipFill>
            <a:blip r:embed="rId105"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72" name="Rectangle 2471">
            <a:extLst>
              <a:ext uri="{FF2B5EF4-FFF2-40B4-BE49-F238E27FC236}">
                <a16:creationId xmlns:a16="http://schemas.microsoft.com/office/drawing/2014/main" id="{2F4590C8-BD20-4969-A133-10FAAFE5BCA7}"/>
              </a:ext>
            </a:extLst>
          </p:cNvPr>
          <p:cNvSpPr>
            <a:spLocks noChangeAspect="1"/>
          </p:cNvSpPr>
          <p:nvPr/>
        </p:nvSpPr>
        <p:spPr>
          <a:xfrm>
            <a:off x="3080136" y="5337950"/>
            <a:ext cx="594360" cy="594360"/>
          </a:xfrm>
          <a:prstGeom prst="rect">
            <a:avLst/>
          </a:prstGeom>
          <a:blipFill>
            <a:blip r:embed="rId106"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74" name="Rectangle 2473">
            <a:extLst>
              <a:ext uri="{FF2B5EF4-FFF2-40B4-BE49-F238E27FC236}">
                <a16:creationId xmlns:a16="http://schemas.microsoft.com/office/drawing/2014/main" id="{6024FC2C-FEB2-46E3-ADEF-4F8676B8FA0B}"/>
              </a:ext>
            </a:extLst>
          </p:cNvPr>
          <p:cNvSpPr>
            <a:spLocks noChangeAspect="1"/>
          </p:cNvSpPr>
          <p:nvPr/>
        </p:nvSpPr>
        <p:spPr>
          <a:xfrm>
            <a:off x="3782772" y="5337950"/>
            <a:ext cx="594360" cy="594360"/>
          </a:xfrm>
          <a:prstGeom prst="rect">
            <a:avLst/>
          </a:prstGeom>
          <a:blipFill>
            <a:blip r:embed="rId107"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76" name="Rectangle 2475">
            <a:extLst>
              <a:ext uri="{FF2B5EF4-FFF2-40B4-BE49-F238E27FC236}">
                <a16:creationId xmlns:a16="http://schemas.microsoft.com/office/drawing/2014/main" id="{FAF23205-6439-4D11-9F42-25EABE32DD11}"/>
              </a:ext>
            </a:extLst>
          </p:cNvPr>
          <p:cNvSpPr>
            <a:spLocks noChangeAspect="1"/>
          </p:cNvSpPr>
          <p:nvPr/>
        </p:nvSpPr>
        <p:spPr>
          <a:xfrm>
            <a:off x="4485407" y="5337950"/>
            <a:ext cx="594360" cy="594360"/>
          </a:xfrm>
          <a:prstGeom prst="rect">
            <a:avLst/>
          </a:prstGeom>
          <a:blipFill>
            <a:blip r:embed="rId108" cstate="email">
              <a:duotone>
                <a:prstClr val="black"/>
                <a:schemeClr val="accent4">
                  <a:tint val="45000"/>
                  <a:satMod val="400000"/>
                </a:schemeClr>
              </a:duotone>
              <a:extLst>
                <a:ext uri="{28A0092B-C50C-407E-A947-70E740481C1C}">
                  <a14:useLocalDpi xmlns:a14="http://schemas.microsoft.com/office/drawing/2010/main"/>
                </a:ext>
              </a:extLst>
            </a:blip>
            <a:srcRect/>
            <a:stretch>
              <a:fillRect t="39412" b="3941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78" name="Rectangle 2477">
            <a:extLst>
              <a:ext uri="{FF2B5EF4-FFF2-40B4-BE49-F238E27FC236}">
                <a16:creationId xmlns:a16="http://schemas.microsoft.com/office/drawing/2014/main" id="{71802B39-4A48-4357-8983-279D4A123046}"/>
              </a:ext>
            </a:extLst>
          </p:cNvPr>
          <p:cNvSpPr>
            <a:spLocks noChangeAspect="1"/>
          </p:cNvSpPr>
          <p:nvPr/>
        </p:nvSpPr>
        <p:spPr>
          <a:xfrm>
            <a:off x="5188043" y="5337950"/>
            <a:ext cx="594360" cy="594360"/>
          </a:xfrm>
          <a:prstGeom prst="rect">
            <a:avLst/>
          </a:prstGeom>
          <a:blipFill>
            <a:blip r:embed="rId109" cstate="email">
              <a:extLst>
                <a:ext uri="{28A0092B-C50C-407E-A947-70E740481C1C}">
                  <a14:useLocalDpi xmlns:a14="http://schemas.microsoft.com/office/drawing/2010/main"/>
                </a:ext>
              </a:extLst>
            </a:blip>
            <a:srcRect/>
            <a:stretch>
              <a:fillRect t="31676" b="3167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80" name="Rectangle 2479">
            <a:extLst>
              <a:ext uri="{FF2B5EF4-FFF2-40B4-BE49-F238E27FC236}">
                <a16:creationId xmlns:a16="http://schemas.microsoft.com/office/drawing/2014/main" id="{1EE37152-3041-4D1D-9ECA-3D58A16543A6}"/>
              </a:ext>
            </a:extLst>
          </p:cNvPr>
          <p:cNvSpPr>
            <a:spLocks noChangeAspect="1"/>
          </p:cNvSpPr>
          <p:nvPr/>
        </p:nvSpPr>
        <p:spPr>
          <a:xfrm>
            <a:off x="5890679" y="5337950"/>
            <a:ext cx="594360" cy="594360"/>
          </a:xfrm>
          <a:prstGeom prst="rect">
            <a:avLst/>
          </a:prstGeom>
          <a:blipFill>
            <a:blip r:embed="rId110" cstate="email">
              <a:extLst>
                <a:ext uri="{28A0092B-C50C-407E-A947-70E740481C1C}">
                  <a14:useLocalDpi xmlns:a14="http://schemas.microsoft.com/office/drawing/2010/main"/>
                </a:ext>
              </a:extLst>
            </a:blip>
            <a:srcRect/>
            <a:stretch>
              <a:fillRect l="15772" r="1577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82" name="Rectangle 2481">
            <a:extLst>
              <a:ext uri="{FF2B5EF4-FFF2-40B4-BE49-F238E27FC236}">
                <a16:creationId xmlns:a16="http://schemas.microsoft.com/office/drawing/2014/main" id="{66E37229-661C-4C96-8B31-61E67E3C2DA0}"/>
              </a:ext>
            </a:extLst>
          </p:cNvPr>
          <p:cNvSpPr>
            <a:spLocks noChangeAspect="1"/>
          </p:cNvSpPr>
          <p:nvPr/>
        </p:nvSpPr>
        <p:spPr>
          <a:xfrm>
            <a:off x="6593315" y="5337950"/>
            <a:ext cx="594360" cy="594360"/>
          </a:xfrm>
          <a:prstGeom prst="rect">
            <a:avLst/>
          </a:prstGeom>
          <a:blipFill>
            <a:blip r:embed="rId111" cstate="email">
              <a:extLst>
                <a:ext uri="{28A0092B-C50C-407E-A947-70E740481C1C}">
                  <a14:useLocalDpi xmlns:a14="http://schemas.microsoft.com/office/drawing/2010/main"/>
                </a:ext>
              </a:extLst>
            </a:blip>
            <a:srcRect/>
            <a:stretch>
              <a:fillRect t="29836" b="29836"/>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84" name="Rectangle 2483">
            <a:extLst>
              <a:ext uri="{FF2B5EF4-FFF2-40B4-BE49-F238E27FC236}">
                <a16:creationId xmlns:a16="http://schemas.microsoft.com/office/drawing/2014/main" id="{A9478263-ABD9-4C38-A102-CF65484F4816}"/>
              </a:ext>
            </a:extLst>
          </p:cNvPr>
          <p:cNvSpPr>
            <a:spLocks noChangeAspect="1"/>
          </p:cNvSpPr>
          <p:nvPr/>
        </p:nvSpPr>
        <p:spPr>
          <a:xfrm>
            <a:off x="7295951" y="5337950"/>
            <a:ext cx="594360" cy="594360"/>
          </a:xfrm>
          <a:prstGeom prst="rect">
            <a:avLst/>
          </a:prstGeom>
          <a:blipFill>
            <a:blip r:embed="rId112" cstate="email">
              <a:extLst>
                <a:ext uri="{28A0092B-C50C-407E-A947-70E740481C1C}">
                  <a14:useLocalDpi xmlns:a14="http://schemas.microsoft.com/office/drawing/2010/main"/>
                </a:ext>
              </a:extLst>
            </a:blip>
            <a:srcRect/>
            <a:stretch>
              <a:fillRect t="32181" b="3218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86" name="Rectangle 2485">
            <a:extLst>
              <a:ext uri="{FF2B5EF4-FFF2-40B4-BE49-F238E27FC236}">
                <a16:creationId xmlns:a16="http://schemas.microsoft.com/office/drawing/2014/main" id="{2352B911-1DB0-45D3-BCD9-A031E3D1921F}"/>
              </a:ext>
            </a:extLst>
          </p:cNvPr>
          <p:cNvSpPr>
            <a:spLocks noChangeAspect="1"/>
          </p:cNvSpPr>
          <p:nvPr/>
        </p:nvSpPr>
        <p:spPr>
          <a:xfrm>
            <a:off x="7998586" y="5337950"/>
            <a:ext cx="594360" cy="594360"/>
          </a:xfrm>
          <a:prstGeom prst="rect">
            <a:avLst/>
          </a:prstGeom>
          <a:blipFill>
            <a:blip r:embed="rId113" cstate="email">
              <a:extLst>
                <a:ext uri="{28A0092B-C50C-407E-A947-70E740481C1C}">
                  <a14:useLocalDpi xmlns:a14="http://schemas.microsoft.com/office/drawing/2010/main"/>
                </a:ext>
              </a:extLst>
            </a:blip>
            <a:srcRect/>
            <a:stretch>
              <a:fillRect t="40235" b="4023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88" name="Rectangle 2487">
            <a:extLst>
              <a:ext uri="{FF2B5EF4-FFF2-40B4-BE49-F238E27FC236}">
                <a16:creationId xmlns:a16="http://schemas.microsoft.com/office/drawing/2014/main" id="{67027C61-4ED5-4E08-9F8E-2AEC43458A87}"/>
              </a:ext>
            </a:extLst>
          </p:cNvPr>
          <p:cNvSpPr>
            <a:spLocks noChangeAspect="1"/>
          </p:cNvSpPr>
          <p:nvPr/>
        </p:nvSpPr>
        <p:spPr>
          <a:xfrm>
            <a:off x="8701222" y="5337950"/>
            <a:ext cx="594360" cy="594360"/>
          </a:xfrm>
          <a:prstGeom prst="rect">
            <a:avLst/>
          </a:prstGeom>
          <a:blipFill>
            <a:blip r:embed="rId114" cstate="email">
              <a:extLst>
                <a:ext uri="{28A0092B-C50C-407E-A947-70E740481C1C}">
                  <a14:useLocalDpi xmlns:a14="http://schemas.microsoft.com/office/drawing/2010/main"/>
                </a:ext>
              </a:extLst>
            </a:blip>
            <a:srcRect/>
            <a:stretch>
              <a:fillRect t="36918" b="36918"/>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90" name="Rectangle 2489">
            <a:extLst>
              <a:ext uri="{FF2B5EF4-FFF2-40B4-BE49-F238E27FC236}">
                <a16:creationId xmlns:a16="http://schemas.microsoft.com/office/drawing/2014/main" id="{415B8005-678D-423E-A673-CE2E67EEAB7C}"/>
              </a:ext>
            </a:extLst>
          </p:cNvPr>
          <p:cNvSpPr>
            <a:spLocks noChangeAspect="1"/>
          </p:cNvSpPr>
          <p:nvPr/>
        </p:nvSpPr>
        <p:spPr>
          <a:xfrm>
            <a:off x="9403858" y="5337950"/>
            <a:ext cx="594360" cy="594360"/>
          </a:xfrm>
          <a:prstGeom prst="rect">
            <a:avLst/>
          </a:prstGeom>
          <a:blipFill>
            <a:blip r:embed="rId115" cstate="email">
              <a:extLst>
                <a:ext uri="{BEBA8EAE-BF5A-486C-A8C5-ECC9F3942E4B}">
                  <a14:imgProps xmlns:a14="http://schemas.microsoft.com/office/drawing/2010/main">
                    <a14:imgLayer r:embed="rId116">
                      <a14:imgEffect>
                        <a14:saturation sat="400000"/>
                      </a14:imgEffect>
                    </a14:imgLayer>
                  </a14:imgProps>
                </a:ext>
                <a:ext uri="{28A0092B-C50C-407E-A947-70E740481C1C}">
                  <a14:useLocalDpi xmlns:a14="http://schemas.microsoft.com/office/drawing/2010/main"/>
                </a:ext>
              </a:extLst>
            </a:blip>
            <a:srcRect/>
            <a:stretch>
              <a:fillRect t="40429" b="4042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92" name="Rectangle 2491">
            <a:extLst>
              <a:ext uri="{FF2B5EF4-FFF2-40B4-BE49-F238E27FC236}">
                <a16:creationId xmlns:a16="http://schemas.microsoft.com/office/drawing/2014/main" id="{EF64C7A7-57D2-4551-A8E4-0D5D6056BAD3}"/>
              </a:ext>
            </a:extLst>
          </p:cNvPr>
          <p:cNvSpPr>
            <a:spLocks noChangeAspect="1"/>
          </p:cNvSpPr>
          <p:nvPr/>
        </p:nvSpPr>
        <p:spPr>
          <a:xfrm>
            <a:off x="10106494" y="5337950"/>
            <a:ext cx="594360" cy="594360"/>
          </a:xfrm>
          <a:prstGeom prst="rect">
            <a:avLst/>
          </a:prstGeom>
          <a:blipFill>
            <a:blip r:embed="rId117" cstate="email">
              <a:extLst>
                <a:ext uri="{28A0092B-C50C-407E-A947-70E740481C1C}">
                  <a14:useLocalDpi xmlns:a14="http://schemas.microsoft.com/office/drawing/2010/main"/>
                </a:ext>
              </a:extLst>
            </a:blip>
            <a:srcRect/>
            <a:stretch>
              <a:fillRect t="41261" b="4126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94" name="Rectangle 2493">
            <a:extLst>
              <a:ext uri="{FF2B5EF4-FFF2-40B4-BE49-F238E27FC236}">
                <a16:creationId xmlns:a16="http://schemas.microsoft.com/office/drawing/2014/main" id="{8F240E76-E5BE-4B66-B91B-D5418B0BEB2F}"/>
              </a:ext>
            </a:extLst>
          </p:cNvPr>
          <p:cNvSpPr>
            <a:spLocks noChangeAspect="1"/>
          </p:cNvSpPr>
          <p:nvPr/>
        </p:nvSpPr>
        <p:spPr>
          <a:xfrm>
            <a:off x="10809130" y="5337950"/>
            <a:ext cx="594360" cy="594360"/>
          </a:xfrm>
          <a:prstGeom prst="rect">
            <a:avLst/>
          </a:prstGeom>
          <a:blipFill>
            <a:blip r:embed="rId118" cstate="email">
              <a:extLst>
                <a:ext uri="{28A0092B-C50C-407E-A947-70E740481C1C}">
                  <a14:useLocalDpi xmlns:a14="http://schemas.microsoft.com/office/drawing/2010/main"/>
                </a:ext>
              </a:extLst>
            </a:blip>
            <a:srcRect/>
            <a:stretch>
              <a:fillRect t="34864" b="3486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96" name="Rectangle 2495">
            <a:extLst>
              <a:ext uri="{FF2B5EF4-FFF2-40B4-BE49-F238E27FC236}">
                <a16:creationId xmlns:a16="http://schemas.microsoft.com/office/drawing/2014/main" id="{887140B2-3200-475E-BAD4-D37D1D9A201B}"/>
              </a:ext>
            </a:extLst>
          </p:cNvPr>
          <p:cNvSpPr>
            <a:spLocks noChangeAspect="1"/>
          </p:cNvSpPr>
          <p:nvPr/>
        </p:nvSpPr>
        <p:spPr>
          <a:xfrm>
            <a:off x="11511762" y="5337950"/>
            <a:ext cx="594360" cy="594360"/>
          </a:xfrm>
          <a:prstGeom prst="rect">
            <a:avLst/>
          </a:prstGeom>
          <a:blipFill>
            <a:blip r:embed="rId119" cstate="email">
              <a:extLst>
                <a:ext uri="{28A0092B-C50C-407E-A947-70E740481C1C}">
                  <a14:useLocalDpi xmlns:a14="http://schemas.microsoft.com/office/drawing/2010/main"/>
                </a:ext>
              </a:extLst>
            </a:blip>
            <a:srcRect/>
            <a:stretch>
              <a:fillRect t="39131" b="3913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498" name="Rectangle 2497">
            <a:extLst>
              <a:ext uri="{FF2B5EF4-FFF2-40B4-BE49-F238E27FC236}">
                <a16:creationId xmlns:a16="http://schemas.microsoft.com/office/drawing/2014/main" id="{9766D7DC-4EEF-4F2C-B994-1E57FBCA3C9D}"/>
              </a:ext>
            </a:extLst>
          </p:cNvPr>
          <p:cNvSpPr>
            <a:spLocks noChangeAspect="1"/>
          </p:cNvSpPr>
          <p:nvPr/>
        </p:nvSpPr>
        <p:spPr>
          <a:xfrm>
            <a:off x="2380038" y="6197373"/>
            <a:ext cx="594360" cy="594360"/>
          </a:xfrm>
          <a:prstGeom prst="rect">
            <a:avLst/>
          </a:prstGeom>
          <a:blipFill>
            <a:blip r:embed="rId120" cstate="email">
              <a:extLst>
                <a:ext uri="{28A0092B-C50C-407E-A947-70E740481C1C}">
                  <a14:useLocalDpi xmlns:a14="http://schemas.microsoft.com/office/drawing/2010/main"/>
                </a:ext>
              </a:extLst>
            </a:blip>
            <a:srcRect/>
            <a:stretch>
              <a:fillRect t="3700" b="370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00" name="Rectangle 2499">
            <a:extLst>
              <a:ext uri="{FF2B5EF4-FFF2-40B4-BE49-F238E27FC236}">
                <a16:creationId xmlns:a16="http://schemas.microsoft.com/office/drawing/2014/main" id="{5C0482F2-8F43-4E3C-9D20-13EA025454FF}"/>
              </a:ext>
            </a:extLst>
          </p:cNvPr>
          <p:cNvSpPr>
            <a:spLocks noChangeAspect="1"/>
          </p:cNvSpPr>
          <p:nvPr/>
        </p:nvSpPr>
        <p:spPr>
          <a:xfrm>
            <a:off x="3059814" y="6197373"/>
            <a:ext cx="594360" cy="594360"/>
          </a:xfrm>
          <a:prstGeom prst="rect">
            <a:avLst/>
          </a:prstGeom>
          <a:blipFill>
            <a:blip r:embed="rId121" cstate="email">
              <a:extLst>
                <a:ext uri="{28A0092B-C50C-407E-A947-70E740481C1C}">
                  <a14:useLocalDpi xmlns:a14="http://schemas.microsoft.com/office/drawing/2010/main"/>
                </a:ext>
              </a:extLst>
            </a:blip>
            <a:srcRect/>
            <a:stretch>
              <a:fillRect/>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02" name="Rectangle 2501">
            <a:extLst>
              <a:ext uri="{FF2B5EF4-FFF2-40B4-BE49-F238E27FC236}">
                <a16:creationId xmlns:a16="http://schemas.microsoft.com/office/drawing/2014/main" id="{D025F481-A3F9-47FB-B452-309FE86AD9C4}"/>
              </a:ext>
            </a:extLst>
          </p:cNvPr>
          <p:cNvSpPr>
            <a:spLocks noChangeAspect="1"/>
          </p:cNvSpPr>
          <p:nvPr/>
        </p:nvSpPr>
        <p:spPr>
          <a:xfrm>
            <a:off x="3764990" y="6197373"/>
            <a:ext cx="594360" cy="594360"/>
          </a:xfrm>
          <a:prstGeom prst="rect">
            <a:avLst/>
          </a:prstGeom>
          <a:blipFill>
            <a:blip r:embed="rId122" cstate="email">
              <a:extLst>
                <a:ext uri="{28A0092B-C50C-407E-A947-70E740481C1C}">
                  <a14:useLocalDpi xmlns:a14="http://schemas.microsoft.com/office/drawing/2010/main"/>
                </a:ext>
              </a:extLst>
            </a:blip>
            <a:srcRect/>
            <a:stretch>
              <a:fillRect t="40375" b="40375"/>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04" name="Rectangle 2503">
            <a:extLst>
              <a:ext uri="{FF2B5EF4-FFF2-40B4-BE49-F238E27FC236}">
                <a16:creationId xmlns:a16="http://schemas.microsoft.com/office/drawing/2014/main" id="{0382205B-558B-42AA-9281-C2783F7E7EA2}"/>
              </a:ext>
            </a:extLst>
          </p:cNvPr>
          <p:cNvSpPr>
            <a:spLocks noChangeAspect="1"/>
          </p:cNvSpPr>
          <p:nvPr/>
        </p:nvSpPr>
        <p:spPr>
          <a:xfrm>
            <a:off x="4493611" y="6197373"/>
            <a:ext cx="594360" cy="594360"/>
          </a:xfrm>
          <a:prstGeom prst="rect">
            <a:avLst/>
          </a:prstGeom>
          <a:blipFill>
            <a:blip r:embed="rId123" cstate="email">
              <a:extLst>
                <a:ext uri="{28A0092B-C50C-407E-A947-70E740481C1C}">
                  <a14:useLocalDpi xmlns:a14="http://schemas.microsoft.com/office/drawing/2010/main"/>
                </a:ext>
              </a:extLst>
            </a:blip>
            <a:srcRect/>
            <a:stretch>
              <a:fillRect t="32663" b="3266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06" name="Rectangle 2505">
            <a:extLst>
              <a:ext uri="{FF2B5EF4-FFF2-40B4-BE49-F238E27FC236}">
                <a16:creationId xmlns:a16="http://schemas.microsoft.com/office/drawing/2014/main" id="{3392B22D-8D6F-4387-89A3-D029E9029415}"/>
              </a:ext>
            </a:extLst>
          </p:cNvPr>
          <p:cNvSpPr>
            <a:spLocks noChangeAspect="1"/>
          </p:cNvSpPr>
          <p:nvPr/>
        </p:nvSpPr>
        <p:spPr>
          <a:xfrm>
            <a:off x="5175342" y="6197373"/>
            <a:ext cx="594360" cy="594360"/>
          </a:xfrm>
          <a:prstGeom prst="rect">
            <a:avLst/>
          </a:prstGeom>
          <a:blipFill>
            <a:blip r:embed="rId124" cstate="email">
              <a:extLst>
                <a:ext uri="{28A0092B-C50C-407E-A947-70E740481C1C}">
                  <a14:useLocalDpi xmlns:a14="http://schemas.microsoft.com/office/drawing/2010/main"/>
                </a:ext>
                <a:ext uri="{96DAC541-7B7A-43D3-8B79-37D633B846F1}">
                  <asvg:svgBlip xmlns:asvg="http://schemas.microsoft.com/office/drawing/2016/SVG/main" r:embed="rId125"/>
                </a:ext>
              </a:extLst>
            </a:blip>
            <a:srcRect/>
            <a:stretch>
              <a:fillRect t="11363" b="11363"/>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08" name="Rectangle 2507">
            <a:extLst>
              <a:ext uri="{FF2B5EF4-FFF2-40B4-BE49-F238E27FC236}">
                <a16:creationId xmlns:a16="http://schemas.microsoft.com/office/drawing/2014/main" id="{8EA4321E-B963-443A-8ED4-75E7BE7A23D6}"/>
              </a:ext>
            </a:extLst>
          </p:cNvPr>
          <p:cNvSpPr>
            <a:spLocks noChangeAspect="1"/>
          </p:cNvSpPr>
          <p:nvPr/>
        </p:nvSpPr>
        <p:spPr>
          <a:xfrm>
            <a:off x="5880518" y="6197373"/>
            <a:ext cx="594360" cy="594360"/>
          </a:xfrm>
          <a:prstGeom prst="rect">
            <a:avLst/>
          </a:prstGeom>
          <a:blipFill>
            <a:blip r:embed="rId126" cstate="email">
              <a:extLst>
                <a:ext uri="{28A0092B-C50C-407E-A947-70E740481C1C}">
                  <a14:useLocalDpi xmlns:a14="http://schemas.microsoft.com/office/drawing/2010/main"/>
                </a:ext>
              </a:extLst>
            </a:blip>
            <a:srcRect/>
            <a:stretch>
              <a:fillRect t="15332" b="15332"/>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10" name="Rectangle 2509">
            <a:extLst>
              <a:ext uri="{FF2B5EF4-FFF2-40B4-BE49-F238E27FC236}">
                <a16:creationId xmlns:a16="http://schemas.microsoft.com/office/drawing/2014/main" id="{4EA509BA-8D9A-4905-A895-A9259511AC7B}"/>
              </a:ext>
            </a:extLst>
          </p:cNvPr>
          <p:cNvSpPr>
            <a:spLocks noChangeAspect="1"/>
          </p:cNvSpPr>
          <p:nvPr/>
        </p:nvSpPr>
        <p:spPr>
          <a:xfrm>
            <a:off x="7295951" y="1271849"/>
            <a:ext cx="594360" cy="594360"/>
          </a:xfrm>
          <a:prstGeom prst="rect">
            <a:avLst/>
          </a:prstGeom>
          <a:blipFill>
            <a:blip r:embed="rId127" cstate="email">
              <a:extLst>
                <a:ext uri="{28A0092B-C50C-407E-A947-70E740481C1C}">
                  <a14:useLocalDpi xmlns:a14="http://schemas.microsoft.com/office/drawing/2010/main"/>
                </a:ext>
              </a:extLst>
            </a:blip>
            <a:srcRect/>
            <a:stretch>
              <a:fillRect t="30664" b="30664"/>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12" name="Rectangle 2511">
            <a:extLst>
              <a:ext uri="{FF2B5EF4-FFF2-40B4-BE49-F238E27FC236}">
                <a16:creationId xmlns:a16="http://schemas.microsoft.com/office/drawing/2014/main" id="{A3C6CDE0-6051-4590-862B-242FF62E9C74}"/>
              </a:ext>
            </a:extLst>
          </p:cNvPr>
          <p:cNvSpPr>
            <a:spLocks noChangeAspect="1"/>
          </p:cNvSpPr>
          <p:nvPr/>
        </p:nvSpPr>
        <p:spPr>
          <a:xfrm>
            <a:off x="7290870" y="6197373"/>
            <a:ext cx="594360" cy="594360"/>
          </a:xfrm>
          <a:prstGeom prst="rect">
            <a:avLst/>
          </a:prstGeom>
          <a:blipFill>
            <a:blip r:embed="rId128" cstate="email">
              <a:extLst>
                <a:ext uri="{28A0092B-C50C-407E-A947-70E740481C1C}">
                  <a14:useLocalDpi xmlns:a14="http://schemas.microsoft.com/office/drawing/2010/main"/>
                </a:ext>
              </a:extLst>
            </a:blip>
            <a:srcRect/>
            <a:stretch>
              <a:fillRect t="34050" b="3405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14" name="Rectangle 2513">
            <a:extLst>
              <a:ext uri="{FF2B5EF4-FFF2-40B4-BE49-F238E27FC236}">
                <a16:creationId xmlns:a16="http://schemas.microsoft.com/office/drawing/2014/main" id="{B5A0401A-4503-43D9-8AD7-BD4B920A226C}"/>
              </a:ext>
            </a:extLst>
          </p:cNvPr>
          <p:cNvSpPr>
            <a:spLocks noChangeAspect="1"/>
          </p:cNvSpPr>
          <p:nvPr/>
        </p:nvSpPr>
        <p:spPr>
          <a:xfrm>
            <a:off x="7996046" y="6197373"/>
            <a:ext cx="594360" cy="594360"/>
          </a:xfrm>
          <a:prstGeom prst="rect">
            <a:avLst/>
          </a:prstGeom>
          <a:blipFill>
            <a:blip r:embed="rId129" cstate="email">
              <a:extLst>
                <a:ext uri="{28A0092B-C50C-407E-A947-70E740481C1C}">
                  <a14:useLocalDpi xmlns:a14="http://schemas.microsoft.com/office/drawing/2010/main"/>
                </a:ext>
              </a:extLst>
            </a:blip>
            <a:srcRect/>
            <a:stretch>
              <a:fillRect t="25151" b="2515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16" name="Rectangle 2515">
            <a:extLst>
              <a:ext uri="{FF2B5EF4-FFF2-40B4-BE49-F238E27FC236}">
                <a16:creationId xmlns:a16="http://schemas.microsoft.com/office/drawing/2014/main" id="{B72DF567-B351-4CEC-AD05-719A4762D495}"/>
              </a:ext>
            </a:extLst>
          </p:cNvPr>
          <p:cNvSpPr>
            <a:spLocks noChangeAspect="1"/>
          </p:cNvSpPr>
          <p:nvPr/>
        </p:nvSpPr>
        <p:spPr>
          <a:xfrm>
            <a:off x="269593" y="439736"/>
            <a:ext cx="594360" cy="594360"/>
          </a:xfrm>
          <a:prstGeom prst="rect">
            <a:avLst/>
          </a:prstGeom>
          <a:blipFill>
            <a:blip r:embed="rId130" cstate="email">
              <a:extLst>
                <a:ext uri="{28A0092B-C50C-407E-A947-70E740481C1C}">
                  <a14:useLocalDpi xmlns:a14="http://schemas.microsoft.com/office/drawing/2010/main"/>
                </a:ext>
              </a:extLst>
            </a:blip>
            <a:srcRect/>
            <a:stretch>
              <a:fillRect t="38840" b="38840"/>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520" name="Rectangle 2519">
            <a:extLst>
              <a:ext uri="{FF2B5EF4-FFF2-40B4-BE49-F238E27FC236}">
                <a16:creationId xmlns:a16="http://schemas.microsoft.com/office/drawing/2014/main" id="{CAA588B3-E066-4184-AD42-AEE98FA7321D}"/>
              </a:ext>
            </a:extLst>
          </p:cNvPr>
          <p:cNvSpPr>
            <a:spLocks noChangeAspect="1"/>
          </p:cNvSpPr>
          <p:nvPr/>
        </p:nvSpPr>
        <p:spPr>
          <a:xfrm>
            <a:off x="6595854" y="6197373"/>
            <a:ext cx="594360" cy="594360"/>
          </a:xfrm>
          <a:prstGeom prst="rect">
            <a:avLst/>
          </a:prstGeom>
          <a:blipFill>
            <a:blip r:embed="rId131" cstate="email">
              <a:extLst>
                <a:ext uri="{28A0092B-C50C-407E-A947-70E740481C1C}">
                  <a14:useLocalDpi xmlns:a14="http://schemas.microsoft.com/office/drawing/2010/main"/>
                </a:ext>
              </a:extLst>
            </a:blip>
            <a:srcRect/>
            <a:stretch>
              <a:fillRect t="34091" b="34091"/>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63" name="Rectangle 262">
            <a:extLst>
              <a:ext uri="{FF2B5EF4-FFF2-40B4-BE49-F238E27FC236}">
                <a16:creationId xmlns:a16="http://schemas.microsoft.com/office/drawing/2014/main" id="{EEDA937B-2CCF-4167-80E7-7C60A9A7D00D}"/>
              </a:ext>
            </a:extLst>
          </p:cNvPr>
          <p:cNvSpPr/>
          <p:nvPr/>
        </p:nvSpPr>
        <p:spPr bwMode="auto">
          <a:xfrm>
            <a:off x="9380998" y="6183099"/>
            <a:ext cx="640080" cy="640080"/>
          </a:xfrm>
          <a:prstGeom prst="rect">
            <a:avLst/>
          </a:prstGeom>
          <a:solidFill>
            <a:schemeClr val="bg1">
              <a:alpha val="80000"/>
            </a:schemeClr>
          </a:solidFill>
          <a:ln w="31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65" name="Rectangle 264">
            <a:extLst>
              <a:ext uri="{FF2B5EF4-FFF2-40B4-BE49-F238E27FC236}">
                <a16:creationId xmlns:a16="http://schemas.microsoft.com/office/drawing/2014/main" id="{26CE35B9-BF83-4929-8379-55F65858D3A6}"/>
              </a:ext>
            </a:extLst>
          </p:cNvPr>
          <p:cNvSpPr>
            <a:spLocks noChangeAspect="1"/>
          </p:cNvSpPr>
          <p:nvPr/>
        </p:nvSpPr>
        <p:spPr>
          <a:xfrm>
            <a:off x="9401318" y="6197373"/>
            <a:ext cx="594360" cy="594360"/>
          </a:xfrm>
          <a:prstGeom prst="rect">
            <a:avLst/>
          </a:prstGeom>
          <a:blipFill>
            <a:blip r:embed="rId132" cstate="email">
              <a:extLst>
                <a:ext uri="{28A0092B-C50C-407E-A947-70E740481C1C}">
                  <a14:useLocalDpi xmlns:a14="http://schemas.microsoft.com/office/drawing/2010/main"/>
                </a:ext>
              </a:extLst>
            </a:blip>
            <a:srcRect/>
            <a:stretch>
              <a:fillRect t="6389" b="6389"/>
            </a:stretch>
          </a:blipFill>
          <a:ln>
            <a:no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3" name="Picture 2">
            <a:extLst>
              <a:ext uri="{FF2B5EF4-FFF2-40B4-BE49-F238E27FC236}">
                <a16:creationId xmlns:a16="http://schemas.microsoft.com/office/drawing/2014/main" id="{9EB4DEF7-9193-4558-88DC-526EBC1D6F30}"/>
              </a:ext>
            </a:extLst>
          </p:cNvPr>
          <p:cNvPicPr>
            <a:picLocks noChangeAspect="1"/>
          </p:cNvPicPr>
          <p:nvPr/>
        </p:nvPicPr>
        <p:blipFill>
          <a:blip r:embed="rId13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724082" y="6228819"/>
            <a:ext cx="548640" cy="548640"/>
          </a:xfrm>
          <a:prstGeom prst="rect">
            <a:avLst/>
          </a:prstGeom>
        </p:spPr>
      </p:pic>
    </p:spTree>
    <p:extLst>
      <p:ext uri="{BB962C8B-B14F-4D97-AF65-F5344CB8AC3E}">
        <p14:creationId xmlns:p14="http://schemas.microsoft.com/office/powerpoint/2010/main" val="217256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svg="http://schemas.microsoft.com/office/drawing/2016/SVG/main" xmlns:a14="http://schemas.microsoft.com/office/drawing/2010/main" xmlns:a16="http://schemas.microsoft.com/office/drawing/2014/main"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A0FF6-E285-4FBD-9790-A65C37684108}"/>
              </a:ext>
            </a:extLst>
          </p:cNvPr>
          <p:cNvSpPr>
            <a:spLocks noGrp="1"/>
          </p:cNvSpPr>
          <p:nvPr>
            <p:ph type="title"/>
          </p:nvPr>
        </p:nvSpPr>
        <p:spPr>
          <a:xfrm>
            <a:off x="274638" y="2125662"/>
            <a:ext cx="11887200" cy="2179058"/>
          </a:xfrm>
        </p:spPr>
        <p:txBody>
          <a:bodyPr/>
          <a:lstStyle/>
          <a:p>
            <a:r>
              <a:rPr lang="en-US"/>
              <a:t>Microsoft IoT</a:t>
            </a:r>
            <a:br>
              <a:rPr lang="en-US"/>
            </a:br>
            <a:endParaRPr lang="en-US"/>
          </a:p>
        </p:txBody>
      </p:sp>
      <p:sp>
        <p:nvSpPr>
          <p:cNvPr id="9" name="Rectangle 8">
            <a:extLst>
              <a:ext uri="{FF2B5EF4-FFF2-40B4-BE49-F238E27FC236}">
                <a16:creationId xmlns:a16="http://schemas.microsoft.com/office/drawing/2014/main" id="{18FF5036-4176-45BF-BB68-DA38B811A695}"/>
              </a:ext>
            </a:extLst>
          </p:cNvPr>
          <p:cNvSpPr/>
          <p:nvPr/>
        </p:nvSpPr>
        <p:spPr bwMode="auto">
          <a:xfrm>
            <a:off x="8428037" y="1194480"/>
            <a:ext cx="3997324" cy="914400"/>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THINGS</a:t>
            </a:r>
          </a:p>
        </p:txBody>
      </p:sp>
      <p:cxnSp>
        <p:nvCxnSpPr>
          <p:cNvPr id="13" name="Straight Connector 12">
            <a:extLst>
              <a:ext uri="{FF2B5EF4-FFF2-40B4-BE49-F238E27FC236}">
                <a16:creationId xmlns:a16="http://schemas.microsoft.com/office/drawing/2014/main" id="{BE4BCA94-6E85-4355-B14D-7B46FED930F3}"/>
              </a:ext>
            </a:extLst>
          </p:cNvPr>
          <p:cNvCxnSpPr/>
          <p:nvPr/>
        </p:nvCxnSpPr>
        <p:spPr>
          <a:xfrm>
            <a:off x="7589838" y="1194480"/>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743CB57-2664-4B9E-8483-857BAAA817B6}"/>
              </a:ext>
            </a:extLst>
          </p:cNvPr>
          <p:cNvGrpSpPr/>
          <p:nvPr/>
        </p:nvGrpSpPr>
        <p:grpSpPr>
          <a:xfrm>
            <a:off x="7589838" y="2118631"/>
            <a:ext cx="4847070" cy="1902051"/>
            <a:chOff x="7589838" y="2118631"/>
            <a:chExt cx="4847070" cy="1902051"/>
          </a:xfrm>
        </p:grpSpPr>
        <p:sp>
          <p:nvSpPr>
            <p:cNvPr id="10" name="Rectangle 9">
              <a:extLst>
                <a:ext uri="{FF2B5EF4-FFF2-40B4-BE49-F238E27FC236}">
                  <a16:creationId xmlns:a16="http://schemas.microsoft.com/office/drawing/2014/main" id="{462066D6-23FE-440D-9126-CC5ED881E77C}"/>
                </a:ext>
              </a:extLst>
            </p:cNvPr>
            <p:cNvSpPr/>
            <p:nvPr/>
          </p:nvSpPr>
          <p:spPr bwMode="auto">
            <a:xfrm>
              <a:off x="8428453" y="2118631"/>
              <a:ext cx="4008455" cy="914400"/>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INSIGHTS</a:t>
              </a:r>
            </a:p>
          </p:txBody>
        </p:sp>
        <p:sp>
          <p:nvSpPr>
            <p:cNvPr id="11" name="Rectangle 10">
              <a:extLst>
                <a:ext uri="{FF2B5EF4-FFF2-40B4-BE49-F238E27FC236}">
                  <a16:creationId xmlns:a16="http://schemas.microsoft.com/office/drawing/2014/main" id="{98688727-7E4E-4046-9235-DA1B1D5163F6}"/>
                </a:ext>
              </a:extLst>
            </p:cNvPr>
            <p:cNvSpPr/>
            <p:nvPr/>
          </p:nvSpPr>
          <p:spPr bwMode="auto">
            <a:xfrm>
              <a:off x="8428037" y="3068182"/>
              <a:ext cx="3997324" cy="914400"/>
            </a:xfrm>
            <a:prstGeom prst="rect">
              <a:avLst/>
            </a:prstGeom>
            <a:noFill/>
            <a:ln w="12700">
              <a:noFill/>
              <a:headEnd type="none"/>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2600" b="0" i="0" u="none" strike="noStrike" kern="1200" cap="none" spc="5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ACTIONS</a:t>
              </a:r>
            </a:p>
          </p:txBody>
        </p:sp>
        <p:cxnSp>
          <p:nvCxnSpPr>
            <p:cNvPr id="3" name="Straight Connector 2">
              <a:extLst>
                <a:ext uri="{FF2B5EF4-FFF2-40B4-BE49-F238E27FC236}">
                  <a16:creationId xmlns:a16="http://schemas.microsoft.com/office/drawing/2014/main" id="{BD1AE7EF-5C99-4AA5-AB01-25751CBF9712}"/>
                </a:ext>
              </a:extLst>
            </p:cNvPr>
            <p:cNvCxnSpPr/>
            <p:nvPr/>
          </p:nvCxnSpPr>
          <p:spPr>
            <a:xfrm>
              <a:off x="7589838" y="2118631"/>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A1B6E6-78BC-41F0-8E92-947A84159E0D}"/>
                </a:ext>
              </a:extLst>
            </p:cNvPr>
            <p:cNvCxnSpPr/>
            <p:nvPr/>
          </p:nvCxnSpPr>
          <p:spPr>
            <a:xfrm>
              <a:off x="7589838" y="3068182"/>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78E6C9-0E7F-4BE2-8D8E-B3D77215C061}"/>
                </a:ext>
              </a:extLst>
            </p:cNvPr>
            <p:cNvCxnSpPr/>
            <p:nvPr/>
          </p:nvCxnSpPr>
          <p:spPr>
            <a:xfrm>
              <a:off x="7589838" y="4020682"/>
              <a:ext cx="4847070" cy="0"/>
            </a:xfrm>
            <a:prstGeom prst="line">
              <a:avLst/>
            </a:prstGeom>
            <a:ln>
              <a:solidFill>
                <a:schemeClr val="tx1">
                  <a:alpha val="5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magnify">
              <a:extLst>
                <a:ext uri="{FF2B5EF4-FFF2-40B4-BE49-F238E27FC236}">
                  <a16:creationId xmlns:a16="http://schemas.microsoft.com/office/drawing/2014/main" id="{0DDCBE8C-2405-4780-A855-1F915DCFB6D0}"/>
                </a:ext>
              </a:extLst>
            </p:cNvPr>
            <p:cNvSpPr>
              <a:spLocks noChangeAspect="1" noEditPoints="1"/>
            </p:cNvSpPr>
            <p:nvPr/>
          </p:nvSpPr>
          <p:spPr bwMode="auto">
            <a:xfrm rot="786292" flipH="1">
              <a:off x="7637044" y="2352856"/>
              <a:ext cx="483698" cy="47445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8" name="arrow">
              <a:extLst>
                <a:ext uri="{FF2B5EF4-FFF2-40B4-BE49-F238E27FC236}">
                  <a16:creationId xmlns:a16="http://schemas.microsoft.com/office/drawing/2014/main" id="{F2E7A39A-B2B2-4EE9-8BEF-1302D17C08B3}"/>
                </a:ext>
              </a:extLst>
            </p:cNvPr>
            <p:cNvSpPr>
              <a:spLocks noChangeAspect="1" noEditPoints="1"/>
            </p:cNvSpPr>
            <p:nvPr/>
          </p:nvSpPr>
          <p:spPr bwMode="auto">
            <a:xfrm>
              <a:off x="7637044" y="3337371"/>
              <a:ext cx="445598" cy="411181"/>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grpSp>
      <p:sp>
        <p:nvSpPr>
          <p:cNvPr id="2" name="Rectangle 1">
            <a:extLst>
              <a:ext uri="{FF2B5EF4-FFF2-40B4-BE49-F238E27FC236}">
                <a16:creationId xmlns:a16="http://schemas.microsoft.com/office/drawing/2014/main" id="{5D09A1B0-DBB0-438F-BF2A-5D871A003551}"/>
              </a:ext>
            </a:extLst>
          </p:cNvPr>
          <p:cNvSpPr/>
          <p:nvPr/>
        </p:nvSpPr>
        <p:spPr>
          <a:xfrm>
            <a:off x="7589554" y="586823"/>
            <a:ext cx="3548985" cy="584775"/>
          </a:xfrm>
          <a:prstGeom prst="rect">
            <a:avLst/>
          </a:prstGeom>
        </p:spPr>
        <p:txBody>
          <a:bodyPr wrap="none">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1000" normalizeH="0" baseline="0" noProof="0">
                <a:ln>
                  <a:noFill/>
                </a:ln>
                <a:gradFill>
                  <a:gsLst>
                    <a:gs pos="0">
                      <a:srgbClr val="FFFFFF"/>
                    </a:gs>
                    <a:gs pos="100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SOLUTIONS</a:t>
            </a:r>
          </a:p>
        </p:txBody>
      </p:sp>
      <p:grpSp>
        <p:nvGrpSpPr>
          <p:cNvPr id="20" name="Group 19">
            <a:extLst>
              <a:ext uri="{FF2B5EF4-FFF2-40B4-BE49-F238E27FC236}">
                <a16:creationId xmlns:a16="http://schemas.microsoft.com/office/drawing/2014/main" id="{1D7A2F4B-436C-482D-A698-F4ADE34D5D99}"/>
              </a:ext>
            </a:extLst>
          </p:cNvPr>
          <p:cNvGrpSpPr/>
          <p:nvPr/>
        </p:nvGrpSpPr>
        <p:grpSpPr>
          <a:xfrm>
            <a:off x="7637044" y="1366673"/>
            <a:ext cx="682748" cy="514643"/>
            <a:chOff x="14466548" y="3803109"/>
            <a:chExt cx="499020" cy="376151"/>
          </a:xfrm>
          <a:noFill/>
        </p:grpSpPr>
        <p:sp>
          <p:nvSpPr>
            <p:cNvPr id="22" name="Freeform 39">
              <a:extLst>
                <a:ext uri="{FF2B5EF4-FFF2-40B4-BE49-F238E27FC236}">
                  <a16:creationId xmlns:a16="http://schemas.microsoft.com/office/drawing/2014/main" id="{E0837836-115D-465F-A242-48BFB3B577B7}"/>
                </a:ext>
              </a:extLst>
            </p:cNvPr>
            <p:cNvSpPr>
              <a:spLocks/>
            </p:cNvSpPr>
            <p:nvPr/>
          </p:nvSpPr>
          <p:spPr bwMode="auto">
            <a:xfrm>
              <a:off x="14657821" y="3803109"/>
              <a:ext cx="149599" cy="71595"/>
            </a:xfrm>
            <a:custGeom>
              <a:avLst/>
              <a:gdLst>
                <a:gd name="T0" fmla="*/ 408 w 560"/>
                <a:gd name="T1" fmla="*/ 187 h 265"/>
                <a:gd name="T2" fmla="*/ 523 w 560"/>
                <a:gd name="T3" fmla="*/ 187 h 265"/>
                <a:gd name="T4" fmla="*/ 523 w 560"/>
                <a:gd name="T5" fmla="*/ 187 h 265"/>
                <a:gd name="T6" fmla="*/ 530 w 560"/>
                <a:gd name="T7" fmla="*/ 187 h 265"/>
                <a:gd name="T8" fmla="*/ 537 w 560"/>
                <a:gd name="T9" fmla="*/ 185 h 265"/>
                <a:gd name="T10" fmla="*/ 544 w 560"/>
                <a:gd name="T11" fmla="*/ 181 h 265"/>
                <a:gd name="T12" fmla="*/ 550 w 560"/>
                <a:gd name="T13" fmla="*/ 177 h 265"/>
                <a:gd name="T14" fmla="*/ 554 w 560"/>
                <a:gd name="T15" fmla="*/ 172 h 265"/>
                <a:gd name="T16" fmla="*/ 557 w 560"/>
                <a:gd name="T17" fmla="*/ 164 h 265"/>
                <a:gd name="T18" fmla="*/ 559 w 560"/>
                <a:gd name="T19" fmla="*/ 158 h 265"/>
                <a:gd name="T20" fmla="*/ 560 w 560"/>
                <a:gd name="T21" fmla="*/ 150 h 265"/>
                <a:gd name="T22" fmla="*/ 560 w 560"/>
                <a:gd name="T23" fmla="*/ 37 h 265"/>
                <a:gd name="T24" fmla="*/ 560 w 560"/>
                <a:gd name="T25" fmla="*/ 37 h 265"/>
                <a:gd name="T26" fmla="*/ 559 w 560"/>
                <a:gd name="T27" fmla="*/ 29 h 265"/>
                <a:gd name="T28" fmla="*/ 557 w 560"/>
                <a:gd name="T29" fmla="*/ 22 h 265"/>
                <a:gd name="T30" fmla="*/ 554 w 560"/>
                <a:gd name="T31" fmla="*/ 15 h 265"/>
                <a:gd name="T32" fmla="*/ 550 w 560"/>
                <a:gd name="T33" fmla="*/ 10 h 265"/>
                <a:gd name="T34" fmla="*/ 544 w 560"/>
                <a:gd name="T35" fmla="*/ 6 h 265"/>
                <a:gd name="T36" fmla="*/ 537 w 560"/>
                <a:gd name="T37" fmla="*/ 2 h 265"/>
                <a:gd name="T38" fmla="*/ 530 w 560"/>
                <a:gd name="T39" fmla="*/ 0 h 265"/>
                <a:gd name="T40" fmla="*/ 523 w 560"/>
                <a:gd name="T41" fmla="*/ 0 h 265"/>
                <a:gd name="T42" fmla="*/ 37 w 560"/>
                <a:gd name="T43" fmla="*/ 0 h 265"/>
                <a:gd name="T44" fmla="*/ 37 w 560"/>
                <a:gd name="T45" fmla="*/ 0 h 265"/>
                <a:gd name="T46" fmla="*/ 30 w 560"/>
                <a:gd name="T47" fmla="*/ 0 h 265"/>
                <a:gd name="T48" fmla="*/ 23 w 560"/>
                <a:gd name="T49" fmla="*/ 2 h 265"/>
                <a:gd name="T50" fmla="*/ 17 w 560"/>
                <a:gd name="T51" fmla="*/ 6 h 265"/>
                <a:gd name="T52" fmla="*/ 12 w 560"/>
                <a:gd name="T53" fmla="*/ 10 h 265"/>
                <a:gd name="T54" fmla="*/ 6 w 560"/>
                <a:gd name="T55" fmla="*/ 15 h 265"/>
                <a:gd name="T56" fmla="*/ 3 w 560"/>
                <a:gd name="T57" fmla="*/ 22 h 265"/>
                <a:gd name="T58" fmla="*/ 1 w 560"/>
                <a:gd name="T59" fmla="*/ 29 h 265"/>
                <a:gd name="T60" fmla="*/ 0 w 560"/>
                <a:gd name="T61" fmla="*/ 37 h 265"/>
                <a:gd name="T62" fmla="*/ 0 w 560"/>
                <a:gd name="T63" fmla="*/ 150 h 265"/>
                <a:gd name="T64" fmla="*/ 0 w 560"/>
                <a:gd name="T65" fmla="*/ 150 h 265"/>
                <a:gd name="T66" fmla="*/ 1 w 560"/>
                <a:gd name="T67" fmla="*/ 158 h 265"/>
                <a:gd name="T68" fmla="*/ 3 w 560"/>
                <a:gd name="T69" fmla="*/ 164 h 265"/>
                <a:gd name="T70" fmla="*/ 6 w 560"/>
                <a:gd name="T71" fmla="*/ 172 h 265"/>
                <a:gd name="T72" fmla="*/ 12 w 560"/>
                <a:gd name="T73" fmla="*/ 177 h 265"/>
                <a:gd name="T74" fmla="*/ 17 w 560"/>
                <a:gd name="T75" fmla="*/ 181 h 265"/>
                <a:gd name="T76" fmla="*/ 23 w 560"/>
                <a:gd name="T77" fmla="*/ 185 h 265"/>
                <a:gd name="T78" fmla="*/ 30 w 560"/>
                <a:gd name="T79" fmla="*/ 187 h 265"/>
                <a:gd name="T80" fmla="*/ 37 w 560"/>
                <a:gd name="T81" fmla="*/ 187 h 265"/>
                <a:gd name="T82" fmla="*/ 153 w 560"/>
                <a:gd name="T83" fmla="*/ 187 h 265"/>
                <a:gd name="T84" fmla="*/ 153 w 560"/>
                <a:gd name="T85" fmla="*/ 265 h 265"/>
                <a:gd name="T86" fmla="*/ 408 w 560"/>
                <a:gd name="T87" fmla="*/ 265 h 265"/>
                <a:gd name="T88" fmla="*/ 408 w 560"/>
                <a:gd name="T89" fmla="*/ 18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265">
                  <a:moveTo>
                    <a:pt x="408" y="187"/>
                  </a:moveTo>
                  <a:lnTo>
                    <a:pt x="523" y="187"/>
                  </a:lnTo>
                  <a:lnTo>
                    <a:pt x="523" y="187"/>
                  </a:lnTo>
                  <a:lnTo>
                    <a:pt x="530" y="187"/>
                  </a:lnTo>
                  <a:lnTo>
                    <a:pt x="537" y="185"/>
                  </a:lnTo>
                  <a:lnTo>
                    <a:pt x="544" y="181"/>
                  </a:lnTo>
                  <a:lnTo>
                    <a:pt x="550" y="177"/>
                  </a:lnTo>
                  <a:lnTo>
                    <a:pt x="554" y="172"/>
                  </a:lnTo>
                  <a:lnTo>
                    <a:pt x="557" y="164"/>
                  </a:lnTo>
                  <a:lnTo>
                    <a:pt x="559" y="158"/>
                  </a:lnTo>
                  <a:lnTo>
                    <a:pt x="560" y="150"/>
                  </a:lnTo>
                  <a:lnTo>
                    <a:pt x="560" y="37"/>
                  </a:lnTo>
                  <a:lnTo>
                    <a:pt x="560" y="37"/>
                  </a:lnTo>
                  <a:lnTo>
                    <a:pt x="559" y="29"/>
                  </a:lnTo>
                  <a:lnTo>
                    <a:pt x="557" y="22"/>
                  </a:lnTo>
                  <a:lnTo>
                    <a:pt x="554" y="15"/>
                  </a:lnTo>
                  <a:lnTo>
                    <a:pt x="550" y="10"/>
                  </a:lnTo>
                  <a:lnTo>
                    <a:pt x="544" y="6"/>
                  </a:lnTo>
                  <a:lnTo>
                    <a:pt x="537" y="2"/>
                  </a:lnTo>
                  <a:lnTo>
                    <a:pt x="530" y="0"/>
                  </a:lnTo>
                  <a:lnTo>
                    <a:pt x="523" y="0"/>
                  </a:lnTo>
                  <a:lnTo>
                    <a:pt x="37" y="0"/>
                  </a:lnTo>
                  <a:lnTo>
                    <a:pt x="37" y="0"/>
                  </a:lnTo>
                  <a:lnTo>
                    <a:pt x="30" y="0"/>
                  </a:lnTo>
                  <a:lnTo>
                    <a:pt x="23" y="2"/>
                  </a:lnTo>
                  <a:lnTo>
                    <a:pt x="17" y="6"/>
                  </a:lnTo>
                  <a:lnTo>
                    <a:pt x="12" y="10"/>
                  </a:lnTo>
                  <a:lnTo>
                    <a:pt x="6" y="15"/>
                  </a:lnTo>
                  <a:lnTo>
                    <a:pt x="3" y="22"/>
                  </a:lnTo>
                  <a:lnTo>
                    <a:pt x="1" y="29"/>
                  </a:lnTo>
                  <a:lnTo>
                    <a:pt x="0" y="37"/>
                  </a:lnTo>
                  <a:lnTo>
                    <a:pt x="0" y="150"/>
                  </a:lnTo>
                  <a:lnTo>
                    <a:pt x="0" y="150"/>
                  </a:lnTo>
                  <a:lnTo>
                    <a:pt x="1" y="158"/>
                  </a:lnTo>
                  <a:lnTo>
                    <a:pt x="3" y="164"/>
                  </a:lnTo>
                  <a:lnTo>
                    <a:pt x="6" y="172"/>
                  </a:lnTo>
                  <a:lnTo>
                    <a:pt x="12" y="177"/>
                  </a:lnTo>
                  <a:lnTo>
                    <a:pt x="17" y="181"/>
                  </a:lnTo>
                  <a:lnTo>
                    <a:pt x="23" y="185"/>
                  </a:lnTo>
                  <a:lnTo>
                    <a:pt x="30" y="187"/>
                  </a:lnTo>
                  <a:lnTo>
                    <a:pt x="37" y="187"/>
                  </a:lnTo>
                  <a:lnTo>
                    <a:pt x="153" y="187"/>
                  </a:lnTo>
                  <a:lnTo>
                    <a:pt x="153" y="265"/>
                  </a:lnTo>
                  <a:lnTo>
                    <a:pt x="408" y="265"/>
                  </a:lnTo>
                  <a:lnTo>
                    <a:pt x="408" y="187"/>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23" name="Freeform 40">
              <a:extLst>
                <a:ext uri="{FF2B5EF4-FFF2-40B4-BE49-F238E27FC236}">
                  <a16:creationId xmlns:a16="http://schemas.microsoft.com/office/drawing/2014/main" id="{26684B74-70A7-4D9F-B2AB-3102A27BE9FC}"/>
                </a:ext>
              </a:extLst>
            </p:cNvPr>
            <p:cNvSpPr>
              <a:spLocks noEditPoints="1"/>
            </p:cNvSpPr>
            <p:nvPr/>
          </p:nvSpPr>
          <p:spPr bwMode="auto">
            <a:xfrm>
              <a:off x="14466548" y="3895020"/>
              <a:ext cx="499020" cy="284240"/>
            </a:xfrm>
            <a:custGeom>
              <a:avLst/>
              <a:gdLst>
                <a:gd name="T0" fmla="*/ 1674 w 1868"/>
                <a:gd name="T1" fmla="*/ 147 h 1065"/>
                <a:gd name="T2" fmla="*/ 1651 w 1868"/>
                <a:gd name="T3" fmla="*/ 162 h 1065"/>
                <a:gd name="T4" fmla="*/ 1645 w 1868"/>
                <a:gd name="T5" fmla="*/ 312 h 1065"/>
                <a:gd name="T6" fmla="*/ 1546 w 1868"/>
                <a:gd name="T7" fmla="*/ 30 h 1065"/>
                <a:gd name="T8" fmla="*/ 1530 w 1868"/>
                <a:gd name="T9" fmla="*/ 7 h 1065"/>
                <a:gd name="T10" fmla="*/ 701 w 1868"/>
                <a:gd name="T11" fmla="*/ 0 h 1065"/>
                <a:gd name="T12" fmla="*/ 678 w 1868"/>
                <a:gd name="T13" fmla="*/ 8 h 1065"/>
                <a:gd name="T14" fmla="*/ 320 w 1868"/>
                <a:gd name="T15" fmla="*/ 210 h 1065"/>
                <a:gd name="T16" fmla="*/ 294 w 1868"/>
                <a:gd name="T17" fmla="*/ 221 h 1065"/>
                <a:gd name="T18" fmla="*/ 284 w 1868"/>
                <a:gd name="T19" fmla="*/ 247 h 1065"/>
                <a:gd name="T20" fmla="*/ 187 w 1868"/>
                <a:gd name="T21" fmla="*/ 288 h 1065"/>
                <a:gd name="T22" fmla="*/ 176 w 1868"/>
                <a:gd name="T23" fmla="*/ 262 h 1065"/>
                <a:gd name="T24" fmla="*/ 150 w 1868"/>
                <a:gd name="T25" fmla="*/ 252 h 1065"/>
                <a:gd name="T26" fmla="*/ 22 w 1868"/>
                <a:gd name="T27" fmla="*/ 254 h 1065"/>
                <a:gd name="T28" fmla="*/ 2 w 1868"/>
                <a:gd name="T29" fmla="*/ 273 h 1065"/>
                <a:gd name="T30" fmla="*/ 0 w 1868"/>
                <a:gd name="T31" fmla="*/ 776 h 1065"/>
                <a:gd name="T32" fmla="*/ 10 w 1868"/>
                <a:gd name="T33" fmla="*/ 802 h 1065"/>
                <a:gd name="T34" fmla="*/ 37 w 1868"/>
                <a:gd name="T35" fmla="*/ 814 h 1065"/>
                <a:gd name="T36" fmla="*/ 164 w 1868"/>
                <a:gd name="T37" fmla="*/ 810 h 1065"/>
                <a:gd name="T38" fmla="*/ 184 w 1868"/>
                <a:gd name="T39" fmla="*/ 791 h 1065"/>
                <a:gd name="T40" fmla="*/ 284 w 1868"/>
                <a:gd name="T41" fmla="*/ 660 h 1065"/>
                <a:gd name="T42" fmla="*/ 286 w 1868"/>
                <a:gd name="T43" fmla="*/ 832 h 1065"/>
                <a:gd name="T44" fmla="*/ 306 w 1868"/>
                <a:gd name="T45" fmla="*/ 852 h 1065"/>
                <a:gd name="T46" fmla="*/ 672 w 1868"/>
                <a:gd name="T47" fmla="*/ 1051 h 1065"/>
                <a:gd name="T48" fmla="*/ 693 w 1868"/>
                <a:gd name="T49" fmla="*/ 1064 h 1065"/>
                <a:gd name="T50" fmla="*/ 1262 w 1868"/>
                <a:gd name="T51" fmla="*/ 1064 h 1065"/>
                <a:gd name="T52" fmla="*/ 1537 w 1868"/>
                <a:gd name="T53" fmla="*/ 783 h 1065"/>
                <a:gd name="T54" fmla="*/ 1546 w 1868"/>
                <a:gd name="T55" fmla="*/ 764 h 1065"/>
                <a:gd name="T56" fmla="*/ 1645 w 1868"/>
                <a:gd name="T57" fmla="*/ 803 h 1065"/>
                <a:gd name="T58" fmla="*/ 1651 w 1868"/>
                <a:gd name="T59" fmla="*/ 825 h 1065"/>
                <a:gd name="T60" fmla="*/ 1674 w 1868"/>
                <a:gd name="T61" fmla="*/ 840 h 1065"/>
                <a:gd name="T62" fmla="*/ 1838 w 1868"/>
                <a:gd name="T63" fmla="*/ 840 h 1065"/>
                <a:gd name="T64" fmla="*/ 1862 w 1868"/>
                <a:gd name="T65" fmla="*/ 825 h 1065"/>
                <a:gd name="T66" fmla="*/ 1868 w 1868"/>
                <a:gd name="T67" fmla="*/ 183 h 1065"/>
                <a:gd name="T68" fmla="*/ 1862 w 1868"/>
                <a:gd name="T69" fmla="*/ 162 h 1065"/>
                <a:gd name="T70" fmla="*/ 1838 w 1868"/>
                <a:gd name="T71" fmla="*/ 147 h 1065"/>
                <a:gd name="T72" fmla="*/ 946 w 1868"/>
                <a:gd name="T73" fmla="*/ 611 h 1065"/>
                <a:gd name="T74" fmla="*/ 808 w 1868"/>
                <a:gd name="T75" fmla="*/ 609 h 1065"/>
                <a:gd name="T76" fmla="*/ 791 w 1868"/>
                <a:gd name="T77" fmla="*/ 599 h 1065"/>
                <a:gd name="T78" fmla="*/ 784 w 1868"/>
                <a:gd name="T79" fmla="*/ 579 h 1065"/>
                <a:gd name="T80" fmla="*/ 788 w 1868"/>
                <a:gd name="T81" fmla="*/ 561 h 1065"/>
                <a:gd name="T82" fmla="*/ 1121 w 1868"/>
                <a:gd name="T83" fmla="*/ 165 h 1065"/>
                <a:gd name="T84" fmla="*/ 1143 w 1868"/>
                <a:gd name="T85" fmla="*/ 158 h 1065"/>
                <a:gd name="T86" fmla="*/ 1166 w 1868"/>
                <a:gd name="T87" fmla="*/ 164 h 1065"/>
                <a:gd name="T88" fmla="*/ 1179 w 1868"/>
                <a:gd name="T89" fmla="*/ 182 h 1065"/>
                <a:gd name="T90" fmla="*/ 1087 w 1868"/>
                <a:gd name="T91" fmla="*/ 436 h 1065"/>
                <a:gd name="T92" fmla="*/ 1225 w 1868"/>
                <a:gd name="T93" fmla="*/ 438 h 1065"/>
                <a:gd name="T94" fmla="*/ 1241 w 1868"/>
                <a:gd name="T95" fmla="*/ 448 h 1065"/>
                <a:gd name="T96" fmla="*/ 1248 w 1868"/>
                <a:gd name="T97" fmla="*/ 474 h 1065"/>
                <a:gd name="T98" fmla="*/ 916 w 1868"/>
                <a:gd name="T99" fmla="*/ 878 h 1065"/>
                <a:gd name="T100" fmla="*/ 900 w 1868"/>
                <a:gd name="T101" fmla="*/ 889 h 1065"/>
                <a:gd name="T102" fmla="*/ 877 w 1868"/>
                <a:gd name="T103" fmla="*/ 890 h 1065"/>
                <a:gd name="T104" fmla="*/ 858 w 1868"/>
                <a:gd name="T105" fmla="*/ 876 h 1065"/>
                <a:gd name="T106" fmla="*/ 853 w 1868"/>
                <a:gd name="T107" fmla="*/ 854 h 10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68" h="1065">
                  <a:moveTo>
                    <a:pt x="1831" y="146"/>
                  </a:moveTo>
                  <a:lnTo>
                    <a:pt x="1682" y="146"/>
                  </a:lnTo>
                  <a:lnTo>
                    <a:pt x="1682" y="146"/>
                  </a:lnTo>
                  <a:lnTo>
                    <a:pt x="1674" y="147"/>
                  </a:lnTo>
                  <a:lnTo>
                    <a:pt x="1667" y="149"/>
                  </a:lnTo>
                  <a:lnTo>
                    <a:pt x="1661" y="152"/>
                  </a:lnTo>
                  <a:lnTo>
                    <a:pt x="1656" y="157"/>
                  </a:lnTo>
                  <a:lnTo>
                    <a:pt x="1651" y="162"/>
                  </a:lnTo>
                  <a:lnTo>
                    <a:pt x="1648" y="168"/>
                  </a:lnTo>
                  <a:lnTo>
                    <a:pt x="1646" y="175"/>
                  </a:lnTo>
                  <a:lnTo>
                    <a:pt x="1645" y="183"/>
                  </a:lnTo>
                  <a:lnTo>
                    <a:pt x="1645" y="312"/>
                  </a:lnTo>
                  <a:lnTo>
                    <a:pt x="1547" y="312"/>
                  </a:lnTo>
                  <a:lnTo>
                    <a:pt x="1547" y="37"/>
                  </a:lnTo>
                  <a:lnTo>
                    <a:pt x="1547" y="37"/>
                  </a:lnTo>
                  <a:lnTo>
                    <a:pt x="1546" y="30"/>
                  </a:lnTo>
                  <a:lnTo>
                    <a:pt x="1544" y="23"/>
                  </a:lnTo>
                  <a:lnTo>
                    <a:pt x="1541" y="17"/>
                  </a:lnTo>
                  <a:lnTo>
                    <a:pt x="1536" y="11"/>
                  </a:lnTo>
                  <a:lnTo>
                    <a:pt x="1530" y="7"/>
                  </a:lnTo>
                  <a:lnTo>
                    <a:pt x="1524" y="3"/>
                  </a:lnTo>
                  <a:lnTo>
                    <a:pt x="1517" y="1"/>
                  </a:lnTo>
                  <a:lnTo>
                    <a:pt x="1510" y="0"/>
                  </a:lnTo>
                  <a:lnTo>
                    <a:pt x="701" y="0"/>
                  </a:lnTo>
                  <a:lnTo>
                    <a:pt x="701" y="0"/>
                  </a:lnTo>
                  <a:lnTo>
                    <a:pt x="693" y="1"/>
                  </a:lnTo>
                  <a:lnTo>
                    <a:pt x="685" y="3"/>
                  </a:lnTo>
                  <a:lnTo>
                    <a:pt x="678" y="8"/>
                  </a:lnTo>
                  <a:lnTo>
                    <a:pt x="672" y="14"/>
                  </a:lnTo>
                  <a:lnTo>
                    <a:pt x="505" y="210"/>
                  </a:lnTo>
                  <a:lnTo>
                    <a:pt x="320" y="210"/>
                  </a:lnTo>
                  <a:lnTo>
                    <a:pt x="320" y="210"/>
                  </a:lnTo>
                  <a:lnTo>
                    <a:pt x="313" y="210"/>
                  </a:lnTo>
                  <a:lnTo>
                    <a:pt x="306" y="213"/>
                  </a:lnTo>
                  <a:lnTo>
                    <a:pt x="299" y="217"/>
                  </a:lnTo>
                  <a:lnTo>
                    <a:pt x="294" y="221"/>
                  </a:lnTo>
                  <a:lnTo>
                    <a:pt x="290" y="227"/>
                  </a:lnTo>
                  <a:lnTo>
                    <a:pt x="286" y="233"/>
                  </a:lnTo>
                  <a:lnTo>
                    <a:pt x="284" y="239"/>
                  </a:lnTo>
                  <a:lnTo>
                    <a:pt x="284" y="247"/>
                  </a:lnTo>
                  <a:lnTo>
                    <a:pt x="284" y="404"/>
                  </a:lnTo>
                  <a:lnTo>
                    <a:pt x="187" y="404"/>
                  </a:lnTo>
                  <a:lnTo>
                    <a:pt x="187" y="288"/>
                  </a:lnTo>
                  <a:lnTo>
                    <a:pt x="187" y="288"/>
                  </a:lnTo>
                  <a:lnTo>
                    <a:pt x="186" y="280"/>
                  </a:lnTo>
                  <a:lnTo>
                    <a:pt x="184" y="273"/>
                  </a:lnTo>
                  <a:lnTo>
                    <a:pt x="181" y="267"/>
                  </a:lnTo>
                  <a:lnTo>
                    <a:pt x="176" y="262"/>
                  </a:lnTo>
                  <a:lnTo>
                    <a:pt x="171" y="258"/>
                  </a:lnTo>
                  <a:lnTo>
                    <a:pt x="164" y="254"/>
                  </a:lnTo>
                  <a:lnTo>
                    <a:pt x="157" y="252"/>
                  </a:lnTo>
                  <a:lnTo>
                    <a:pt x="150" y="252"/>
                  </a:lnTo>
                  <a:lnTo>
                    <a:pt x="37" y="252"/>
                  </a:lnTo>
                  <a:lnTo>
                    <a:pt x="37" y="252"/>
                  </a:lnTo>
                  <a:lnTo>
                    <a:pt x="29" y="252"/>
                  </a:lnTo>
                  <a:lnTo>
                    <a:pt x="22" y="254"/>
                  </a:lnTo>
                  <a:lnTo>
                    <a:pt x="15" y="258"/>
                  </a:lnTo>
                  <a:lnTo>
                    <a:pt x="10" y="262"/>
                  </a:lnTo>
                  <a:lnTo>
                    <a:pt x="6" y="267"/>
                  </a:lnTo>
                  <a:lnTo>
                    <a:pt x="2" y="273"/>
                  </a:lnTo>
                  <a:lnTo>
                    <a:pt x="0" y="280"/>
                  </a:lnTo>
                  <a:lnTo>
                    <a:pt x="0" y="288"/>
                  </a:lnTo>
                  <a:lnTo>
                    <a:pt x="0" y="776"/>
                  </a:lnTo>
                  <a:lnTo>
                    <a:pt x="0" y="776"/>
                  </a:lnTo>
                  <a:lnTo>
                    <a:pt x="0" y="784"/>
                  </a:lnTo>
                  <a:lnTo>
                    <a:pt x="2" y="791"/>
                  </a:lnTo>
                  <a:lnTo>
                    <a:pt x="6" y="797"/>
                  </a:lnTo>
                  <a:lnTo>
                    <a:pt x="10" y="802"/>
                  </a:lnTo>
                  <a:lnTo>
                    <a:pt x="15" y="807"/>
                  </a:lnTo>
                  <a:lnTo>
                    <a:pt x="22" y="810"/>
                  </a:lnTo>
                  <a:lnTo>
                    <a:pt x="29" y="812"/>
                  </a:lnTo>
                  <a:lnTo>
                    <a:pt x="37" y="814"/>
                  </a:lnTo>
                  <a:lnTo>
                    <a:pt x="150" y="814"/>
                  </a:lnTo>
                  <a:lnTo>
                    <a:pt x="150" y="814"/>
                  </a:lnTo>
                  <a:lnTo>
                    <a:pt x="157" y="812"/>
                  </a:lnTo>
                  <a:lnTo>
                    <a:pt x="164" y="810"/>
                  </a:lnTo>
                  <a:lnTo>
                    <a:pt x="171" y="807"/>
                  </a:lnTo>
                  <a:lnTo>
                    <a:pt x="176" y="802"/>
                  </a:lnTo>
                  <a:lnTo>
                    <a:pt x="181" y="797"/>
                  </a:lnTo>
                  <a:lnTo>
                    <a:pt x="184" y="791"/>
                  </a:lnTo>
                  <a:lnTo>
                    <a:pt x="186" y="784"/>
                  </a:lnTo>
                  <a:lnTo>
                    <a:pt x="187" y="776"/>
                  </a:lnTo>
                  <a:lnTo>
                    <a:pt x="187" y="660"/>
                  </a:lnTo>
                  <a:lnTo>
                    <a:pt x="284" y="660"/>
                  </a:lnTo>
                  <a:lnTo>
                    <a:pt x="284" y="818"/>
                  </a:lnTo>
                  <a:lnTo>
                    <a:pt x="284" y="818"/>
                  </a:lnTo>
                  <a:lnTo>
                    <a:pt x="284" y="825"/>
                  </a:lnTo>
                  <a:lnTo>
                    <a:pt x="286" y="832"/>
                  </a:lnTo>
                  <a:lnTo>
                    <a:pt x="290" y="838"/>
                  </a:lnTo>
                  <a:lnTo>
                    <a:pt x="294" y="843"/>
                  </a:lnTo>
                  <a:lnTo>
                    <a:pt x="299" y="849"/>
                  </a:lnTo>
                  <a:lnTo>
                    <a:pt x="306" y="852"/>
                  </a:lnTo>
                  <a:lnTo>
                    <a:pt x="313" y="854"/>
                  </a:lnTo>
                  <a:lnTo>
                    <a:pt x="320" y="855"/>
                  </a:lnTo>
                  <a:lnTo>
                    <a:pt x="505" y="855"/>
                  </a:lnTo>
                  <a:lnTo>
                    <a:pt x="672" y="1051"/>
                  </a:lnTo>
                  <a:lnTo>
                    <a:pt x="672" y="1051"/>
                  </a:lnTo>
                  <a:lnTo>
                    <a:pt x="678" y="1056"/>
                  </a:lnTo>
                  <a:lnTo>
                    <a:pt x="685" y="1061"/>
                  </a:lnTo>
                  <a:lnTo>
                    <a:pt x="693" y="1064"/>
                  </a:lnTo>
                  <a:lnTo>
                    <a:pt x="701" y="1065"/>
                  </a:lnTo>
                  <a:lnTo>
                    <a:pt x="1255" y="1065"/>
                  </a:lnTo>
                  <a:lnTo>
                    <a:pt x="1255" y="1065"/>
                  </a:lnTo>
                  <a:lnTo>
                    <a:pt x="1262" y="1064"/>
                  </a:lnTo>
                  <a:lnTo>
                    <a:pt x="1269" y="1062"/>
                  </a:lnTo>
                  <a:lnTo>
                    <a:pt x="1275" y="1057"/>
                  </a:lnTo>
                  <a:lnTo>
                    <a:pt x="1281" y="1052"/>
                  </a:lnTo>
                  <a:lnTo>
                    <a:pt x="1537" y="783"/>
                  </a:lnTo>
                  <a:lnTo>
                    <a:pt x="1537" y="783"/>
                  </a:lnTo>
                  <a:lnTo>
                    <a:pt x="1541" y="776"/>
                  </a:lnTo>
                  <a:lnTo>
                    <a:pt x="1544" y="770"/>
                  </a:lnTo>
                  <a:lnTo>
                    <a:pt x="1546" y="764"/>
                  </a:lnTo>
                  <a:lnTo>
                    <a:pt x="1547" y="757"/>
                  </a:lnTo>
                  <a:lnTo>
                    <a:pt x="1547" y="675"/>
                  </a:lnTo>
                  <a:lnTo>
                    <a:pt x="1645" y="675"/>
                  </a:lnTo>
                  <a:lnTo>
                    <a:pt x="1645" y="803"/>
                  </a:lnTo>
                  <a:lnTo>
                    <a:pt x="1645" y="803"/>
                  </a:lnTo>
                  <a:lnTo>
                    <a:pt x="1646" y="811"/>
                  </a:lnTo>
                  <a:lnTo>
                    <a:pt x="1648" y="818"/>
                  </a:lnTo>
                  <a:lnTo>
                    <a:pt x="1651" y="825"/>
                  </a:lnTo>
                  <a:lnTo>
                    <a:pt x="1656" y="830"/>
                  </a:lnTo>
                  <a:lnTo>
                    <a:pt x="1661" y="834"/>
                  </a:lnTo>
                  <a:lnTo>
                    <a:pt x="1667" y="838"/>
                  </a:lnTo>
                  <a:lnTo>
                    <a:pt x="1674" y="840"/>
                  </a:lnTo>
                  <a:lnTo>
                    <a:pt x="1682" y="840"/>
                  </a:lnTo>
                  <a:lnTo>
                    <a:pt x="1831" y="840"/>
                  </a:lnTo>
                  <a:lnTo>
                    <a:pt x="1831" y="840"/>
                  </a:lnTo>
                  <a:lnTo>
                    <a:pt x="1838" y="840"/>
                  </a:lnTo>
                  <a:lnTo>
                    <a:pt x="1845" y="838"/>
                  </a:lnTo>
                  <a:lnTo>
                    <a:pt x="1852" y="834"/>
                  </a:lnTo>
                  <a:lnTo>
                    <a:pt x="1858" y="830"/>
                  </a:lnTo>
                  <a:lnTo>
                    <a:pt x="1862" y="825"/>
                  </a:lnTo>
                  <a:lnTo>
                    <a:pt x="1865" y="818"/>
                  </a:lnTo>
                  <a:lnTo>
                    <a:pt x="1867" y="811"/>
                  </a:lnTo>
                  <a:lnTo>
                    <a:pt x="1868" y="803"/>
                  </a:lnTo>
                  <a:lnTo>
                    <a:pt x="1868" y="183"/>
                  </a:lnTo>
                  <a:lnTo>
                    <a:pt x="1868" y="183"/>
                  </a:lnTo>
                  <a:lnTo>
                    <a:pt x="1867" y="175"/>
                  </a:lnTo>
                  <a:lnTo>
                    <a:pt x="1865" y="168"/>
                  </a:lnTo>
                  <a:lnTo>
                    <a:pt x="1862" y="162"/>
                  </a:lnTo>
                  <a:lnTo>
                    <a:pt x="1858" y="157"/>
                  </a:lnTo>
                  <a:lnTo>
                    <a:pt x="1852" y="152"/>
                  </a:lnTo>
                  <a:lnTo>
                    <a:pt x="1845" y="149"/>
                  </a:lnTo>
                  <a:lnTo>
                    <a:pt x="1838" y="147"/>
                  </a:lnTo>
                  <a:lnTo>
                    <a:pt x="1831" y="146"/>
                  </a:lnTo>
                  <a:lnTo>
                    <a:pt x="1831" y="146"/>
                  </a:lnTo>
                  <a:close/>
                  <a:moveTo>
                    <a:pt x="855" y="846"/>
                  </a:moveTo>
                  <a:lnTo>
                    <a:pt x="946" y="611"/>
                  </a:lnTo>
                  <a:lnTo>
                    <a:pt x="819" y="611"/>
                  </a:lnTo>
                  <a:lnTo>
                    <a:pt x="819" y="611"/>
                  </a:lnTo>
                  <a:lnTo>
                    <a:pt x="813" y="610"/>
                  </a:lnTo>
                  <a:lnTo>
                    <a:pt x="808" y="609"/>
                  </a:lnTo>
                  <a:lnTo>
                    <a:pt x="804" y="608"/>
                  </a:lnTo>
                  <a:lnTo>
                    <a:pt x="799" y="606"/>
                  </a:lnTo>
                  <a:lnTo>
                    <a:pt x="795" y="603"/>
                  </a:lnTo>
                  <a:lnTo>
                    <a:pt x="791" y="599"/>
                  </a:lnTo>
                  <a:lnTo>
                    <a:pt x="789" y="595"/>
                  </a:lnTo>
                  <a:lnTo>
                    <a:pt x="787" y="591"/>
                  </a:lnTo>
                  <a:lnTo>
                    <a:pt x="784" y="583"/>
                  </a:lnTo>
                  <a:lnTo>
                    <a:pt x="784" y="579"/>
                  </a:lnTo>
                  <a:lnTo>
                    <a:pt x="784" y="575"/>
                  </a:lnTo>
                  <a:lnTo>
                    <a:pt x="785" y="570"/>
                  </a:lnTo>
                  <a:lnTo>
                    <a:pt x="786" y="565"/>
                  </a:lnTo>
                  <a:lnTo>
                    <a:pt x="788" y="561"/>
                  </a:lnTo>
                  <a:lnTo>
                    <a:pt x="791" y="557"/>
                  </a:lnTo>
                  <a:lnTo>
                    <a:pt x="1117" y="169"/>
                  </a:lnTo>
                  <a:lnTo>
                    <a:pt x="1117" y="169"/>
                  </a:lnTo>
                  <a:lnTo>
                    <a:pt x="1121" y="165"/>
                  </a:lnTo>
                  <a:lnTo>
                    <a:pt x="1126" y="162"/>
                  </a:lnTo>
                  <a:lnTo>
                    <a:pt x="1132" y="160"/>
                  </a:lnTo>
                  <a:lnTo>
                    <a:pt x="1137" y="158"/>
                  </a:lnTo>
                  <a:lnTo>
                    <a:pt x="1143" y="158"/>
                  </a:lnTo>
                  <a:lnTo>
                    <a:pt x="1150" y="158"/>
                  </a:lnTo>
                  <a:lnTo>
                    <a:pt x="1155" y="159"/>
                  </a:lnTo>
                  <a:lnTo>
                    <a:pt x="1161" y="161"/>
                  </a:lnTo>
                  <a:lnTo>
                    <a:pt x="1166" y="164"/>
                  </a:lnTo>
                  <a:lnTo>
                    <a:pt x="1170" y="167"/>
                  </a:lnTo>
                  <a:lnTo>
                    <a:pt x="1174" y="171"/>
                  </a:lnTo>
                  <a:lnTo>
                    <a:pt x="1177" y="176"/>
                  </a:lnTo>
                  <a:lnTo>
                    <a:pt x="1179" y="182"/>
                  </a:lnTo>
                  <a:lnTo>
                    <a:pt x="1180" y="188"/>
                  </a:lnTo>
                  <a:lnTo>
                    <a:pt x="1179" y="194"/>
                  </a:lnTo>
                  <a:lnTo>
                    <a:pt x="1177" y="201"/>
                  </a:lnTo>
                  <a:lnTo>
                    <a:pt x="1087" y="436"/>
                  </a:lnTo>
                  <a:lnTo>
                    <a:pt x="1213" y="436"/>
                  </a:lnTo>
                  <a:lnTo>
                    <a:pt x="1213" y="436"/>
                  </a:lnTo>
                  <a:lnTo>
                    <a:pt x="1220" y="437"/>
                  </a:lnTo>
                  <a:lnTo>
                    <a:pt x="1225" y="438"/>
                  </a:lnTo>
                  <a:lnTo>
                    <a:pt x="1230" y="440"/>
                  </a:lnTo>
                  <a:lnTo>
                    <a:pt x="1234" y="442"/>
                  </a:lnTo>
                  <a:lnTo>
                    <a:pt x="1238" y="445"/>
                  </a:lnTo>
                  <a:lnTo>
                    <a:pt x="1241" y="448"/>
                  </a:lnTo>
                  <a:lnTo>
                    <a:pt x="1244" y="452"/>
                  </a:lnTo>
                  <a:lnTo>
                    <a:pt x="1246" y="456"/>
                  </a:lnTo>
                  <a:lnTo>
                    <a:pt x="1248" y="466"/>
                  </a:lnTo>
                  <a:lnTo>
                    <a:pt x="1248" y="474"/>
                  </a:lnTo>
                  <a:lnTo>
                    <a:pt x="1246" y="483"/>
                  </a:lnTo>
                  <a:lnTo>
                    <a:pt x="1244" y="487"/>
                  </a:lnTo>
                  <a:lnTo>
                    <a:pt x="1241" y="490"/>
                  </a:lnTo>
                  <a:lnTo>
                    <a:pt x="916" y="878"/>
                  </a:lnTo>
                  <a:lnTo>
                    <a:pt x="916" y="878"/>
                  </a:lnTo>
                  <a:lnTo>
                    <a:pt x="911" y="884"/>
                  </a:lnTo>
                  <a:lnTo>
                    <a:pt x="906" y="887"/>
                  </a:lnTo>
                  <a:lnTo>
                    <a:pt x="900" y="889"/>
                  </a:lnTo>
                  <a:lnTo>
                    <a:pt x="894" y="891"/>
                  </a:lnTo>
                  <a:lnTo>
                    <a:pt x="888" y="891"/>
                  </a:lnTo>
                  <a:lnTo>
                    <a:pt x="883" y="891"/>
                  </a:lnTo>
                  <a:lnTo>
                    <a:pt x="877" y="890"/>
                  </a:lnTo>
                  <a:lnTo>
                    <a:pt x="872" y="888"/>
                  </a:lnTo>
                  <a:lnTo>
                    <a:pt x="866" y="885"/>
                  </a:lnTo>
                  <a:lnTo>
                    <a:pt x="861" y="881"/>
                  </a:lnTo>
                  <a:lnTo>
                    <a:pt x="858" y="876"/>
                  </a:lnTo>
                  <a:lnTo>
                    <a:pt x="855" y="872"/>
                  </a:lnTo>
                  <a:lnTo>
                    <a:pt x="853" y="866"/>
                  </a:lnTo>
                  <a:lnTo>
                    <a:pt x="852" y="860"/>
                  </a:lnTo>
                  <a:lnTo>
                    <a:pt x="853" y="854"/>
                  </a:lnTo>
                  <a:lnTo>
                    <a:pt x="855" y="846"/>
                  </a:lnTo>
                  <a:lnTo>
                    <a:pt x="855" y="846"/>
                  </a:ln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Semilight"/>
                <a:ea typeface="+mn-ea"/>
                <a:cs typeface="+mn-cs"/>
              </a:endParaRPr>
            </a:p>
          </p:txBody>
        </p:sp>
      </p:grpSp>
    </p:spTree>
    <p:extLst>
      <p:ext uri="{BB962C8B-B14F-4D97-AF65-F5344CB8AC3E}">
        <p14:creationId xmlns:p14="http://schemas.microsoft.com/office/powerpoint/2010/main" val="271872641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B3182228-AE43-488B-BF94-D61A3CA4E8BB}"/>
              </a:ext>
            </a:extLst>
          </p:cNvPr>
          <p:cNvSpPr/>
          <p:nvPr/>
        </p:nvSpPr>
        <p:spPr bwMode="auto">
          <a:xfrm>
            <a:off x="9342271" y="-3623030"/>
            <a:ext cx="4216456" cy="327761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Can we make both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paas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and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the same color, but the ring around </a:t>
            </a:r>
            <a:r>
              <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saas</a:t>
            </a: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can stay red. </a:t>
            </a: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We can kill the black borders top and bottom. </a:t>
            </a:r>
          </a:p>
        </p:txBody>
      </p:sp>
      <p:sp>
        <p:nvSpPr>
          <p:cNvPr id="29" name="Rectangle 28">
            <a:extLst>
              <a:ext uri="{FF2B5EF4-FFF2-40B4-BE49-F238E27FC236}">
                <a16:creationId xmlns:a16="http://schemas.microsoft.com/office/drawing/2014/main" id="{31F32825-AB48-4E09-A71B-8573D9D8C989}"/>
              </a:ext>
            </a:extLst>
          </p:cNvPr>
          <p:cNvSpPr/>
          <p:nvPr/>
        </p:nvSpPr>
        <p:spPr>
          <a:xfrm>
            <a:off x="1392678" y="3359033"/>
            <a:ext cx="10846582" cy="32086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2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6F0FF852-3FF9-4236-BAD5-2661DC7D5489}"/>
              </a:ext>
            </a:extLst>
          </p:cNvPr>
          <p:cNvSpPr/>
          <p:nvPr/>
        </p:nvSpPr>
        <p:spPr>
          <a:xfrm>
            <a:off x="6501720" y="4197028"/>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Time Series Insights</a:t>
            </a:r>
          </a:p>
        </p:txBody>
      </p:sp>
      <p:sp>
        <p:nvSpPr>
          <p:cNvPr id="31" name="Rectangle 30">
            <a:extLst>
              <a:ext uri="{FF2B5EF4-FFF2-40B4-BE49-F238E27FC236}">
                <a16:creationId xmlns:a16="http://schemas.microsoft.com/office/drawing/2014/main" id="{C78F8E92-A4DE-4B3B-8ED5-E379C4F704EA}"/>
              </a:ext>
            </a:extLst>
          </p:cNvPr>
          <p:cNvSpPr/>
          <p:nvPr/>
        </p:nvSpPr>
        <p:spPr>
          <a:xfrm>
            <a:off x="6501720" y="4839037"/>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Machine Learning</a:t>
            </a:r>
          </a:p>
        </p:txBody>
      </p:sp>
      <p:sp>
        <p:nvSpPr>
          <p:cNvPr id="32" name="Rectangle 31">
            <a:extLst>
              <a:ext uri="{FF2B5EF4-FFF2-40B4-BE49-F238E27FC236}">
                <a16:creationId xmlns:a16="http://schemas.microsoft.com/office/drawing/2014/main" id="{DC4742F1-0870-4CF4-A923-7FC3B6D915CF}"/>
              </a:ext>
            </a:extLst>
          </p:cNvPr>
          <p:cNvSpPr/>
          <p:nvPr/>
        </p:nvSpPr>
        <p:spPr>
          <a:xfrm>
            <a:off x="6501720" y="3555019"/>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Stream Analytics</a:t>
            </a:r>
          </a:p>
        </p:txBody>
      </p:sp>
      <p:sp>
        <p:nvSpPr>
          <p:cNvPr id="33" name="Rectangle 32">
            <a:extLst>
              <a:ext uri="{FF2B5EF4-FFF2-40B4-BE49-F238E27FC236}">
                <a16:creationId xmlns:a16="http://schemas.microsoft.com/office/drawing/2014/main" id="{580230E9-20B7-430C-ABB3-E0D8499CF510}"/>
              </a:ext>
            </a:extLst>
          </p:cNvPr>
          <p:cNvSpPr/>
          <p:nvPr/>
        </p:nvSpPr>
        <p:spPr>
          <a:xfrm>
            <a:off x="6501720" y="5481046"/>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Cosmos DB</a:t>
            </a:r>
          </a:p>
        </p:txBody>
      </p:sp>
      <p:sp>
        <p:nvSpPr>
          <p:cNvPr id="34" name="Rectangle 33">
            <a:extLst>
              <a:ext uri="{FF2B5EF4-FFF2-40B4-BE49-F238E27FC236}">
                <a16:creationId xmlns:a16="http://schemas.microsoft.com/office/drawing/2014/main" id="{31020A35-9D90-4854-AB78-96E30F918587}"/>
              </a:ext>
            </a:extLst>
          </p:cNvPr>
          <p:cNvSpPr/>
          <p:nvPr/>
        </p:nvSpPr>
        <p:spPr>
          <a:xfrm>
            <a:off x="7792496" y="5481046"/>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Data Lake</a:t>
            </a:r>
          </a:p>
        </p:txBody>
      </p:sp>
      <p:sp>
        <p:nvSpPr>
          <p:cNvPr id="35" name="Rectangle 34">
            <a:extLst>
              <a:ext uri="{FF2B5EF4-FFF2-40B4-BE49-F238E27FC236}">
                <a16:creationId xmlns:a16="http://schemas.microsoft.com/office/drawing/2014/main" id="{48C656F1-202C-46C0-B364-5607D77470E4}"/>
              </a:ext>
            </a:extLst>
          </p:cNvPr>
          <p:cNvSpPr/>
          <p:nvPr/>
        </p:nvSpPr>
        <p:spPr>
          <a:xfrm>
            <a:off x="7792496" y="4839037"/>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Data Lake Analytics</a:t>
            </a:r>
          </a:p>
        </p:txBody>
      </p:sp>
      <p:sp>
        <p:nvSpPr>
          <p:cNvPr id="36" name="Rectangle 35">
            <a:extLst>
              <a:ext uri="{FF2B5EF4-FFF2-40B4-BE49-F238E27FC236}">
                <a16:creationId xmlns:a16="http://schemas.microsoft.com/office/drawing/2014/main" id="{727B0F7A-4EA4-4769-90E0-73C7648CB82A}"/>
              </a:ext>
            </a:extLst>
          </p:cNvPr>
          <p:cNvSpPr/>
          <p:nvPr/>
        </p:nvSpPr>
        <p:spPr>
          <a:xfrm>
            <a:off x="7792496" y="3555018"/>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HD Insight</a:t>
            </a:r>
          </a:p>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Spark, Storm, Kafka</a:t>
            </a:r>
          </a:p>
        </p:txBody>
      </p:sp>
      <p:sp>
        <p:nvSpPr>
          <p:cNvPr id="37" name="Rectangle 36">
            <a:extLst>
              <a:ext uri="{FF2B5EF4-FFF2-40B4-BE49-F238E27FC236}">
                <a16:creationId xmlns:a16="http://schemas.microsoft.com/office/drawing/2014/main" id="{CF2C0FAF-ADC9-4EB1-B819-594791B123AD}"/>
              </a:ext>
            </a:extLst>
          </p:cNvPr>
          <p:cNvSpPr/>
          <p:nvPr/>
        </p:nvSpPr>
        <p:spPr>
          <a:xfrm>
            <a:off x="7792496" y="4197028"/>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Event Hubs</a:t>
            </a:r>
          </a:p>
        </p:txBody>
      </p:sp>
      <p:sp>
        <p:nvSpPr>
          <p:cNvPr id="38" name="Rectangle 37">
            <a:extLst>
              <a:ext uri="{FF2B5EF4-FFF2-40B4-BE49-F238E27FC236}">
                <a16:creationId xmlns:a16="http://schemas.microsoft.com/office/drawing/2014/main" id="{91F8F560-D61E-4386-9F89-DDBE5F2C8D24}"/>
              </a:ext>
            </a:extLst>
          </p:cNvPr>
          <p:cNvSpPr/>
          <p:nvPr/>
        </p:nvSpPr>
        <p:spPr>
          <a:xfrm>
            <a:off x="9313045" y="3555017"/>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Microsoft Flow</a:t>
            </a:r>
          </a:p>
        </p:txBody>
      </p:sp>
      <p:sp>
        <p:nvSpPr>
          <p:cNvPr id="39" name="Rectangle 38">
            <a:extLst>
              <a:ext uri="{FF2B5EF4-FFF2-40B4-BE49-F238E27FC236}">
                <a16:creationId xmlns:a16="http://schemas.microsoft.com/office/drawing/2014/main" id="{9EE5F2EC-29F2-4C63-990D-8DD969465D17}"/>
              </a:ext>
            </a:extLst>
          </p:cNvPr>
          <p:cNvSpPr/>
          <p:nvPr/>
        </p:nvSpPr>
        <p:spPr>
          <a:xfrm>
            <a:off x="9313045" y="4197028"/>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Logic Apps</a:t>
            </a:r>
          </a:p>
        </p:txBody>
      </p:sp>
      <p:sp>
        <p:nvSpPr>
          <p:cNvPr id="40" name="Rectangle 39">
            <a:extLst>
              <a:ext uri="{FF2B5EF4-FFF2-40B4-BE49-F238E27FC236}">
                <a16:creationId xmlns:a16="http://schemas.microsoft.com/office/drawing/2014/main" id="{203687BD-8626-4E9F-8486-9BC5B0B9A227}"/>
              </a:ext>
            </a:extLst>
          </p:cNvPr>
          <p:cNvSpPr/>
          <p:nvPr/>
        </p:nvSpPr>
        <p:spPr>
          <a:xfrm>
            <a:off x="9313045" y="4845799"/>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Notification Hubs</a:t>
            </a:r>
          </a:p>
        </p:txBody>
      </p:sp>
      <p:sp>
        <p:nvSpPr>
          <p:cNvPr id="41" name="Rectangle 40">
            <a:extLst>
              <a:ext uri="{FF2B5EF4-FFF2-40B4-BE49-F238E27FC236}">
                <a16:creationId xmlns:a16="http://schemas.microsoft.com/office/drawing/2014/main" id="{E575E93B-3C43-4951-8AE9-5B96CDE76C9D}"/>
              </a:ext>
            </a:extLst>
          </p:cNvPr>
          <p:cNvSpPr/>
          <p:nvPr/>
        </p:nvSpPr>
        <p:spPr>
          <a:xfrm>
            <a:off x="9313045" y="5494570"/>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Websites</a:t>
            </a:r>
          </a:p>
        </p:txBody>
      </p:sp>
      <p:sp>
        <p:nvSpPr>
          <p:cNvPr id="42" name="Rectangle 41">
            <a:extLst>
              <a:ext uri="{FF2B5EF4-FFF2-40B4-BE49-F238E27FC236}">
                <a16:creationId xmlns:a16="http://schemas.microsoft.com/office/drawing/2014/main" id="{2ECEC971-6147-40FA-AF31-761EF3F89AFF}"/>
              </a:ext>
            </a:extLst>
          </p:cNvPr>
          <p:cNvSpPr/>
          <p:nvPr/>
        </p:nvSpPr>
        <p:spPr>
          <a:xfrm>
            <a:off x="10603821" y="3555015"/>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Microsoft Power BI</a:t>
            </a:r>
          </a:p>
        </p:txBody>
      </p:sp>
      <p:sp>
        <p:nvSpPr>
          <p:cNvPr id="43" name="Rectangle 42">
            <a:extLst>
              <a:ext uri="{FF2B5EF4-FFF2-40B4-BE49-F238E27FC236}">
                <a16:creationId xmlns:a16="http://schemas.microsoft.com/office/drawing/2014/main" id="{D36ADB0B-9C98-4573-9CAE-16DF715D7E25}"/>
              </a:ext>
            </a:extLst>
          </p:cNvPr>
          <p:cNvSpPr/>
          <p:nvPr/>
        </p:nvSpPr>
        <p:spPr>
          <a:xfrm>
            <a:off x="10603821" y="4197027"/>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Active Directory</a:t>
            </a:r>
          </a:p>
        </p:txBody>
      </p:sp>
      <p:sp>
        <p:nvSpPr>
          <p:cNvPr id="44" name="Rectangle 43">
            <a:extLst>
              <a:ext uri="{FF2B5EF4-FFF2-40B4-BE49-F238E27FC236}">
                <a16:creationId xmlns:a16="http://schemas.microsoft.com/office/drawing/2014/main" id="{E3384885-1B9F-448F-A5ED-CFC0E915CDDC}"/>
              </a:ext>
            </a:extLst>
          </p:cNvPr>
          <p:cNvSpPr/>
          <p:nvPr/>
        </p:nvSpPr>
        <p:spPr>
          <a:xfrm>
            <a:off x="4981172" y="3555017"/>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IoT Hub</a:t>
            </a:r>
          </a:p>
        </p:txBody>
      </p:sp>
      <p:sp>
        <p:nvSpPr>
          <p:cNvPr id="45" name="Rectangle 44">
            <a:extLst>
              <a:ext uri="{FF2B5EF4-FFF2-40B4-BE49-F238E27FC236}">
                <a16:creationId xmlns:a16="http://schemas.microsoft.com/office/drawing/2014/main" id="{12DE621A-DAAC-4179-ACF2-6B8592763C31}"/>
              </a:ext>
            </a:extLst>
          </p:cNvPr>
          <p:cNvSpPr/>
          <p:nvPr/>
        </p:nvSpPr>
        <p:spPr>
          <a:xfrm>
            <a:off x="4981172" y="4197028"/>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IoT Hub Device Provisioning Service</a:t>
            </a:r>
          </a:p>
        </p:txBody>
      </p:sp>
      <p:sp>
        <p:nvSpPr>
          <p:cNvPr id="46" name="Rectangle 45">
            <a:extLst>
              <a:ext uri="{FF2B5EF4-FFF2-40B4-BE49-F238E27FC236}">
                <a16:creationId xmlns:a16="http://schemas.microsoft.com/office/drawing/2014/main" id="{A6A52D6C-67C3-4AC9-BE2A-0D391AB0F6AF}"/>
              </a:ext>
            </a:extLst>
          </p:cNvPr>
          <p:cNvSpPr/>
          <p:nvPr/>
        </p:nvSpPr>
        <p:spPr>
          <a:xfrm>
            <a:off x="3460623" y="3555015"/>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IoT Edge</a:t>
            </a:r>
          </a:p>
        </p:txBody>
      </p:sp>
      <p:sp>
        <p:nvSpPr>
          <p:cNvPr id="47" name="Rectangle 46">
            <a:extLst>
              <a:ext uri="{FF2B5EF4-FFF2-40B4-BE49-F238E27FC236}">
                <a16:creationId xmlns:a16="http://schemas.microsoft.com/office/drawing/2014/main" id="{1CD397C3-9CA4-493C-8834-A3BFC95D4F93}"/>
              </a:ext>
            </a:extLst>
          </p:cNvPr>
          <p:cNvSpPr/>
          <p:nvPr/>
        </p:nvSpPr>
        <p:spPr>
          <a:xfrm>
            <a:off x="10603821" y="4845797"/>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Monitor</a:t>
            </a:r>
          </a:p>
        </p:txBody>
      </p:sp>
      <p:sp>
        <p:nvSpPr>
          <p:cNvPr id="48" name="Rectangle 47">
            <a:extLst>
              <a:ext uri="{FF2B5EF4-FFF2-40B4-BE49-F238E27FC236}">
                <a16:creationId xmlns:a16="http://schemas.microsoft.com/office/drawing/2014/main" id="{1D32EF39-EF46-4387-8DDD-5E4F879FE4FC}"/>
              </a:ext>
            </a:extLst>
          </p:cNvPr>
          <p:cNvSpPr/>
          <p:nvPr/>
        </p:nvSpPr>
        <p:spPr>
          <a:xfrm>
            <a:off x="1392678" y="2051367"/>
            <a:ext cx="10846582" cy="120967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C578A5DF-6EE3-484E-AE2B-6A49AF0016B2}"/>
              </a:ext>
            </a:extLst>
          </p:cNvPr>
          <p:cNvSpPr/>
          <p:nvPr/>
        </p:nvSpPr>
        <p:spPr>
          <a:xfrm>
            <a:off x="1392678" y="924153"/>
            <a:ext cx="10846582" cy="924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0" name="TextBox 49">
            <a:extLst>
              <a:ext uri="{FF2B5EF4-FFF2-40B4-BE49-F238E27FC236}">
                <a16:creationId xmlns:a16="http://schemas.microsoft.com/office/drawing/2014/main" id="{86AA0BC3-895F-4006-B0D2-2A9A2BDE3EC0}"/>
              </a:ext>
            </a:extLst>
          </p:cNvPr>
          <p:cNvSpPr txBox="1"/>
          <p:nvPr/>
        </p:nvSpPr>
        <p:spPr>
          <a:xfrm rot="16200000">
            <a:off x="-313500" y="4771114"/>
            <a:ext cx="2417567" cy="531812"/>
          </a:xfrm>
          <a:prstGeom prst="rect">
            <a:avLst/>
          </a:prstGeom>
          <a:noFill/>
        </p:spPr>
        <p:txBody>
          <a:bodyPr wrap="square" lIns="0" rIns="0"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353535"/>
                </a:solidFill>
                <a:effectLst/>
                <a:uLnTx/>
                <a:uFillTx/>
                <a:latin typeface="Segoe UI Semilight"/>
                <a:ea typeface="+mn-ea"/>
                <a:cs typeface="+mn-cs"/>
              </a:rPr>
              <a:t>PaaS Services &amp; </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353535"/>
                </a:solidFill>
                <a:effectLst/>
                <a:uLnTx/>
                <a:uFillTx/>
                <a:latin typeface="Segoe UI Semilight"/>
                <a:ea typeface="+mn-ea"/>
                <a:cs typeface="+mn-cs"/>
              </a:rPr>
              <a:t>Device Support</a:t>
            </a:r>
          </a:p>
        </p:txBody>
      </p:sp>
      <p:sp>
        <p:nvSpPr>
          <p:cNvPr id="51" name="TextBox 50">
            <a:extLst>
              <a:ext uri="{FF2B5EF4-FFF2-40B4-BE49-F238E27FC236}">
                <a16:creationId xmlns:a16="http://schemas.microsoft.com/office/drawing/2014/main" id="{1DBA0720-2DCA-45EB-8AA8-E29F107D4006}"/>
              </a:ext>
            </a:extLst>
          </p:cNvPr>
          <p:cNvSpPr txBox="1"/>
          <p:nvPr/>
        </p:nvSpPr>
        <p:spPr>
          <a:xfrm>
            <a:off x="3423795" y="6245803"/>
            <a:ext cx="1236713" cy="307777"/>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Edge Support</a:t>
            </a:r>
          </a:p>
        </p:txBody>
      </p:sp>
      <p:sp>
        <p:nvSpPr>
          <p:cNvPr id="52" name="TextBox 51">
            <a:extLst>
              <a:ext uri="{FF2B5EF4-FFF2-40B4-BE49-F238E27FC236}">
                <a16:creationId xmlns:a16="http://schemas.microsoft.com/office/drawing/2014/main" id="{E12E67D0-5718-4D6C-BBD6-F2542742B6D6}"/>
              </a:ext>
            </a:extLst>
          </p:cNvPr>
          <p:cNvSpPr txBox="1"/>
          <p:nvPr/>
        </p:nvSpPr>
        <p:spPr>
          <a:xfrm>
            <a:off x="1876633" y="6137204"/>
            <a:ext cx="1236713" cy="478442"/>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353535"/>
                </a:solidFill>
                <a:effectLst/>
                <a:uLnTx/>
                <a:uFillTx/>
                <a:latin typeface="Segoe UI Semilight"/>
                <a:ea typeface="+mn-ea"/>
                <a:cs typeface="+mn-cs"/>
              </a:rPr>
              <a:t>Device Support</a:t>
            </a:r>
          </a:p>
        </p:txBody>
      </p:sp>
      <p:sp>
        <p:nvSpPr>
          <p:cNvPr id="53" name="Rectangle 52">
            <a:extLst>
              <a:ext uri="{FF2B5EF4-FFF2-40B4-BE49-F238E27FC236}">
                <a16:creationId xmlns:a16="http://schemas.microsoft.com/office/drawing/2014/main" id="{3E5ECE96-A219-4629-9DAD-F99D781AB1A9}"/>
              </a:ext>
            </a:extLst>
          </p:cNvPr>
          <p:cNvSpPr/>
          <p:nvPr/>
        </p:nvSpPr>
        <p:spPr>
          <a:xfrm>
            <a:off x="1940075" y="3561777"/>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IoT Device SDK</a:t>
            </a:r>
          </a:p>
        </p:txBody>
      </p:sp>
      <p:sp>
        <p:nvSpPr>
          <p:cNvPr id="54" name="Rectangle 53">
            <a:extLst>
              <a:ext uri="{FF2B5EF4-FFF2-40B4-BE49-F238E27FC236}">
                <a16:creationId xmlns:a16="http://schemas.microsoft.com/office/drawing/2014/main" id="{C58A2F98-4C3C-492A-B736-4F36C2AC1333}"/>
              </a:ext>
            </a:extLst>
          </p:cNvPr>
          <p:cNvSpPr/>
          <p:nvPr/>
        </p:nvSpPr>
        <p:spPr>
          <a:xfrm>
            <a:off x="1940075" y="4203789"/>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Certified Devices</a:t>
            </a:r>
          </a:p>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Certified for IoT</a:t>
            </a:r>
          </a:p>
        </p:txBody>
      </p:sp>
      <p:sp>
        <p:nvSpPr>
          <p:cNvPr id="55" name="Rectangle 54">
            <a:extLst>
              <a:ext uri="{FF2B5EF4-FFF2-40B4-BE49-F238E27FC236}">
                <a16:creationId xmlns:a16="http://schemas.microsoft.com/office/drawing/2014/main" id="{AB7634E4-07C0-4DA8-B571-A99FE006AEA3}"/>
              </a:ext>
            </a:extLst>
          </p:cNvPr>
          <p:cNvSpPr/>
          <p:nvPr/>
        </p:nvSpPr>
        <p:spPr>
          <a:xfrm>
            <a:off x="1940075" y="4845798"/>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Security Program for Azure IoT</a:t>
            </a:r>
          </a:p>
        </p:txBody>
      </p:sp>
      <p:sp>
        <p:nvSpPr>
          <p:cNvPr id="56" name="TextBox 55">
            <a:extLst>
              <a:ext uri="{FF2B5EF4-FFF2-40B4-BE49-F238E27FC236}">
                <a16:creationId xmlns:a16="http://schemas.microsoft.com/office/drawing/2014/main" id="{102F8B62-3F10-4C23-B677-6949A289164C}"/>
              </a:ext>
            </a:extLst>
          </p:cNvPr>
          <p:cNvSpPr txBox="1"/>
          <p:nvPr/>
        </p:nvSpPr>
        <p:spPr>
          <a:xfrm>
            <a:off x="4937036" y="6248521"/>
            <a:ext cx="1288158" cy="307777"/>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IoT Services</a:t>
            </a:r>
          </a:p>
        </p:txBody>
      </p:sp>
      <p:sp>
        <p:nvSpPr>
          <p:cNvPr id="57" name="TextBox 56">
            <a:extLst>
              <a:ext uri="{FF2B5EF4-FFF2-40B4-BE49-F238E27FC236}">
                <a16:creationId xmlns:a16="http://schemas.microsoft.com/office/drawing/2014/main" id="{236C7872-DB96-4D62-B8DD-85DC4CA52622}"/>
              </a:ext>
            </a:extLst>
          </p:cNvPr>
          <p:cNvSpPr txBox="1"/>
          <p:nvPr/>
        </p:nvSpPr>
        <p:spPr>
          <a:xfrm>
            <a:off x="6509028" y="6248521"/>
            <a:ext cx="2520181" cy="307777"/>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Data &amp; Analytics Services</a:t>
            </a:r>
          </a:p>
        </p:txBody>
      </p:sp>
      <p:sp>
        <p:nvSpPr>
          <p:cNvPr id="58" name="TextBox 57">
            <a:extLst>
              <a:ext uri="{FF2B5EF4-FFF2-40B4-BE49-F238E27FC236}">
                <a16:creationId xmlns:a16="http://schemas.microsoft.com/office/drawing/2014/main" id="{97D4637A-1964-40FD-9834-E3F9BD4798D2}"/>
              </a:ext>
            </a:extLst>
          </p:cNvPr>
          <p:cNvSpPr txBox="1"/>
          <p:nvPr/>
        </p:nvSpPr>
        <p:spPr>
          <a:xfrm>
            <a:off x="9107570" y="6236066"/>
            <a:ext cx="2992502" cy="307777"/>
          </a:xfrm>
          <a:prstGeom prst="rect">
            <a:avLst/>
          </a:prstGeom>
          <a:noFill/>
        </p:spPr>
        <p:txBody>
          <a:bodyPr wrap="square"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353535"/>
                </a:solidFill>
                <a:effectLst/>
                <a:uLnTx/>
                <a:uFillTx/>
                <a:latin typeface="Segoe UI Semilight"/>
                <a:ea typeface="+mn-ea"/>
                <a:cs typeface="+mn-cs"/>
              </a:rPr>
              <a:t>Visualization &amp; Integration Services</a:t>
            </a:r>
          </a:p>
        </p:txBody>
      </p:sp>
      <p:sp>
        <p:nvSpPr>
          <p:cNvPr id="59" name="TextBox 58">
            <a:extLst>
              <a:ext uri="{FF2B5EF4-FFF2-40B4-BE49-F238E27FC236}">
                <a16:creationId xmlns:a16="http://schemas.microsoft.com/office/drawing/2014/main" id="{96AD3A91-A0BE-4E74-B879-837B23234E7B}"/>
              </a:ext>
            </a:extLst>
          </p:cNvPr>
          <p:cNvSpPr txBox="1"/>
          <p:nvPr/>
        </p:nvSpPr>
        <p:spPr>
          <a:xfrm rot="16200000">
            <a:off x="227412" y="2518539"/>
            <a:ext cx="1335743" cy="531812"/>
          </a:xfrm>
          <a:prstGeom prst="rect">
            <a:avLst/>
          </a:prstGeom>
          <a:noFill/>
        </p:spPr>
        <p:txBody>
          <a:bodyPr wrap="square" lIns="0" rIns="0"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353535"/>
                </a:solidFill>
                <a:effectLst/>
                <a:uLnTx/>
                <a:uFillTx/>
                <a:latin typeface="Segoe UI Semilight"/>
                <a:ea typeface="+mn-ea"/>
                <a:cs typeface="+mn-cs"/>
              </a:rPr>
              <a:t>IoT Solutions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353535"/>
                </a:solidFill>
                <a:effectLst/>
                <a:uLnTx/>
                <a:uFillTx/>
                <a:latin typeface="Segoe UI Semilight"/>
                <a:ea typeface="+mn-ea"/>
                <a:cs typeface="+mn-cs"/>
              </a:rPr>
              <a:t>(PaaS)</a:t>
            </a:r>
          </a:p>
        </p:txBody>
      </p:sp>
      <p:sp>
        <p:nvSpPr>
          <p:cNvPr id="60" name="TextBox 59">
            <a:extLst>
              <a:ext uri="{FF2B5EF4-FFF2-40B4-BE49-F238E27FC236}">
                <a16:creationId xmlns:a16="http://schemas.microsoft.com/office/drawing/2014/main" id="{FA29C989-0BA0-4644-9232-47D2ED763C11}"/>
              </a:ext>
            </a:extLst>
          </p:cNvPr>
          <p:cNvSpPr txBox="1"/>
          <p:nvPr/>
        </p:nvSpPr>
        <p:spPr>
          <a:xfrm rot="16200000">
            <a:off x="227412" y="1236679"/>
            <a:ext cx="1335743" cy="531812"/>
          </a:xfrm>
          <a:prstGeom prst="rect">
            <a:avLst/>
          </a:prstGeom>
          <a:noFill/>
        </p:spPr>
        <p:txBody>
          <a:bodyPr wrap="square" lIns="0" rIns="0" rtlCol="0">
            <a:sp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353535"/>
                </a:solidFill>
                <a:effectLst/>
                <a:uLnTx/>
                <a:uFillTx/>
                <a:latin typeface="Segoe UI Semilight"/>
                <a:ea typeface="+mn-ea"/>
                <a:cs typeface="+mn-cs"/>
              </a:rPr>
              <a:t>IoT Solutions</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353535"/>
                </a:solidFill>
                <a:effectLst/>
                <a:uLnTx/>
                <a:uFillTx/>
                <a:latin typeface="Segoe UI Semilight"/>
                <a:ea typeface="+mn-ea"/>
                <a:cs typeface="+mn-cs"/>
              </a:rPr>
              <a:t>(SaaS)</a:t>
            </a:r>
          </a:p>
        </p:txBody>
      </p:sp>
      <p:sp>
        <p:nvSpPr>
          <p:cNvPr id="61" name="Rectangle 60">
            <a:extLst>
              <a:ext uri="{FF2B5EF4-FFF2-40B4-BE49-F238E27FC236}">
                <a16:creationId xmlns:a16="http://schemas.microsoft.com/office/drawing/2014/main" id="{DCF8573B-0B06-4CCB-8F64-5E349F14242F}"/>
              </a:ext>
            </a:extLst>
          </p:cNvPr>
          <p:cNvSpPr/>
          <p:nvPr/>
        </p:nvSpPr>
        <p:spPr>
          <a:xfrm>
            <a:off x="1862360" y="1115728"/>
            <a:ext cx="484210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Microsoft IoT Central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IoT SaaS</a:t>
            </a:r>
          </a:p>
        </p:txBody>
      </p:sp>
      <p:sp>
        <p:nvSpPr>
          <p:cNvPr id="62" name="Rectangle 61">
            <a:extLst>
              <a:ext uri="{FF2B5EF4-FFF2-40B4-BE49-F238E27FC236}">
                <a16:creationId xmlns:a16="http://schemas.microsoft.com/office/drawing/2014/main" id="{38556F4A-5F17-416A-BEE2-25C7DA0EC695}"/>
              </a:ext>
            </a:extLst>
          </p:cNvPr>
          <p:cNvSpPr/>
          <p:nvPr/>
        </p:nvSpPr>
        <p:spPr>
          <a:xfrm>
            <a:off x="6891993" y="1115728"/>
            <a:ext cx="484210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Microsoft Connected Field Service</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Field Service SaaS</a:t>
            </a:r>
          </a:p>
        </p:txBody>
      </p:sp>
      <p:sp>
        <p:nvSpPr>
          <p:cNvPr id="63" name="Rectangle 62">
            <a:extLst>
              <a:ext uri="{FF2B5EF4-FFF2-40B4-BE49-F238E27FC236}">
                <a16:creationId xmlns:a16="http://schemas.microsoft.com/office/drawing/2014/main" id="{383DAB3A-64D4-4BE3-A8D5-560EC6A7BAB2}"/>
              </a:ext>
            </a:extLst>
          </p:cNvPr>
          <p:cNvSpPr/>
          <p:nvPr/>
        </p:nvSpPr>
        <p:spPr>
          <a:xfrm>
            <a:off x="2940259" y="2575789"/>
            <a:ext cx="2368807" cy="417316"/>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Semilight"/>
                <a:ea typeface="+mn-ea"/>
                <a:cs typeface="+mn-cs"/>
              </a:rPr>
              <a:t>Remote Monitoring</a:t>
            </a:r>
          </a:p>
        </p:txBody>
      </p:sp>
      <p:sp>
        <p:nvSpPr>
          <p:cNvPr id="64" name="Rectangle 63">
            <a:extLst>
              <a:ext uri="{FF2B5EF4-FFF2-40B4-BE49-F238E27FC236}">
                <a16:creationId xmlns:a16="http://schemas.microsoft.com/office/drawing/2014/main" id="{4BA29256-AFF4-44B5-A0B1-ACFE36528A24}"/>
              </a:ext>
            </a:extLst>
          </p:cNvPr>
          <p:cNvSpPr/>
          <p:nvPr/>
        </p:nvSpPr>
        <p:spPr>
          <a:xfrm>
            <a:off x="5515055" y="2575788"/>
            <a:ext cx="2838356" cy="417317"/>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Semilight"/>
                <a:ea typeface="+mn-ea"/>
                <a:cs typeface="+mn-cs"/>
              </a:rPr>
              <a:t>Predictive Maintenance</a:t>
            </a:r>
          </a:p>
        </p:txBody>
      </p:sp>
      <p:sp>
        <p:nvSpPr>
          <p:cNvPr id="65" name="Rectangle 64">
            <a:extLst>
              <a:ext uri="{FF2B5EF4-FFF2-40B4-BE49-F238E27FC236}">
                <a16:creationId xmlns:a16="http://schemas.microsoft.com/office/drawing/2014/main" id="{25D77DC0-4B45-4EB5-B751-30443D660840}"/>
              </a:ext>
            </a:extLst>
          </p:cNvPr>
          <p:cNvSpPr/>
          <p:nvPr/>
        </p:nvSpPr>
        <p:spPr>
          <a:xfrm>
            <a:off x="8545794" y="2575790"/>
            <a:ext cx="2304115" cy="417316"/>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353535"/>
                </a:solidFill>
                <a:effectLst/>
                <a:uLnTx/>
                <a:uFillTx/>
                <a:latin typeface="Segoe UI Semilight"/>
                <a:ea typeface="+mn-ea"/>
                <a:cs typeface="+mn-cs"/>
              </a:rPr>
              <a:t>Connected factory</a:t>
            </a:r>
          </a:p>
        </p:txBody>
      </p:sp>
      <p:sp>
        <p:nvSpPr>
          <p:cNvPr id="66" name="Rectangle 65">
            <a:extLst>
              <a:ext uri="{FF2B5EF4-FFF2-40B4-BE49-F238E27FC236}">
                <a16:creationId xmlns:a16="http://schemas.microsoft.com/office/drawing/2014/main" id="{A2E53B18-1342-410B-BE67-2C8164EA6EE9}"/>
              </a:ext>
            </a:extLst>
          </p:cNvPr>
          <p:cNvSpPr/>
          <p:nvPr/>
        </p:nvSpPr>
        <p:spPr>
          <a:xfrm>
            <a:off x="1933799" y="5494570"/>
            <a:ext cx="1236713" cy="5947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Windows 10 IoT Core</a:t>
            </a:r>
          </a:p>
        </p:txBody>
      </p:sp>
      <p:sp>
        <p:nvSpPr>
          <p:cNvPr id="67" name="Freeform: Shape 66">
            <a:extLst>
              <a:ext uri="{FF2B5EF4-FFF2-40B4-BE49-F238E27FC236}">
                <a16:creationId xmlns:a16="http://schemas.microsoft.com/office/drawing/2014/main" id="{DD16B9DC-EB68-484E-8349-616E330F079C}"/>
              </a:ext>
            </a:extLst>
          </p:cNvPr>
          <p:cNvSpPr/>
          <p:nvPr/>
        </p:nvSpPr>
        <p:spPr>
          <a:xfrm>
            <a:off x="1940075" y="2189242"/>
            <a:ext cx="9886945" cy="958267"/>
          </a:xfrm>
          <a:custGeom>
            <a:avLst/>
            <a:gdLst>
              <a:gd name="connsiteX0" fmla="*/ 6605719 w 9886945"/>
              <a:gd name="connsiteY0" fmla="*/ 390952 h 958267"/>
              <a:gd name="connsiteX1" fmla="*/ 6605719 w 9886945"/>
              <a:gd name="connsiteY1" fmla="*/ 808268 h 958267"/>
              <a:gd name="connsiteX2" fmla="*/ 8909834 w 9886945"/>
              <a:gd name="connsiteY2" fmla="*/ 808268 h 958267"/>
              <a:gd name="connsiteX3" fmla="*/ 8909834 w 9886945"/>
              <a:gd name="connsiteY3" fmla="*/ 390952 h 958267"/>
              <a:gd name="connsiteX4" fmla="*/ 1000185 w 9886945"/>
              <a:gd name="connsiteY4" fmla="*/ 390951 h 958267"/>
              <a:gd name="connsiteX5" fmla="*/ 1000185 w 9886945"/>
              <a:gd name="connsiteY5" fmla="*/ 808267 h 958267"/>
              <a:gd name="connsiteX6" fmla="*/ 3368991 w 9886945"/>
              <a:gd name="connsiteY6" fmla="*/ 808267 h 958267"/>
              <a:gd name="connsiteX7" fmla="*/ 3368991 w 9886945"/>
              <a:gd name="connsiteY7" fmla="*/ 390951 h 958267"/>
              <a:gd name="connsiteX8" fmla="*/ 3574980 w 9886945"/>
              <a:gd name="connsiteY8" fmla="*/ 390950 h 958267"/>
              <a:gd name="connsiteX9" fmla="*/ 3574980 w 9886945"/>
              <a:gd name="connsiteY9" fmla="*/ 808267 h 958267"/>
              <a:gd name="connsiteX10" fmla="*/ 6413336 w 9886945"/>
              <a:gd name="connsiteY10" fmla="*/ 808267 h 958267"/>
              <a:gd name="connsiteX11" fmla="*/ 6413336 w 9886945"/>
              <a:gd name="connsiteY11" fmla="*/ 390950 h 958267"/>
              <a:gd name="connsiteX12" fmla="*/ 0 w 9886945"/>
              <a:gd name="connsiteY12" fmla="*/ 0 h 958267"/>
              <a:gd name="connsiteX13" fmla="*/ 9886945 w 9886945"/>
              <a:gd name="connsiteY13" fmla="*/ 0 h 958267"/>
              <a:gd name="connsiteX14" fmla="*/ 9886945 w 9886945"/>
              <a:gd name="connsiteY14" fmla="*/ 958267 h 958267"/>
              <a:gd name="connsiteX15" fmla="*/ 0 w 9886945"/>
              <a:gd name="connsiteY15" fmla="*/ 958267 h 95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86945" h="958267">
                <a:moveTo>
                  <a:pt x="6605719" y="390952"/>
                </a:moveTo>
                <a:lnTo>
                  <a:pt x="6605719" y="808268"/>
                </a:lnTo>
                <a:lnTo>
                  <a:pt x="8909834" y="808268"/>
                </a:lnTo>
                <a:lnTo>
                  <a:pt x="8909834" y="390952"/>
                </a:lnTo>
                <a:close/>
                <a:moveTo>
                  <a:pt x="1000185" y="390951"/>
                </a:moveTo>
                <a:lnTo>
                  <a:pt x="1000185" y="808267"/>
                </a:lnTo>
                <a:lnTo>
                  <a:pt x="3368991" y="808267"/>
                </a:lnTo>
                <a:lnTo>
                  <a:pt x="3368991" y="390951"/>
                </a:lnTo>
                <a:close/>
                <a:moveTo>
                  <a:pt x="3574980" y="390950"/>
                </a:moveTo>
                <a:lnTo>
                  <a:pt x="3574980" y="808267"/>
                </a:lnTo>
                <a:lnTo>
                  <a:pt x="6413336" y="808267"/>
                </a:lnTo>
                <a:lnTo>
                  <a:pt x="6413336" y="390950"/>
                </a:lnTo>
                <a:close/>
                <a:moveTo>
                  <a:pt x="0" y="0"/>
                </a:moveTo>
                <a:lnTo>
                  <a:pt x="9886945" y="0"/>
                </a:lnTo>
                <a:lnTo>
                  <a:pt x="9886945" y="958267"/>
                </a:lnTo>
                <a:lnTo>
                  <a:pt x="0" y="958267"/>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Segoe UI Semilight"/>
                <a:ea typeface="+mn-ea"/>
                <a:cs typeface="+mn-cs"/>
              </a:rPr>
              <a:t>Azure IoT Suite</a:t>
            </a: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68" name="Title 1">
            <a:extLst>
              <a:ext uri="{FF2B5EF4-FFF2-40B4-BE49-F238E27FC236}">
                <a16:creationId xmlns:a16="http://schemas.microsoft.com/office/drawing/2014/main" id="{FDED601E-0494-4DB3-8B15-9D967CEEC571}"/>
              </a:ext>
            </a:extLst>
          </p:cNvPr>
          <p:cNvSpPr>
            <a:spLocks noGrp="1"/>
          </p:cNvSpPr>
          <p:nvPr>
            <p:ph type="title"/>
          </p:nvPr>
        </p:nvSpPr>
        <p:spPr>
          <a:xfrm>
            <a:off x="273103" y="96781"/>
            <a:ext cx="11889564" cy="917575"/>
          </a:xfrm>
        </p:spPr>
        <p:txBody>
          <a:bodyPr/>
          <a:lstStyle/>
          <a:p>
            <a:r>
              <a:rPr lang="en-US" dirty="0"/>
              <a:t>Comprehensive Set of Capabilities for IoT Solutions</a:t>
            </a:r>
          </a:p>
        </p:txBody>
      </p:sp>
    </p:spTree>
    <p:extLst>
      <p:ext uri="{BB962C8B-B14F-4D97-AF65-F5344CB8AC3E}">
        <p14:creationId xmlns:p14="http://schemas.microsoft.com/office/powerpoint/2010/main" val="153673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theme/theme1.xml><?xml version="1.0" encoding="utf-8"?>
<a:theme xmlns:a="http://schemas.openxmlformats.org/drawingml/2006/main" name="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4B8F84BF-CF35-4AF1-BAC7-B8DAE64F4EAE}" vid="{CBD897B8-F46D-4D52-9EAA-92EA989EC1D5}"/>
    </a:ext>
  </a:extLst>
</a:theme>
</file>

<file path=ppt/theme/theme2.xml><?xml version="1.0" encoding="utf-8"?>
<a:theme xmlns:a="http://schemas.openxmlformats.org/drawingml/2006/main" name="5-50109_Microsoft_Dark_Template">
  <a:themeElements>
    <a:clrScheme name="Microsoft 2017 Dark">
      <a:dk1>
        <a:srgbClr val="353535"/>
      </a:dk1>
      <a:lt1>
        <a:srgbClr val="FFFFFF"/>
      </a:lt1>
      <a:dk2>
        <a:srgbClr val="D83B01"/>
      </a:dk2>
      <a:lt2>
        <a:srgbClr val="CDF4FF"/>
      </a:lt2>
      <a:accent1>
        <a:srgbClr val="D83B01"/>
      </a:accent1>
      <a:accent2>
        <a:srgbClr val="FF8C00"/>
      </a:accent2>
      <a:accent3>
        <a:srgbClr val="FFB900"/>
      </a:accent3>
      <a:accent4>
        <a:srgbClr val="00BCF2"/>
      </a:accent4>
      <a:accent5>
        <a:srgbClr val="D2D2D2"/>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4B8F84BF-CF35-4AF1-BAC7-B8DAE64F4EAE}" vid="{CC16A16F-169B-40E3-993E-E257D7AEC25A}"/>
    </a:ext>
  </a:extLst>
</a:theme>
</file>

<file path=ppt/theme/theme3.xml><?xml version="1.0" encoding="utf-8"?>
<a:theme xmlns:a="http://schemas.openxmlformats.org/drawingml/2006/main" name="1_5-50109_Microsoft_Light_Template">
  <a:themeElements>
    <a:clrScheme name="Microsoft_2017_Light">
      <a:dk1>
        <a:srgbClr val="353535"/>
      </a:dk1>
      <a:lt1>
        <a:srgbClr val="FFFFFF"/>
      </a:lt1>
      <a:dk2>
        <a:srgbClr val="D83B01"/>
      </a:dk2>
      <a:lt2>
        <a:srgbClr val="E6E6E6"/>
      </a:lt2>
      <a:accent1>
        <a:srgbClr val="D83B01"/>
      </a:accent1>
      <a:accent2>
        <a:srgbClr val="FF8C00"/>
      </a:accent2>
      <a:accent3>
        <a:srgbClr val="FFB900"/>
      </a:accent3>
      <a:accent4>
        <a:srgbClr val="0078D7"/>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2017_16x9_Template.potx" id="{F7CA4DD3-8A26-4BFE-B361-277536E70685}" vid="{DC517985-AF00-427B-A27C-74FF5728D0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2017</TermName>
          <TermId xmlns="http://schemas.microsoft.com/office/infopath/2007/PartnerControls">21d30605-03f6-4b08-a63a-5a553eb19f84</TermId>
        </TermInfo>
      </Terms>
    </TaxKeywordTaxHTField>
    <TaxCatchAll xmlns="230e9df3-be65-4c73-a93b-d1236ebd677e">
      <Value>16</Value>
      <Value>14</Value>
      <Value>2223</Value>
      <Value>1094</Value>
      <Value>294</Value>
      <Value>21</Value>
      <Value>20</Value>
    </TaxCatchAll>
    <DocumentDescription xmlns="230e9df3-be65-4c73-a93b-d1236ebd677e">Session: Sam George takes us on a journey to connect devices, gain insights, and take action, leveraging taking advantage of all the existing and new offerings Microsoft provides to build IoT solutions.</DocumentDescription>
    <od9986d31974458fb3007746ec0bce5f xmlns="230e9df3-be65-4c73-a93b-d1236ebd677e">
      <Terms xmlns="http://schemas.microsoft.com/office/infopath/2007/PartnerControls"/>
    </od9986d31974458fb3007746ec0bce5f>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s>
    </hd9637eefc984b85b6097c6374e15725>
    <k20e0dfa74bf4e44818db03027b0ccd8 xmlns="230e9df3-be65-4c73-a93b-d1236ebd677e">
      <Terms xmlns="http://schemas.microsoft.com/office/infopath/2007/PartnerControls"/>
    </k20e0dfa74bf4e44818db03027b0ccd8>
    <Owner xmlns="230e9df3-be65-4c73-a93b-d1236ebd677e">
      <UserInfo>
        <DisplayName>Sunil Tahilramani</DisplayName>
        <AccountId>681</AccountId>
        <AccountType/>
      </UserInfo>
    </Owner>
    <PublishDate xmlns="230E9DF3-BE65-4C73-A93B-D1236EBD677E" xsi:nil="true"/>
    <GenericHTML1 xmlns="230e9df3-be65-4c73-a93b-d1236ebd677e" xsi:nil="true"/>
    <k21a64daf20d4502b2796a1c6b8ce6c8 xmlns="230e9df3-be65-4c73-a93b-d1236ebd677e">
      <Terms xmlns="http://schemas.microsoft.com/office/infopath/2007/PartnerControls"/>
    </k21a64daf20d4502b2796a1c6b8ce6c8>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Internet of Things Group</TermName>
          <TermId xmlns="http://schemas.microsoft.com/office/infopath/2007/PartnerControls">8bf43c3e-89a7-46fd-a175-562694591a6c</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Blog_x0020_Name xmlns="230e9df3-be65-4c73-a93b-d1236ebd677e" xsi:nil="true"/>
    <FolderExtensions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Internet of Things Domain</TermName>
          <TermId xmlns="http://schemas.microsoft.com/office/infopath/2007/PartnerControls">34685f97-aa46-4d4d-881b-c9a2cde63bef</TermId>
        </TermInfo>
        <TermInfo xmlns="http://schemas.microsoft.com/office/infopath/2007/PartnerControls">
          <TermName xmlns="http://schemas.microsoft.com/office/infopath/2007/PartnerControls">Intelligent Cloud</TermName>
          <TermId xmlns="http://schemas.microsoft.com/office/infopath/2007/PartnerControls">adc2fe87-c79a-4ded-a449-3f86b954069d</TermId>
        </TermInfo>
        <TermInfo xmlns="http://schemas.microsoft.com/office/infopath/2007/PartnerControls">
          <TermName xmlns="http://schemas.microsoft.com/office/infopath/2007/PartnerControls">Microsoft Azure Domain</TermName>
          <TermId xmlns="http://schemas.microsoft.com/office/infopath/2007/PartnerControls">d600a391-d529-4311-892b-2c05c1ab2538</TermId>
        </TermInfo>
      </Terms>
    </eb54ac91059940029a3cc8a4ff5af673>
    <PublishingPageContent xmlns="http://schemas.microsoft.com/sharepoint/v3" xsi:nil="true"/>
    <ContentID xmlns="230e9df3-be65-4c73-a93b-d1236ebd677e" xsi:nil="true"/>
    <Coowner xmlns="230e9df3-be65-4c73-a93b-d1236ebd677e">
      <UserInfo>
        <DisplayName>i:0#.f|membership|v-danaja@microsoft.com</DisplayName>
        <AccountId>176</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https://microsoft.sharepoint.com/sites/Infopedia_G01KC/Media/Thumbnails/G01KC-1-32724/Ignite%20IoT%20Session%20Sam%20George.png</Url>
      <Description>/sites/Infopedia_G01KC/Media/Thumbnails/G01KC-1-32724/Ignite IoT Session Sam George.png</Description>
    </Thumbnail1>
    <i0d941ee1e744ffea7aeee9924c91cbb xmlns="230e9df3-be65-4c73-a93b-d1236ebd677e">
      <Terms xmlns="http://schemas.microsoft.com/office/infopath/2007/PartnerControls"/>
    </i0d941ee1e744ffea7aeee9924c91cbb>
    <PublishingExpirationDate xmlns="http://schemas.microsoft.com/sharepoint/v3" xsi:nil="true"/>
    <ga0c0bf70a6644469c61b3efa7025301 xmlns="230e9df3-be65-4c73-a93b-d1236ebd677e">
      <Terms xmlns="http://schemas.microsoft.com/office/infopath/2007/PartnerControls"/>
    </ga0c0bf70a6644469c61b3efa7025301>
    <RoutingRuleDescription xmlns="http://schemas.microsoft.com/sharepoint/v3" xsi:nil="true"/>
    <i1b478372f814787abd313030b81fcb2 xmlns="230e9df3-be65-4c73-a93b-d1236ebd677e">
      <Terms xmlns="http://schemas.microsoft.com/office/infopath/2007/PartnerControls"/>
    </i1b478372f814787abd313030b81fcb2>
    <ReportOwner xmlns="http://schemas.microsoft.com/sharepoint/v3">
      <UserInfo>
        <DisplayName/>
        <AccountId xsi:nil="true"/>
        <AccountType/>
      </UserInfo>
    </ReportOwner>
    <b4224c12c78d42ea9b214de0badf8358 xmlns="230e9df3-be65-4c73-a93b-d1236ebd677e">
      <Terms xmlns="http://schemas.microsoft.com/office/infopath/2007/PartnerControls"/>
    </b4224c12c78d42ea9b214de0badf8358>
    <ParentID1 xmlns="230e9df3-be65-4c73-a93b-d1236ebd677e">G01KC-1-32718</ParentID1>
    <mb88723863e1404388ba3733387d48df xmlns="230e9df3-be65-4c73-a93b-d1236ebd677e">
      <Terms xmlns="http://schemas.microsoft.com/office/infopath/2007/PartnerControls"/>
    </mb88723863e1404388ba3733387d48df>
    <GenericText2 xmlns="230e9df3-be65-4c73-a93b-d1236ebd677e" xsi:nil="true"/>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m6c7b4717b6346e6a075a59dd47eac69>
    <_dlc_DocId xmlns="230e9df3-be65-4c73-a93b-d1236ebd677e">G01KC-99682991-32724</_dlc_DocId>
    <_dlc_DocIdUrl xmlns="230e9df3-be65-4c73-a93b-d1236ebd677e">
      <Url>https://microsoft.sharepoint.com/sites/Infopedia_G01KC/_layouts/15/DocIdRedir.aspx?ID=G01KC-99682991-32724</Url>
      <Description>G01KC-99682991-32724</Description>
    </_dlc_DocIdUrl>
    <Expire_x0020_Review xmlns="230e9df3-be65-4c73-a93b-d1236ebd677e">2019-12-31T08:00:00+00:00</Expire_x0020_Review>
    <dkll xmlns="b3bc04a5-d503-43b1-b98c-a8cf663329d9" xsi:nil="true"/>
    <Update_x0020_Expiration_x0020_Date_x0020_For_x0020_Docset xmlns="b3bc04a5-d503-43b1-b98c-a8cf663329d9">
      <Url xsi:nil="true"/>
      <Description xsi:nil="true"/>
    </Update_x0020_Expiration_x0020_Date_x0020_For_x0020_Docset>
    <_dlc_ExpireDateSaved xmlns="http://schemas.microsoft.com/sharepoint/v3" xsi:nil="true"/>
    <_dlc_ExpireDate xmlns="http://schemas.microsoft.com/sharepoint/v3">2019-12-31T08:00:00+00:00</_dlc_ExpireDate>
    <lbla xmlns="b3bc04a5-d503-43b1-b98c-a8cf663329d9">
      <UserInfo>
        <DisplayName/>
        <AccountId xsi:nil="true"/>
        <AccountType/>
      </UserInfo>
    </lbla>
    <MediaServiceKeyPoints xmlns="b3bc04a5-d503-43b1-b98c-a8cf663329d9" xsi:nil="true"/>
  </documentManagement>
</p:properties>
</file>

<file path=customXml/item2.xml><?xml version="1.0" encoding="utf-8"?>
<?mso-contentType ?>
<p:Policy xmlns:p="office.server.policy" id="" local="true">
  <p:Name>SMSG KM Open Document</p:Name>
  <p:Description/>
  <p:Statement/>
  <p:PolicyItems>
    <p:PolicyItem featureId="Microsoft.Office.RecordsManagement.PolicyFeatures.Expiration" staticId="0x0101000E4CB7077FEE4FF7AE86D4A500EEC780030016C849C62B10EB41ACA8C7EEDEF40BB20099ECF64382448D48A56095091C66B1A9|-661092312" UniqueId="59640036-e5ce-4b14-a5d1-6b72c22d6e25">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0</number>
                  <property>Expire_x0020_Review</property>
                  <propertyId>4efb7b69-53dd-4711-a372-96a7c80c7a38</propertyId>
                  <period>days</period>
                </formula>
                <action type="action" id="Microsoft.Office.RecordsManagement.PolicyFeatures.Expiration.Action.MoveToRecycleBin"/>
              </data>
            </stages>
          </Schedule>
        </Schedules>
      </p:CustomData>
    </p:PolicyItem>
  </p:PolicyItems>
</p:Polic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6.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38" ma:contentTypeDescription="" ma:contentTypeScope="" ma:versionID="15a2df0c2c3d7f63d9aedbf9417a6b4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c66f5bec3146d45ee3b8690ea12a3376"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minOccurs="0"/>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GenericText2" minOccurs="0"/>
                <xsd:element ref="ns2:GenericHTML1" minOccurs="0"/>
                <xsd:element ref="ns2:FolderExtensions"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Coowner"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ParentID1" minOccurs="0"/>
                <xsd:element ref="ns4:dkll" minOccurs="0"/>
                <xsd:element ref="ns4:Update_x0020_Expiration_x0020_Date_x0020_For_x0020_Docset" minOccurs="0"/>
                <xsd:element ref="ns1:_dlc_Exempt" minOccurs="0"/>
                <xsd:element ref="ns1:_dlc_ExpireDateSaved" minOccurs="0"/>
                <xsd:element ref="ns1:_dlc_ExpireDate" minOccurs="0"/>
                <xsd:element ref="ns4:lbla"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10"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4" nillable="true" ma:displayName="Rating (0-5)" ma:decimals="2" ma:description="Average value of all the ratings that have been submitted" ma:internalName="AverageRating" ma:readOnly="true">
      <xsd:simpleType>
        <xsd:restriction base="dms:Number"/>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6" nillable="true" ma:displayName="Expiration" ma:format="DateOnly" ma:internalName="Expire_x0020_Review" ma:readOnly="false">
      <xsd:simpleType>
        <xsd:restriction base="dms:DateTime"/>
      </xsd:simpleType>
    </xsd:element>
    <xsd:element name="Thumbnail1" ma:index="11"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0" nillable="true" ma:displayName="ContentID" ma:indexed="true" ma:internalName="ContentID" ma:readOnly="false">
      <xsd:simpleType>
        <xsd:restriction base="dms:Text">
          <xsd:maxLength value="255"/>
        </xsd:restriction>
      </xsd:simpleType>
    </xsd:element>
    <xsd:element name="Blog_x0020_Name" ma:index="21" nillable="true" ma:displayName="Blog Name" ma:description="Title of an Infopedia Blog" ma:internalName="Blog_x0020_Name">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FolderExtensions" ma:index="38" nillable="true" ma:displayName="Folder Extensions" ma:description="On-DocSet sub folder to support inactive documents views." ma:internalName="FolderExtensions">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Coowner" ma:index="67"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arentID1" ma:index="74" nillable="true" ma:displayName="ParentID" ma:description="Used to maintain the parent-child relationship within Document Set and Documents" ma:indexed="true" ma:internalName="ParentID1">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xsd:simpleType>
        <xsd:restriction base="dms:DateTime"/>
      </xsd:simpleType>
    </xsd:element>
    <xsd:element name="ApplyWorkflowRules" ma:index="19"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dkll" ma:index="75" nillable="true" ma:displayName="SMSG Topics" ma:internalName="dkll">
      <xsd:simpleType>
        <xsd:restriction base="dms:Text"/>
      </xsd:simpleType>
    </xsd:element>
    <xsd:element name="Update_x0020_Expiration_x0020_Date_x0020_For_x0020_Docset" ma:index="76"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80"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element name="MediaServiceAutoKeyPoints" ma:index="84" nillable="true" ma:displayName="MediaServiceAutoKeyPoints" ma:hidden="true" ma:internalName="MediaServiceAutoKeyPoints" ma:readOnly="true">
      <xsd:simpleType>
        <xsd:restriction base="dms:Note"/>
      </xsd:simpleType>
    </xsd:element>
    <xsd:element name="MediaServiceKeyPoints" ma:index="85"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230e9df3-be65-4c73-a93b-d1236ebd677e"/>
    <ds:schemaRef ds:uri="http://purl.org/dc/elements/1.1/"/>
    <ds:schemaRef ds:uri="230E9DF3-BE65-4C73-A93B-D1236EBD677E"/>
    <ds:schemaRef ds:uri="http://schemas.openxmlformats.org/package/2006/metadata/core-properties"/>
    <ds:schemaRef ds:uri="b3bc04a5-d503-43b1-b98c-a8cf663329d9"/>
    <ds:schemaRef ds:uri="http://www.w3.org/XML/1998/namespace"/>
    <ds:schemaRef ds:uri="http://schemas.microsoft.com/office/infopath/2007/PartnerControls"/>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7B0E8E8F-41AF-4CE6-9335-CC5E522CB6F4}">
  <ds:schemaRefs>
    <ds:schemaRef ds:uri="office.server.policy"/>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882BE009-AC05-4BFC-9307-6BE5EEF1E0EF}">
  <ds:schemaRefs>
    <ds:schemaRef ds:uri="http://schemas.microsoft.com/sharepoint/events"/>
  </ds:schemaRefs>
</ds:datastoreItem>
</file>

<file path=customXml/itemProps5.xml><?xml version="1.0" encoding="utf-8"?>
<ds:datastoreItem xmlns:ds="http://schemas.openxmlformats.org/officeDocument/2006/customXml" ds:itemID="{5F3DFAAB-4CF2-4093-8BCD-B5FC2EE37CB6}">
  <ds:schemaRefs>
    <ds:schemaRef ds:uri="Microsoft.SharePoint.Taxonomy.ContentTypeSync"/>
  </ds:schemaRefs>
</ds:datastoreItem>
</file>

<file path=customXml/itemProps6.xml><?xml version="1.0" encoding="utf-8"?>
<ds:datastoreItem xmlns:ds="http://schemas.openxmlformats.org/officeDocument/2006/customXml" ds:itemID="{AE73F800-CAB4-4F16-80B5-F48DA5C68E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Microsoft_2017_16x9_Template_v02</Template>
  <TotalTime>37</TotalTime>
  <Words>3100</Words>
  <Application>Microsoft Office PowerPoint</Application>
  <PresentationFormat>Custom</PresentationFormat>
  <Paragraphs>642</Paragraphs>
  <Slides>38</Slides>
  <Notes>38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38</vt:i4>
      </vt:variant>
    </vt:vector>
  </HeadingPairs>
  <TitlesOfParts>
    <vt:vector size="49" baseType="lpstr">
      <vt:lpstr>Arial</vt:lpstr>
      <vt:lpstr>Calibri</vt:lpstr>
      <vt:lpstr>Consolas</vt:lpstr>
      <vt:lpstr>Segoe UI</vt:lpstr>
      <vt:lpstr>Segoe UI Light</vt:lpstr>
      <vt:lpstr>Segoe UI Semibold</vt:lpstr>
      <vt:lpstr>Segoe UI Semilight</vt:lpstr>
      <vt:lpstr>Wingdings</vt:lpstr>
      <vt:lpstr>5-50109_Microsoft_Light_Template</vt:lpstr>
      <vt:lpstr>5-50109_Microsoft_Dark_Template</vt:lpstr>
      <vt:lpstr>1_5-50109_Microsoft_Light_Template</vt:lpstr>
      <vt:lpstr>IoT Tools Overview</vt:lpstr>
      <vt:lpstr>…IoT is a business revolution, enabled by technology</vt:lpstr>
      <vt:lpstr>Microsoft IoT is already delivering tangible results across industries </vt:lpstr>
      <vt:lpstr>PowerPoint Presentation</vt:lpstr>
      <vt:lpstr>IoT Solutions Have a Common Pattern</vt:lpstr>
      <vt:lpstr>The IoT Pattern is Broadly Applicable Across Industries</vt:lpstr>
      <vt:lpstr>PowerPoint Presentation</vt:lpstr>
      <vt:lpstr>Microsoft IoT </vt:lpstr>
      <vt:lpstr>Comprehensive Set of Capabilities for IoT Solutions</vt:lpstr>
      <vt:lpstr>Microsoft Offers Two Approaches to IoT Solutions </vt:lpstr>
      <vt:lpstr>Microsoft Azure IoT Suite </vt:lpstr>
      <vt:lpstr>Announcing Remote Monitoring update </vt:lpstr>
      <vt:lpstr>Microsoft IoT Central </vt:lpstr>
      <vt:lpstr>Build Things</vt:lpstr>
      <vt:lpstr>Microsoft Azure IoT Device Catalog</vt:lpstr>
      <vt:lpstr>Windows 10 IoT </vt:lpstr>
      <vt:lpstr>Azure IoT Hub</vt:lpstr>
      <vt:lpstr>Driving Security Innovation: 7 Properties of Device Security</vt:lpstr>
      <vt:lpstr>Device to Cloud Security  </vt:lpstr>
      <vt:lpstr>Security Program for Azure IoT</vt:lpstr>
      <vt:lpstr>Azure IoT Edge &amp; Wave of Innovation</vt:lpstr>
      <vt:lpstr>IoT Pattern + Edge</vt:lpstr>
      <vt:lpstr>IoT in the Cloud and on the Edge</vt:lpstr>
      <vt:lpstr>Today’s SCADA solution</vt:lpstr>
      <vt:lpstr>IoT Edge and AzureML in action</vt:lpstr>
      <vt:lpstr>IoT Device Management Lifecycle </vt:lpstr>
      <vt:lpstr>Azure IoT Hub Device Management</vt:lpstr>
      <vt:lpstr>Available: Azure IoT Hub Device Provisioning Service</vt:lpstr>
      <vt:lpstr>Microsoft IoT</vt:lpstr>
      <vt:lpstr>Discover </vt:lpstr>
      <vt:lpstr>Azure Time Series Insights </vt:lpstr>
      <vt:lpstr>Operationalize </vt:lpstr>
      <vt:lpstr>Azure Machine Learning</vt:lpstr>
      <vt:lpstr>Microsoft IoT</vt:lpstr>
      <vt:lpstr>Taking action, enabled digital transformation</vt:lpstr>
      <vt:lpstr>Respond </vt:lpstr>
      <vt:lpstr>Integrate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IoT: When you connect your business with IoT, the opportunities are endless Sam George</dc:title>
  <dc:subject>&lt;Speech title here&gt;</dc:subject>
  <dc:creator>MS Events 0103</dc:creator>
  <cp:keywords>Microsoft Ignite 2017</cp:keywords>
  <dc:description>Template: Mitchell Derrey, Silver Fox Productions_x000d_
Formatting: _x000d_
Audience Type:</dc:description>
  <cp:lastModifiedBy>Szabolcs Baranyi</cp:lastModifiedBy>
  <cp:revision>9</cp:revision>
  <dcterms:created xsi:type="dcterms:W3CDTF">2017-09-25T14:07:09Z</dcterms:created>
  <dcterms:modified xsi:type="dcterms:W3CDTF">2019-09-19T07:14:49Z</dcterms:modified>
  <cp:category>Microsoft Ignite 2017</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55;#Orange County Convention Center|bd993e89-aa48-4695-84e0-3b53e88b1a79</vt:lpwstr>
  </property>
  <property fmtid="{D5CDD505-2E9C-101B-9397-08002B2CF9AE}" pid="7" name="Track">
    <vt:lpwstr/>
  </property>
  <property fmtid="{D5CDD505-2E9C-101B-9397-08002B2CF9AE}" pid="8" name="Event Location">
    <vt:lpwstr>54;#Orlando|8cc4ed56-1866-4501-a22c-89aafde6f59b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TaxKeyword">
    <vt:lpwstr>2223;#Microsoft Ignite 2017|21d30605-03f6-4b08-a63a-5a553eb19f84</vt:lpwstr>
  </property>
  <property fmtid="{D5CDD505-2E9C-101B-9397-08002B2CF9AE}" pid="12" name="Audience1">
    <vt:lpwstr/>
  </property>
  <property fmtid="{D5CDD505-2E9C-101B-9397-08002B2CF9AE}" pid="13" name="Event Name">
    <vt:lpwstr>16;#Microsoft Ignite|9323c522-fe4b-4922-816b-10a1920d7afb</vt:lpwstr>
  </property>
  <property fmtid="{D5CDD505-2E9C-101B-9397-08002B2CF9AE}" pid="14" name="_dlc_policyId">
    <vt:lpwstr>0x0101000E4CB7077FEE4FF7AE86D4A500EEC780030016C849C62B10EB41ACA8C7EEDEF40BB20099ECF64382448D48A56095091C66B1A9|-661092312</vt:lpwstr>
  </property>
  <property fmtid="{D5CDD505-2E9C-101B-9397-08002B2CF9AE}" pid="15"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16" name="_dlc_DocIdItemGuid">
    <vt:lpwstr>0045704f-948c-4487-a87d-0d3c61161183</vt:lpwstr>
  </property>
  <property fmtid="{D5CDD505-2E9C-101B-9397-08002B2CF9AE}" pid="17" name="Region">
    <vt:lpwstr/>
  </property>
  <property fmtid="{D5CDD505-2E9C-101B-9397-08002B2CF9AE}" pid="18" name="Confidentiality">
    <vt:lpwstr>14;#customer ready|8986c41d-21c5-4f8f-8a12-ea4625b46858</vt:lpwstr>
  </property>
  <property fmtid="{D5CDD505-2E9C-101B-9397-08002B2CF9AE}" pid="19" name="ItemType">
    <vt:lpwstr>16;#customer presentations|18e9ae94-e321-4eea-82d2-ad5b2f470f3c</vt:lpwstr>
  </property>
  <property fmtid="{D5CDD505-2E9C-101B-9397-08002B2CF9AE}" pid="20" name="Industries">
    <vt:lpwstr/>
  </property>
  <property fmtid="{D5CDD505-2E9C-101B-9397-08002B2CF9AE}" pid="21" name="Competitors">
    <vt:lpwstr/>
  </property>
  <property fmtid="{D5CDD505-2E9C-101B-9397-08002B2CF9AE}" pid="22" name="ExperienceContentType">
    <vt:lpwstr/>
  </property>
  <property fmtid="{D5CDD505-2E9C-101B-9397-08002B2CF9AE}" pid="23" name="SMSGDomain">
    <vt:lpwstr>294;#Internet of Things Domain|34685f97-aa46-4d4d-881b-c9a2cde63bef;#21;#Intelligent Cloud|adc2fe87-c79a-4ded-a449-3f86b954069d;#20;#Microsoft Azure Domain|d600a391-d529-4311-892b-2c05c1ab2538</vt:lpwstr>
  </property>
  <property fmtid="{D5CDD505-2E9C-101B-9397-08002B2CF9AE}" pid="24" name="BusinessArchitecture">
    <vt:lpwstr/>
  </property>
  <property fmtid="{D5CDD505-2E9C-101B-9397-08002B2CF9AE}" pid="25" name="Products">
    <vt:lpwstr/>
  </property>
  <property fmtid="{D5CDD505-2E9C-101B-9397-08002B2CF9AE}" pid="26" name="EnterpriseDomainTags">
    <vt:lpwstr/>
  </property>
  <property fmtid="{D5CDD505-2E9C-101B-9397-08002B2CF9AE}" pid="27" name="ActivitiesAndPrograms">
    <vt:lpwstr/>
  </property>
  <property fmtid="{D5CDD505-2E9C-101B-9397-08002B2CF9AE}" pid="28" name="Partners">
    <vt:lpwstr/>
  </property>
  <property fmtid="{D5CDD505-2E9C-101B-9397-08002B2CF9AE}" pid="29" name="Segments">
    <vt:lpwstr/>
  </property>
  <property fmtid="{D5CDD505-2E9C-101B-9397-08002B2CF9AE}" pid="30" name="Topics">
    <vt:lpwstr/>
  </property>
  <property fmtid="{D5CDD505-2E9C-101B-9397-08002B2CF9AE}" pid="31" name="Groups">
    <vt:lpwstr>1094;#Internet of Things Group|8bf43c3e-89a7-46fd-a175-562694591a6c</vt:lpwstr>
  </property>
  <property fmtid="{D5CDD505-2E9C-101B-9397-08002B2CF9AE}" pid="32" name="Languages">
    <vt:lpwstr/>
  </property>
  <property fmtid="{D5CDD505-2E9C-101B-9397-08002B2CF9AE}" pid="33" name="TechnicalLevel">
    <vt:lpwstr/>
  </property>
  <property fmtid="{D5CDD505-2E9C-101B-9397-08002B2CF9AE}" pid="34" name="Audiences">
    <vt:lpwstr/>
  </property>
  <property fmtid="{D5CDD505-2E9C-101B-9397-08002B2CF9AE}" pid="35" name="Roles">
    <vt:lpwstr/>
  </property>
  <property fmtid="{D5CDD505-2E9C-101B-9397-08002B2CF9AE}" pid="36" name="of67e5d4b76f4a9db8769983fda9cec0">
    <vt:lpwstr/>
  </property>
  <property fmtid="{D5CDD505-2E9C-101B-9397-08002B2CF9AE}" pid="37" name="NewsType">
    <vt:lpwstr/>
  </property>
  <property fmtid="{D5CDD505-2E9C-101B-9397-08002B2CF9AE}" pid="38" name="MSProducts">
    <vt:lpwstr/>
  </property>
  <property fmtid="{D5CDD505-2E9C-101B-9397-08002B2CF9AE}" pid="39" name="j3562c58ee414e028925bc902cfc01a1">
    <vt:lpwstr/>
  </property>
  <property fmtid="{D5CDD505-2E9C-101B-9397-08002B2CF9AE}" pid="40" name="l6f004f21209409da86a713c0f24627d">
    <vt:lpwstr/>
  </property>
  <property fmtid="{D5CDD505-2E9C-101B-9397-08002B2CF9AE}" pid="41" name="la4444b61d19467597d63190b69ac227">
    <vt:lpwstr/>
  </property>
  <property fmtid="{D5CDD505-2E9C-101B-9397-08002B2CF9AE}" pid="42" name="MSProductsTaxHTField0">
    <vt:lpwstr/>
  </property>
  <property fmtid="{D5CDD505-2E9C-101B-9397-08002B2CF9AE}" pid="43" name="e8080b0481964c759b2c36ae49591b31">
    <vt:lpwstr/>
  </property>
  <property fmtid="{D5CDD505-2E9C-101B-9397-08002B2CF9AE}" pid="44" name="ldac8aee9d1f469e8cd8c3f8d6a615f2">
    <vt:lpwstr/>
  </property>
  <property fmtid="{D5CDD505-2E9C-101B-9397-08002B2CF9AE}" pid="45" name="EmployeeRole">
    <vt:lpwstr/>
  </property>
  <property fmtid="{D5CDD505-2E9C-101B-9397-08002B2CF9AE}" pid="46" name="NewsTopic">
    <vt:lpwstr/>
  </property>
  <property fmtid="{D5CDD505-2E9C-101B-9397-08002B2CF9AE}" pid="47" name="NewsSource">
    <vt:lpwstr/>
  </property>
  <property fmtid="{D5CDD505-2E9C-101B-9397-08002B2CF9AE}" pid="48" name="SMSGTags">
    <vt:lpwstr/>
  </property>
  <property fmtid="{D5CDD505-2E9C-101B-9397-08002B2CF9AE}" pid="49" name="MSPhysicalGeography">
    <vt:lpwstr/>
  </property>
  <property fmtid="{D5CDD505-2E9C-101B-9397-08002B2CF9AE}" pid="50" name="_docset_NoMedatataSyncRequired">
    <vt:lpwstr>False</vt:lpwstr>
  </property>
</Properties>
</file>