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5" r:id="rId7"/>
    <p:sldId id="262" r:id="rId8"/>
    <p:sldId id="263" r:id="rId9"/>
    <p:sldId id="264" r:id="rId10"/>
    <p:sldId id="267" r:id="rId11"/>
    <p:sldId id="268"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5" d="100"/>
          <a:sy n="85" d="100"/>
        </p:scale>
        <p:origin x="54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943555-07BB-4949-A538-D6C29FEAE91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kumimoji="1" lang="ja-JP" altLang="en-US"/>
        </a:p>
      </dgm:t>
    </dgm:pt>
    <dgm:pt modelId="{4A36A8CF-DE34-4367-A2A0-56EA4982F7A9}">
      <dgm:prSet phldrT="[テキスト]"/>
      <dgm:spPr/>
      <dgm:t>
        <a:bodyPr/>
        <a:lstStyle/>
        <a:p>
          <a:r>
            <a:rPr kumimoji="1" lang="ja-JP" altLang="en-US" dirty="0"/>
            <a:t>販売数の決定</a:t>
          </a:r>
        </a:p>
      </dgm:t>
    </dgm:pt>
    <dgm:pt modelId="{ED0ED2ED-14B9-419D-84C0-A1E738419940}" type="parTrans" cxnId="{F62AA58F-DFCD-4183-984A-B6BB20740E19}">
      <dgm:prSet/>
      <dgm:spPr/>
      <dgm:t>
        <a:bodyPr/>
        <a:lstStyle/>
        <a:p>
          <a:endParaRPr kumimoji="1" lang="ja-JP" altLang="en-US"/>
        </a:p>
      </dgm:t>
    </dgm:pt>
    <dgm:pt modelId="{13AEAB28-C0D8-416F-82D0-AA1C6E06B8C5}" type="sibTrans" cxnId="{F62AA58F-DFCD-4183-984A-B6BB20740E19}">
      <dgm:prSet/>
      <dgm:spPr/>
      <dgm:t>
        <a:bodyPr/>
        <a:lstStyle/>
        <a:p>
          <a:endParaRPr kumimoji="1" lang="ja-JP" altLang="en-US"/>
        </a:p>
      </dgm:t>
    </dgm:pt>
    <dgm:pt modelId="{DECABE83-9375-4C2E-AEB9-5FAA7A19AD97}">
      <dgm:prSet phldrT="[テキスト]"/>
      <dgm:spPr/>
      <dgm:t>
        <a:bodyPr/>
        <a:lstStyle/>
        <a:p>
          <a:r>
            <a:rPr kumimoji="1" lang="ja-JP" altLang="en-US" dirty="0"/>
            <a:t>企業が販売数を決定</a:t>
          </a:r>
        </a:p>
      </dgm:t>
    </dgm:pt>
    <dgm:pt modelId="{07F5D576-528F-41D6-9A4B-DA092BC356DB}" type="parTrans" cxnId="{35779E84-55EA-4820-BDEF-7FD793EAD6DC}">
      <dgm:prSet/>
      <dgm:spPr/>
      <dgm:t>
        <a:bodyPr/>
        <a:lstStyle/>
        <a:p>
          <a:endParaRPr kumimoji="1" lang="ja-JP" altLang="en-US"/>
        </a:p>
      </dgm:t>
    </dgm:pt>
    <dgm:pt modelId="{E90C4793-33B5-4178-8D85-E49ECC768100}" type="sibTrans" cxnId="{35779E84-55EA-4820-BDEF-7FD793EAD6DC}">
      <dgm:prSet/>
      <dgm:spPr/>
      <dgm:t>
        <a:bodyPr/>
        <a:lstStyle/>
        <a:p>
          <a:endParaRPr kumimoji="1" lang="ja-JP" altLang="en-US"/>
        </a:p>
      </dgm:t>
    </dgm:pt>
    <dgm:pt modelId="{BC74FBD4-75F3-4EF8-9BF5-F779C8B246A4}">
      <dgm:prSet phldrT="[テキスト]"/>
      <dgm:spPr/>
      <dgm:t>
        <a:bodyPr/>
        <a:lstStyle/>
        <a:p>
          <a:endParaRPr kumimoji="1" lang="ja-JP" altLang="en-US" dirty="0"/>
        </a:p>
      </dgm:t>
    </dgm:pt>
    <dgm:pt modelId="{C3757C1E-BEF0-484E-945A-C7F3567E2282}" type="parTrans" cxnId="{BBDA9F57-013F-4269-8D6A-08A5D366ABD0}">
      <dgm:prSet/>
      <dgm:spPr/>
      <dgm:t>
        <a:bodyPr/>
        <a:lstStyle/>
        <a:p>
          <a:endParaRPr kumimoji="1" lang="ja-JP" altLang="en-US"/>
        </a:p>
      </dgm:t>
    </dgm:pt>
    <dgm:pt modelId="{0F87339B-98AD-4E8C-8A36-B6BBCFCCF63C}" type="sibTrans" cxnId="{BBDA9F57-013F-4269-8D6A-08A5D366ABD0}">
      <dgm:prSet/>
      <dgm:spPr/>
      <dgm:t>
        <a:bodyPr/>
        <a:lstStyle/>
        <a:p>
          <a:endParaRPr kumimoji="1" lang="ja-JP" altLang="en-US"/>
        </a:p>
      </dgm:t>
    </dgm:pt>
    <dgm:pt modelId="{A1CD11C4-6A5B-45FA-90DB-4258319E03AC}">
      <dgm:prSet phldrT="[テキスト]"/>
      <dgm:spPr/>
      <dgm:t>
        <a:bodyPr/>
        <a:lstStyle/>
        <a:p>
          <a:r>
            <a:rPr kumimoji="1" lang="ja-JP" altLang="en-US" dirty="0"/>
            <a:t>各店舗への輸送</a:t>
          </a:r>
        </a:p>
      </dgm:t>
    </dgm:pt>
    <dgm:pt modelId="{81A904D9-BEF6-42FC-B467-CDD9FCEB9761}" type="parTrans" cxnId="{9B677E31-21D0-4F7F-9A89-49142D3EE47E}">
      <dgm:prSet/>
      <dgm:spPr/>
      <dgm:t>
        <a:bodyPr/>
        <a:lstStyle/>
        <a:p>
          <a:endParaRPr kumimoji="1" lang="ja-JP" altLang="en-US"/>
        </a:p>
      </dgm:t>
    </dgm:pt>
    <dgm:pt modelId="{921E9533-1DB7-4BCF-916E-9CBE9DDA9E11}" type="sibTrans" cxnId="{9B677E31-21D0-4F7F-9A89-49142D3EE47E}">
      <dgm:prSet/>
      <dgm:spPr/>
      <dgm:t>
        <a:bodyPr/>
        <a:lstStyle/>
        <a:p>
          <a:endParaRPr kumimoji="1" lang="ja-JP" altLang="en-US"/>
        </a:p>
      </dgm:t>
    </dgm:pt>
    <dgm:pt modelId="{52DC9CF3-74B9-4E45-9C49-4018213602C6}">
      <dgm:prSet phldrT="[テキスト]"/>
      <dgm:spPr/>
      <dgm:t>
        <a:bodyPr/>
        <a:lstStyle/>
        <a:p>
          <a:r>
            <a:rPr kumimoji="1" lang="ja-JP" altLang="en-US" dirty="0"/>
            <a:t>各店舗の人口動態などからどの店舗にその程度ストゼロを配送するか決定 </a:t>
          </a:r>
          <a:r>
            <a:rPr kumimoji="1" lang="en-US" altLang="ja-JP" dirty="0"/>
            <a:t>(</a:t>
          </a:r>
          <a:r>
            <a:rPr kumimoji="1" lang="ja-JP" altLang="en-US" dirty="0"/>
            <a:t>輸送による大気汚染</a:t>
          </a:r>
          <a:r>
            <a:rPr kumimoji="1" lang="en-US" altLang="ja-JP" dirty="0"/>
            <a:t>)</a:t>
          </a:r>
          <a:endParaRPr kumimoji="1" lang="ja-JP" altLang="en-US" dirty="0"/>
        </a:p>
      </dgm:t>
    </dgm:pt>
    <dgm:pt modelId="{D1DAF3C1-E839-46AB-AA14-8525A7245715}" type="parTrans" cxnId="{D3074A59-98CF-4512-9ABD-9CE6E768D10D}">
      <dgm:prSet/>
      <dgm:spPr/>
      <dgm:t>
        <a:bodyPr/>
        <a:lstStyle/>
        <a:p>
          <a:endParaRPr kumimoji="1" lang="ja-JP" altLang="en-US"/>
        </a:p>
      </dgm:t>
    </dgm:pt>
    <dgm:pt modelId="{4A7C73C9-DFBA-41E1-980B-4C79D3DBAD3B}" type="sibTrans" cxnId="{D3074A59-98CF-4512-9ABD-9CE6E768D10D}">
      <dgm:prSet/>
      <dgm:spPr/>
      <dgm:t>
        <a:bodyPr/>
        <a:lstStyle/>
        <a:p>
          <a:endParaRPr kumimoji="1" lang="ja-JP" altLang="en-US"/>
        </a:p>
      </dgm:t>
    </dgm:pt>
    <dgm:pt modelId="{5936C6CA-728D-415C-9544-05272789869C}">
      <dgm:prSet phldrT="[テキスト]"/>
      <dgm:spPr/>
      <dgm:t>
        <a:bodyPr/>
        <a:lstStyle/>
        <a:p>
          <a:r>
            <a:rPr kumimoji="1" lang="ja-JP" altLang="en-US" dirty="0"/>
            <a:t>オンラインによる直接購入や店舗への出荷などもある</a:t>
          </a:r>
        </a:p>
      </dgm:t>
    </dgm:pt>
    <dgm:pt modelId="{C4111ACB-5B56-4CF3-87E3-D5BE5C460AF7}" type="parTrans" cxnId="{7D5DB871-C8FD-4B26-AB53-670462659310}">
      <dgm:prSet/>
      <dgm:spPr/>
      <dgm:t>
        <a:bodyPr/>
        <a:lstStyle/>
        <a:p>
          <a:endParaRPr kumimoji="1" lang="ja-JP" altLang="en-US"/>
        </a:p>
      </dgm:t>
    </dgm:pt>
    <dgm:pt modelId="{367A6061-743F-4AC1-B756-CFF570A3586F}" type="sibTrans" cxnId="{7D5DB871-C8FD-4B26-AB53-670462659310}">
      <dgm:prSet/>
      <dgm:spPr/>
      <dgm:t>
        <a:bodyPr/>
        <a:lstStyle/>
        <a:p>
          <a:endParaRPr kumimoji="1" lang="ja-JP" altLang="en-US"/>
        </a:p>
      </dgm:t>
    </dgm:pt>
    <dgm:pt modelId="{A2BDE024-6EBB-4B02-9B2A-09366F394E94}">
      <dgm:prSet phldrT="[テキスト]"/>
      <dgm:spPr/>
      <dgm:t>
        <a:bodyPr/>
        <a:lstStyle/>
        <a:p>
          <a:r>
            <a:rPr kumimoji="1" lang="ja-JP" altLang="en-US" dirty="0"/>
            <a:t>店舗</a:t>
          </a:r>
        </a:p>
      </dgm:t>
    </dgm:pt>
    <dgm:pt modelId="{8B0F857A-99E4-4B96-8A79-780C4A3A8A5B}" type="parTrans" cxnId="{510CE64F-536C-4452-A5E0-B1E84DA8E8B7}">
      <dgm:prSet/>
      <dgm:spPr/>
      <dgm:t>
        <a:bodyPr/>
        <a:lstStyle/>
        <a:p>
          <a:endParaRPr kumimoji="1" lang="ja-JP" altLang="en-US"/>
        </a:p>
      </dgm:t>
    </dgm:pt>
    <dgm:pt modelId="{B7B67F3A-D0DE-4F20-A5DB-7217FF1B6585}" type="sibTrans" cxnId="{510CE64F-536C-4452-A5E0-B1E84DA8E8B7}">
      <dgm:prSet/>
      <dgm:spPr/>
      <dgm:t>
        <a:bodyPr/>
        <a:lstStyle/>
        <a:p>
          <a:endParaRPr kumimoji="1" lang="ja-JP" altLang="en-US"/>
        </a:p>
      </dgm:t>
    </dgm:pt>
    <dgm:pt modelId="{15EE6DAA-74C7-42CF-BC0A-AB05422243E3}">
      <dgm:prSet phldrT="[テキスト]"/>
      <dgm:spPr/>
      <dgm:t>
        <a:bodyPr/>
        <a:lstStyle/>
        <a:p>
          <a:r>
            <a:rPr kumimoji="1" lang="ja-JP" altLang="en-US" dirty="0"/>
            <a:t>運ばれてきてからどのくらい保管されるのか</a:t>
          </a:r>
          <a:r>
            <a:rPr kumimoji="1" lang="en-US" altLang="ja-JP" dirty="0"/>
            <a:t>(</a:t>
          </a:r>
          <a:r>
            <a:rPr kumimoji="1" lang="ja-JP" altLang="en-US" dirty="0"/>
            <a:t>電気代など</a:t>
          </a:r>
          <a:r>
            <a:rPr kumimoji="1" lang="en-US" altLang="ja-JP" dirty="0"/>
            <a:t>)</a:t>
          </a:r>
          <a:endParaRPr kumimoji="1" lang="ja-JP" altLang="en-US" dirty="0"/>
        </a:p>
      </dgm:t>
    </dgm:pt>
    <dgm:pt modelId="{934CD6FA-6FB1-46E2-9349-B5DA8D30D3F2}" type="parTrans" cxnId="{B23B5556-D3FB-4B7B-AB06-C2DBD6E1045E}">
      <dgm:prSet/>
      <dgm:spPr/>
      <dgm:t>
        <a:bodyPr/>
        <a:lstStyle/>
        <a:p>
          <a:endParaRPr kumimoji="1" lang="ja-JP" altLang="en-US"/>
        </a:p>
      </dgm:t>
    </dgm:pt>
    <dgm:pt modelId="{528313F0-2621-4296-B5C6-E055A3BE02A0}" type="sibTrans" cxnId="{B23B5556-D3FB-4B7B-AB06-C2DBD6E1045E}">
      <dgm:prSet/>
      <dgm:spPr/>
      <dgm:t>
        <a:bodyPr/>
        <a:lstStyle/>
        <a:p>
          <a:endParaRPr kumimoji="1" lang="ja-JP" altLang="en-US"/>
        </a:p>
      </dgm:t>
    </dgm:pt>
    <dgm:pt modelId="{15912142-F923-4CB8-89BC-6923D4FBC64C}">
      <dgm:prSet phldrT="[テキスト]"/>
      <dgm:spPr/>
      <dgm:t>
        <a:bodyPr/>
        <a:lstStyle/>
        <a:p>
          <a:r>
            <a:rPr kumimoji="1" lang="ja-JP" altLang="en-US" dirty="0"/>
            <a:t>売れ残りなどが生じる</a:t>
          </a:r>
        </a:p>
      </dgm:t>
    </dgm:pt>
    <dgm:pt modelId="{A6D2826C-2DB8-49CC-A0F3-4DAAC4831A59}" type="parTrans" cxnId="{F49AA03B-7DA9-40F4-B8FE-4C1C3EAC6097}">
      <dgm:prSet/>
      <dgm:spPr/>
      <dgm:t>
        <a:bodyPr/>
        <a:lstStyle/>
        <a:p>
          <a:endParaRPr kumimoji="1" lang="ja-JP" altLang="en-US"/>
        </a:p>
      </dgm:t>
    </dgm:pt>
    <dgm:pt modelId="{43C1244B-7DD5-4D63-BBFA-01D15FEF6F73}" type="sibTrans" cxnId="{F49AA03B-7DA9-40F4-B8FE-4C1C3EAC6097}">
      <dgm:prSet/>
      <dgm:spPr/>
      <dgm:t>
        <a:bodyPr/>
        <a:lstStyle/>
        <a:p>
          <a:endParaRPr kumimoji="1" lang="ja-JP" altLang="en-US"/>
        </a:p>
      </dgm:t>
    </dgm:pt>
    <dgm:pt modelId="{7CA38EF7-7411-4DFF-870B-4E53F995DFEF}">
      <dgm:prSet/>
      <dgm:spPr/>
      <dgm:t>
        <a:bodyPr/>
        <a:lstStyle/>
        <a:p>
          <a:r>
            <a:rPr kumimoji="1" lang="ja-JP" altLang="en-US" dirty="0"/>
            <a:t>消費者</a:t>
          </a:r>
        </a:p>
      </dgm:t>
    </dgm:pt>
    <dgm:pt modelId="{A73C2406-5E34-4289-9FEE-40FEE31F0F07}" type="parTrans" cxnId="{3A04CD3D-41CA-4D0E-9CFF-95DCF56DF4BB}">
      <dgm:prSet/>
      <dgm:spPr/>
      <dgm:t>
        <a:bodyPr/>
        <a:lstStyle/>
        <a:p>
          <a:endParaRPr kumimoji="1" lang="ja-JP" altLang="en-US"/>
        </a:p>
      </dgm:t>
    </dgm:pt>
    <dgm:pt modelId="{A6E5F745-515D-472D-8020-8D8D563967BA}" type="sibTrans" cxnId="{3A04CD3D-41CA-4D0E-9CFF-95DCF56DF4BB}">
      <dgm:prSet/>
      <dgm:spPr/>
      <dgm:t>
        <a:bodyPr/>
        <a:lstStyle/>
        <a:p>
          <a:endParaRPr kumimoji="1" lang="ja-JP" altLang="en-US"/>
        </a:p>
      </dgm:t>
    </dgm:pt>
    <dgm:pt modelId="{68978354-3FC5-46BB-A341-962ED15E1FF9}">
      <dgm:prSet/>
      <dgm:spPr/>
      <dgm:t>
        <a:bodyPr/>
        <a:lstStyle/>
        <a:p>
          <a:r>
            <a:rPr kumimoji="1" lang="ja-JP" altLang="en-US" dirty="0"/>
            <a:t>リサイクル</a:t>
          </a:r>
        </a:p>
      </dgm:t>
    </dgm:pt>
    <dgm:pt modelId="{84EE9617-31B7-43B1-9802-6F1ECFC132A9}" type="parTrans" cxnId="{8262FCB8-37E5-4EF3-B34B-2DAABAC75906}">
      <dgm:prSet/>
      <dgm:spPr/>
      <dgm:t>
        <a:bodyPr/>
        <a:lstStyle/>
        <a:p>
          <a:endParaRPr kumimoji="1" lang="ja-JP" altLang="en-US"/>
        </a:p>
      </dgm:t>
    </dgm:pt>
    <dgm:pt modelId="{FA2C6C36-9C0F-4193-9685-757C5FD8A30F}" type="sibTrans" cxnId="{8262FCB8-37E5-4EF3-B34B-2DAABAC75906}">
      <dgm:prSet/>
      <dgm:spPr/>
      <dgm:t>
        <a:bodyPr/>
        <a:lstStyle/>
        <a:p>
          <a:endParaRPr kumimoji="1" lang="ja-JP" altLang="en-US"/>
        </a:p>
      </dgm:t>
    </dgm:pt>
    <dgm:pt modelId="{E70BD724-C0B3-40B2-8C09-B0D05B26EB87}">
      <dgm:prSet/>
      <dgm:spPr/>
      <dgm:t>
        <a:bodyPr/>
        <a:lstStyle/>
        <a:p>
          <a:r>
            <a:rPr kumimoji="1" lang="ja-JP" altLang="en-US" dirty="0"/>
            <a:t>いい面 </a:t>
          </a:r>
          <a:r>
            <a:rPr kumimoji="1" lang="en-US" altLang="ja-JP" dirty="0"/>
            <a:t>: </a:t>
          </a:r>
          <a:r>
            <a:rPr kumimoji="1" lang="ja-JP" altLang="en-US" dirty="0"/>
            <a:t>社交的、リラックス、健康に良い</a:t>
          </a:r>
        </a:p>
      </dgm:t>
    </dgm:pt>
    <dgm:pt modelId="{70762FA4-DF13-4ADA-B87D-C07D4D008416}" type="parTrans" cxnId="{9AA1A375-43F1-4471-AC9A-E0942FF42EDE}">
      <dgm:prSet/>
      <dgm:spPr/>
      <dgm:t>
        <a:bodyPr/>
        <a:lstStyle/>
        <a:p>
          <a:endParaRPr kumimoji="1" lang="ja-JP" altLang="en-US"/>
        </a:p>
      </dgm:t>
    </dgm:pt>
    <dgm:pt modelId="{F3287DDF-38E8-464E-A5A7-2BA881C61BAC}" type="sibTrans" cxnId="{9AA1A375-43F1-4471-AC9A-E0942FF42EDE}">
      <dgm:prSet/>
      <dgm:spPr/>
      <dgm:t>
        <a:bodyPr/>
        <a:lstStyle/>
        <a:p>
          <a:endParaRPr kumimoji="1" lang="ja-JP" altLang="en-US"/>
        </a:p>
      </dgm:t>
    </dgm:pt>
    <dgm:pt modelId="{3BCD37C8-D9F2-4707-9F0D-4B6CC78FF7DE}">
      <dgm:prSet/>
      <dgm:spPr/>
      <dgm:t>
        <a:bodyPr/>
        <a:lstStyle/>
        <a:p>
          <a:r>
            <a:rPr kumimoji="1" lang="ja-JP" altLang="en-US" dirty="0"/>
            <a:t>缶のリサイクル率</a:t>
          </a:r>
        </a:p>
      </dgm:t>
    </dgm:pt>
    <dgm:pt modelId="{D1472136-16B7-4A8C-92CB-AD10F11F7717}" type="parTrans" cxnId="{FE28E864-82B2-465F-9D61-F3A488936994}">
      <dgm:prSet/>
      <dgm:spPr/>
      <dgm:t>
        <a:bodyPr/>
        <a:lstStyle/>
        <a:p>
          <a:endParaRPr kumimoji="1" lang="ja-JP" altLang="en-US"/>
        </a:p>
      </dgm:t>
    </dgm:pt>
    <dgm:pt modelId="{D71BD6BA-1075-43EF-8B2A-FA79163F618C}" type="sibTrans" cxnId="{FE28E864-82B2-465F-9D61-F3A488936994}">
      <dgm:prSet/>
      <dgm:spPr/>
      <dgm:t>
        <a:bodyPr/>
        <a:lstStyle/>
        <a:p>
          <a:endParaRPr kumimoji="1" lang="ja-JP" altLang="en-US"/>
        </a:p>
      </dgm:t>
    </dgm:pt>
    <dgm:pt modelId="{AE133733-018C-4BB1-ABE8-BE8341EEE7EA}">
      <dgm:prSet/>
      <dgm:spPr/>
      <dgm:t>
        <a:bodyPr/>
        <a:lstStyle/>
        <a:p>
          <a:r>
            <a:rPr kumimoji="1" lang="ja-JP" altLang="en-US" dirty="0"/>
            <a:t>悪い面 </a:t>
          </a:r>
          <a:r>
            <a:rPr kumimoji="1" lang="en-US" altLang="ja-JP" dirty="0"/>
            <a:t>: </a:t>
          </a:r>
          <a:r>
            <a:rPr kumimoji="1" lang="ja-JP" altLang="en-US" dirty="0"/>
            <a:t>依存症、飲酒運転、暴力</a:t>
          </a:r>
          <a:r>
            <a:rPr kumimoji="1" lang="en-US" altLang="ja-JP" dirty="0" err="1"/>
            <a:t>etc</a:t>
          </a:r>
          <a:endParaRPr kumimoji="1" lang="ja-JP" altLang="en-US" dirty="0"/>
        </a:p>
      </dgm:t>
    </dgm:pt>
    <dgm:pt modelId="{C9455F6D-2348-4F6F-8A35-091A47B13FC2}" type="parTrans" cxnId="{E4F3194C-284B-46F8-8FE0-97C47E396E86}">
      <dgm:prSet/>
      <dgm:spPr/>
      <dgm:t>
        <a:bodyPr/>
        <a:lstStyle/>
        <a:p>
          <a:endParaRPr kumimoji="1" lang="ja-JP" altLang="en-US"/>
        </a:p>
      </dgm:t>
    </dgm:pt>
    <dgm:pt modelId="{F26D9147-68D7-4F38-A345-41A480D33785}" type="sibTrans" cxnId="{E4F3194C-284B-46F8-8FE0-97C47E396E86}">
      <dgm:prSet/>
      <dgm:spPr/>
      <dgm:t>
        <a:bodyPr/>
        <a:lstStyle/>
        <a:p>
          <a:endParaRPr kumimoji="1" lang="ja-JP" altLang="en-US"/>
        </a:p>
      </dgm:t>
    </dgm:pt>
    <dgm:pt modelId="{5443C9B9-040E-4CCD-AAD7-2801A8470BCF}" type="pres">
      <dgm:prSet presAssocID="{7A943555-07BB-4949-A538-D6C29FEAE919}" presName="linearFlow" presStyleCnt="0">
        <dgm:presLayoutVars>
          <dgm:dir/>
          <dgm:animLvl val="lvl"/>
          <dgm:resizeHandles val="exact"/>
        </dgm:presLayoutVars>
      </dgm:prSet>
      <dgm:spPr/>
    </dgm:pt>
    <dgm:pt modelId="{79E7D58A-DC43-4A4E-B738-13805BFB7D2B}" type="pres">
      <dgm:prSet presAssocID="{4A36A8CF-DE34-4367-A2A0-56EA4982F7A9}" presName="composite" presStyleCnt="0"/>
      <dgm:spPr/>
    </dgm:pt>
    <dgm:pt modelId="{BCE776D3-EE98-4089-A7CD-25149F2BBC4C}" type="pres">
      <dgm:prSet presAssocID="{4A36A8CF-DE34-4367-A2A0-56EA4982F7A9}" presName="parentText" presStyleLbl="alignNode1" presStyleIdx="0" presStyleCnt="5">
        <dgm:presLayoutVars>
          <dgm:chMax val="1"/>
          <dgm:bulletEnabled val="1"/>
        </dgm:presLayoutVars>
      </dgm:prSet>
      <dgm:spPr/>
    </dgm:pt>
    <dgm:pt modelId="{646AC229-7934-45B0-BB7C-FD72709E0377}" type="pres">
      <dgm:prSet presAssocID="{4A36A8CF-DE34-4367-A2A0-56EA4982F7A9}" presName="descendantText" presStyleLbl="alignAcc1" presStyleIdx="0" presStyleCnt="5">
        <dgm:presLayoutVars>
          <dgm:bulletEnabled val="1"/>
        </dgm:presLayoutVars>
      </dgm:prSet>
      <dgm:spPr/>
    </dgm:pt>
    <dgm:pt modelId="{617D0D0F-C9CC-475E-84D4-D1F69E916369}" type="pres">
      <dgm:prSet presAssocID="{13AEAB28-C0D8-416F-82D0-AA1C6E06B8C5}" presName="sp" presStyleCnt="0"/>
      <dgm:spPr/>
    </dgm:pt>
    <dgm:pt modelId="{CF048D50-C569-434B-9B78-CF838D19BF5D}" type="pres">
      <dgm:prSet presAssocID="{A1CD11C4-6A5B-45FA-90DB-4258319E03AC}" presName="composite" presStyleCnt="0"/>
      <dgm:spPr/>
    </dgm:pt>
    <dgm:pt modelId="{76ABEC6B-5D7B-4C44-BA62-EB0BA0856C4C}" type="pres">
      <dgm:prSet presAssocID="{A1CD11C4-6A5B-45FA-90DB-4258319E03AC}" presName="parentText" presStyleLbl="alignNode1" presStyleIdx="1" presStyleCnt="5">
        <dgm:presLayoutVars>
          <dgm:chMax val="1"/>
          <dgm:bulletEnabled val="1"/>
        </dgm:presLayoutVars>
      </dgm:prSet>
      <dgm:spPr/>
    </dgm:pt>
    <dgm:pt modelId="{3CFAA29B-BC0F-4CF9-B2F9-F8D7EDE660B9}" type="pres">
      <dgm:prSet presAssocID="{A1CD11C4-6A5B-45FA-90DB-4258319E03AC}" presName="descendantText" presStyleLbl="alignAcc1" presStyleIdx="1" presStyleCnt="5">
        <dgm:presLayoutVars>
          <dgm:bulletEnabled val="1"/>
        </dgm:presLayoutVars>
      </dgm:prSet>
      <dgm:spPr/>
    </dgm:pt>
    <dgm:pt modelId="{282BBA04-9E7C-4843-818C-33FFB4BF4D9F}" type="pres">
      <dgm:prSet presAssocID="{921E9533-1DB7-4BCF-916E-9CBE9DDA9E11}" presName="sp" presStyleCnt="0"/>
      <dgm:spPr/>
    </dgm:pt>
    <dgm:pt modelId="{B40B868F-CA22-4324-9EEF-C784A44349E0}" type="pres">
      <dgm:prSet presAssocID="{A2BDE024-6EBB-4B02-9B2A-09366F394E94}" presName="composite" presStyleCnt="0"/>
      <dgm:spPr/>
    </dgm:pt>
    <dgm:pt modelId="{53C9149C-E003-40D0-A3CD-A2505343F05D}" type="pres">
      <dgm:prSet presAssocID="{A2BDE024-6EBB-4B02-9B2A-09366F394E94}" presName="parentText" presStyleLbl="alignNode1" presStyleIdx="2" presStyleCnt="5">
        <dgm:presLayoutVars>
          <dgm:chMax val="1"/>
          <dgm:bulletEnabled val="1"/>
        </dgm:presLayoutVars>
      </dgm:prSet>
      <dgm:spPr/>
    </dgm:pt>
    <dgm:pt modelId="{463E0B63-4D2B-4146-9DA2-C701B0F30A1C}" type="pres">
      <dgm:prSet presAssocID="{A2BDE024-6EBB-4B02-9B2A-09366F394E94}" presName="descendantText" presStyleLbl="alignAcc1" presStyleIdx="2" presStyleCnt="5">
        <dgm:presLayoutVars>
          <dgm:bulletEnabled val="1"/>
        </dgm:presLayoutVars>
      </dgm:prSet>
      <dgm:spPr/>
    </dgm:pt>
    <dgm:pt modelId="{9CB57738-E458-4245-865C-2A2F87BC63DB}" type="pres">
      <dgm:prSet presAssocID="{B7B67F3A-D0DE-4F20-A5DB-7217FF1B6585}" presName="sp" presStyleCnt="0"/>
      <dgm:spPr/>
    </dgm:pt>
    <dgm:pt modelId="{0532002B-08D3-43B9-92F6-FE5D3F0887D2}" type="pres">
      <dgm:prSet presAssocID="{7CA38EF7-7411-4DFF-870B-4E53F995DFEF}" presName="composite" presStyleCnt="0"/>
      <dgm:spPr/>
    </dgm:pt>
    <dgm:pt modelId="{214B0A33-6299-4787-A4A3-1D184BB79E17}" type="pres">
      <dgm:prSet presAssocID="{7CA38EF7-7411-4DFF-870B-4E53F995DFEF}" presName="parentText" presStyleLbl="alignNode1" presStyleIdx="3" presStyleCnt="5">
        <dgm:presLayoutVars>
          <dgm:chMax val="1"/>
          <dgm:bulletEnabled val="1"/>
        </dgm:presLayoutVars>
      </dgm:prSet>
      <dgm:spPr/>
    </dgm:pt>
    <dgm:pt modelId="{E4A2EB17-7E06-47DF-9312-23594AD5CABF}" type="pres">
      <dgm:prSet presAssocID="{7CA38EF7-7411-4DFF-870B-4E53F995DFEF}" presName="descendantText" presStyleLbl="alignAcc1" presStyleIdx="3" presStyleCnt="5">
        <dgm:presLayoutVars>
          <dgm:bulletEnabled val="1"/>
        </dgm:presLayoutVars>
      </dgm:prSet>
      <dgm:spPr/>
    </dgm:pt>
    <dgm:pt modelId="{07471CAE-3CBD-4CB5-B4D8-2CAF76906392}" type="pres">
      <dgm:prSet presAssocID="{A6E5F745-515D-472D-8020-8D8D563967BA}" presName="sp" presStyleCnt="0"/>
      <dgm:spPr/>
    </dgm:pt>
    <dgm:pt modelId="{F1AF1B95-B30A-42AE-817E-07A6EEF0275C}" type="pres">
      <dgm:prSet presAssocID="{68978354-3FC5-46BB-A341-962ED15E1FF9}" presName="composite" presStyleCnt="0"/>
      <dgm:spPr/>
    </dgm:pt>
    <dgm:pt modelId="{9A9706AF-335C-404D-9B0E-F72A62D6F44F}" type="pres">
      <dgm:prSet presAssocID="{68978354-3FC5-46BB-A341-962ED15E1FF9}" presName="parentText" presStyleLbl="alignNode1" presStyleIdx="4" presStyleCnt="5">
        <dgm:presLayoutVars>
          <dgm:chMax val="1"/>
          <dgm:bulletEnabled val="1"/>
        </dgm:presLayoutVars>
      </dgm:prSet>
      <dgm:spPr/>
    </dgm:pt>
    <dgm:pt modelId="{EB9A40E7-FA75-4DBE-A6A5-39D031B42738}" type="pres">
      <dgm:prSet presAssocID="{68978354-3FC5-46BB-A341-962ED15E1FF9}" presName="descendantText" presStyleLbl="alignAcc1" presStyleIdx="4" presStyleCnt="5">
        <dgm:presLayoutVars>
          <dgm:bulletEnabled val="1"/>
        </dgm:presLayoutVars>
      </dgm:prSet>
      <dgm:spPr/>
    </dgm:pt>
  </dgm:ptLst>
  <dgm:cxnLst>
    <dgm:cxn modelId="{C4896E2A-3BAB-4D1B-B21D-234293406A81}" type="presOf" srcId="{52DC9CF3-74B9-4E45-9C49-4018213602C6}" destId="{3CFAA29B-BC0F-4CF9-B2F9-F8D7EDE660B9}" srcOrd="0" destOrd="0" presId="urn:microsoft.com/office/officeart/2005/8/layout/chevron2"/>
    <dgm:cxn modelId="{9B677E31-21D0-4F7F-9A89-49142D3EE47E}" srcId="{7A943555-07BB-4949-A538-D6C29FEAE919}" destId="{A1CD11C4-6A5B-45FA-90DB-4258319E03AC}" srcOrd="1" destOrd="0" parTransId="{81A904D9-BEF6-42FC-B467-CDD9FCEB9761}" sibTransId="{921E9533-1DB7-4BCF-916E-9CBE9DDA9E11}"/>
    <dgm:cxn modelId="{F49AA03B-7DA9-40F4-B8FE-4C1C3EAC6097}" srcId="{A2BDE024-6EBB-4B02-9B2A-09366F394E94}" destId="{15912142-F923-4CB8-89BC-6923D4FBC64C}" srcOrd="1" destOrd="0" parTransId="{A6D2826C-2DB8-49CC-A0F3-4DAAC4831A59}" sibTransId="{43C1244B-7DD5-4D63-BBFA-01D15FEF6F73}"/>
    <dgm:cxn modelId="{3A04CD3D-41CA-4D0E-9CFF-95DCF56DF4BB}" srcId="{7A943555-07BB-4949-A538-D6C29FEAE919}" destId="{7CA38EF7-7411-4DFF-870B-4E53F995DFEF}" srcOrd="3" destOrd="0" parTransId="{A73C2406-5E34-4289-9FEE-40FEE31F0F07}" sibTransId="{A6E5F745-515D-472D-8020-8D8D563967BA}"/>
    <dgm:cxn modelId="{2FE3EB62-CEB0-47F7-B190-0F42503169C0}" type="presOf" srcId="{68978354-3FC5-46BB-A341-962ED15E1FF9}" destId="{9A9706AF-335C-404D-9B0E-F72A62D6F44F}" srcOrd="0" destOrd="0" presId="urn:microsoft.com/office/officeart/2005/8/layout/chevron2"/>
    <dgm:cxn modelId="{FE28E864-82B2-465F-9D61-F3A488936994}" srcId="{68978354-3FC5-46BB-A341-962ED15E1FF9}" destId="{3BCD37C8-D9F2-4707-9F0D-4B6CC78FF7DE}" srcOrd="0" destOrd="0" parTransId="{D1472136-16B7-4A8C-92CB-AD10F11F7717}" sibTransId="{D71BD6BA-1075-43EF-8B2A-FA79163F618C}"/>
    <dgm:cxn modelId="{383F9F49-A7B9-47FC-AF86-B22985DF4F6E}" type="presOf" srcId="{15912142-F923-4CB8-89BC-6923D4FBC64C}" destId="{463E0B63-4D2B-4146-9DA2-C701B0F30A1C}" srcOrd="0" destOrd="1" presId="urn:microsoft.com/office/officeart/2005/8/layout/chevron2"/>
    <dgm:cxn modelId="{141DB46A-B983-4359-86C7-D164C2130133}" type="presOf" srcId="{4A36A8CF-DE34-4367-A2A0-56EA4982F7A9}" destId="{BCE776D3-EE98-4089-A7CD-25149F2BBC4C}" srcOrd="0" destOrd="0" presId="urn:microsoft.com/office/officeart/2005/8/layout/chevron2"/>
    <dgm:cxn modelId="{5DE50E6B-4A3C-4BE9-92F8-01AD068C86AE}" type="presOf" srcId="{AE133733-018C-4BB1-ABE8-BE8341EEE7EA}" destId="{E4A2EB17-7E06-47DF-9312-23594AD5CABF}" srcOrd="0" destOrd="1" presId="urn:microsoft.com/office/officeart/2005/8/layout/chevron2"/>
    <dgm:cxn modelId="{E4F3194C-284B-46F8-8FE0-97C47E396E86}" srcId="{7CA38EF7-7411-4DFF-870B-4E53F995DFEF}" destId="{AE133733-018C-4BB1-ABE8-BE8341EEE7EA}" srcOrd="1" destOrd="0" parTransId="{C9455F6D-2348-4F6F-8A35-091A47B13FC2}" sibTransId="{F26D9147-68D7-4F38-A345-41A480D33785}"/>
    <dgm:cxn modelId="{510CE64F-536C-4452-A5E0-B1E84DA8E8B7}" srcId="{7A943555-07BB-4949-A538-D6C29FEAE919}" destId="{A2BDE024-6EBB-4B02-9B2A-09366F394E94}" srcOrd="2" destOrd="0" parTransId="{8B0F857A-99E4-4B96-8A79-780C4A3A8A5B}" sibTransId="{B7B67F3A-D0DE-4F20-A5DB-7217FF1B6585}"/>
    <dgm:cxn modelId="{EB4B9D50-4867-43C1-99FA-1EE50B2AF5E7}" type="presOf" srcId="{5936C6CA-728D-415C-9544-05272789869C}" destId="{3CFAA29B-BC0F-4CF9-B2F9-F8D7EDE660B9}" srcOrd="0" destOrd="1" presId="urn:microsoft.com/office/officeart/2005/8/layout/chevron2"/>
    <dgm:cxn modelId="{7D5DB871-C8FD-4B26-AB53-670462659310}" srcId="{A1CD11C4-6A5B-45FA-90DB-4258319E03AC}" destId="{5936C6CA-728D-415C-9544-05272789869C}" srcOrd="1" destOrd="0" parTransId="{C4111ACB-5B56-4CF3-87E3-D5BE5C460AF7}" sibTransId="{367A6061-743F-4AC1-B756-CFF570A3586F}"/>
    <dgm:cxn modelId="{9AA1A375-43F1-4471-AC9A-E0942FF42EDE}" srcId="{7CA38EF7-7411-4DFF-870B-4E53F995DFEF}" destId="{E70BD724-C0B3-40B2-8C09-B0D05B26EB87}" srcOrd="0" destOrd="0" parTransId="{70762FA4-DF13-4ADA-B87D-C07D4D008416}" sibTransId="{F3287DDF-38E8-464E-A5A7-2BA881C61BAC}"/>
    <dgm:cxn modelId="{B23B5556-D3FB-4B7B-AB06-C2DBD6E1045E}" srcId="{A2BDE024-6EBB-4B02-9B2A-09366F394E94}" destId="{15EE6DAA-74C7-42CF-BC0A-AB05422243E3}" srcOrd="0" destOrd="0" parTransId="{934CD6FA-6FB1-46E2-9349-B5DA8D30D3F2}" sibTransId="{528313F0-2621-4296-B5C6-E055A3BE02A0}"/>
    <dgm:cxn modelId="{BBDA9F57-013F-4269-8D6A-08A5D366ABD0}" srcId="{4A36A8CF-DE34-4367-A2A0-56EA4982F7A9}" destId="{BC74FBD4-75F3-4EF8-9BF5-F779C8B246A4}" srcOrd="1" destOrd="0" parTransId="{C3757C1E-BEF0-484E-945A-C7F3567E2282}" sibTransId="{0F87339B-98AD-4E8C-8A36-B6BBCFCCF63C}"/>
    <dgm:cxn modelId="{D3074A59-98CF-4512-9ABD-9CE6E768D10D}" srcId="{A1CD11C4-6A5B-45FA-90DB-4258319E03AC}" destId="{52DC9CF3-74B9-4E45-9C49-4018213602C6}" srcOrd="0" destOrd="0" parTransId="{D1DAF3C1-E839-46AB-AA14-8525A7245715}" sibTransId="{4A7C73C9-DFBA-41E1-980B-4C79D3DBAD3B}"/>
    <dgm:cxn modelId="{E1D0595A-AC63-4206-89F7-8F27EA2853F3}" type="presOf" srcId="{3BCD37C8-D9F2-4707-9F0D-4B6CC78FF7DE}" destId="{EB9A40E7-FA75-4DBE-A6A5-39D031B42738}" srcOrd="0" destOrd="0" presId="urn:microsoft.com/office/officeart/2005/8/layout/chevron2"/>
    <dgm:cxn modelId="{300AD37D-3CFF-440F-959A-6595B01A3139}" type="presOf" srcId="{7A943555-07BB-4949-A538-D6C29FEAE919}" destId="{5443C9B9-040E-4CCD-AAD7-2801A8470BCF}" srcOrd="0" destOrd="0" presId="urn:microsoft.com/office/officeart/2005/8/layout/chevron2"/>
    <dgm:cxn modelId="{24386B7E-44A3-4A30-8275-540F50591F04}" type="presOf" srcId="{15EE6DAA-74C7-42CF-BC0A-AB05422243E3}" destId="{463E0B63-4D2B-4146-9DA2-C701B0F30A1C}" srcOrd="0" destOrd="0" presId="urn:microsoft.com/office/officeart/2005/8/layout/chevron2"/>
    <dgm:cxn modelId="{35779E84-55EA-4820-BDEF-7FD793EAD6DC}" srcId="{4A36A8CF-DE34-4367-A2A0-56EA4982F7A9}" destId="{DECABE83-9375-4C2E-AEB9-5FAA7A19AD97}" srcOrd="0" destOrd="0" parTransId="{07F5D576-528F-41D6-9A4B-DA092BC356DB}" sibTransId="{E90C4793-33B5-4178-8D85-E49ECC768100}"/>
    <dgm:cxn modelId="{F62AA58F-DFCD-4183-984A-B6BB20740E19}" srcId="{7A943555-07BB-4949-A538-D6C29FEAE919}" destId="{4A36A8CF-DE34-4367-A2A0-56EA4982F7A9}" srcOrd="0" destOrd="0" parTransId="{ED0ED2ED-14B9-419D-84C0-A1E738419940}" sibTransId="{13AEAB28-C0D8-416F-82D0-AA1C6E06B8C5}"/>
    <dgm:cxn modelId="{751213A3-737D-40F0-A352-0C15ADAD2D90}" type="presOf" srcId="{A1CD11C4-6A5B-45FA-90DB-4258319E03AC}" destId="{76ABEC6B-5D7B-4C44-BA62-EB0BA0856C4C}" srcOrd="0" destOrd="0" presId="urn:microsoft.com/office/officeart/2005/8/layout/chevron2"/>
    <dgm:cxn modelId="{D1C5C2B1-7D1D-4461-B517-7BA7555DF6AE}" type="presOf" srcId="{BC74FBD4-75F3-4EF8-9BF5-F779C8B246A4}" destId="{646AC229-7934-45B0-BB7C-FD72709E0377}" srcOrd="0" destOrd="1" presId="urn:microsoft.com/office/officeart/2005/8/layout/chevron2"/>
    <dgm:cxn modelId="{8262FCB8-37E5-4EF3-B34B-2DAABAC75906}" srcId="{7A943555-07BB-4949-A538-D6C29FEAE919}" destId="{68978354-3FC5-46BB-A341-962ED15E1FF9}" srcOrd="4" destOrd="0" parTransId="{84EE9617-31B7-43B1-9802-6F1ECFC132A9}" sibTransId="{FA2C6C36-9C0F-4193-9685-757C5FD8A30F}"/>
    <dgm:cxn modelId="{403C55CD-D09E-4315-846A-C1768BEC9E96}" type="presOf" srcId="{E70BD724-C0B3-40B2-8C09-B0D05B26EB87}" destId="{E4A2EB17-7E06-47DF-9312-23594AD5CABF}" srcOrd="0" destOrd="0" presId="urn:microsoft.com/office/officeart/2005/8/layout/chevron2"/>
    <dgm:cxn modelId="{D1607CD0-CB5F-4823-83BA-0F9256554172}" type="presOf" srcId="{7CA38EF7-7411-4DFF-870B-4E53F995DFEF}" destId="{214B0A33-6299-4787-A4A3-1D184BB79E17}" srcOrd="0" destOrd="0" presId="urn:microsoft.com/office/officeart/2005/8/layout/chevron2"/>
    <dgm:cxn modelId="{266834DD-3FA3-4F37-AF95-D34FA31E8285}" type="presOf" srcId="{DECABE83-9375-4C2E-AEB9-5FAA7A19AD97}" destId="{646AC229-7934-45B0-BB7C-FD72709E0377}" srcOrd="0" destOrd="0" presId="urn:microsoft.com/office/officeart/2005/8/layout/chevron2"/>
    <dgm:cxn modelId="{FB56A6DD-9528-41E3-B8F5-9821C36B8ED5}" type="presOf" srcId="{A2BDE024-6EBB-4B02-9B2A-09366F394E94}" destId="{53C9149C-E003-40D0-A3CD-A2505343F05D}" srcOrd="0" destOrd="0" presId="urn:microsoft.com/office/officeart/2005/8/layout/chevron2"/>
    <dgm:cxn modelId="{F6BA7D8C-0749-402A-862B-62B0E9635868}" type="presParOf" srcId="{5443C9B9-040E-4CCD-AAD7-2801A8470BCF}" destId="{79E7D58A-DC43-4A4E-B738-13805BFB7D2B}" srcOrd="0" destOrd="0" presId="urn:microsoft.com/office/officeart/2005/8/layout/chevron2"/>
    <dgm:cxn modelId="{DF47A488-F47F-488C-B53E-3F68B534E988}" type="presParOf" srcId="{79E7D58A-DC43-4A4E-B738-13805BFB7D2B}" destId="{BCE776D3-EE98-4089-A7CD-25149F2BBC4C}" srcOrd="0" destOrd="0" presId="urn:microsoft.com/office/officeart/2005/8/layout/chevron2"/>
    <dgm:cxn modelId="{F00322AB-4D01-410C-9E44-63BCB9D88B16}" type="presParOf" srcId="{79E7D58A-DC43-4A4E-B738-13805BFB7D2B}" destId="{646AC229-7934-45B0-BB7C-FD72709E0377}" srcOrd="1" destOrd="0" presId="urn:microsoft.com/office/officeart/2005/8/layout/chevron2"/>
    <dgm:cxn modelId="{A4C16DA4-BF89-4F0D-801C-C74FA5DD636E}" type="presParOf" srcId="{5443C9B9-040E-4CCD-AAD7-2801A8470BCF}" destId="{617D0D0F-C9CC-475E-84D4-D1F69E916369}" srcOrd="1" destOrd="0" presId="urn:microsoft.com/office/officeart/2005/8/layout/chevron2"/>
    <dgm:cxn modelId="{3346DB7D-5363-4F5F-88D0-88DACCB16D9D}" type="presParOf" srcId="{5443C9B9-040E-4CCD-AAD7-2801A8470BCF}" destId="{CF048D50-C569-434B-9B78-CF838D19BF5D}" srcOrd="2" destOrd="0" presId="urn:microsoft.com/office/officeart/2005/8/layout/chevron2"/>
    <dgm:cxn modelId="{3C319933-9247-44D9-85B6-15F12313A39F}" type="presParOf" srcId="{CF048D50-C569-434B-9B78-CF838D19BF5D}" destId="{76ABEC6B-5D7B-4C44-BA62-EB0BA0856C4C}" srcOrd="0" destOrd="0" presId="urn:microsoft.com/office/officeart/2005/8/layout/chevron2"/>
    <dgm:cxn modelId="{2EAF951F-6090-4D19-B6DC-EE1CB0DF85D8}" type="presParOf" srcId="{CF048D50-C569-434B-9B78-CF838D19BF5D}" destId="{3CFAA29B-BC0F-4CF9-B2F9-F8D7EDE660B9}" srcOrd="1" destOrd="0" presId="urn:microsoft.com/office/officeart/2005/8/layout/chevron2"/>
    <dgm:cxn modelId="{E8827391-3495-4CAA-9CC6-1D6B0A33CC6D}" type="presParOf" srcId="{5443C9B9-040E-4CCD-AAD7-2801A8470BCF}" destId="{282BBA04-9E7C-4843-818C-33FFB4BF4D9F}" srcOrd="3" destOrd="0" presId="urn:microsoft.com/office/officeart/2005/8/layout/chevron2"/>
    <dgm:cxn modelId="{37408C2F-2006-451F-BD6C-7D4AD2AE93D1}" type="presParOf" srcId="{5443C9B9-040E-4CCD-AAD7-2801A8470BCF}" destId="{B40B868F-CA22-4324-9EEF-C784A44349E0}" srcOrd="4" destOrd="0" presId="urn:microsoft.com/office/officeart/2005/8/layout/chevron2"/>
    <dgm:cxn modelId="{64BCD6B7-B2E9-4FC5-8353-4C6E527080CD}" type="presParOf" srcId="{B40B868F-CA22-4324-9EEF-C784A44349E0}" destId="{53C9149C-E003-40D0-A3CD-A2505343F05D}" srcOrd="0" destOrd="0" presId="urn:microsoft.com/office/officeart/2005/8/layout/chevron2"/>
    <dgm:cxn modelId="{E23F38CA-771D-4303-9D5B-563DFAAA6383}" type="presParOf" srcId="{B40B868F-CA22-4324-9EEF-C784A44349E0}" destId="{463E0B63-4D2B-4146-9DA2-C701B0F30A1C}" srcOrd="1" destOrd="0" presId="urn:microsoft.com/office/officeart/2005/8/layout/chevron2"/>
    <dgm:cxn modelId="{D7EB6FB4-A1C9-463D-9D15-8A3B282D7338}" type="presParOf" srcId="{5443C9B9-040E-4CCD-AAD7-2801A8470BCF}" destId="{9CB57738-E458-4245-865C-2A2F87BC63DB}" srcOrd="5" destOrd="0" presId="urn:microsoft.com/office/officeart/2005/8/layout/chevron2"/>
    <dgm:cxn modelId="{5B22B390-EDB4-47E6-9F07-796F9E7F1D06}" type="presParOf" srcId="{5443C9B9-040E-4CCD-AAD7-2801A8470BCF}" destId="{0532002B-08D3-43B9-92F6-FE5D3F0887D2}" srcOrd="6" destOrd="0" presId="urn:microsoft.com/office/officeart/2005/8/layout/chevron2"/>
    <dgm:cxn modelId="{AE788858-CD95-4CAD-9875-470A74323F65}" type="presParOf" srcId="{0532002B-08D3-43B9-92F6-FE5D3F0887D2}" destId="{214B0A33-6299-4787-A4A3-1D184BB79E17}" srcOrd="0" destOrd="0" presId="urn:microsoft.com/office/officeart/2005/8/layout/chevron2"/>
    <dgm:cxn modelId="{367E7098-ADC1-44FD-B5FB-33D273D92CD9}" type="presParOf" srcId="{0532002B-08D3-43B9-92F6-FE5D3F0887D2}" destId="{E4A2EB17-7E06-47DF-9312-23594AD5CABF}" srcOrd="1" destOrd="0" presId="urn:microsoft.com/office/officeart/2005/8/layout/chevron2"/>
    <dgm:cxn modelId="{DED37485-2220-43D9-AC49-409C0487AF1D}" type="presParOf" srcId="{5443C9B9-040E-4CCD-AAD7-2801A8470BCF}" destId="{07471CAE-3CBD-4CB5-B4D8-2CAF76906392}" srcOrd="7" destOrd="0" presId="urn:microsoft.com/office/officeart/2005/8/layout/chevron2"/>
    <dgm:cxn modelId="{238899F6-EE54-4911-BB39-33F1892CEB56}" type="presParOf" srcId="{5443C9B9-040E-4CCD-AAD7-2801A8470BCF}" destId="{F1AF1B95-B30A-42AE-817E-07A6EEF0275C}" srcOrd="8" destOrd="0" presId="urn:microsoft.com/office/officeart/2005/8/layout/chevron2"/>
    <dgm:cxn modelId="{9BAA5814-7200-4798-AA9C-A369AA7D7B08}" type="presParOf" srcId="{F1AF1B95-B30A-42AE-817E-07A6EEF0275C}" destId="{9A9706AF-335C-404D-9B0E-F72A62D6F44F}" srcOrd="0" destOrd="0" presId="urn:microsoft.com/office/officeart/2005/8/layout/chevron2"/>
    <dgm:cxn modelId="{6185835C-BC55-4919-862B-59AE65454F78}" type="presParOf" srcId="{F1AF1B95-B30A-42AE-817E-07A6EEF0275C}" destId="{EB9A40E7-FA75-4DBE-A6A5-39D031B42738}"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776D3-EE98-4089-A7CD-25149F2BBC4C}">
      <dsp:nvSpPr>
        <dsp:cNvPr id="0" name=""/>
        <dsp:cNvSpPr/>
      </dsp:nvSpPr>
      <dsp:spPr>
        <a:xfrm rot="5400000">
          <a:off x="-164622" y="166348"/>
          <a:ext cx="1097481" cy="76823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kumimoji="1" lang="ja-JP" altLang="en-US" sz="800" kern="1200" dirty="0"/>
            <a:t>販売数の決定</a:t>
          </a:r>
        </a:p>
      </dsp:txBody>
      <dsp:txXfrm rot="-5400000">
        <a:off x="1" y="385843"/>
        <a:ext cx="768236" cy="329245"/>
      </dsp:txXfrm>
    </dsp:sp>
    <dsp:sp modelId="{646AC229-7934-45B0-BB7C-FD72709E0377}">
      <dsp:nvSpPr>
        <dsp:cNvPr id="0" name=""/>
        <dsp:cNvSpPr/>
      </dsp:nvSpPr>
      <dsp:spPr>
        <a:xfrm rot="5400000">
          <a:off x="5285236" y="-4515272"/>
          <a:ext cx="713362" cy="974736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a:t>企業が販売数を決定</a:t>
          </a:r>
        </a:p>
        <a:p>
          <a:pPr marL="114300" lvl="1" indent="-114300" algn="l" defTabSz="622300">
            <a:lnSpc>
              <a:spcPct val="90000"/>
            </a:lnSpc>
            <a:spcBef>
              <a:spcPct val="0"/>
            </a:spcBef>
            <a:spcAft>
              <a:spcPct val="15000"/>
            </a:spcAft>
            <a:buChar char="•"/>
          </a:pPr>
          <a:endParaRPr kumimoji="1" lang="ja-JP" altLang="en-US" sz="1400" kern="1200" dirty="0"/>
        </a:p>
      </dsp:txBody>
      <dsp:txXfrm rot="-5400000">
        <a:off x="768237" y="36550"/>
        <a:ext cx="9712539" cy="643716"/>
      </dsp:txXfrm>
    </dsp:sp>
    <dsp:sp modelId="{76ABEC6B-5D7B-4C44-BA62-EB0BA0856C4C}">
      <dsp:nvSpPr>
        <dsp:cNvPr id="0" name=""/>
        <dsp:cNvSpPr/>
      </dsp:nvSpPr>
      <dsp:spPr>
        <a:xfrm rot="5400000">
          <a:off x="-164622" y="1146780"/>
          <a:ext cx="1097481" cy="76823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kumimoji="1" lang="ja-JP" altLang="en-US" sz="800" kern="1200" dirty="0"/>
            <a:t>各店舗への輸送</a:t>
          </a:r>
        </a:p>
      </dsp:txBody>
      <dsp:txXfrm rot="-5400000">
        <a:off x="1" y="1366275"/>
        <a:ext cx="768236" cy="329245"/>
      </dsp:txXfrm>
    </dsp:sp>
    <dsp:sp modelId="{3CFAA29B-BC0F-4CF9-B2F9-F8D7EDE660B9}">
      <dsp:nvSpPr>
        <dsp:cNvPr id="0" name=""/>
        <dsp:cNvSpPr/>
      </dsp:nvSpPr>
      <dsp:spPr>
        <a:xfrm rot="5400000">
          <a:off x="5285236" y="-3534840"/>
          <a:ext cx="713362" cy="974736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a:t>各店舗の人口動態などからどの店舗にその程度ストゼロを配送するか決定 </a:t>
          </a:r>
          <a:r>
            <a:rPr kumimoji="1" lang="en-US" altLang="ja-JP" sz="1400" kern="1200" dirty="0"/>
            <a:t>(</a:t>
          </a:r>
          <a:r>
            <a:rPr kumimoji="1" lang="ja-JP" altLang="en-US" sz="1400" kern="1200" dirty="0"/>
            <a:t>輸送による大気汚染</a:t>
          </a:r>
          <a:r>
            <a:rPr kumimoji="1" lang="en-US" altLang="ja-JP" sz="1400" kern="1200" dirty="0"/>
            <a:t>)</a:t>
          </a:r>
          <a:endParaRPr kumimoji="1" lang="ja-JP" altLang="en-US" sz="1400" kern="1200" dirty="0"/>
        </a:p>
        <a:p>
          <a:pPr marL="114300" lvl="1" indent="-114300" algn="l" defTabSz="622300">
            <a:lnSpc>
              <a:spcPct val="90000"/>
            </a:lnSpc>
            <a:spcBef>
              <a:spcPct val="0"/>
            </a:spcBef>
            <a:spcAft>
              <a:spcPct val="15000"/>
            </a:spcAft>
            <a:buChar char="•"/>
          </a:pPr>
          <a:r>
            <a:rPr kumimoji="1" lang="ja-JP" altLang="en-US" sz="1400" kern="1200" dirty="0"/>
            <a:t>オンラインによる直接購入や店舗への出荷などもある</a:t>
          </a:r>
        </a:p>
      </dsp:txBody>
      <dsp:txXfrm rot="-5400000">
        <a:off x="768237" y="1016982"/>
        <a:ext cx="9712539" cy="643716"/>
      </dsp:txXfrm>
    </dsp:sp>
    <dsp:sp modelId="{53C9149C-E003-40D0-A3CD-A2505343F05D}">
      <dsp:nvSpPr>
        <dsp:cNvPr id="0" name=""/>
        <dsp:cNvSpPr/>
      </dsp:nvSpPr>
      <dsp:spPr>
        <a:xfrm rot="5400000">
          <a:off x="-164622" y="2127213"/>
          <a:ext cx="1097481" cy="76823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kumimoji="1" lang="ja-JP" altLang="en-US" sz="800" kern="1200" dirty="0"/>
            <a:t>店舗</a:t>
          </a:r>
        </a:p>
      </dsp:txBody>
      <dsp:txXfrm rot="-5400000">
        <a:off x="1" y="2346708"/>
        <a:ext cx="768236" cy="329245"/>
      </dsp:txXfrm>
    </dsp:sp>
    <dsp:sp modelId="{463E0B63-4D2B-4146-9DA2-C701B0F30A1C}">
      <dsp:nvSpPr>
        <dsp:cNvPr id="0" name=""/>
        <dsp:cNvSpPr/>
      </dsp:nvSpPr>
      <dsp:spPr>
        <a:xfrm rot="5400000">
          <a:off x="5285236" y="-2554408"/>
          <a:ext cx="713362" cy="974736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a:t>運ばれてきてからどのくらい保管されるのか</a:t>
          </a:r>
          <a:r>
            <a:rPr kumimoji="1" lang="en-US" altLang="ja-JP" sz="1400" kern="1200" dirty="0"/>
            <a:t>(</a:t>
          </a:r>
          <a:r>
            <a:rPr kumimoji="1" lang="ja-JP" altLang="en-US" sz="1400" kern="1200" dirty="0"/>
            <a:t>電気代など</a:t>
          </a:r>
          <a:r>
            <a:rPr kumimoji="1" lang="en-US" altLang="ja-JP" sz="1400" kern="1200" dirty="0"/>
            <a:t>)</a:t>
          </a:r>
          <a:endParaRPr kumimoji="1" lang="ja-JP" altLang="en-US" sz="1400" kern="1200" dirty="0"/>
        </a:p>
        <a:p>
          <a:pPr marL="114300" lvl="1" indent="-114300" algn="l" defTabSz="622300">
            <a:lnSpc>
              <a:spcPct val="90000"/>
            </a:lnSpc>
            <a:spcBef>
              <a:spcPct val="0"/>
            </a:spcBef>
            <a:spcAft>
              <a:spcPct val="15000"/>
            </a:spcAft>
            <a:buChar char="•"/>
          </a:pPr>
          <a:r>
            <a:rPr kumimoji="1" lang="ja-JP" altLang="en-US" sz="1400" kern="1200" dirty="0"/>
            <a:t>売れ残りなどが生じる</a:t>
          </a:r>
        </a:p>
      </dsp:txBody>
      <dsp:txXfrm rot="-5400000">
        <a:off x="768237" y="1997414"/>
        <a:ext cx="9712539" cy="643716"/>
      </dsp:txXfrm>
    </dsp:sp>
    <dsp:sp modelId="{214B0A33-6299-4787-A4A3-1D184BB79E17}">
      <dsp:nvSpPr>
        <dsp:cNvPr id="0" name=""/>
        <dsp:cNvSpPr/>
      </dsp:nvSpPr>
      <dsp:spPr>
        <a:xfrm rot="5400000">
          <a:off x="-164622" y="3107645"/>
          <a:ext cx="1097481" cy="76823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kumimoji="1" lang="ja-JP" altLang="en-US" sz="800" kern="1200" dirty="0"/>
            <a:t>消費者</a:t>
          </a:r>
        </a:p>
      </dsp:txBody>
      <dsp:txXfrm rot="-5400000">
        <a:off x="1" y="3327140"/>
        <a:ext cx="768236" cy="329245"/>
      </dsp:txXfrm>
    </dsp:sp>
    <dsp:sp modelId="{E4A2EB17-7E06-47DF-9312-23594AD5CABF}">
      <dsp:nvSpPr>
        <dsp:cNvPr id="0" name=""/>
        <dsp:cNvSpPr/>
      </dsp:nvSpPr>
      <dsp:spPr>
        <a:xfrm rot="5400000">
          <a:off x="5285236" y="-1573976"/>
          <a:ext cx="713362" cy="974736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a:t>いい面 </a:t>
          </a:r>
          <a:r>
            <a:rPr kumimoji="1" lang="en-US" altLang="ja-JP" sz="1400" kern="1200" dirty="0"/>
            <a:t>: </a:t>
          </a:r>
          <a:r>
            <a:rPr kumimoji="1" lang="ja-JP" altLang="en-US" sz="1400" kern="1200" dirty="0"/>
            <a:t>社交的、リラックス、健康に良い</a:t>
          </a:r>
        </a:p>
        <a:p>
          <a:pPr marL="114300" lvl="1" indent="-114300" algn="l" defTabSz="622300">
            <a:lnSpc>
              <a:spcPct val="90000"/>
            </a:lnSpc>
            <a:spcBef>
              <a:spcPct val="0"/>
            </a:spcBef>
            <a:spcAft>
              <a:spcPct val="15000"/>
            </a:spcAft>
            <a:buChar char="•"/>
          </a:pPr>
          <a:r>
            <a:rPr kumimoji="1" lang="ja-JP" altLang="en-US" sz="1400" kern="1200" dirty="0"/>
            <a:t>悪い面 </a:t>
          </a:r>
          <a:r>
            <a:rPr kumimoji="1" lang="en-US" altLang="ja-JP" sz="1400" kern="1200" dirty="0"/>
            <a:t>: </a:t>
          </a:r>
          <a:r>
            <a:rPr kumimoji="1" lang="ja-JP" altLang="en-US" sz="1400" kern="1200" dirty="0"/>
            <a:t>依存症、飲酒運転、暴力</a:t>
          </a:r>
          <a:r>
            <a:rPr kumimoji="1" lang="en-US" altLang="ja-JP" sz="1400" kern="1200" dirty="0" err="1"/>
            <a:t>etc</a:t>
          </a:r>
          <a:endParaRPr kumimoji="1" lang="ja-JP" altLang="en-US" sz="1400" kern="1200" dirty="0"/>
        </a:p>
      </dsp:txBody>
      <dsp:txXfrm rot="-5400000">
        <a:off x="768237" y="2977846"/>
        <a:ext cx="9712539" cy="643716"/>
      </dsp:txXfrm>
    </dsp:sp>
    <dsp:sp modelId="{9A9706AF-335C-404D-9B0E-F72A62D6F44F}">
      <dsp:nvSpPr>
        <dsp:cNvPr id="0" name=""/>
        <dsp:cNvSpPr/>
      </dsp:nvSpPr>
      <dsp:spPr>
        <a:xfrm rot="5400000">
          <a:off x="-164622" y="4088077"/>
          <a:ext cx="1097481" cy="768236"/>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kumimoji="1" lang="ja-JP" altLang="en-US" sz="800" kern="1200" dirty="0"/>
            <a:t>リサイクル</a:t>
          </a:r>
        </a:p>
      </dsp:txBody>
      <dsp:txXfrm rot="-5400000">
        <a:off x="1" y="4307572"/>
        <a:ext cx="768236" cy="329245"/>
      </dsp:txXfrm>
    </dsp:sp>
    <dsp:sp modelId="{EB9A40E7-FA75-4DBE-A6A5-39D031B42738}">
      <dsp:nvSpPr>
        <dsp:cNvPr id="0" name=""/>
        <dsp:cNvSpPr/>
      </dsp:nvSpPr>
      <dsp:spPr>
        <a:xfrm rot="5400000">
          <a:off x="5285236" y="-593544"/>
          <a:ext cx="713362" cy="9747362"/>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kumimoji="1" lang="ja-JP" altLang="en-US" sz="1400" kern="1200" dirty="0"/>
            <a:t>缶のリサイクル率</a:t>
          </a:r>
        </a:p>
      </dsp:txBody>
      <dsp:txXfrm rot="-5400000">
        <a:off x="768237" y="3958278"/>
        <a:ext cx="9712539" cy="64371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16DD02-EDA3-2C88-D2FE-D0CDFCE4116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2BA48DCF-C877-9E41-B48B-01272FC0C7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F0DCCBE-57B6-35C6-ECC8-082E8009703C}"/>
              </a:ext>
            </a:extLst>
          </p:cNvPr>
          <p:cNvSpPr>
            <a:spLocks noGrp="1"/>
          </p:cNvSpPr>
          <p:nvPr>
            <p:ph type="dt" sz="half" idx="10"/>
          </p:nvPr>
        </p:nvSpPr>
        <p:spPr/>
        <p:txBody>
          <a:bodyPr/>
          <a:lstStyle/>
          <a:p>
            <a:fld id="{CE36EF06-A56C-4299-8522-9CC751C2FC26}" type="datetimeFigureOut">
              <a:rPr kumimoji="1" lang="ja-JP" altLang="en-US" smtClean="0"/>
              <a:t>2024/2/19</a:t>
            </a:fld>
            <a:endParaRPr kumimoji="1" lang="ja-JP" altLang="en-US"/>
          </a:p>
        </p:txBody>
      </p:sp>
      <p:sp>
        <p:nvSpPr>
          <p:cNvPr id="5" name="フッター プレースホルダー 4">
            <a:extLst>
              <a:ext uri="{FF2B5EF4-FFF2-40B4-BE49-F238E27FC236}">
                <a16:creationId xmlns:a16="http://schemas.microsoft.com/office/drawing/2014/main" id="{B572B528-614F-4DC8-2B97-0210E53F9B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44A247-76D9-3F1B-BE5A-8BA5F5AAAC37}"/>
              </a:ext>
            </a:extLst>
          </p:cNvPr>
          <p:cNvSpPr>
            <a:spLocks noGrp="1"/>
          </p:cNvSpPr>
          <p:nvPr>
            <p:ph type="sldNum" sz="quarter" idx="12"/>
          </p:nvPr>
        </p:nvSpPr>
        <p:spPr/>
        <p:txBody>
          <a:bodyPr/>
          <a:lstStyle/>
          <a:p>
            <a:fld id="{6FA3FD01-F918-4F9E-8582-D9F12DF76A6A}" type="slidenum">
              <a:rPr kumimoji="1" lang="ja-JP" altLang="en-US" smtClean="0"/>
              <a:t>‹#›</a:t>
            </a:fld>
            <a:endParaRPr kumimoji="1" lang="ja-JP" altLang="en-US"/>
          </a:p>
        </p:txBody>
      </p:sp>
    </p:spTree>
    <p:extLst>
      <p:ext uri="{BB962C8B-B14F-4D97-AF65-F5344CB8AC3E}">
        <p14:creationId xmlns:p14="http://schemas.microsoft.com/office/powerpoint/2010/main" val="30048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AC5DE8-F01A-DD90-4BEB-8D271738CE4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C378BE-26DB-6E7A-23EA-E51B03669FA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1665CAD-C99F-0CB6-0E15-D4F47866BFF6}"/>
              </a:ext>
            </a:extLst>
          </p:cNvPr>
          <p:cNvSpPr>
            <a:spLocks noGrp="1"/>
          </p:cNvSpPr>
          <p:nvPr>
            <p:ph type="dt" sz="half" idx="10"/>
          </p:nvPr>
        </p:nvSpPr>
        <p:spPr/>
        <p:txBody>
          <a:bodyPr/>
          <a:lstStyle/>
          <a:p>
            <a:fld id="{CE36EF06-A56C-4299-8522-9CC751C2FC26}" type="datetimeFigureOut">
              <a:rPr kumimoji="1" lang="ja-JP" altLang="en-US" smtClean="0"/>
              <a:t>2024/2/19</a:t>
            </a:fld>
            <a:endParaRPr kumimoji="1" lang="ja-JP" altLang="en-US"/>
          </a:p>
        </p:txBody>
      </p:sp>
      <p:sp>
        <p:nvSpPr>
          <p:cNvPr id="5" name="フッター プレースホルダー 4">
            <a:extLst>
              <a:ext uri="{FF2B5EF4-FFF2-40B4-BE49-F238E27FC236}">
                <a16:creationId xmlns:a16="http://schemas.microsoft.com/office/drawing/2014/main" id="{9D46B57C-E4A2-1DD9-716A-CF6A6225A7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A3EA1DE-A022-DCC0-4BD1-3EFA2D65E7ED}"/>
              </a:ext>
            </a:extLst>
          </p:cNvPr>
          <p:cNvSpPr>
            <a:spLocks noGrp="1"/>
          </p:cNvSpPr>
          <p:nvPr>
            <p:ph type="sldNum" sz="quarter" idx="12"/>
          </p:nvPr>
        </p:nvSpPr>
        <p:spPr/>
        <p:txBody>
          <a:bodyPr/>
          <a:lstStyle/>
          <a:p>
            <a:fld id="{6FA3FD01-F918-4F9E-8582-D9F12DF76A6A}" type="slidenum">
              <a:rPr kumimoji="1" lang="ja-JP" altLang="en-US" smtClean="0"/>
              <a:t>‹#›</a:t>
            </a:fld>
            <a:endParaRPr kumimoji="1" lang="ja-JP" altLang="en-US"/>
          </a:p>
        </p:txBody>
      </p:sp>
    </p:spTree>
    <p:extLst>
      <p:ext uri="{BB962C8B-B14F-4D97-AF65-F5344CB8AC3E}">
        <p14:creationId xmlns:p14="http://schemas.microsoft.com/office/powerpoint/2010/main" val="3218571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253773C-E508-F6FF-8169-ADDA8C103DA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8C840D-868B-395A-A536-A40FB968109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B1F01A3-19FC-C778-D52A-06EB96714D63}"/>
              </a:ext>
            </a:extLst>
          </p:cNvPr>
          <p:cNvSpPr>
            <a:spLocks noGrp="1"/>
          </p:cNvSpPr>
          <p:nvPr>
            <p:ph type="dt" sz="half" idx="10"/>
          </p:nvPr>
        </p:nvSpPr>
        <p:spPr/>
        <p:txBody>
          <a:bodyPr/>
          <a:lstStyle/>
          <a:p>
            <a:fld id="{CE36EF06-A56C-4299-8522-9CC751C2FC26}" type="datetimeFigureOut">
              <a:rPr kumimoji="1" lang="ja-JP" altLang="en-US" smtClean="0"/>
              <a:t>2024/2/19</a:t>
            </a:fld>
            <a:endParaRPr kumimoji="1" lang="ja-JP" altLang="en-US"/>
          </a:p>
        </p:txBody>
      </p:sp>
      <p:sp>
        <p:nvSpPr>
          <p:cNvPr id="5" name="フッター プレースホルダー 4">
            <a:extLst>
              <a:ext uri="{FF2B5EF4-FFF2-40B4-BE49-F238E27FC236}">
                <a16:creationId xmlns:a16="http://schemas.microsoft.com/office/drawing/2014/main" id="{D512DF9D-AE83-AC93-48E9-C4D741A17C8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AA00CD-8504-19FE-3EB4-449401409B0C}"/>
              </a:ext>
            </a:extLst>
          </p:cNvPr>
          <p:cNvSpPr>
            <a:spLocks noGrp="1"/>
          </p:cNvSpPr>
          <p:nvPr>
            <p:ph type="sldNum" sz="quarter" idx="12"/>
          </p:nvPr>
        </p:nvSpPr>
        <p:spPr/>
        <p:txBody>
          <a:bodyPr/>
          <a:lstStyle/>
          <a:p>
            <a:fld id="{6FA3FD01-F918-4F9E-8582-D9F12DF76A6A}" type="slidenum">
              <a:rPr kumimoji="1" lang="ja-JP" altLang="en-US" smtClean="0"/>
              <a:t>‹#›</a:t>
            </a:fld>
            <a:endParaRPr kumimoji="1" lang="ja-JP" altLang="en-US"/>
          </a:p>
        </p:txBody>
      </p:sp>
    </p:spTree>
    <p:extLst>
      <p:ext uri="{BB962C8B-B14F-4D97-AF65-F5344CB8AC3E}">
        <p14:creationId xmlns:p14="http://schemas.microsoft.com/office/powerpoint/2010/main" val="1830299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14D92E-9F99-4EAE-021A-2A1201A0DEA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85A9642-C7B2-5211-3323-915CB6DB1FC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97FB72D-C294-E8AE-77DD-EC1DA151B1AE}"/>
              </a:ext>
            </a:extLst>
          </p:cNvPr>
          <p:cNvSpPr>
            <a:spLocks noGrp="1"/>
          </p:cNvSpPr>
          <p:nvPr>
            <p:ph type="dt" sz="half" idx="10"/>
          </p:nvPr>
        </p:nvSpPr>
        <p:spPr/>
        <p:txBody>
          <a:bodyPr/>
          <a:lstStyle/>
          <a:p>
            <a:fld id="{CE36EF06-A56C-4299-8522-9CC751C2FC26}" type="datetimeFigureOut">
              <a:rPr kumimoji="1" lang="ja-JP" altLang="en-US" smtClean="0"/>
              <a:t>2024/2/19</a:t>
            </a:fld>
            <a:endParaRPr kumimoji="1" lang="ja-JP" altLang="en-US"/>
          </a:p>
        </p:txBody>
      </p:sp>
      <p:sp>
        <p:nvSpPr>
          <p:cNvPr id="5" name="フッター プレースホルダー 4">
            <a:extLst>
              <a:ext uri="{FF2B5EF4-FFF2-40B4-BE49-F238E27FC236}">
                <a16:creationId xmlns:a16="http://schemas.microsoft.com/office/drawing/2014/main" id="{F40600A2-36E5-0509-04D6-0733F1EAD2A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502DC5-16C2-F857-3B74-7E17C1665101}"/>
              </a:ext>
            </a:extLst>
          </p:cNvPr>
          <p:cNvSpPr>
            <a:spLocks noGrp="1"/>
          </p:cNvSpPr>
          <p:nvPr>
            <p:ph type="sldNum" sz="quarter" idx="12"/>
          </p:nvPr>
        </p:nvSpPr>
        <p:spPr/>
        <p:txBody>
          <a:bodyPr/>
          <a:lstStyle/>
          <a:p>
            <a:fld id="{6FA3FD01-F918-4F9E-8582-D9F12DF76A6A}" type="slidenum">
              <a:rPr kumimoji="1" lang="ja-JP" altLang="en-US" smtClean="0"/>
              <a:t>‹#›</a:t>
            </a:fld>
            <a:endParaRPr kumimoji="1" lang="ja-JP" altLang="en-US"/>
          </a:p>
        </p:txBody>
      </p:sp>
    </p:spTree>
    <p:extLst>
      <p:ext uri="{BB962C8B-B14F-4D97-AF65-F5344CB8AC3E}">
        <p14:creationId xmlns:p14="http://schemas.microsoft.com/office/powerpoint/2010/main" val="2035621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0DDF57-3DE5-47CC-FC0C-570DB83BE91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9400D7F-2B63-FF16-6831-049E10B48F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6D6886D-ABDA-78CC-063D-ED2A205B56B2}"/>
              </a:ext>
            </a:extLst>
          </p:cNvPr>
          <p:cNvSpPr>
            <a:spLocks noGrp="1"/>
          </p:cNvSpPr>
          <p:nvPr>
            <p:ph type="dt" sz="half" idx="10"/>
          </p:nvPr>
        </p:nvSpPr>
        <p:spPr/>
        <p:txBody>
          <a:bodyPr/>
          <a:lstStyle/>
          <a:p>
            <a:fld id="{CE36EF06-A56C-4299-8522-9CC751C2FC26}" type="datetimeFigureOut">
              <a:rPr kumimoji="1" lang="ja-JP" altLang="en-US" smtClean="0"/>
              <a:t>2024/2/19</a:t>
            </a:fld>
            <a:endParaRPr kumimoji="1" lang="ja-JP" altLang="en-US"/>
          </a:p>
        </p:txBody>
      </p:sp>
      <p:sp>
        <p:nvSpPr>
          <p:cNvPr id="5" name="フッター プレースホルダー 4">
            <a:extLst>
              <a:ext uri="{FF2B5EF4-FFF2-40B4-BE49-F238E27FC236}">
                <a16:creationId xmlns:a16="http://schemas.microsoft.com/office/drawing/2014/main" id="{4DC7F24D-8FBF-68ED-526B-7A27F6002C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11E8D80-2F67-14A0-9EDD-3B520C20EBE7}"/>
              </a:ext>
            </a:extLst>
          </p:cNvPr>
          <p:cNvSpPr>
            <a:spLocks noGrp="1"/>
          </p:cNvSpPr>
          <p:nvPr>
            <p:ph type="sldNum" sz="quarter" idx="12"/>
          </p:nvPr>
        </p:nvSpPr>
        <p:spPr/>
        <p:txBody>
          <a:bodyPr/>
          <a:lstStyle/>
          <a:p>
            <a:fld id="{6FA3FD01-F918-4F9E-8582-D9F12DF76A6A}" type="slidenum">
              <a:rPr kumimoji="1" lang="ja-JP" altLang="en-US" smtClean="0"/>
              <a:t>‹#›</a:t>
            </a:fld>
            <a:endParaRPr kumimoji="1" lang="ja-JP" altLang="en-US"/>
          </a:p>
        </p:txBody>
      </p:sp>
    </p:spTree>
    <p:extLst>
      <p:ext uri="{BB962C8B-B14F-4D97-AF65-F5344CB8AC3E}">
        <p14:creationId xmlns:p14="http://schemas.microsoft.com/office/powerpoint/2010/main" val="95723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81F265-554B-10F2-DEA6-E9C243EC01E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C8DE148-849F-EE0D-51EE-1CEE24BA768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3260F27-B8C6-A88F-1F17-E06A4B5CF85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3C1AC1C-C9E3-EBD8-3416-1A57391BF5C4}"/>
              </a:ext>
            </a:extLst>
          </p:cNvPr>
          <p:cNvSpPr>
            <a:spLocks noGrp="1"/>
          </p:cNvSpPr>
          <p:nvPr>
            <p:ph type="dt" sz="half" idx="10"/>
          </p:nvPr>
        </p:nvSpPr>
        <p:spPr/>
        <p:txBody>
          <a:bodyPr/>
          <a:lstStyle/>
          <a:p>
            <a:fld id="{CE36EF06-A56C-4299-8522-9CC751C2FC26}" type="datetimeFigureOut">
              <a:rPr kumimoji="1" lang="ja-JP" altLang="en-US" smtClean="0"/>
              <a:t>2024/2/19</a:t>
            </a:fld>
            <a:endParaRPr kumimoji="1" lang="ja-JP" altLang="en-US"/>
          </a:p>
        </p:txBody>
      </p:sp>
      <p:sp>
        <p:nvSpPr>
          <p:cNvPr id="6" name="フッター プレースホルダー 5">
            <a:extLst>
              <a:ext uri="{FF2B5EF4-FFF2-40B4-BE49-F238E27FC236}">
                <a16:creationId xmlns:a16="http://schemas.microsoft.com/office/drawing/2014/main" id="{CBBECEC5-4B5C-B55A-F000-3213B776BA4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14C3DB8-321B-C7AC-1D2A-DEBB879110ED}"/>
              </a:ext>
            </a:extLst>
          </p:cNvPr>
          <p:cNvSpPr>
            <a:spLocks noGrp="1"/>
          </p:cNvSpPr>
          <p:nvPr>
            <p:ph type="sldNum" sz="quarter" idx="12"/>
          </p:nvPr>
        </p:nvSpPr>
        <p:spPr/>
        <p:txBody>
          <a:bodyPr/>
          <a:lstStyle/>
          <a:p>
            <a:fld id="{6FA3FD01-F918-4F9E-8582-D9F12DF76A6A}" type="slidenum">
              <a:rPr kumimoji="1" lang="ja-JP" altLang="en-US" smtClean="0"/>
              <a:t>‹#›</a:t>
            </a:fld>
            <a:endParaRPr kumimoji="1" lang="ja-JP" altLang="en-US"/>
          </a:p>
        </p:txBody>
      </p:sp>
    </p:spTree>
    <p:extLst>
      <p:ext uri="{BB962C8B-B14F-4D97-AF65-F5344CB8AC3E}">
        <p14:creationId xmlns:p14="http://schemas.microsoft.com/office/powerpoint/2010/main" val="956476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ADBAB-90D5-CA33-DDB2-E8AC3DDC7B0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E8B856E-B4E9-FA15-203B-F5D4A9C815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66BEA13-DD40-FBD4-88D5-19A07A0A9B0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8D72E94-7126-4B51-E36A-D0DAEC3F83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43C88B0-97BB-398C-A7A1-7A44D4D494C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E8C9973-3DB8-4B59-5127-76FD693C63C0}"/>
              </a:ext>
            </a:extLst>
          </p:cNvPr>
          <p:cNvSpPr>
            <a:spLocks noGrp="1"/>
          </p:cNvSpPr>
          <p:nvPr>
            <p:ph type="dt" sz="half" idx="10"/>
          </p:nvPr>
        </p:nvSpPr>
        <p:spPr/>
        <p:txBody>
          <a:bodyPr/>
          <a:lstStyle/>
          <a:p>
            <a:fld id="{CE36EF06-A56C-4299-8522-9CC751C2FC26}" type="datetimeFigureOut">
              <a:rPr kumimoji="1" lang="ja-JP" altLang="en-US" smtClean="0"/>
              <a:t>2024/2/19</a:t>
            </a:fld>
            <a:endParaRPr kumimoji="1" lang="ja-JP" altLang="en-US"/>
          </a:p>
        </p:txBody>
      </p:sp>
      <p:sp>
        <p:nvSpPr>
          <p:cNvPr id="8" name="フッター プレースホルダー 7">
            <a:extLst>
              <a:ext uri="{FF2B5EF4-FFF2-40B4-BE49-F238E27FC236}">
                <a16:creationId xmlns:a16="http://schemas.microsoft.com/office/drawing/2014/main" id="{F607429C-4963-C64F-FBB4-E9327266052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2216DE00-DFEB-29B6-C9B0-480ACA182B73}"/>
              </a:ext>
            </a:extLst>
          </p:cNvPr>
          <p:cNvSpPr>
            <a:spLocks noGrp="1"/>
          </p:cNvSpPr>
          <p:nvPr>
            <p:ph type="sldNum" sz="quarter" idx="12"/>
          </p:nvPr>
        </p:nvSpPr>
        <p:spPr/>
        <p:txBody>
          <a:bodyPr/>
          <a:lstStyle/>
          <a:p>
            <a:fld id="{6FA3FD01-F918-4F9E-8582-D9F12DF76A6A}" type="slidenum">
              <a:rPr kumimoji="1" lang="ja-JP" altLang="en-US" smtClean="0"/>
              <a:t>‹#›</a:t>
            </a:fld>
            <a:endParaRPr kumimoji="1" lang="ja-JP" altLang="en-US"/>
          </a:p>
        </p:txBody>
      </p:sp>
    </p:spTree>
    <p:extLst>
      <p:ext uri="{BB962C8B-B14F-4D97-AF65-F5344CB8AC3E}">
        <p14:creationId xmlns:p14="http://schemas.microsoft.com/office/powerpoint/2010/main" val="2604911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FB9776-00D2-54F9-EA36-4A41F13DE4C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AB95398-8A71-70E7-CDEE-2E6AC6F1C4D6}"/>
              </a:ext>
            </a:extLst>
          </p:cNvPr>
          <p:cNvSpPr>
            <a:spLocks noGrp="1"/>
          </p:cNvSpPr>
          <p:nvPr>
            <p:ph type="dt" sz="half" idx="10"/>
          </p:nvPr>
        </p:nvSpPr>
        <p:spPr/>
        <p:txBody>
          <a:bodyPr/>
          <a:lstStyle/>
          <a:p>
            <a:fld id="{CE36EF06-A56C-4299-8522-9CC751C2FC26}" type="datetimeFigureOut">
              <a:rPr kumimoji="1" lang="ja-JP" altLang="en-US" smtClean="0"/>
              <a:t>2024/2/19</a:t>
            </a:fld>
            <a:endParaRPr kumimoji="1" lang="ja-JP" altLang="en-US"/>
          </a:p>
        </p:txBody>
      </p:sp>
      <p:sp>
        <p:nvSpPr>
          <p:cNvPr id="4" name="フッター プレースホルダー 3">
            <a:extLst>
              <a:ext uri="{FF2B5EF4-FFF2-40B4-BE49-F238E27FC236}">
                <a16:creationId xmlns:a16="http://schemas.microsoft.com/office/drawing/2014/main" id="{B25FA7F5-57F4-BB00-38A7-BDFADB260AE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D8F8F21F-F698-7072-14C8-6EF217AC0B83}"/>
              </a:ext>
            </a:extLst>
          </p:cNvPr>
          <p:cNvSpPr>
            <a:spLocks noGrp="1"/>
          </p:cNvSpPr>
          <p:nvPr>
            <p:ph type="sldNum" sz="quarter" idx="12"/>
          </p:nvPr>
        </p:nvSpPr>
        <p:spPr/>
        <p:txBody>
          <a:bodyPr/>
          <a:lstStyle/>
          <a:p>
            <a:fld id="{6FA3FD01-F918-4F9E-8582-D9F12DF76A6A}" type="slidenum">
              <a:rPr kumimoji="1" lang="ja-JP" altLang="en-US" smtClean="0"/>
              <a:t>‹#›</a:t>
            </a:fld>
            <a:endParaRPr kumimoji="1" lang="ja-JP" altLang="en-US"/>
          </a:p>
        </p:txBody>
      </p:sp>
    </p:spTree>
    <p:extLst>
      <p:ext uri="{BB962C8B-B14F-4D97-AF65-F5344CB8AC3E}">
        <p14:creationId xmlns:p14="http://schemas.microsoft.com/office/powerpoint/2010/main" val="3192020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A9B1214-06F4-C9C7-DE48-161F4863B6F1}"/>
              </a:ext>
            </a:extLst>
          </p:cNvPr>
          <p:cNvSpPr>
            <a:spLocks noGrp="1"/>
          </p:cNvSpPr>
          <p:nvPr>
            <p:ph type="dt" sz="half" idx="10"/>
          </p:nvPr>
        </p:nvSpPr>
        <p:spPr/>
        <p:txBody>
          <a:bodyPr/>
          <a:lstStyle/>
          <a:p>
            <a:fld id="{CE36EF06-A56C-4299-8522-9CC751C2FC26}" type="datetimeFigureOut">
              <a:rPr kumimoji="1" lang="ja-JP" altLang="en-US" smtClean="0"/>
              <a:t>2024/2/19</a:t>
            </a:fld>
            <a:endParaRPr kumimoji="1" lang="ja-JP" altLang="en-US"/>
          </a:p>
        </p:txBody>
      </p:sp>
      <p:sp>
        <p:nvSpPr>
          <p:cNvPr id="3" name="フッター プレースホルダー 2">
            <a:extLst>
              <a:ext uri="{FF2B5EF4-FFF2-40B4-BE49-F238E27FC236}">
                <a16:creationId xmlns:a16="http://schemas.microsoft.com/office/drawing/2014/main" id="{69C7F1B3-AFF2-89E3-0F5B-F1288B1C177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F3AF5BA-7433-27FE-86FF-9441E7054270}"/>
              </a:ext>
            </a:extLst>
          </p:cNvPr>
          <p:cNvSpPr>
            <a:spLocks noGrp="1"/>
          </p:cNvSpPr>
          <p:nvPr>
            <p:ph type="sldNum" sz="quarter" idx="12"/>
          </p:nvPr>
        </p:nvSpPr>
        <p:spPr/>
        <p:txBody>
          <a:bodyPr/>
          <a:lstStyle/>
          <a:p>
            <a:fld id="{6FA3FD01-F918-4F9E-8582-D9F12DF76A6A}" type="slidenum">
              <a:rPr kumimoji="1" lang="ja-JP" altLang="en-US" smtClean="0"/>
              <a:t>‹#›</a:t>
            </a:fld>
            <a:endParaRPr kumimoji="1" lang="ja-JP" altLang="en-US"/>
          </a:p>
        </p:txBody>
      </p:sp>
    </p:spTree>
    <p:extLst>
      <p:ext uri="{BB962C8B-B14F-4D97-AF65-F5344CB8AC3E}">
        <p14:creationId xmlns:p14="http://schemas.microsoft.com/office/powerpoint/2010/main" val="9707020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37E8BD-4E59-92E0-E5E8-FCFA52F5F8F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3ADFB9-BC0C-F47F-84EB-E4742EDB49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5AEC0ED-C774-56B4-73A9-9D49041735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ADB32E0-76AD-5156-7F85-85609C07BCEA}"/>
              </a:ext>
            </a:extLst>
          </p:cNvPr>
          <p:cNvSpPr>
            <a:spLocks noGrp="1"/>
          </p:cNvSpPr>
          <p:nvPr>
            <p:ph type="dt" sz="half" idx="10"/>
          </p:nvPr>
        </p:nvSpPr>
        <p:spPr/>
        <p:txBody>
          <a:bodyPr/>
          <a:lstStyle/>
          <a:p>
            <a:fld id="{CE36EF06-A56C-4299-8522-9CC751C2FC26}" type="datetimeFigureOut">
              <a:rPr kumimoji="1" lang="ja-JP" altLang="en-US" smtClean="0"/>
              <a:t>2024/2/19</a:t>
            </a:fld>
            <a:endParaRPr kumimoji="1" lang="ja-JP" altLang="en-US"/>
          </a:p>
        </p:txBody>
      </p:sp>
      <p:sp>
        <p:nvSpPr>
          <p:cNvPr id="6" name="フッター プレースホルダー 5">
            <a:extLst>
              <a:ext uri="{FF2B5EF4-FFF2-40B4-BE49-F238E27FC236}">
                <a16:creationId xmlns:a16="http://schemas.microsoft.com/office/drawing/2014/main" id="{A0121FE4-EBF1-CC99-AAC3-6CCEBFDF5AF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A75CA2A-542C-A648-44EC-07E1B5A7E256}"/>
              </a:ext>
            </a:extLst>
          </p:cNvPr>
          <p:cNvSpPr>
            <a:spLocks noGrp="1"/>
          </p:cNvSpPr>
          <p:nvPr>
            <p:ph type="sldNum" sz="quarter" idx="12"/>
          </p:nvPr>
        </p:nvSpPr>
        <p:spPr/>
        <p:txBody>
          <a:bodyPr/>
          <a:lstStyle/>
          <a:p>
            <a:fld id="{6FA3FD01-F918-4F9E-8582-D9F12DF76A6A}" type="slidenum">
              <a:rPr kumimoji="1" lang="ja-JP" altLang="en-US" smtClean="0"/>
              <a:t>‹#›</a:t>
            </a:fld>
            <a:endParaRPr kumimoji="1" lang="ja-JP" altLang="en-US"/>
          </a:p>
        </p:txBody>
      </p:sp>
    </p:spTree>
    <p:extLst>
      <p:ext uri="{BB962C8B-B14F-4D97-AF65-F5344CB8AC3E}">
        <p14:creationId xmlns:p14="http://schemas.microsoft.com/office/powerpoint/2010/main" val="33563429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3073C1-84FF-7A96-6ED5-0435A00C702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81EC252-B257-6F11-7F78-20A43EB581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81426EF-F217-18A7-3D72-2BE64AD225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C79851-0532-8E10-9FE9-4F01D88FC6D0}"/>
              </a:ext>
            </a:extLst>
          </p:cNvPr>
          <p:cNvSpPr>
            <a:spLocks noGrp="1"/>
          </p:cNvSpPr>
          <p:nvPr>
            <p:ph type="dt" sz="half" idx="10"/>
          </p:nvPr>
        </p:nvSpPr>
        <p:spPr/>
        <p:txBody>
          <a:bodyPr/>
          <a:lstStyle/>
          <a:p>
            <a:fld id="{CE36EF06-A56C-4299-8522-9CC751C2FC26}" type="datetimeFigureOut">
              <a:rPr kumimoji="1" lang="ja-JP" altLang="en-US" smtClean="0"/>
              <a:t>2024/2/19</a:t>
            </a:fld>
            <a:endParaRPr kumimoji="1" lang="ja-JP" altLang="en-US"/>
          </a:p>
        </p:txBody>
      </p:sp>
      <p:sp>
        <p:nvSpPr>
          <p:cNvPr id="6" name="フッター プレースホルダー 5">
            <a:extLst>
              <a:ext uri="{FF2B5EF4-FFF2-40B4-BE49-F238E27FC236}">
                <a16:creationId xmlns:a16="http://schemas.microsoft.com/office/drawing/2014/main" id="{297EA39E-3CAE-85E6-48E7-63A684DD634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2F3503F-FCBD-67C0-7833-AFD1DFD06429}"/>
              </a:ext>
            </a:extLst>
          </p:cNvPr>
          <p:cNvSpPr>
            <a:spLocks noGrp="1"/>
          </p:cNvSpPr>
          <p:nvPr>
            <p:ph type="sldNum" sz="quarter" idx="12"/>
          </p:nvPr>
        </p:nvSpPr>
        <p:spPr/>
        <p:txBody>
          <a:bodyPr/>
          <a:lstStyle/>
          <a:p>
            <a:fld id="{6FA3FD01-F918-4F9E-8582-D9F12DF76A6A}" type="slidenum">
              <a:rPr kumimoji="1" lang="ja-JP" altLang="en-US" smtClean="0"/>
              <a:t>‹#›</a:t>
            </a:fld>
            <a:endParaRPr kumimoji="1" lang="ja-JP" altLang="en-US"/>
          </a:p>
        </p:txBody>
      </p:sp>
    </p:spTree>
    <p:extLst>
      <p:ext uri="{BB962C8B-B14F-4D97-AF65-F5344CB8AC3E}">
        <p14:creationId xmlns:p14="http://schemas.microsoft.com/office/powerpoint/2010/main" val="1099433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9009561-4217-01EF-27FB-102EAEB181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875594-47E8-0B10-C399-2F74F603C2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7DC50E8-5C81-8659-277D-08A1E837FC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36EF06-A56C-4299-8522-9CC751C2FC26}" type="datetimeFigureOut">
              <a:rPr kumimoji="1" lang="ja-JP" altLang="en-US" smtClean="0"/>
              <a:t>2024/2/19</a:t>
            </a:fld>
            <a:endParaRPr kumimoji="1" lang="ja-JP" altLang="en-US"/>
          </a:p>
        </p:txBody>
      </p:sp>
      <p:sp>
        <p:nvSpPr>
          <p:cNvPr id="5" name="フッター プレースホルダー 4">
            <a:extLst>
              <a:ext uri="{FF2B5EF4-FFF2-40B4-BE49-F238E27FC236}">
                <a16:creationId xmlns:a16="http://schemas.microsoft.com/office/drawing/2014/main" id="{627EC68D-1EE7-E8BD-452B-F7BF144BEC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C03A3BC-0863-858F-C438-8087B33BE0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A3FD01-F918-4F9E-8582-D9F12DF76A6A}" type="slidenum">
              <a:rPr kumimoji="1" lang="ja-JP" altLang="en-US" smtClean="0"/>
              <a:t>‹#›</a:t>
            </a:fld>
            <a:endParaRPr kumimoji="1" lang="ja-JP" altLang="en-US"/>
          </a:p>
        </p:txBody>
      </p:sp>
    </p:spTree>
    <p:extLst>
      <p:ext uri="{BB962C8B-B14F-4D97-AF65-F5344CB8AC3E}">
        <p14:creationId xmlns:p14="http://schemas.microsoft.com/office/powerpoint/2010/main" val="1882154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hyperlink" Target="https://www.businessinsider.jp/post-282558"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E9305D-67E9-1446-1B83-35EDEC032ED3}"/>
              </a:ext>
            </a:extLst>
          </p:cNvPr>
          <p:cNvSpPr>
            <a:spLocks noGrp="1"/>
          </p:cNvSpPr>
          <p:nvPr>
            <p:ph type="title"/>
          </p:nvPr>
        </p:nvSpPr>
        <p:spPr/>
        <p:txBody>
          <a:bodyPr/>
          <a:lstStyle/>
          <a:p>
            <a:r>
              <a:rPr kumimoji="1" lang="ja-JP" altLang="en-US" dirty="0"/>
              <a:t>ストロングゼロ</a:t>
            </a:r>
          </a:p>
        </p:txBody>
      </p:sp>
      <p:sp>
        <p:nvSpPr>
          <p:cNvPr id="3" name="コンテンツ プレースホルダー 2">
            <a:extLst>
              <a:ext uri="{FF2B5EF4-FFF2-40B4-BE49-F238E27FC236}">
                <a16:creationId xmlns:a16="http://schemas.microsoft.com/office/drawing/2014/main" id="{236D850D-F8E1-BF52-0E00-E401ACF0F8B8}"/>
              </a:ext>
            </a:extLst>
          </p:cNvPr>
          <p:cNvSpPr>
            <a:spLocks noGrp="1"/>
          </p:cNvSpPr>
          <p:nvPr>
            <p:ph idx="1"/>
          </p:nvPr>
        </p:nvSpPr>
        <p:spPr>
          <a:xfrm>
            <a:off x="838200" y="1574613"/>
            <a:ext cx="10515600" cy="2513293"/>
          </a:xfrm>
        </p:spPr>
        <p:txBody>
          <a:bodyPr>
            <a:normAutofit fontScale="85000" lnSpcReduction="20000"/>
          </a:bodyPr>
          <a:lstStyle/>
          <a:p>
            <a:r>
              <a:rPr kumimoji="1" lang="ja-JP" altLang="en-US" dirty="0"/>
              <a:t>ストロング系の歴史</a:t>
            </a:r>
            <a:r>
              <a:rPr kumimoji="1" lang="en-US" altLang="ja-JP" dirty="0"/>
              <a:t>	</a:t>
            </a:r>
          </a:p>
          <a:p>
            <a:pPr lvl="1"/>
            <a:r>
              <a:rPr kumimoji="1" lang="en-US" altLang="ja-JP" dirty="0"/>
              <a:t>2008 </a:t>
            </a:r>
            <a:r>
              <a:rPr kumimoji="1" lang="ja-JP" altLang="en-US" dirty="0"/>
              <a:t>キリンビール 氷結ストロング </a:t>
            </a:r>
            <a:r>
              <a:rPr lang="en-US" altLang="ja-JP" dirty="0"/>
              <a:t>(8%)</a:t>
            </a:r>
          </a:p>
          <a:p>
            <a:pPr lvl="1"/>
            <a:r>
              <a:rPr kumimoji="1" lang="en-US" altLang="ja-JP" dirty="0"/>
              <a:t>2009 </a:t>
            </a:r>
            <a:r>
              <a:rPr kumimoji="1" lang="ja-JP" altLang="en-US" dirty="0"/>
              <a:t>サントリー ストロングゼロ </a:t>
            </a:r>
            <a:r>
              <a:rPr kumimoji="1" lang="en-US" altLang="ja-JP" dirty="0"/>
              <a:t>(8%)</a:t>
            </a:r>
          </a:p>
          <a:p>
            <a:pPr lvl="1"/>
            <a:r>
              <a:rPr lang="en-US" altLang="ja-JP" dirty="0"/>
              <a:t>2010 </a:t>
            </a:r>
            <a:r>
              <a:rPr lang="ja-JP" altLang="en-US" dirty="0"/>
              <a:t>アサヒビール アサヒもぎたて</a:t>
            </a:r>
            <a:r>
              <a:rPr lang="en-US" altLang="ja-JP" dirty="0" err="1"/>
              <a:t>etc</a:t>
            </a:r>
            <a:r>
              <a:rPr lang="en-US" altLang="ja-JP" dirty="0"/>
              <a:t> </a:t>
            </a:r>
          </a:p>
          <a:p>
            <a:pPr lvl="1"/>
            <a:endParaRPr kumimoji="1" lang="en-US" altLang="ja-JP" dirty="0"/>
          </a:p>
          <a:p>
            <a:r>
              <a:rPr kumimoji="1" lang="en-US" altLang="ja-JP" dirty="0"/>
              <a:t>2021/3 </a:t>
            </a:r>
            <a:r>
              <a:rPr kumimoji="1" lang="ja-JP" altLang="en-US" dirty="0"/>
              <a:t>厚生労働省「第二期アルコール健康障害対策基本計画」</a:t>
            </a:r>
            <a:endParaRPr kumimoji="1" lang="en-US" altLang="ja-JP" dirty="0"/>
          </a:p>
          <a:p>
            <a:pPr lvl="1"/>
            <a:r>
              <a:rPr lang="ja-JP" altLang="en-US" dirty="0"/>
              <a:t>各社のアルコール戦略が変わる</a:t>
            </a:r>
            <a:endParaRPr lang="en-US" altLang="ja-JP" dirty="0"/>
          </a:p>
          <a:p>
            <a:pPr lvl="1"/>
            <a:r>
              <a:rPr kumimoji="1" lang="ja-JP" altLang="en-US" dirty="0"/>
              <a:t>アサヒビール </a:t>
            </a:r>
            <a:r>
              <a:rPr kumimoji="1" lang="en-US" altLang="ja-JP" dirty="0"/>
              <a:t>: </a:t>
            </a:r>
            <a:r>
              <a:rPr kumimoji="1" lang="ja-JP" altLang="en-US" dirty="0"/>
              <a:t>スマドリ</a:t>
            </a:r>
            <a:endParaRPr kumimoji="1" lang="en-US" altLang="ja-JP" dirty="0"/>
          </a:p>
          <a:p>
            <a:pPr lvl="1"/>
            <a:endParaRPr kumimoji="1" lang="ja-JP" altLang="en-US" dirty="0"/>
          </a:p>
        </p:txBody>
      </p:sp>
      <p:sp>
        <p:nvSpPr>
          <p:cNvPr id="5" name="テキスト ボックス 4">
            <a:extLst>
              <a:ext uri="{FF2B5EF4-FFF2-40B4-BE49-F238E27FC236}">
                <a16:creationId xmlns:a16="http://schemas.microsoft.com/office/drawing/2014/main" id="{7E7D7948-BA7E-6BA7-2A88-AF286E8900A4}"/>
              </a:ext>
            </a:extLst>
          </p:cNvPr>
          <p:cNvSpPr txBox="1"/>
          <p:nvPr/>
        </p:nvSpPr>
        <p:spPr>
          <a:xfrm>
            <a:off x="277906" y="6308209"/>
            <a:ext cx="6096000" cy="369332"/>
          </a:xfrm>
          <a:prstGeom prst="rect">
            <a:avLst/>
          </a:prstGeom>
          <a:noFill/>
        </p:spPr>
        <p:txBody>
          <a:bodyPr wrap="square">
            <a:spAutoFit/>
          </a:bodyPr>
          <a:lstStyle/>
          <a:p>
            <a:pPr lvl="1"/>
            <a:r>
              <a:rPr kumimoji="1" lang="en-US" altLang="ja-JP" dirty="0">
                <a:hlinkClick r:id="rId2"/>
              </a:rPr>
              <a:t>https://www.businessinsider.jp/post-282558</a:t>
            </a:r>
            <a:endParaRPr lang="en-US" altLang="ja-JP" dirty="0"/>
          </a:p>
        </p:txBody>
      </p:sp>
      <p:pic>
        <p:nvPicPr>
          <p:cNvPr id="7" name="図 6">
            <a:extLst>
              <a:ext uri="{FF2B5EF4-FFF2-40B4-BE49-F238E27FC236}">
                <a16:creationId xmlns:a16="http://schemas.microsoft.com/office/drawing/2014/main" id="{140490FA-3BC3-8259-A803-9686E287E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4766" y="4087906"/>
            <a:ext cx="5893799" cy="1887270"/>
          </a:xfrm>
          <a:prstGeom prst="rect">
            <a:avLst/>
          </a:prstGeom>
        </p:spPr>
      </p:pic>
      <p:sp>
        <p:nvSpPr>
          <p:cNvPr id="9" name="テキスト ボックス 8">
            <a:extLst>
              <a:ext uri="{FF2B5EF4-FFF2-40B4-BE49-F238E27FC236}">
                <a16:creationId xmlns:a16="http://schemas.microsoft.com/office/drawing/2014/main" id="{036DF86E-7903-1A43-2702-75FDC2DA5B45}"/>
              </a:ext>
            </a:extLst>
          </p:cNvPr>
          <p:cNvSpPr txBox="1"/>
          <p:nvPr/>
        </p:nvSpPr>
        <p:spPr>
          <a:xfrm>
            <a:off x="6096000" y="6300458"/>
            <a:ext cx="5396753" cy="369332"/>
          </a:xfrm>
          <a:prstGeom prst="rect">
            <a:avLst/>
          </a:prstGeom>
          <a:noFill/>
        </p:spPr>
        <p:txBody>
          <a:bodyPr wrap="square">
            <a:spAutoFit/>
          </a:bodyPr>
          <a:lstStyle/>
          <a:p>
            <a:r>
              <a:rPr lang="ja-JP" altLang="en-US" dirty="0"/>
              <a:t>https://www.asahibeer.co.jp/smartdrinking/</a:t>
            </a:r>
          </a:p>
        </p:txBody>
      </p:sp>
    </p:spTree>
    <p:extLst>
      <p:ext uri="{BB962C8B-B14F-4D97-AF65-F5344CB8AC3E}">
        <p14:creationId xmlns:p14="http://schemas.microsoft.com/office/powerpoint/2010/main" val="3874364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0FA894-3BB1-B417-2E7E-A224A39AC8BE}"/>
              </a:ext>
            </a:extLst>
          </p:cNvPr>
          <p:cNvSpPr>
            <a:spLocks noGrp="1"/>
          </p:cNvSpPr>
          <p:nvPr>
            <p:ph type="title"/>
          </p:nvPr>
        </p:nvSpPr>
        <p:spPr/>
        <p:txBody>
          <a:bodyPr/>
          <a:lstStyle/>
          <a:p>
            <a:r>
              <a:rPr kumimoji="1" lang="ja-JP" altLang="en-US" dirty="0"/>
              <a:t>アルコール乱用による社会的費用</a:t>
            </a:r>
          </a:p>
        </p:txBody>
      </p:sp>
      <p:pic>
        <p:nvPicPr>
          <p:cNvPr id="5" name="図 4">
            <a:extLst>
              <a:ext uri="{FF2B5EF4-FFF2-40B4-BE49-F238E27FC236}">
                <a16:creationId xmlns:a16="http://schemas.microsoft.com/office/drawing/2014/main" id="{D23258EA-5DBD-1EA0-B8E0-7507EEF1C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0822" y="1442325"/>
            <a:ext cx="5201931" cy="4966550"/>
          </a:xfrm>
          <a:prstGeom prst="rect">
            <a:avLst/>
          </a:prstGeom>
        </p:spPr>
      </p:pic>
      <p:sp>
        <p:nvSpPr>
          <p:cNvPr id="7" name="テキスト ボックス 6">
            <a:extLst>
              <a:ext uri="{FF2B5EF4-FFF2-40B4-BE49-F238E27FC236}">
                <a16:creationId xmlns:a16="http://schemas.microsoft.com/office/drawing/2014/main" id="{F7924301-8CA2-299E-2267-3B0BA993748D}"/>
              </a:ext>
            </a:extLst>
          </p:cNvPr>
          <p:cNvSpPr txBox="1"/>
          <p:nvPr/>
        </p:nvSpPr>
        <p:spPr>
          <a:xfrm>
            <a:off x="3325906" y="6408875"/>
            <a:ext cx="6096000" cy="369332"/>
          </a:xfrm>
          <a:prstGeom prst="rect">
            <a:avLst/>
          </a:prstGeom>
          <a:noFill/>
        </p:spPr>
        <p:txBody>
          <a:bodyPr wrap="square">
            <a:spAutoFit/>
          </a:bodyPr>
          <a:lstStyle/>
          <a:p>
            <a:r>
              <a:rPr lang="ja-JP" altLang="en-US" dirty="0"/>
              <a:t>https://www.j-arukanren.com/file/al-hakusyo.pdf</a:t>
            </a:r>
          </a:p>
        </p:txBody>
      </p:sp>
      <p:pic>
        <p:nvPicPr>
          <p:cNvPr id="9" name="図 8">
            <a:extLst>
              <a:ext uri="{FF2B5EF4-FFF2-40B4-BE49-F238E27FC236}">
                <a16:creationId xmlns:a16="http://schemas.microsoft.com/office/drawing/2014/main" id="{FAB49400-5593-EC98-66D1-BEDB5412FD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103" y="2005249"/>
            <a:ext cx="7763958" cy="3410426"/>
          </a:xfrm>
          <a:prstGeom prst="rect">
            <a:avLst/>
          </a:prstGeom>
        </p:spPr>
      </p:pic>
    </p:spTree>
    <p:extLst>
      <p:ext uri="{BB962C8B-B14F-4D97-AF65-F5344CB8AC3E}">
        <p14:creationId xmlns:p14="http://schemas.microsoft.com/office/powerpoint/2010/main" val="1257793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144BD3-86D5-9437-8000-E23A174E7573}"/>
              </a:ext>
            </a:extLst>
          </p:cNvPr>
          <p:cNvSpPr>
            <a:spLocks noGrp="1"/>
          </p:cNvSpPr>
          <p:nvPr>
            <p:ph type="title"/>
          </p:nvPr>
        </p:nvSpPr>
        <p:spPr/>
        <p:txBody>
          <a:bodyPr/>
          <a:lstStyle/>
          <a:p>
            <a:r>
              <a:rPr kumimoji="1" lang="ja-JP" altLang="en-US" dirty="0"/>
              <a:t>所感</a:t>
            </a:r>
          </a:p>
        </p:txBody>
      </p:sp>
      <p:sp>
        <p:nvSpPr>
          <p:cNvPr id="3" name="コンテンツ プレースホルダー 2">
            <a:extLst>
              <a:ext uri="{FF2B5EF4-FFF2-40B4-BE49-F238E27FC236}">
                <a16:creationId xmlns:a16="http://schemas.microsoft.com/office/drawing/2014/main" id="{B0E77D08-7726-DA85-6975-50C9C2763B50}"/>
              </a:ext>
            </a:extLst>
          </p:cNvPr>
          <p:cNvSpPr>
            <a:spLocks noGrp="1"/>
          </p:cNvSpPr>
          <p:nvPr>
            <p:ph idx="1"/>
          </p:nvPr>
        </p:nvSpPr>
        <p:spPr/>
        <p:txBody>
          <a:bodyPr/>
          <a:lstStyle/>
          <a:p>
            <a:r>
              <a:rPr kumimoji="1" lang="ja-JP" altLang="en-US" dirty="0"/>
              <a:t>インパクト計測は、これまで環境会計などあった</a:t>
            </a:r>
            <a:endParaRPr kumimoji="1" lang="en-US" altLang="ja-JP" dirty="0"/>
          </a:p>
          <a:p>
            <a:r>
              <a:rPr lang="ja-JP" altLang="en-US" dirty="0"/>
              <a:t>意義としては、企業の開示情報に、これまで論文にあったような社会的費用などを載せることに意義</a:t>
            </a:r>
            <a:endParaRPr lang="en-US" altLang="ja-JP" dirty="0"/>
          </a:p>
          <a:p>
            <a:r>
              <a:rPr kumimoji="1" lang="ja-JP" altLang="en-US" dirty="0"/>
              <a:t>スマドリ戦略が本当にアルコール依存をなくすかについて、因果推論などの手法で確認するのは大学の役目</a:t>
            </a:r>
            <a:endParaRPr kumimoji="1" lang="en-US" altLang="ja-JP" dirty="0"/>
          </a:p>
          <a:p>
            <a:endParaRPr lang="en-US" altLang="ja-JP" dirty="0"/>
          </a:p>
          <a:p>
            <a:r>
              <a:rPr kumimoji="1" lang="ja-JP" altLang="en-US" dirty="0"/>
              <a:t>製品インパクトをこれでもかってくらい精緻に計算する</a:t>
            </a:r>
            <a:endParaRPr kumimoji="1" lang="en-US" altLang="ja-JP" dirty="0"/>
          </a:p>
          <a:p>
            <a:r>
              <a:rPr lang="ja-JP" altLang="en-US" dirty="0"/>
              <a:t>生保の新しい指標みたいな指標を作る</a:t>
            </a:r>
            <a:endParaRPr lang="en-US" altLang="ja-JP"/>
          </a:p>
          <a:p>
            <a:endParaRPr kumimoji="1" lang="ja-JP" altLang="en-US" dirty="0"/>
          </a:p>
        </p:txBody>
      </p:sp>
    </p:spTree>
    <p:extLst>
      <p:ext uri="{BB962C8B-B14F-4D97-AF65-F5344CB8AC3E}">
        <p14:creationId xmlns:p14="http://schemas.microsoft.com/office/powerpoint/2010/main" val="1110632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039DFA-6ADC-9F00-DECA-BDA91C8CABF4}"/>
              </a:ext>
            </a:extLst>
          </p:cNvPr>
          <p:cNvSpPr>
            <a:spLocks noGrp="1"/>
          </p:cNvSpPr>
          <p:nvPr>
            <p:ph type="title"/>
          </p:nvPr>
        </p:nvSpPr>
        <p:spPr/>
        <p:txBody>
          <a:bodyPr/>
          <a:lstStyle/>
          <a:p>
            <a:r>
              <a:rPr kumimoji="1" lang="ja-JP" altLang="en-US" dirty="0"/>
              <a:t>ストロング系の市場調査</a:t>
            </a:r>
          </a:p>
        </p:txBody>
      </p:sp>
      <p:pic>
        <p:nvPicPr>
          <p:cNvPr id="5" name="図 4">
            <a:extLst>
              <a:ext uri="{FF2B5EF4-FFF2-40B4-BE49-F238E27FC236}">
                <a16:creationId xmlns:a16="http://schemas.microsoft.com/office/drawing/2014/main" id="{649DAA8B-786D-14B6-4CFA-029E447017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4435" y="1466264"/>
            <a:ext cx="5920715" cy="5026611"/>
          </a:xfrm>
          <a:prstGeom prst="rect">
            <a:avLst/>
          </a:prstGeom>
        </p:spPr>
      </p:pic>
      <p:sp>
        <p:nvSpPr>
          <p:cNvPr id="6" name="テキスト ボックス 5">
            <a:extLst>
              <a:ext uri="{FF2B5EF4-FFF2-40B4-BE49-F238E27FC236}">
                <a16:creationId xmlns:a16="http://schemas.microsoft.com/office/drawing/2014/main" id="{F1498565-FB2E-96F2-D097-3556B1E65798}"/>
              </a:ext>
            </a:extLst>
          </p:cNvPr>
          <p:cNvSpPr txBox="1"/>
          <p:nvPr/>
        </p:nvSpPr>
        <p:spPr>
          <a:xfrm>
            <a:off x="7135905" y="2505670"/>
            <a:ext cx="4531659" cy="923330"/>
          </a:xfrm>
          <a:prstGeom prst="rect">
            <a:avLst/>
          </a:prstGeom>
          <a:noFill/>
        </p:spPr>
        <p:txBody>
          <a:bodyPr wrap="square" rtlCol="0">
            <a:spAutoFit/>
          </a:bodyPr>
          <a:lstStyle/>
          <a:p>
            <a:r>
              <a:rPr kumimoji="1" lang="ja-JP" altLang="en-US" dirty="0"/>
              <a:t>・ストロング系</a:t>
            </a:r>
            <a:r>
              <a:rPr kumimoji="1" lang="en-US" altLang="ja-JP" dirty="0"/>
              <a:t>(7-9</a:t>
            </a:r>
            <a:r>
              <a:rPr kumimoji="1" lang="ja-JP" altLang="en-US" dirty="0"/>
              <a:t>度</a:t>
            </a:r>
            <a:r>
              <a:rPr kumimoji="1" lang="en-US" altLang="ja-JP" dirty="0"/>
              <a:t>)</a:t>
            </a:r>
            <a:r>
              <a:rPr kumimoji="1" lang="ja-JP" altLang="en-US" dirty="0"/>
              <a:t>の売り上げは</a:t>
            </a:r>
            <a:r>
              <a:rPr kumimoji="1" lang="en-US" altLang="ja-JP" dirty="0"/>
              <a:t>6</a:t>
            </a:r>
            <a:r>
              <a:rPr kumimoji="1" lang="ja-JP" altLang="en-US" dirty="0"/>
              <a:t>割</a:t>
            </a:r>
            <a:endParaRPr kumimoji="1" lang="en-US" altLang="ja-JP" dirty="0"/>
          </a:p>
          <a:p>
            <a:r>
              <a:rPr kumimoji="1" lang="ja-JP" altLang="en-US" dirty="0"/>
              <a:t>・</a:t>
            </a:r>
            <a:r>
              <a:rPr kumimoji="1" lang="en-US" altLang="ja-JP" dirty="0"/>
              <a:t>2021</a:t>
            </a:r>
            <a:r>
              <a:rPr kumimoji="1" lang="ja-JP" altLang="en-US" dirty="0"/>
              <a:t>年時点で売り上げの成長率が鈍化</a:t>
            </a:r>
            <a:endParaRPr kumimoji="1" lang="en-US" altLang="ja-JP" dirty="0"/>
          </a:p>
          <a:p>
            <a:endParaRPr kumimoji="1" lang="ja-JP" altLang="en-US" dirty="0"/>
          </a:p>
        </p:txBody>
      </p:sp>
      <p:sp>
        <p:nvSpPr>
          <p:cNvPr id="8" name="テキスト ボックス 7">
            <a:extLst>
              <a:ext uri="{FF2B5EF4-FFF2-40B4-BE49-F238E27FC236}">
                <a16:creationId xmlns:a16="http://schemas.microsoft.com/office/drawing/2014/main" id="{D0AD47E3-857F-0BFE-3A85-15C033220053}"/>
              </a:ext>
            </a:extLst>
          </p:cNvPr>
          <p:cNvSpPr txBox="1"/>
          <p:nvPr/>
        </p:nvSpPr>
        <p:spPr>
          <a:xfrm>
            <a:off x="2214282" y="6308209"/>
            <a:ext cx="6096000" cy="369332"/>
          </a:xfrm>
          <a:prstGeom prst="rect">
            <a:avLst/>
          </a:prstGeom>
          <a:noFill/>
        </p:spPr>
        <p:txBody>
          <a:bodyPr wrap="square">
            <a:spAutoFit/>
          </a:bodyPr>
          <a:lstStyle/>
          <a:p>
            <a:r>
              <a:rPr lang="ja-JP" altLang="en-US" dirty="0"/>
              <a:t>https://toyokeizai.net/articles/-/536035</a:t>
            </a:r>
          </a:p>
        </p:txBody>
      </p:sp>
    </p:spTree>
    <p:extLst>
      <p:ext uri="{BB962C8B-B14F-4D97-AF65-F5344CB8AC3E}">
        <p14:creationId xmlns:p14="http://schemas.microsoft.com/office/powerpoint/2010/main" val="54435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926BE1-63D0-78D4-6BB6-28694B06EB9F}"/>
              </a:ext>
            </a:extLst>
          </p:cNvPr>
          <p:cNvSpPr>
            <a:spLocks noGrp="1"/>
          </p:cNvSpPr>
          <p:nvPr>
            <p:ph type="title"/>
          </p:nvPr>
        </p:nvSpPr>
        <p:spPr/>
        <p:txBody>
          <a:bodyPr/>
          <a:lstStyle/>
          <a:p>
            <a:r>
              <a:rPr kumimoji="1" lang="en-US" altLang="ja-JP" dirty="0"/>
              <a:t>7</a:t>
            </a:r>
            <a:r>
              <a:rPr kumimoji="1" lang="ja-JP" altLang="en-US" dirty="0"/>
              <a:t>度 </a:t>
            </a:r>
            <a:r>
              <a:rPr kumimoji="1" lang="en-US" altLang="ja-JP" dirty="0"/>
              <a:t>vs 9</a:t>
            </a:r>
            <a:r>
              <a:rPr kumimoji="1" lang="ja-JP" altLang="en-US" dirty="0"/>
              <a:t>度</a:t>
            </a:r>
          </a:p>
        </p:txBody>
      </p:sp>
      <p:pic>
        <p:nvPicPr>
          <p:cNvPr id="5" name="図 4">
            <a:extLst>
              <a:ext uri="{FF2B5EF4-FFF2-40B4-BE49-F238E27FC236}">
                <a16:creationId xmlns:a16="http://schemas.microsoft.com/office/drawing/2014/main" id="{C9E25183-14B9-5657-C389-1FC88BB0E2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63" y="1600172"/>
            <a:ext cx="4972744" cy="4410691"/>
          </a:xfrm>
          <a:prstGeom prst="rect">
            <a:avLst/>
          </a:prstGeom>
        </p:spPr>
      </p:pic>
      <p:pic>
        <p:nvPicPr>
          <p:cNvPr id="7" name="図 6">
            <a:extLst>
              <a:ext uri="{FF2B5EF4-FFF2-40B4-BE49-F238E27FC236}">
                <a16:creationId xmlns:a16="http://schemas.microsoft.com/office/drawing/2014/main" id="{096F69F2-98E9-1887-B1A2-4BBE7781CB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7478" y="1787955"/>
            <a:ext cx="6654683" cy="3886704"/>
          </a:xfrm>
          <a:prstGeom prst="rect">
            <a:avLst/>
          </a:prstGeom>
        </p:spPr>
      </p:pic>
      <p:sp>
        <p:nvSpPr>
          <p:cNvPr id="9" name="テキスト ボックス 8">
            <a:extLst>
              <a:ext uri="{FF2B5EF4-FFF2-40B4-BE49-F238E27FC236}">
                <a16:creationId xmlns:a16="http://schemas.microsoft.com/office/drawing/2014/main" id="{261B8536-F2F7-6E42-9BF3-E260FAF3574D}"/>
              </a:ext>
            </a:extLst>
          </p:cNvPr>
          <p:cNvSpPr txBox="1"/>
          <p:nvPr/>
        </p:nvSpPr>
        <p:spPr>
          <a:xfrm>
            <a:off x="6257365" y="6142972"/>
            <a:ext cx="6096000" cy="369332"/>
          </a:xfrm>
          <a:prstGeom prst="rect">
            <a:avLst/>
          </a:prstGeom>
          <a:noFill/>
        </p:spPr>
        <p:txBody>
          <a:bodyPr wrap="square">
            <a:spAutoFit/>
          </a:bodyPr>
          <a:lstStyle/>
          <a:p>
            <a:r>
              <a:rPr lang="ja-JP" altLang="en-US" dirty="0"/>
              <a:t>https://toyokeizai.net/articles/-/536035?page=3</a:t>
            </a:r>
          </a:p>
        </p:txBody>
      </p:sp>
      <p:sp>
        <p:nvSpPr>
          <p:cNvPr id="11" name="テキスト ボックス 10">
            <a:extLst>
              <a:ext uri="{FF2B5EF4-FFF2-40B4-BE49-F238E27FC236}">
                <a16:creationId xmlns:a16="http://schemas.microsoft.com/office/drawing/2014/main" id="{ACB4C75B-7D39-4E72-F9E9-A0E902B91776}"/>
              </a:ext>
            </a:extLst>
          </p:cNvPr>
          <p:cNvSpPr txBox="1"/>
          <p:nvPr/>
        </p:nvSpPr>
        <p:spPr>
          <a:xfrm>
            <a:off x="376517" y="6142972"/>
            <a:ext cx="6096000" cy="369332"/>
          </a:xfrm>
          <a:prstGeom prst="rect">
            <a:avLst/>
          </a:prstGeom>
          <a:noFill/>
        </p:spPr>
        <p:txBody>
          <a:bodyPr wrap="square">
            <a:spAutoFit/>
          </a:bodyPr>
          <a:lstStyle/>
          <a:p>
            <a:r>
              <a:rPr lang="ja-JP" altLang="en-US" dirty="0"/>
              <a:t>https://toyokeizai.net/articles/-/536035?page=2</a:t>
            </a:r>
          </a:p>
        </p:txBody>
      </p:sp>
    </p:spTree>
    <p:extLst>
      <p:ext uri="{BB962C8B-B14F-4D97-AF65-F5344CB8AC3E}">
        <p14:creationId xmlns:p14="http://schemas.microsoft.com/office/powerpoint/2010/main" val="1598604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8C500F-24E3-8671-7B43-25B38A621F02}"/>
              </a:ext>
            </a:extLst>
          </p:cNvPr>
          <p:cNvSpPr>
            <a:spLocks noGrp="1"/>
          </p:cNvSpPr>
          <p:nvPr>
            <p:ph type="title"/>
          </p:nvPr>
        </p:nvSpPr>
        <p:spPr>
          <a:xfrm>
            <a:off x="838200" y="46100"/>
            <a:ext cx="10515600" cy="1325563"/>
          </a:xfrm>
        </p:spPr>
        <p:txBody>
          <a:bodyPr/>
          <a:lstStyle/>
          <a:p>
            <a:r>
              <a:rPr kumimoji="1" lang="ja-JP" altLang="en-US" dirty="0"/>
              <a:t>第二期アルコール健康障害対策基本計画</a:t>
            </a:r>
          </a:p>
        </p:txBody>
      </p:sp>
      <p:pic>
        <p:nvPicPr>
          <p:cNvPr id="5" name="図 4">
            <a:extLst>
              <a:ext uri="{FF2B5EF4-FFF2-40B4-BE49-F238E27FC236}">
                <a16:creationId xmlns:a16="http://schemas.microsoft.com/office/drawing/2014/main" id="{273ECABE-2F24-F494-E3F8-960C4BFD39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7639" y="927797"/>
            <a:ext cx="7718612" cy="5475431"/>
          </a:xfrm>
          <a:prstGeom prst="rect">
            <a:avLst/>
          </a:prstGeom>
        </p:spPr>
      </p:pic>
      <p:sp>
        <p:nvSpPr>
          <p:cNvPr id="7" name="テキスト ボックス 6">
            <a:extLst>
              <a:ext uri="{FF2B5EF4-FFF2-40B4-BE49-F238E27FC236}">
                <a16:creationId xmlns:a16="http://schemas.microsoft.com/office/drawing/2014/main" id="{EDE1B598-2542-08C2-ECD3-E2BB86C9315E}"/>
              </a:ext>
            </a:extLst>
          </p:cNvPr>
          <p:cNvSpPr txBox="1"/>
          <p:nvPr/>
        </p:nvSpPr>
        <p:spPr>
          <a:xfrm>
            <a:off x="2617694" y="6403228"/>
            <a:ext cx="7718612" cy="369332"/>
          </a:xfrm>
          <a:prstGeom prst="rect">
            <a:avLst/>
          </a:prstGeom>
          <a:noFill/>
        </p:spPr>
        <p:txBody>
          <a:bodyPr wrap="square">
            <a:spAutoFit/>
          </a:bodyPr>
          <a:lstStyle/>
          <a:p>
            <a:r>
              <a:rPr lang="ja-JP" altLang="en-US" dirty="0"/>
              <a:t>https://www.mhlw.go.jp/content/12601000/000768754.pdf</a:t>
            </a:r>
          </a:p>
        </p:txBody>
      </p:sp>
    </p:spTree>
    <p:extLst>
      <p:ext uri="{BB962C8B-B14F-4D97-AF65-F5344CB8AC3E}">
        <p14:creationId xmlns:p14="http://schemas.microsoft.com/office/powerpoint/2010/main" val="2480370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a:extLst>
              <a:ext uri="{FF2B5EF4-FFF2-40B4-BE49-F238E27FC236}">
                <a16:creationId xmlns:a16="http://schemas.microsoft.com/office/drawing/2014/main" id="{0584A7ED-8C63-F489-60F3-B47E28684D8E}"/>
              </a:ext>
            </a:extLst>
          </p:cNvPr>
          <p:cNvGraphicFramePr>
            <a:graphicFrameLocks noGrp="1"/>
          </p:cNvGraphicFramePr>
          <p:nvPr>
            <p:extLst>
              <p:ext uri="{D42A27DB-BD31-4B8C-83A1-F6EECF244321}">
                <p14:modId xmlns:p14="http://schemas.microsoft.com/office/powerpoint/2010/main" val="1508990776"/>
              </p:ext>
            </p:extLst>
          </p:nvPr>
        </p:nvGraphicFramePr>
        <p:xfrm>
          <a:off x="309284" y="219673"/>
          <a:ext cx="11730317" cy="6040120"/>
        </p:xfrm>
        <a:graphic>
          <a:graphicData uri="http://schemas.openxmlformats.org/drawingml/2006/table">
            <a:tbl>
              <a:tblPr firstRow="1" bandRow="1">
                <a:tableStyleId>{5C22544A-7EE6-4342-B048-85BDC9FD1C3A}</a:tableStyleId>
              </a:tblPr>
              <a:tblGrid>
                <a:gridCol w="5553635">
                  <a:extLst>
                    <a:ext uri="{9D8B030D-6E8A-4147-A177-3AD203B41FA5}">
                      <a16:colId xmlns:a16="http://schemas.microsoft.com/office/drawing/2014/main" val="1687978884"/>
                    </a:ext>
                  </a:extLst>
                </a:gridCol>
                <a:gridCol w="6176682">
                  <a:extLst>
                    <a:ext uri="{9D8B030D-6E8A-4147-A177-3AD203B41FA5}">
                      <a16:colId xmlns:a16="http://schemas.microsoft.com/office/drawing/2014/main" val="2962954951"/>
                    </a:ext>
                  </a:extLst>
                </a:gridCol>
              </a:tblGrid>
              <a:tr h="370840">
                <a:tc>
                  <a:txBody>
                    <a:bodyPr/>
                    <a:lstStyle/>
                    <a:p>
                      <a:r>
                        <a:rPr kumimoji="1" lang="ja-JP" altLang="en-US" dirty="0"/>
                        <a:t>いい面</a:t>
                      </a:r>
                    </a:p>
                  </a:txBody>
                  <a:tcPr/>
                </a:tc>
                <a:tc>
                  <a:txBody>
                    <a:bodyPr/>
                    <a:lstStyle/>
                    <a:p>
                      <a:r>
                        <a:rPr kumimoji="1" lang="ja-JP" altLang="en-US" dirty="0"/>
                        <a:t>悪い面</a:t>
                      </a:r>
                    </a:p>
                  </a:txBody>
                  <a:tcPr/>
                </a:tc>
                <a:extLst>
                  <a:ext uri="{0D108BD9-81ED-4DB2-BD59-A6C34878D82A}">
                    <a16:rowId xmlns:a16="http://schemas.microsoft.com/office/drawing/2014/main" val="3215229170"/>
                  </a:ext>
                </a:extLst>
              </a:tr>
              <a:tr h="370840">
                <a:tc>
                  <a:txBody>
                    <a:bodyPr/>
                    <a:lstStyle/>
                    <a:p>
                      <a:r>
                        <a:rPr kumimoji="1" lang="ja-JP" altLang="en-US" b="1" dirty="0"/>
                        <a:t>社交的利点</a:t>
                      </a:r>
                      <a:endParaRPr kumimoji="1" lang="en-US" altLang="ja-JP" b="1" dirty="0"/>
                    </a:p>
                    <a:p>
                      <a:r>
                        <a:rPr kumimoji="1" lang="ja-JP" altLang="en-US" sz="1800" b="0" i="0" kern="1200" dirty="0">
                          <a:solidFill>
                            <a:schemeClr val="dk1"/>
                          </a:solidFill>
                          <a:effectLst/>
                          <a:latin typeface="+mn-lt"/>
                          <a:ea typeface="+mn-ea"/>
                          <a:cs typeface="+mn-cs"/>
                        </a:rPr>
                        <a:t>アルコールは社交的な場でのリラックス効果を促し、コミュニケーションを容易にすることがあります。</a:t>
                      </a:r>
                      <a:endParaRPr kumimoji="1" lang="ja-JP" altLang="en-US" dirty="0"/>
                    </a:p>
                  </a:txBody>
                  <a:tcPr/>
                </a:tc>
                <a:tc>
                  <a:txBody>
                    <a:bodyPr/>
                    <a:lstStyle/>
                    <a:p>
                      <a:r>
                        <a:rPr kumimoji="1" lang="ja-JP" altLang="en-US" sz="1800" b="1" i="0" kern="1200" dirty="0">
                          <a:solidFill>
                            <a:schemeClr val="dk1"/>
                          </a:solidFill>
                          <a:effectLst/>
                          <a:latin typeface="+mn-lt"/>
                          <a:ea typeface="+mn-ea"/>
                          <a:cs typeface="+mn-cs"/>
                        </a:rPr>
                        <a:t>依存症</a:t>
                      </a:r>
                      <a:r>
                        <a:rPr kumimoji="1" lang="en-US" altLang="ja-JP" sz="1800" b="0" i="0" kern="1200" dirty="0">
                          <a:solidFill>
                            <a:schemeClr val="dk1"/>
                          </a:solidFill>
                          <a:effectLst/>
                          <a:latin typeface="+mn-lt"/>
                          <a:ea typeface="+mn-ea"/>
                          <a:cs typeface="+mn-cs"/>
                        </a:rPr>
                        <a:t>:</a:t>
                      </a:r>
                    </a:p>
                    <a:p>
                      <a:r>
                        <a:rPr kumimoji="1" lang="ja-JP" altLang="en-US" sz="1800" b="0" i="0" kern="1200" dirty="0">
                          <a:solidFill>
                            <a:schemeClr val="dk1"/>
                          </a:solidFill>
                          <a:effectLst/>
                          <a:latin typeface="+mn-lt"/>
                          <a:ea typeface="+mn-ea"/>
                          <a:cs typeface="+mn-cs"/>
                        </a:rPr>
                        <a:t>定期的または過剰なアルコール摂取は、アルコール依存症やアルコール使用障害を引き起こす可能性があります。</a:t>
                      </a:r>
                    </a:p>
                  </a:txBody>
                  <a:tcPr/>
                </a:tc>
                <a:extLst>
                  <a:ext uri="{0D108BD9-81ED-4DB2-BD59-A6C34878D82A}">
                    <a16:rowId xmlns:a16="http://schemas.microsoft.com/office/drawing/2014/main" val="1674423729"/>
                  </a:ext>
                </a:extLst>
              </a:tr>
              <a:tr h="370840">
                <a:tc>
                  <a:txBody>
                    <a:bodyPr/>
                    <a:lstStyle/>
                    <a:p>
                      <a:r>
                        <a:rPr kumimoji="1" lang="ja-JP" altLang="en-US" sz="1800" b="1" i="0" kern="1200" dirty="0">
                          <a:solidFill>
                            <a:schemeClr val="dk1"/>
                          </a:solidFill>
                          <a:effectLst/>
                          <a:latin typeface="+mn-lt"/>
                          <a:ea typeface="+mn-ea"/>
                          <a:cs typeface="+mn-cs"/>
                        </a:rPr>
                        <a:t>心血管系への利点（適量の場合）</a:t>
                      </a:r>
                      <a:endParaRPr kumimoji="1" lang="en-US" altLang="ja-JP" sz="1800" b="0" i="0" kern="1200" dirty="0">
                        <a:solidFill>
                          <a:schemeClr val="dk1"/>
                        </a:solidFill>
                        <a:effectLst/>
                        <a:latin typeface="+mn-lt"/>
                        <a:ea typeface="+mn-ea"/>
                        <a:cs typeface="+mn-cs"/>
                      </a:endParaRPr>
                    </a:p>
                    <a:p>
                      <a:r>
                        <a:rPr kumimoji="1" lang="ja-JP" altLang="en-US" sz="1800" b="0" i="0" kern="1200" dirty="0">
                          <a:solidFill>
                            <a:schemeClr val="dk1"/>
                          </a:solidFill>
                          <a:effectLst/>
                          <a:latin typeface="+mn-lt"/>
                          <a:ea typeface="+mn-ea"/>
                          <a:cs typeface="+mn-cs"/>
                        </a:rPr>
                        <a:t>適量のアルコール摂取（特に赤ワイン）は、心血管疾患のリスクを低下させるといわれています。これは、血管を広げ血流を改善する効果や、善玉コレステロール（</a:t>
                      </a:r>
                      <a:r>
                        <a:rPr kumimoji="1" lang="en-US" altLang="ja-JP" sz="1800" b="0" i="0" kern="1200" dirty="0">
                          <a:solidFill>
                            <a:schemeClr val="dk1"/>
                          </a:solidFill>
                          <a:effectLst/>
                          <a:latin typeface="+mn-lt"/>
                          <a:ea typeface="+mn-ea"/>
                          <a:cs typeface="+mn-cs"/>
                        </a:rPr>
                        <a:t>HDL</a:t>
                      </a:r>
                      <a:r>
                        <a:rPr kumimoji="1" lang="ja-JP" altLang="en-US" sz="1800" b="0" i="0" kern="1200" dirty="0">
                          <a:solidFill>
                            <a:schemeClr val="dk1"/>
                          </a:solidFill>
                          <a:effectLst/>
                          <a:latin typeface="+mn-lt"/>
                          <a:ea typeface="+mn-ea"/>
                          <a:cs typeface="+mn-cs"/>
                        </a:rPr>
                        <a:t>）のレベルを上げることによるものです</a:t>
                      </a:r>
                      <a:endParaRPr kumimoji="1" lang="ja-JP" altLang="en-US" dirty="0"/>
                    </a:p>
                  </a:txBody>
                  <a:tcPr/>
                </a:tc>
                <a:tc>
                  <a:txBody>
                    <a:bodyPr/>
                    <a:lstStyle/>
                    <a:p>
                      <a:r>
                        <a:rPr kumimoji="1" lang="ja-JP" altLang="en-US" sz="1800" b="1" i="0" kern="1200" dirty="0">
                          <a:solidFill>
                            <a:schemeClr val="dk1"/>
                          </a:solidFill>
                          <a:effectLst/>
                          <a:latin typeface="+mn-lt"/>
                          <a:ea typeface="+mn-ea"/>
                          <a:cs typeface="+mn-cs"/>
                        </a:rPr>
                        <a:t>健康への悪影響</a:t>
                      </a:r>
                      <a:r>
                        <a:rPr kumimoji="1" lang="en-US" altLang="ja-JP" sz="1800" b="0" i="0" kern="1200" dirty="0">
                          <a:solidFill>
                            <a:schemeClr val="dk1"/>
                          </a:solidFill>
                          <a:effectLst/>
                          <a:latin typeface="+mn-lt"/>
                          <a:ea typeface="+mn-ea"/>
                          <a:cs typeface="+mn-cs"/>
                        </a:rPr>
                        <a:t>:</a:t>
                      </a:r>
                    </a:p>
                    <a:p>
                      <a:r>
                        <a:rPr kumimoji="1" lang="ja-JP" altLang="en-US" sz="1800" b="0" i="0" kern="1200" dirty="0">
                          <a:solidFill>
                            <a:schemeClr val="dk1"/>
                          </a:solidFill>
                          <a:effectLst/>
                          <a:latin typeface="+mn-lt"/>
                          <a:ea typeface="+mn-ea"/>
                          <a:cs typeface="+mn-cs"/>
                        </a:rPr>
                        <a:t>長期間にわたる過剰なアルコール摂取は、肝臓疾患（肝硬変）、心臓病、膵炎、特定のがん（口腔がん、食道がんなど）のリスクを高めます。アルコールはカロリーが高く、過剰摂取は体重増加や肥満の原因となることがあります。</a:t>
                      </a:r>
                    </a:p>
                  </a:txBody>
                  <a:tcPr/>
                </a:tc>
                <a:extLst>
                  <a:ext uri="{0D108BD9-81ED-4DB2-BD59-A6C34878D82A}">
                    <a16:rowId xmlns:a16="http://schemas.microsoft.com/office/drawing/2014/main" val="3578580457"/>
                  </a:ext>
                </a:extLst>
              </a:tr>
              <a:tr h="370840">
                <a:tc>
                  <a:txBody>
                    <a:bodyPr/>
                    <a:lstStyle/>
                    <a:p>
                      <a:r>
                        <a:rPr kumimoji="1" lang="ja-JP" altLang="en-US" sz="1800" b="1" i="0" kern="1200" dirty="0">
                          <a:solidFill>
                            <a:schemeClr val="dk1"/>
                          </a:solidFill>
                          <a:effectLst/>
                          <a:latin typeface="+mn-lt"/>
                          <a:ea typeface="+mn-ea"/>
                          <a:cs typeface="+mn-cs"/>
                        </a:rPr>
                        <a:t>ストレス軽減</a:t>
                      </a:r>
                      <a:r>
                        <a:rPr kumimoji="1" lang="en-US" altLang="ja-JP" sz="1800" b="0" i="0" kern="1200" dirty="0">
                          <a:solidFill>
                            <a:schemeClr val="dk1"/>
                          </a:solidFill>
                          <a:effectLst/>
                          <a:latin typeface="+mn-lt"/>
                          <a:ea typeface="+mn-ea"/>
                          <a:cs typeface="+mn-cs"/>
                        </a:rPr>
                        <a:t>:</a:t>
                      </a:r>
                    </a:p>
                    <a:p>
                      <a:r>
                        <a:rPr kumimoji="1" lang="ja-JP" altLang="en-US" sz="1800" b="0" i="0" kern="1200" dirty="0">
                          <a:solidFill>
                            <a:schemeClr val="dk1"/>
                          </a:solidFill>
                          <a:effectLst/>
                          <a:latin typeface="+mn-lt"/>
                          <a:ea typeface="+mn-ea"/>
                          <a:cs typeface="+mn-cs"/>
                        </a:rPr>
                        <a:t>少量のアルコールはリラックス効果をもたらし、ストレスや不安を軽減することがあります。</a:t>
                      </a:r>
                    </a:p>
                  </a:txBody>
                  <a:tcPr/>
                </a:tc>
                <a:tc>
                  <a:txBody>
                    <a:bodyPr/>
                    <a:lstStyle/>
                    <a:p>
                      <a:r>
                        <a:rPr kumimoji="1" lang="ja-JP" altLang="en-US" sz="1800" b="1" i="0" kern="1200" dirty="0">
                          <a:solidFill>
                            <a:schemeClr val="dk1"/>
                          </a:solidFill>
                          <a:effectLst/>
                          <a:latin typeface="+mn-lt"/>
                          <a:ea typeface="+mn-ea"/>
                          <a:cs typeface="+mn-cs"/>
                        </a:rPr>
                        <a:t>精神健康への影響</a:t>
                      </a:r>
                      <a:r>
                        <a:rPr kumimoji="1" lang="en-US" altLang="ja-JP" sz="1800" b="0" i="0" kern="1200" dirty="0">
                          <a:solidFill>
                            <a:schemeClr val="dk1"/>
                          </a:solidFill>
                          <a:effectLst/>
                          <a:latin typeface="+mn-lt"/>
                          <a:ea typeface="+mn-ea"/>
                          <a:cs typeface="+mn-cs"/>
                        </a:rPr>
                        <a:t>:</a:t>
                      </a:r>
                    </a:p>
                    <a:p>
                      <a:r>
                        <a:rPr kumimoji="1" lang="ja-JP" altLang="en-US" sz="1800" b="0" i="0" kern="1200" dirty="0">
                          <a:solidFill>
                            <a:schemeClr val="dk1"/>
                          </a:solidFill>
                          <a:effectLst/>
                          <a:latin typeface="+mn-lt"/>
                          <a:ea typeface="+mn-ea"/>
                          <a:cs typeface="+mn-cs"/>
                        </a:rPr>
                        <a:t>アルコールは短期的にはリラックス効果があるものの、長期的にはうつ病や不安障害のリスクを高めることがあります。</a:t>
                      </a:r>
                    </a:p>
                  </a:txBody>
                  <a:tcPr/>
                </a:tc>
                <a:extLst>
                  <a:ext uri="{0D108BD9-81ED-4DB2-BD59-A6C34878D82A}">
                    <a16:rowId xmlns:a16="http://schemas.microsoft.com/office/drawing/2014/main" val="1162317000"/>
                  </a:ext>
                </a:extLst>
              </a:tr>
              <a:tr h="370840">
                <a:tc>
                  <a:txBody>
                    <a:bodyPr/>
                    <a:lstStyle/>
                    <a:p>
                      <a:endParaRPr kumimoji="1" lang="ja-JP" altLang="en-US"/>
                    </a:p>
                  </a:txBody>
                  <a:tcPr/>
                </a:tc>
                <a:tc>
                  <a:txBody>
                    <a:bodyPr/>
                    <a:lstStyle/>
                    <a:p>
                      <a:r>
                        <a:rPr kumimoji="1" lang="ja-JP" altLang="en-US" sz="1800" b="1" i="0" kern="1200" dirty="0">
                          <a:solidFill>
                            <a:schemeClr val="dk1"/>
                          </a:solidFill>
                          <a:effectLst/>
                          <a:latin typeface="+mn-lt"/>
                          <a:ea typeface="+mn-ea"/>
                          <a:cs typeface="+mn-cs"/>
                        </a:rPr>
                        <a:t>事故や怪我のリスク</a:t>
                      </a:r>
                      <a:r>
                        <a:rPr kumimoji="1" lang="en-US" altLang="ja-JP" sz="1800" b="0" i="0" kern="1200" dirty="0">
                          <a:solidFill>
                            <a:schemeClr val="dk1"/>
                          </a:solidFill>
                          <a:effectLst/>
                          <a:latin typeface="+mn-lt"/>
                          <a:ea typeface="+mn-ea"/>
                          <a:cs typeface="+mn-cs"/>
                        </a:rPr>
                        <a:t>:</a:t>
                      </a:r>
                    </a:p>
                    <a:p>
                      <a:r>
                        <a:rPr kumimoji="1" lang="ja-JP" altLang="en-US" sz="1800" b="0" i="0" kern="1200" dirty="0">
                          <a:solidFill>
                            <a:schemeClr val="dk1"/>
                          </a:solidFill>
                          <a:effectLst/>
                          <a:latin typeface="+mn-lt"/>
                          <a:ea typeface="+mn-ea"/>
                          <a:cs typeface="+mn-cs"/>
                        </a:rPr>
                        <a:t>アルコールは判断力や運動能力を低下させるため、交通事故や転倒などの原因となり得ます。</a:t>
                      </a:r>
                    </a:p>
                  </a:txBody>
                  <a:tcPr/>
                </a:tc>
                <a:extLst>
                  <a:ext uri="{0D108BD9-81ED-4DB2-BD59-A6C34878D82A}">
                    <a16:rowId xmlns:a16="http://schemas.microsoft.com/office/drawing/2014/main" val="3345100758"/>
                  </a:ext>
                </a:extLst>
              </a:tr>
              <a:tr h="370840">
                <a:tc>
                  <a:txBody>
                    <a:bodyPr/>
                    <a:lstStyle/>
                    <a:p>
                      <a:endParaRPr kumimoji="1" lang="ja-JP" altLang="en-US" dirty="0"/>
                    </a:p>
                  </a:txBody>
                  <a:tcPr/>
                </a:tc>
                <a:tc>
                  <a:txBody>
                    <a:bodyPr/>
                    <a:lstStyle/>
                    <a:p>
                      <a:r>
                        <a:rPr kumimoji="1" lang="ja-JP" altLang="en-US" sz="1800" b="1" i="0" kern="1200" dirty="0">
                          <a:solidFill>
                            <a:schemeClr val="dk1"/>
                          </a:solidFill>
                          <a:effectLst/>
                          <a:latin typeface="+mn-lt"/>
                          <a:ea typeface="+mn-ea"/>
                          <a:cs typeface="+mn-cs"/>
                        </a:rPr>
                        <a:t>社会的・経済的影響</a:t>
                      </a:r>
                      <a:r>
                        <a:rPr kumimoji="1" lang="en-US" altLang="ja-JP" sz="1800" b="0" i="0" kern="1200" dirty="0">
                          <a:solidFill>
                            <a:schemeClr val="dk1"/>
                          </a:solidFill>
                          <a:effectLst/>
                          <a:latin typeface="+mn-lt"/>
                          <a:ea typeface="+mn-ea"/>
                          <a:cs typeface="+mn-cs"/>
                        </a:rPr>
                        <a:t>:</a:t>
                      </a:r>
                    </a:p>
                    <a:p>
                      <a:r>
                        <a:rPr kumimoji="1" lang="ja-JP" altLang="en-US" sz="1800" b="0" i="0" kern="1200" dirty="0">
                          <a:solidFill>
                            <a:schemeClr val="dk1"/>
                          </a:solidFill>
                          <a:effectLst/>
                          <a:latin typeface="+mn-lt"/>
                          <a:ea typeface="+mn-ea"/>
                          <a:cs typeface="+mn-cs"/>
                        </a:rPr>
                        <a:t>アルコール依存症は家族や職場での問題、経済的困難を引き起こすことがあります。</a:t>
                      </a:r>
                    </a:p>
                  </a:txBody>
                  <a:tcPr/>
                </a:tc>
                <a:extLst>
                  <a:ext uri="{0D108BD9-81ED-4DB2-BD59-A6C34878D82A}">
                    <a16:rowId xmlns:a16="http://schemas.microsoft.com/office/drawing/2014/main" val="3633388447"/>
                  </a:ext>
                </a:extLst>
              </a:tr>
            </a:tbl>
          </a:graphicData>
        </a:graphic>
      </p:graphicFrame>
      <p:sp>
        <p:nvSpPr>
          <p:cNvPr id="8" name="テキスト ボックス 7">
            <a:extLst>
              <a:ext uri="{FF2B5EF4-FFF2-40B4-BE49-F238E27FC236}">
                <a16:creationId xmlns:a16="http://schemas.microsoft.com/office/drawing/2014/main" id="{C60E0F5B-0853-7CBC-DDE6-49DE0051FA98}"/>
              </a:ext>
            </a:extLst>
          </p:cNvPr>
          <p:cNvSpPr txBox="1"/>
          <p:nvPr/>
        </p:nvSpPr>
        <p:spPr>
          <a:xfrm>
            <a:off x="681318" y="6366933"/>
            <a:ext cx="9117106" cy="369332"/>
          </a:xfrm>
          <a:prstGeom prst="rect">
            <a:avLst/>
          </a:prstGeom>
          <a:noFill/>
        </p:spPr>
        <p:txBody>
          <a:bodyPr wrap="square">
            <a:spAutoFit/>
          </a:bodyPr>
          <a:lstStyle/>
          <a:p>
            <a:r>
              <a:rPr lang="en-US" altLang="ja-JP" b="0" i="0" dirty="0">
                <a:solidFill>
                  <a:srgbClr val="0D0D0D"/>
                </a:solidFill>
                <a:effectLst/>
                <a:latin typeface="Söhne"/>
              </a:rPr>
              <a:t>Chatgpt4 </a:t>
            </a:r>
            <a:r>
              <a:rPr lang="ja-JP" altLang="en-US" b="0" i="0" dirty="0">
                <a:solidFill>
                  <a:srgbClr val="0D0D0D"/>
                </a:solidFill>
                <a:effectLst/>
                <a:latin typeface="Söhne"/>
              </a:rPr>
              <a:t>「アルコール摂取のいい面と悪い面を網羅的に教えてください</a:t>
            </a:r>
            <a:r>
              <a:rPr lang="ja-JP" altLang="en-US" dirty="0">
                <a:solidFill>
                  <a:srgbClr val="0D0D0D"/>
                </a:solidFill>
                <a:latin typeface="Söhne"/>
              </a:rPr>
              <a:t>」</a:t>
            </a:r>
            <a:endParaRPr lang="ja-JP" altLang="en-US" dirty="0"/>
          </a:p>
        </p:txBody>
      </p:sp>
    </p:spTree>
    <p:extLst>
      <p:ext uri="{BB962C8B-B14F-4D97-AF65-F5344CB8AC3E}">
        <p14:creationId xmlns:p14="http://schemas.microsoft.com/office/powerpoint/2010/main" val="2857094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548603-742C-AC26-2291-4BDD824D0E18}"/>
              </a:ext>
            </a:extLst>
          </p:cNvPr>
          <p:cNvSpPr>
            <a:spLocks noGrp="1"/>
          </p:cNvSpPr>
          <p:nvPr>
            <p:ph type="title"/>
          </p:nvPr>
        </p:nvSpPr>
        <p:spPr/>
        <p:txBody>
          <a:bodyPr/>
          <a:lstStyle/>
          <a:p>
            <a:r>
              <a:rPr kumimoji="1" lang="ja-JP" altLang="en-US" dirty="0"/>
              <a:t>プロダクトジャーニー</a:t>
            </a:r>
          </a:p>
        </p:txBody>
      </p:sp>
      <p:graphicFrame>
        <p:nvGraphicFramePr>
          <p:cNvPr id="4" name="図表 3">
            <a:extLst>
              <a:ext uri="{FF2B5EF4-FFF2-40B4-BE49-F238E27FC236}">
                <a16:creationId xmlns:a16="http://schemas.microsoft.com/office/drawing/2014/main" id="{92763C09-63BE-3129-3378-3C3A1AEAF220}"/>
              </a:ext>
            </a:extLst>
          </p:cNvPr>
          <p:cNvGraphicFramePr/>
          <p:nvPr>
            <p:extLst>
              <p:ext uri="{D42A27DB-BD31-4B8C-83A1-F6EECF244321}">
                <p14:modId xmlns:p14="http://schemas.microsoft.com/office/powerpoint/2010/main" val="890796275"/>
              </p:ext>
            </p:extLst>
          </p:nvPr>
        </p:nvGraphicFramePr>
        <p:xfrm>
          <a:off x="838199" y="1470211"/>
          <a:ext cx="10515599" cy="5022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4056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D58EE-E33F-D848-46C7-6B272F053DC6}"/>
              </a:ext>
            </a:extLst>
          </p:cNvPr>
          <p:cNvSpPr>
            <a:spLocks noGrp="1"/>
          </p:cNvSpPr>
          <p:nvPr>
            <p:ph type="title"/>
          </p:nvPr>
        </p:nvSpPr>
        <p:spPr/>
        <p:txBody>
          <a:bodyPr/>
          <a:lstStyle/>
          <a:p>
            <a:r>
              <a:rPr kumimoji="1" lang="ja-JP" altLang="en-US" dirty="0"/>
              <a:t>アルコールによる被害 </a:t>
            </a:r>
            <a:r>
              <a:rPr kumimoji="1" lang="en-US" altLang="ja-JP" dirty="0"/>
              <a:t>: </a:t>
            </a:r>
            <a:r>
              <a:rPr kumimoji="1" lang="ja-JP" altLang="en-US" dirty="0"/>
              <a:t>飲酒運転事故</a:t>
            </a:r>
          </a:p>
        </p:txBody>
      </p:sp>
      <p:pic>
        <p:nvPicPr>
          <p:cNvPr id="5" name="図 4">
            <a:extLst>
              <a:ext uri="{FF2B5EF4-FFF2-40B4-BE49-F238E27FC236}">
                <a16:creationId xmlns:a16="http://schemas.microsoft.com/office/drawing/2014/main" id="{D0EB292D-618E-7631-0128-EBAEFC521A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9083" y="1281705"/>
            <a:ext cx="6822141" cy="5047632"/>
          </a:xfrm>
          <a:prstGeom prst="rect">
            <a:avLst/>
          </a:prstGeom>
        </p:spPr>
      </p:pic>
      <p:sp>
        <p:nvSpPr>
          <p:cNvPr id="7" name="テキスト ボックス 6">
            <a:extLst>
              <a:ext uri="{FF2B5EF4-FFF2-40B4-BE49-F238E27FC236}">
                <a16:creationId xmlns:a16="http://schemas.microsoft.com/office/drawing/2014/main" id="{1CFBC479-1FE6-9E61-56E6-1BEBB420EAE2}"/>
              </a:ext>
            </a:extLst>
          </p:cNvPr>
          <p:cNvSpPr txBox="1"/>
          <p:nvPr/>
        </p:nvSpPr>
        <p:spPr>
          <a:xfrm>
            <a:off x="2519083" y="6308209"/>
            <a:ext cx="8202706" cy="369332"/>
          </a:xfrm>
          <a:prstGeom prst="rect">
            <a:avLst/>
          </a:prstGeom>
          <a:noFill/>
        </p:spPr>
        <p:txBody>
          <a:bodyPr wrap="square">
            <a:spAutoFit/>
          </a:bodyPr>
          <a:lstStyle/>
          <a:p>
            <a:r>
              <a:rPr lang="ja-JP" altLang="en-US" dirty="0"/>
              <a:t>https://www.mhlw.go.jp/content/12601000/000768754.pdf</a:t>
            </a:r>
          </a:p>
        </p:txBody>
      </p:sp>
    </p:spTree>
    <p:extLst>
      <p:ext uri="{BB962C8B-B14F-4D97-AF65-F5344CB8AC3E}">
        <p14:creationId xmlns:p14="http://schemas.microsoft.com/office/powerpoint/2010/main" val="3321612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79B5B-ECE2-D2C1-C597-2E2FC9541FBD}"/>
              </a:ext>
            </a:extLst>
          </p:cNvPr>
          <p:cNvSpPr>
            <a:spLocks noGrp="1"/>
          </p:cNvSpPr>
          <p:nvPr>
            <p:ph type="title"/>
          </p:nvPr>
        </p:nvSpPr>
        <p:spPr/>
        <p:txBody>
          <a:bodyPr/>
          <a:lstStyle/>
          <a:p>
            <a:r>
              <a:rPr kumimoji="1" lang="ja-JP" altLang="en-US" dirty="0"/>
              <a:t>飲酒運転による死亡事故</a:t>
            </a:r>
          </a:p>
        </p:txBody>
      </p:sp>
      <p:pic>
        <p:nvPicPr>
          <p:cNvPr id="5" name="図 4">
            <a:extLst>
              <a:ext uri="{FF2B5EF4-FFF2-40B4-BE49-F238E27FC236}">
                <a16:creationId xmlns:a16="http://schemas.microsoft.com/office/drawing/2014/main" id="{0ACBBBD9-A9C6-13FB-AE1E-E5A6799BD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3259" y="1339250"/>
            <a:ext cx="6938317" cy="5153625"/>
          </a:xfrm>
          <a:prstGeom prst="rect">
            <a:avLst/>
          </a:prstGeom>
        </p:spPr>
      </p:pic>
      <p:sp>
        <p:nvSpPr>
          <p:cNvPr id="7" name="テキスト ボックス 6">
            <a:extLst>
              <a:ext uri="{FF2B5EF4-FFF2-40B4-BE49-F238E27FC236}">
                <a16:creationId xmlns:a16="http://schemas.microsoft.com/office/drawing/2014/main" id="{E3183805-9DD0-52D5-1FFB-C5FBB54D53A1}"/>
              </a:ext>
            </a:extLst>
          </p:cNvPr>
          <p:cNvSpPr txBox="1"/>
          <p:nvPr/>
        </p:nvSpPr>
        <p:spPr>
          <a:xfrm>
            <a:off x="1779494" y="6422776"/>
            <a:ext cx="8633012" cy="369332"/>
          </a:xfrm>
          <a:prstGeom prst="rect">
            <a:avLst/>
          </a:prstGeom>
          <a:noFill/>
        </p:spPr>
        <p:txBody>
          <a:bodyPr wrap="square">
            <a:spAutoFit/>
          </a:bodyPr>
          <a:lstStyle/>
          <a:p>
            <a:r>
              <a:rPr lang="ja-JP" altLang="en-US" dirty="0"/>
              <a:t>https://www.npa.go.jp/bureau/traffic/insyu/img/04sibouzikokennsuu.pdf</a:t>
            </a:r>
          </a:p>
        </p:txBody>
      </p:sp>
    </p:spTree>
    <p:extLst>
      <p:ext uri="{BB962C8B-B14F-4D97-AF65-F5344CB8AC3E}">
        <p14:creationId xmlns:p14="http://schemas.microsoft.com/office/powerpoint/2010/main" val="2523016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9EFE55-EA66-27DF-EB04-FFE445D727E2}"/>
              </a:ext>
            </a:extLst>
          </p:cNvPr>
          <p:cNvSpPr>
            <a:spLocks noGrp="1"/>
          </p:cNvSpPr>
          <p:nvPr>
            <p:ph type="title"/>
          </p:nvPr>
        </p:nvSpPr>
        <p:spPr/>
        <p:txBody>
          <a:bodyPr/>
          <a:lstStyle/>
          <a:p>
            <a:r>
              <a:rPr kumimoji="1" lang="ja-JP" altLang="en-US" dirty="0"/>
              <a:t>アルコールによる健康被害</a:t>
            </a:r>
          </a:p>
        </p:txBody>
      </p:sp>
      <p:pic>
        <p:nvPicPr>
          <p:cNvPr id="5" name="図 4">
            <a:extLst>
              <a:ext uri="{FF2B5EF4-FFF2-40B4-BE49-F238E27FC236}">
                <a16:creationId xmlns:a16="http://schemas.microsoft.com/office/drawing/2014/main" id="{B99719C2-268A-61D6-A18C-D1EDB87EC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564" y="1426520"/>
            <a:ext cx="4892098" cy="4928229"/>
          </a:xfrm>
          <a:prstGeom prst="rect">
            <a:avLst/>
          </a:prstGeom>
        </p:spPr>
      </p:pic>
      <p:sp>
        <p:nvSpPr>
          <p:cNvPr id="7" name="テキスト ボックス 6">
            <a:extLst>
              <a:ext uri="{FF2B5EF4-FFF2-40B4-BE49-F238E27FC236}">
                <a16:creationId xmlns:a16="http://schemas.microsoft.com/office/drawing/2014/main" id="{3F4466A0-2DD8-1A2F-0E89-CC9EA29A4E07}"/>
              </a:ext>
            </a:extLst>
          </p:cNvPr>
          <p:cNvSpPr txBox="1"/>
          <p:nvPr/>
        </p:nvSpPr>
        <p:spPr>
          <a:xfrm>
            <a:off x="618564" y="6354749"/>
            <a:ext cx="8139953" cy="369332"/>
          </a:xfrm>
          <a:prstGeom prst="rect">
            <a:avLst/>
          </a:prstGeom>
          <a:noFill/>
        </p:spPr>
        <p:txBody>
          <a:bodyPr wrap="square">
            <a:spAutoFit/>
          </a:bodyPr>
          <a:lstStyle/>
          <a:p>
            <a:r>
              <a:rPr lang="ja-JP" altLang="en-US" dirty="0"/>
              <a:t>http://alcoholic-navi.jp/understand/condition/disability/</a:t>
            </a:r>
          </a:p>
        </p:txBody>
      </p:sp>
      <p:pic>
        <p:nvPicPr>
          <p:cNvPr id="9" name="図 8">
            <a:extLst>
              <a:ext uri="{FF2B5EF4-FFF2-40B4-BE49-F238E27FC236}">
                <a16:creationId xmlns:a16="http://schemas.microsoft.com/office/drawing/2014/main" id="{AC337D55-BA19-3585-F624-B31932D0FF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0298" y="1426521"/>
            <a:ext cx="6390628" cy="3835762"/>
          </a:xfrm>
          <a:prstGeom prst="rect">
            <a:avLst/>
          </a:prstGeom>
        </p:spPr>
      </p:pic>
      <p:sp>
        <p:nvSpPr>
          <p:cNvPr id="11" name="テキスト ボックス 10">
            <a:extLst>
              <a:ext uri="{FF2B5EF4-FFF2-40B4-BE49-F238E27FC236}">
                <a16:creationId xmlns:a16="http://schemas.microsoft.com/office/drawing/2014/main" id="{4B9E1FBD-80CC-B90A-7F88-3BF0D4D4F7FF}"/>
              </a:ext>
            </a:extLst>
          </p:cNvPr>
          <p:cNvSpPr txBox="1"/>
          <p:nvPr/>
        </p:nvSpPr>
        <p:spPr>
          <a:xfrm>
            <a:off x="6070957" y="5262283"/>
            <a:ext cx="5047129" cy="646331"/>
          </a:xfrm>
          <a:prstGeom prst="rect">
            <a:avLst/>
          </a:prstGeom>
          <a:noFill/>
        </p:spPr>
        <p:txBody>
          <a:bodyPr wrap="square">
            <a:spAutoFit/>
          </a:bodyPr>
          <a:lstStyle/>
          <a:p>
            <a:r>
              <a:rPr lang="ja-JP" altLang="en-US" dirty="0"/>
              <a:t>https://www.mhlw.go.jp/content/12205250/000562423.pdf</a:t>
            </a:r>
          </a:p>
        </p:txBody>
      </p:sp>
    </p:spTree>
    <p:extLst>
      <p:ext uri="{BB962C8B-B14F-4D97-AF65-F5344CB8AC3E}">
        <p14:creationId xmlns:p14="http://schemas.microsoft.com/office/powerpoint/2010/main" val="42653446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765</Words>
  <Application>Microsoft Office PowerPoint</Application>
  <PresentationFormat>ワイド画面</PresentationFormat>
  <Paragraphs>69</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Söhne</vt:lpstr>
      <vt:lpstr>游ゴシック</vt:lpstr>
      <vt:lpstr>游ゴシック Light</vt:lpstr>
      <vt:lpstr>Arial</vt:lpstr>
      <vt:lpstr>Office テーマ</vt:lpstr>
      <vt:lpstr>ストロングゼロ</vt:lpstr>
      <vt:lpstr>ストロング系の市場調査</vt:lpstr>
      <vt:lpstr>7度 vs 9度</vt:lpstr>
      <vt:lpstr>第二期アルコール健康障害対策基本計画</vt:lpstr>
      <vt:lpstr>PowerPoint プレゼンテーション</vt:lpstr>
      <vt:lpstr>プロダクトジャーニー</vt:lpstr>
      <vt:lpstr>アルコールによる被害 : 飲酒運転事故</vt:lpstr>
      <vt:lpstr>飲酒運転による死亡事故</vt:lpstr>
      <vt:lpstr>アルコールによる健康被害</vt:lpstr>
      <vt:lpstr>アルコール乱用による社会的費用</vt:lpstr>
      <vt:lpstr>所感</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ストロングゼロ</dc:title>
  <dc:creator>航 小松原</dc:creator>
  <cp:lastModifiedBy>航 小松原</cp:lastModifiedBy>
  <cp:revision>5</cp:revision>
  <dcterms:created xsi:type="dcterms:W3CDTF">2024-02-19T01:31:02Z</dcterms:created>
  <dcterms:modified xsi:type="dcterms:W3CDTF">2024-02-19T04:51:17Z</dcterms:modified>
</cp:coreProperties>
</file>