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松原 航" userId="1500defb24281381" providerId="LiveId" clId="{CF29E7DB-D161-4404-ACD9-4F80A0F3059B}"/>
    <pc:docChg chg="custSel addSld modSld sldOrd">
      <pc:chgData name="小松原 航" userId="1500defb24281381" providerId="LiveId" clId="{CF29E7DB-D161-4404-ACD9-4F80A0F3059B}" dt="2023-03-15T12:20:12.350" v="2956" actId="20577"/>
      <pc:docMkLst>
        <pc:docMk/>
      </pc:docMkLst>
      <pc:sldChg chg="ord">
        <pc:chgData name="小松原 航" userId="1500defb24281381" providerId="LiveId" clId="{CF29E7DB-D161-4404-ACD9-4F80A0F3059B}" dt="2023-03-15T02:23:20.901" v="897"/>
        <pc:sldMkLst>
          <pc:docMk/>
          <pc:sldMk cId="2621594035" sldId="258"/>
        </pc:sldMkLst>
      </pc:sldChg>
      <pc:sldChg chg="modSp mod">
        <pc:chgData name="小松原 航" userId="1500defb24281381" providerId="LiveId" clId="{CF29E7DB-D161-4404-ACD9-4F80A0F3059B}" dt="2023-03-15T02:23:08.739" v="895" actId="15"/>
        <pc:sldMkLst>
          <pc:docMk/>
          <pc:sldMk cId="521241192" sldId="261"/>
        </pc:sldMkLst>
        <pc:spChg chg="mod">
          <ac:chgData name="小松原 航" userId="1500defb24281381" providerId="LiveId" clId="{CF29E7DB-D161-4404-ACD9-4F80A0F3059B}" dt="2023-03-15T02:23:08.739" v="895" actId="15"/>
          <ac:spMkLst>
            <pc:docMk/>
            <pc:sldMk cId="521241192" sldId="261"/>
            <ac:spMk id="3" creationId="{F9F7DB13-D3B8-8592-150E-629E8C26E8C2}"/>
          </ac:spMkLst>
        </pc:spChg>
      </pc:sldChg>
      <pc:sldChg chg="modSp new mod">
        <pc:chgData name="小松原 航" userId="1500defb24281381" providerId="LiveId" clId="{CF29E7DB-D161-4404-ACD9-4F80A0F3059B}" dt="2023-03-15T02:21:07.776" v="739" actId="14"/>
        <pc:sldMkLst>
          <pc:docMk/>
          <pc:sldMk cId="1037809169" sldId="262"/>
        </pc:sldMkLst>
        <pc:spChg chg="mod">
          <ac:chgData name="小松原 航" userId="1500defb24281381" providerId="LiveId" clId="{CF29E7DB-D161-4404-ACD9-4F80A0F3059B}" dt="2023-03-15T02:19:57.046" v="528" actId="20577"/>
          <ac:spMkLst>
            <pc:docMk/>
            <pc:sldMk cId="1037809169" sldId="262"/>
            <ac:spMk id="2" creationId="{8B8742A3-FB41-B8A8-FB0A-30292FD3FD17}"/>
          </ac:spMkLst>
        </pc:spChg>
        <pc:spChg chg="mod">
          <ac:chgData name="小松原 航" userId="1500defb24281381" providerId="LiveId" clId="{CF29E7DB-D161-4404-ACD9-4F80A0F3059B}" dt="2023-03-15T02:21:07.776" v="739" actId="14"/>
          <ac:spMkLst>
            <pc:docMk/>
            <pc:sldMk cId="1037809169" sldId="262"/>
            <ac:spMk id="3" creationId="{CCA79BB2-E281-F534-E0BB-5210E0F36715}"/>
          </ac:spMkLst>
        </pc:spChg>
      </pc:sldChg>
      <pc:sldChg chg="modSp new mod">
        <pc:chgData name="小松原 航" userId="1500defb24281381" providerId="LiveId" clId="{CF29E7DB-D161-4404-ACD9-4F80A0F3059B}" dt="2023-03-15T07:57:22.520" v="955" actId="20577"/>
        <pc:sldMkLst>
          <pc:docMk/>
          <pc:sldMk cId="2022537047" sldId="263"/>
        </pc:sldMkLst>
        <pc:spChg chg="mod">
          <ac:chgData name="小松原 航" userId="1500defb24281381" providerId="LiveId" clId="{CF29E7DB-D161-4404-ACD9-4F80A0F3059B}" dt="2023-03-15T07:57:13.979" v="917" actId="20577"/>
          <ac:spMkLst>
            <pc:docMk/>
            <pc:sldMk cId="2022537047" sldId="263"/>
            <ac:spMk id="2" creationId="{6B9FFEB8-014E-7802-3E85-A39D42167D4A}"/>
          </ac:spMkLst>
        </pc:spChg>
        <pc:spChg chg="mod">
          <ac:chgData name="小松原 航" userId="1500defb24281381" providerId="LiveId" clId="{CF29E7DB-D161-4404-ACD9-4F80A0F3059B}" dt="2023-03-15T07:57:22.520" v="955" actId="20577"/>
          <ac:spMkLst>
            <pc:docMk/>
            <pc:sldMk cId="2022537047" sldId="263"/>
            <ac:spMk id="3" creationId="{C12F6673-1EC7-2A1A-0D4F-F0624FA18A61}"/>
          </ac:spMkLst>
        </pc:spChg>
      </pc:sldChg>
      <pc:sldChg chg="modSp new mod">
        <pc:chgData name="小松原 航" userId="1500defb24281381" providerId="LiveId" clId="{CF29E7DB-D161-4404-ACD9-4F80A0F3059B}" dt="2023-03-15T12:20:12.350" v="2956" actId="20577"/>
        <pc:sldMkLst>
          <pc:docMk/>
          <pc:sldMk cId="2389883994" sldId="264"/>
        </pc:sldMkLst>
        <pc:spChg chg="mod">
          <ac:chgData name="小松原 航" userId="1500defb24281381" providerId="LiveId" clId="{CF29E7DB-D161-4404-ACD9-4F80A0F3059B}" dt="2023-03-15T11:27:14.144" v="972" actId="20577"/>
          <ac:spMkLst>
            <pc:docMk/>
            <pc:sldMk cId="2389883994" sldId="264"/>
            <ac:spMk id="2" creationId="{ADE7AFCF-E24B-0D32-6194-7ECD0A0DF9EF}"/>
          </ac:spMkLst>
        </pc:spChg>
        <pc:spChg chg="mod">
          <ac:chgData name="小松原 航" userId="1500defb24281381" providerId="LiveId" clId="{CF29E7DB-D161-4404-ACD9-4F80A0F3059B}" dt="2023-03-15T12:20:12.350" v="2956" actId="20577"/>
          <ac:spMkLst>
            <pc:docMk/>
            <pc:sldMk cId="2389883994" sldId="264"/>
            <ac:spMk id="3" creationId="{E0790929-665A-770A-42B8-D48293B58B2A}"/>
          </ac:spMkLst>
        </pc:spChg>
      </pc:sldChg>
    </pc:docChg>
  </pc:docChgLst>
  <pc:docChgLst>
    <pc:chgData name="小松原 航" userId="1500defb24281381" providerId="LiveId" clId="{521F5705-64C5-4BB9-99BB-48B171CAA8F5}"/>
    <pc:docChg chg="delSld">
      <pc:chgData name="小松原 航" userId="1500defb24281381" providerId="LiveId" clId="{521F5705-64C5-4BB9-99BB-48B171CAA8F5}" dt="2023-04-25T06:21:32.066" v="0" actId="2696"/>
      <pc:docMkLst>
        <pc:docMk/>
      </pc:docMkLst>
      <pc:sldChg chg="del">
        <pc:chgData name="小松原 航" userId="1500defb24281381" providerId="LiveId" clId="{521F5705-64C5-4BB9-99BB-48B171CAA8F5}" dt="2023-04-25T06:21:32.066" v="0" actId="2696"/>
        <pc:sldMkLst>
          <pc:docMk/>
          <pc:sldMk cId="238988399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D183-7DE7-566E-FA5C-CC54A70E5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EDB10A-4A92-E109-B8F8-CE54A9EB9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698EF6-4684-DEC1-17CA-48F82C05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A30BF-0302-B076-7060-72357F09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6DFBA-C9E9-9CF9-F25D-C1122B14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6567C-F931-32A4-6729-1BD822FC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C8053C-2F71-C245-D2A3-4B1CC639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9D0E77-C9E4-C5DC-FCE6-958FB79A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80807-FCE0-B4F8-6402-D8596520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9AF2B-05BA-F4EE-3788-77C0967C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85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7E46FE-CD68-A270-5297-F89FAA662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610C14-BD35-F01A-90A8-059025C3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6F0C9-5586-AF46-F4B7-65557C8B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DBF90-4959-A271-55A1-EADEB605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AB268-4E4A-97EC-1CD5-FDF26BBE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5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8B3978-14E3-5FBF-FB36-8470122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D1903-D049-3338-3A79-17CBBE01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0960D-D0D7-1DDB-9E81-FFEF984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C47C5-8FF4-9849-2A24-9320595F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30C37-1C2A-95E0-9010-F79CF497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1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6B827-5900-AA76-B0B4-DCDE3E26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3EDE57-6F09-1C4A-B714-F3C937DD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5BCD70-2950-1739-BE16-B8DC5044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09D53-BE74-C89D-A17B-28682B3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E6EF6-6B25-829C-737F-25B54428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84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80AE0-FB98-154C-2401-468664C8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5D676-F3BE-D759-71E0-B872AA4D7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56168E-A2AB-D079-74EC-C94B275EA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962A48-2746-B22D-6176-82F874D0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E37EC4-FFF8-3D6E-78E4-AEF09CE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47B9F-108F-BD8C-E065-FCC00761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4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A881B-90C1-6C62-A6B5-C41B849C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A693A8-9A79-20BE-B456-4D3E6D48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99CF3-DDF6-CC4D-50E1-B41ADC44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6A0B52-0392-0ADA-E26D-91C26934B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9DFBA-F323-A1D7-2D8C-CB59F40AE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BB461E-94AA-0C89-A992-399016E3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9FE937-409A-7052-0AFF-E674A195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5DC0CE-42AD-2DD8-D099-E23A1BA9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5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EBE46-5609-5386-4BCA-AE50FC4E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3AE43-2AD4-F5FF-79EA-B7F5C19E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B82876-3CFA-5D9B-0EB0-CC83FBE7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5CACD4-9A6F-FD62-DFAA-ECDBD5D2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68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166433-705D-6E15-4275-5F0AC276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A1FB2E-98FF-768A-1FD0-4788387B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5E0FD4-2790-9DFA-2600-5B6F7E68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17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73EEC-20C7-C7E7-54C9-898D3E6F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96B9E-A97B-08B0-DDED-0AA4460D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930521-AE99-0BB3-5B94-DA0A9E5F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A49F0-08A1-DDC4-4BA6-D361D258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70E1A0-ED7F-AC24-EA87-F4A992B3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1BF06-6FBA-07F6-0EF3-AB762030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992729-E095-D495-5525-8726DD04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C57B1D-44F3-5D21-C99A-D41B1CDFB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1A3793-F2F4-A31A-FB4D-9EA4C0797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D7B20A-22FB-70BE-77F7-7FB42B7B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834564-CD52-4130-C6D9-D738031C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A879D-3949-C436-79D8-ECEE3B1C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34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A9B536-EEE7-5D48-14F5-523B4FC2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9F5599-AB92-D536-766F-4EA74280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AB74D-7ED9-6BCA-66FA-6BFB21B00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F4AC-24A9-4154-93D7-60533137CE2B}" type="datetimeFigureOut">
              <a:rPr kumimoji="1" lang="ja-JP" altLang="en-US" smtClean="0"/>
              <a:t>2023/4/25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C01311-435D-4D42-A79E-60AB93B59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85F5D-AB3C-6D0E-70B4-0683C5F6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E99E-51F6-46FA-9F50-63963E9EA8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sutanso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ahoo.co.jp/articles/90d4a9694ff9f63fcc90ac5a7f1656427d1f0d92" TargetMode="External"/><Relationship Id="rId7" Type="http://schemas.openxmlformats.org/officeDocument/2006/relationships/hyperlink" Target="http://www.hokudo-c.co.jp/i6visnf8/" TargetMode="External"/><Relationship Id="rId2" Type="http://schemas.openxmlformats.org/officeDocument/2006/relationships/hyperlink" Target="https://news.yahoo.co.jp/byline/tanakaatsuo/20230206-003359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tech.nikkei.com/atcl/nxt/column/18/00138/011800959/" TargetMode="External"/><Relationship Id="rId5" Type="http://schemas.openxmlformats.org/officeDocument/2006/relationships/hyperlink" Target="https://www.enecho.meti.go.jp/about/special/johoteikyo/taiyoukouhaiki.html" TargetMode="External"/><Relationship Id="rId4" Type="http://schemas.openxmlformats.org/officeDocument/2006/relationships/hyperlink" Target="https://news.yahoo.co.jp/articles/97f360ba4cd0d807a8eb55851888ba745b59002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ikura.jp/magazine/tips178/#i-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ident.jp/articles/-/67026?page=1" TargetMode="External"/><Relationship Id="rId2" Type="http://schemas.openxmlformats.org/officeDocument/2006/relationships/hyperlink" Target="https://forbesjapan.com/articles/detail/611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mamishimbun.co.jp/2023/03/05/4266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80acresfarms.com/?cn-reloaded=1" TargetMode="External"/><Relationship Id="rId2" Type="http://schemas.openxmlformats.org/officeDocument/2006/relationships/hyperlink" Target="https://wedge.ismedia.jp/articles/-/2909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yfor.jp/projects/japanesepor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jp/s/300505/researchers-launched-a-solar-geoengineering-test-flight-in-the-uk-last-fa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F12F4-6AC8-A8F9-DCB6-97A8587A7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まとめノート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F32CE0-3A48-4460-9772-FD604E4E2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8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52DFB-FD2D-62E4-887F-4A7D3DC0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脱炭素ネット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29D70-3E6B-C298-FBCA-74A441B6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https://datsutanso.net/</a:t>
            </a:r>
            <a:endParaRPr kumimoji="1" lang="en-US" altLang="ja-JP" dirty="0"/>
          </a:p>
          <a:p>
            <a:r>
              <a:rPr kumimoji="1" lang="ja-JP" altLang="en-US" dirty="0"/>
              <a:t>個人で初めてカーボンクレジットを売買できるらしい</a:t>
            </a:r>
            <a:endParaRPr lang="en-US" altLang="ja-JP" dirty="0"/>
          </a:p>
          <a:p>
            <a:r>
              <a:rPr lang="ja-JP" altLang="en-US" dirty="0"/>
              <a:t>なんで個人で売買できるサイトがここしかないんだろう？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49CF6-9409-9AED-3722-D4E1FA10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メガソーラー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33540C-BD4C-3301-0A5C-88CA9C36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>
                <a:hlinkClick r:id="rId2"/>
              </a:rPr>
              <a:t>メガソーラー自然破壊説</a:t>
            </a:r>
            <a:endParaRPr kumimoji="1" lang="en-US" altLang="ja-JP" dirty="0">
              <a:hlinkClick r:id="rId2"/>
            </a:endParaRPr>
          </a:p>
          <a:p>
            <a:pPr lvl="1"/>
            <a:r>
              <a:rPr kumimoji="1" lang="en-US" altLang="ja-JP" dirty="0">
                <a:hlinkClick r:id="rId2"/>
              </a:rPr>
              <a:t>https://news.yahoo.co.jp/byline/tanakaatsuo/20230206-00335938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https://news.yahoo.co.jp/articles/90d4a9694ff9f63fcc90ac5a7f1656427d1f0d92</a:t>
            </a:r>
            <a:endParaRPr lang="en-US" altLang="ja-JP" dirty="0"/>
          </a:p>
          <a:p>
            <a:pPr lvl="1"/>
            <a:r>
              <a:rPr kumimoji="1" lang="en-US" altLang="ja-JP" dirty="0">
                <a:hlinkClick r:id="rId4"/>
              </a:rPr>
              <a:t>https://news.yahoo.co.jp/articles/97f360ba4cd0d807a8eb55851888ba745b59002f</a:t>
            </a:r>
            <a:endParaRPr kumimoji="1" lang="en-US" altLang="ja-JP" dirty="0"/>
          </a:p>
          <a:p>
            <a:pPr lvl="2"/>
            <a:r>
              <a:rPr lang="ja-JP" altLang="en-US" dirty="0"/>
              <a:t>自然破壊系はあかんという世論を得やすい</a:t>
            </a:r>
            <a:endParaRPr kumimoji="1" lang="en-US" altLang="ja-JP" dirty="0"/>
          </a:p>
          <a:p>
            <a:pPr lvl="2"/>
            <a:r>
              <a:rPr lang="ja-JP" altLang="en-US" dirty="0"/>
              <a:t>森林破壊などの行政の不正はあかんとして、そもそも森として手入れ等行き届いていないのでは？</a:t>
            </a:r>
            <a:endParaRPr lang="en-US" altLang="ja-JP" dirty="0"/>
          </a:p>
          <a:p>
            <a:pPr lvl="2"/>
            <a:r>
              <a:rPr kumimoji="1" lang="ja-JP" altLang="en-US" dirty="0"/>
              <a:t>森の貯水機能は貯水池だけで測定可能なのか？</a:t>
            </a:r>
            <a:endParaRPr kumimoji="1" lang="en-US" altLang="ja-JP" dirty="0"/>
          </a:p>
          <a:p>
            <a:r>
              <a:rPr lang="ja-JP" altLang="en-US" dirty="0"/>
              <a:t>太陽光パネル廃棄・リサイクルに関して</a:t>
            </a:r>
            <a:endParaRPr lang="en-US" altLang="ja-JP" dirty="0"/>
          </a:p>
          <a:p>
            <a:pPr lvl="1"/>
            <a:r>
              <a:rPr kumimoji="1" lang="en-US" altLang="ja-JP" dirty="0">
                <a:hlinkClick r:id="rId5"/>
              </a:rPr>
              <a:t>https://www.enecho.meti.go.jp/about/special/johoteikyo/taiyoukouhaiki.html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6"/>
              </a:rPr>
              <a:t>https://xtech.nikkei.com/atcl/nxt/column/18/00138/011800959/</a:t>
            </a:r>
            <a:endParaRPr kumimoji="1" lang="en-US" altLang="ja-JP" dirty="0"/>
          </a:p>
          <a:p>
            <a:pPr lvl="2"/>
            <a:r>
              <a:rPr lang="ja-JP" altLang="en-US" dirty="0"/>
              <a:t>寿命は</a:t>
            </a:r>
            <a:r>
              <a:rPr lang="en-US" altLang="ja-JP" dirty="0"/>
              <a:t>20-30</a:t>
            </a:r>
            <a:r>
              <a:rPr lang="ja-JP" altLang="en-US" dirty="0"/>
              <a:t>年</a:t>
            </a:r>
            <a:endParaRPr lang="en-US" altLang="ja-JP" dirty="0"/>
          </a:p>
          <a:p>
            <a:pPr lvl="2"/>
            <a:r>
              <a:rPr kumimoji="1" lang="ja-JP" altLang="en-US" dirty="0"/>
              <a:t>大量廃棄問題は技術で可能らしい</a:t>
            </a:r>
            <a:endParaRPr kumimoji="1" lang="en-US" altLang="ja-JP" dirty="0"/>
          </a:p>
          <a:p>
            <a:r>
              <a:rPr lang="ja-JP" altLang="en-US" dirty="0"/>
              <a:t>どっちがエコなの？</a:t>
            </a:r>
            <a:endParaRPr lang="en-US" altLang="ja-JP" dirty="0"/>
          </a:p>
          <a:p>
            <a:pPr lvl="1"/>
            <a:r>
              <a:rPr kumimoji="1" lang="en-US" altLang="ja-JP" dirty="0">
                <a:hlinkClick r:id="rId7"/>
              </a:rPr>
              <a:t>http://www.hokudo-c.co.jp/i6visnf8/</a:t>
            </a:r>
            <a:endParaRPr kumimoji="1" lang="en-US" altLang="ja-JP" dirty="0"/>
          </a:p>
          <a:p>
            <a:pPr lvl="2"/>
            <a:r>
              <a:rPr lang="ja-JP" altLang="en-US" dirty="0"/>
              <a:t>太陽光パネルの方が森林より減らせる</a:t>
            </a:r>
            <a:r>
              <a:rPr lang="en-US" altLang="ja-JP" dirty="0"/>
              <a:t>CO2</a:t>
            </a:r>
            <a:r>
              <a:rPr lang="ja-JP" altLang="en-US" dirty="0"/>
              <a:t>量は大きいらしい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46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113EA-4DBB-C3CA-997E-CA72573C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リサイクル関連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3DAC5-92CA-0C0C-9AE7-90EBDC36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スマホのリサイクル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https://oikura.jp/magazine/tips178/#i-8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59099-D376-8C72-83D6-F0AA670D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環境ベンチャー系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7DB13-D3B8-8592-150E-629E8C26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環境大善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https://forbesjapan.com/articles/detail/61129</a:t>
            </a:r>
            <a:endParaRPr lang="en-US" altLang="ja-JP" dirty="0"/>
          </a:p>
          <a:p>
            <a:pPr lvl="2"/>
            <a:r>
              <a:rPr kumimoji="1" lang="ja-JP" altLang="en-US" dirty="0"/>
              <a:t>牛の尿が消臭剤になる</a:t>
            </a:r>
            <a:endParaRPr kumimoji="1" lang="en-US" altLang="ja-JP" dirty="0"/>
          </a:p>
          <a:p>
            <a:pPr lvl="2"/>
            <a:r>
              <a:rPr lang="ja-JP" altLang="en-US" dirty="0"/>
              <a:t>結構紆余曲折あるなと感じる</a:t>
            </a:r>
            <a:endParaRPr lang="en-US" altLang="ja-JP" dirty="0"/>
          </a:p>
          <a:p>
            <a:r>
              <a:rPr kumimoji="1" lang="en-US" altLang="ja-JP" dirty="0"/>
              <a:t>JEPLAN</a:t>
            </a:r>
          </a:p>
          <a:p>
            <a:pPr lvl="1"/>
            <a:r>
              <a:rPr kumimoji="1" lang="en-US" altLang="ja-JP" dirty="0">
                <a:hlinkClick r:id="rId3"/>
              </a:rPr>
              <a:t>https://president.jp/articles/-/67026?page=1</a:t>
            </a:r>
            <a:endParaRPr lang="en-US" altLang="ja-JP" dirty="0"/>
          </a:p>
          <a:p>
            <a:pPr lvl="2"/>
            <a:r>
              <a:rPr kumimoji="1" lang="ja-JP" altLang="en-US" dirty="0"/>
              <a:t>ペットボトルの半永久的リサイクル</a:t>
            </a:r>
            <a:endParaRPr kumimoji="1" lang="en-US" altLang="ja-JP" dirty="0"/>
          </a:p>
          <a:p>
            <a:pPr lvl="2"/>
            <a:r>
              <a:rPr lang="ja-JP" altLang="en-US" dirty="0"/>
              <a:t>なぜこのような技術はアカデミックから生まれてこないのか？？</a:t>
            </a:r>
            <a:endParaRPr lang="en-US" altLang="ja-JP" dirty="0"/>
          </a:p>
          <a:p>
            <a:pPr lvl="2"/>
            <a:r>
              <a:rPr kumimoji="1" lang="ja-JP" altLang="en-US" dirty="0"/>
              <a:t>燃料の話は古着リサイクルによるものらしい</a:t>
            </a:r>
            <a:endParaRPr kumimoji="1" lang="en-US" altLang="ja-JP" dirty="0"/>
          </a:p>
          <a:p>
            <a:pPr lvl="2"/>
            <a:r>
              <a:rPr lang="ja-JP" altLang="en-US" dirty="0"/>
              <a:t>正しいを楽しいという記事があったが、的を得ていると思っていて、結局金に基づいたインセンティブを付与できないと広まらない</a:t>
            </a:r>
            <a:endParaRPr lang="en-US" altLang="ja-JP" dirty="0"/>
          </a:p>
          <a:p>
            <a:r>
              <a:rPr kumimoji="1" lang="ja-JP" altLang="en-US" dirty="0"/>
              <a:t>奄美町の堆肥ペレットの話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4"/>
              </a:rPr>
              <a:t>https://amamishimbun.co.jp/2023/03/05/42666/</a:t>
            </a:r>
            <a:endParaRPr kumimoji="1" lang="en-US" altLang="ja-JP" dirty="0"/>
          </a:p>
          <a:p>
            <a:pPr lvl="2"/>
            <a:r>
              <a:rPr lang="ja-JP" altLang="en-US" dirty="0"/>
              <a:t>新技術というよりは、自治体でこういう事業をやっていることがえらい？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24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B4D0A-4360-F5DA-4C81-843FB147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フードテック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051D57-1A51-85BA-C3F8-B198E653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7" y="1443318"/>
            <a:ext cx="11447929" cy="525331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>
                <a:hlinkClick r:id="rId2"/>
              </a:rPr>
              <a:t>https://wedge.ismedia.jp/articles/-/29093</a:t>
            </a:r>
            <a:endParaRPr kumimoji="1" lang="en-US" altLang="ja-JP" dirty="0"/>
          </a:p>
          <a:p>
            <a:r>
              <a:rPr kumimoji="1" lang="ja-JP" altLang="en-US" dirty="0"/>
              <a:t>ファクトリー・アグリカルチャー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バーティカル・アグリカルチャーとも呼ばれるように、工場内で土を一切使わず、棚上に縦に伸びる作物の育て方</a:t>
            </a:r>
            <a:endParaRPr kumimoji="1" lang="en-US" altLang="ja-JP" dirty="0"/>
          </a:p>
          <a:p>
            <a:pPr lvl="1"/>
            <a:r>
              <a:rPr lang="en-US" altLang="ja-JP" dirty="0"/>
              <a:t>80</a:t>
            </a:r>
            <a:r>
              <a:rPr lang="ja-JP" altLang="en-US" dirty="0"/>
              <a:t>エーカーズ</a:t>
            </a:r>
            <a:endParaRPr lang="en-US" altLang="ja-JP" dirty="0"/>
          </a:p>
          <a:p>
            <a:pPr lvl="2"/>
            <a:r>
              <a:rPr lang="en-US" altLang="ja-JP" dirty="0">
                <a:hlinkClick r:id="rId3"/>
              </a:rPr>
              <a:t>https://www.80acresfarms.com/?cn-reloaded=1</a:t>
            </a:r>
            <a:endParaRPr lang="en-US" altLang="ja-JP" dirty="0"/>
          </a:p>
          <a:p>
            <a:pPr lvl="2"/>
            <a:r>
              <a:rPr lang="ja-JP" altLang="en-US" dirty="0"/>
              <a:t>都市郊外の工業地などに建設可能で、農薬などを一切使わない水耕栽培を行うことで、新鮮な野菜などを都市に供給できるという点だ。物流が最小限で済むため、運搬のための排気ガスも最小限となり、収穫から販売までの期間が極めて短いため、新鮮な製品を消費者に届けることができる</a:t>
            </a:r>
            <a:endParaRPr lang="en-US" altLang="ja-JP" dirty="0"/>
          </a:p>
          <a:p>
            <a:r>
              <a:rPr lang="ja-JP" altLang="en-US" dirty="0"/>
              <a:t>食品スタートアップへの</a:t>
            </a:r>
            <a:r>
              <a:rPr lang="en-US" altLang="ja-JP" dirty="0"/>
              <a:t>4</a:t>
            </a:r>
            <a:r>
              <a:rPr lang="ja-JP" altLang="en-US" dirty="0"/>
              <a:t>つの投資の方向性</a:t>
            </a:r>
            <a:endParaRPr lang="en-US" altLang="ja-JP" dirty="0"/>
          </a:p>
          <a:p>
            <a:pPr lvl="1"/>
            <a:r>
              <a:rPr lang="ja-JP" altLang="en-US" dirty="0"/>
              <a:t>農業のデジタル化。センサー、自動運転などを用いて農業の現代化を図る</a:t>
            </a:r>
            <a:endParaRPr lang="en-US" altLang="ja-JP" dirty="0"/>
          </a:p>
          <a:p>
            <a:pPr lvl="1"/>
            <a:r>
              <a:rPr lang="ja-JP" altLang="en-US" dirty="0"/>
              <a:t>遺伝子工学を用いた植物の生育。植物と土との関係性を生物学的に調査し、生育に最適な細菌などの研究を行う。</a:t>
            </a:r>
            <a:endParaRPr lang="en-US" altLang="ja-JP" dirty="0"/>
          </a:p>
          <a:p>
            <a:pPr lvl="1"/>
            <a:r>
              <a:rPr lang="ja-JP" altLang="en-US" dirty="0"/>
              <a:t>細胞工学により、食物の成分を分析。人工的にそれを作り出す。</a:t>
            </a:r>
            <a:endParaRPr lang="en-US" altLang="ja-JP" dirty="0"/>
          </a:p>
          <a:p>
            <a:pPr lvl="1"/>
            <a:r>
              <a:rPr lang="ja-JP" altLang="en-US" dirty="0"/>
              <a:t>物流システムの改善、作業の効率化。　</a:t>
            </a:r>
            <a:endParaRPr lang="en-US" altLang="ja-JP" dirty="0"/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ヒラギノ角ゴ Pro W3"/>
              </a:rPr>
              <a:t>ビール、コーヒーなどの味を決めるのは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ヒラギノ角ゴ Pro W3"/>
              </a:rPr>
              <a:t>1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ヒラギノ角ゴ Pro W3"/>
              </a:rPr>
              <a:t>％程度の成分で、残りは水となる。この成分を人工的に作り出せれば、作物に頼らない飲料製品の製造が可能になる</a:t>
            </a:r>
            <a:endParaRPr lang="en-US" altLang="ja-JP" b="0" i="0" dirty="0">
              <a:solidFill>
                <a:srgbClr val="333333"/>
              </a:solidFill>
              <a:effectLst/>
              <a:latin typeface="ヒラギノ角ゴ Pro W3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ヒラギノ角ゴ Pro W3"/>
              </a:rPr>
              <a:t>人口肉がブレークスルーとなるのは、実際の肉よりも安くなる時。高い場合、ベジタリアンしか買わない。</a:t>
            </a:r>
            <a:endParaRPr lang="en-US" altLang="ja-JP" dirty="0">
              <a:solidFill>
                <a:srgbClr val="333333"/>
              </a:solidFill>
              <a:latin typeface="ヒラギノ角ゴ Pro W3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ヒラギノ角ゴ Pro W3"/>
              </a:rPr>
              <a:t>アメリカでは、昆虫食はあまり流行っていない。そもそも食べる文化はない。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159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742A3-FB41-B8A8-FB0A-30292FD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クラウドファンディング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A79BB2-E281-F534-E0BB-5210E0F3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Readyfor</a:t>
            </a:r>
            <a:r>
              <a:rPr kumimoji="1" lang="ja-JP" altLang="en-US" dirty="0"/>
              <a:t>の尾瀬の木道プロジェクト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https://readyfor.jp/projects/japaneseporter</a:t>
            </a:r>
            <a:endParaRPr lang="en-US" altLang="ja-JP" dirty="0"/>
          </a:p>
          <a:p>
            <a:pPr lvl="1"/>
            <a:r>
              <a:rPr kumimoji="1" lang="ja-JP" altLang="en-US" dirty="0"/>
              <a:t>なぜ通行料をとれないんだろう？</a:t>
            </a:r>
            <a:endParaRPr kumimoji="1" lang="en-US" altLang="ja-JP" dirty="0"/>
          </a:p>
          <a:p>
            <a:pPr lvl="1"/>
            <a:r>
              <a:rPr lang="ja-JP" altLang="en-US" dirty="0"/>
              <a:t>霧ヶ峰も遊歩道の散策が無料だった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80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FFEB8-014E-7802-3E85-A39D4216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ジオエンジニアリング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F6673-1EC7-2A1A-0D4F-F0624FA1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https://www.technologyreview.jp/s/300505/researchers-launched-a-solar-geoengineering-test-flight-in-the-uk-last-fall/</a:t>
            </a:r>
            <a:endParaRPr kumimoji="1" lang="en-US" altLang="ja-JP" dirty="0"/>
          </a:p>
          <a:p>
            <a:pPr lvl="1"/>
            <a:r>
              <a:rPr lang="ja-JP" altLang="en-US" dirty="0"/>
              <a:t>誰かが記事の内容を漏らした</a:t>
            </a:r>
            <a:r>
              <a:rPr lang="en-US" altLang="ja-JP" dirty="0"/>
              <a:t>ww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253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708</Words>
  <Application>Microsoft Office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ヒラギノ角ゴ Pro W3</vt:lpstr>
      <vt:lpstr>游ゴシック</vt:lpstr>
      <vt:lpstr>游ゴシック Light</vt:lpstr>
      <vt:lpstr>Arial</vt:lpstr>
      <vt:lpstr>Office テーマ</vt:lpstr>
      <vt:lpstr>まとめノート</vt:lpstr>
      <vt:lpstr>脱炭素ネット</vt:lpstr>
      <vt:lpstr>メガソーラー</vt:lpstr>
      <vt:lpstr>リサイクル関連</vt:lpstr>
      <vt:lpstr>環境ベンチャー系</vt:lpstr>
      <vt:lpstr>フードテック</vt:lpstr>
      <vt:lpstr>クラウドファンディング</vt:lpstr>
      <vt:lpstr>ジオエンジニアリング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まとめノート</dc:title>
  <dc:creator>小松原 航</dc:creator>
  <cp:lastModifiedBy>小松原 航</cp:lastModifiedBy>
  <cp:revision>1</cp:revision>
  <dcterms:created xsi:type="dcterms:W3CDTF">2023-03-15T02:05:04Z</dcterms:created>
  <dcterms:modified xsi:type="dcterms:W3CDTF">2023-04-25T06:21:44Z</dcterms:modified>
</cp:coreProperties>
</file>