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CD7BA8-82E0-F499-9A90-806519F77B4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40FE08F-701F-280D-1246-F50F01A92C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11A64B0-9720-BECA-6DA7-06068FEFB1F8}"/>
              </a:ext>
            </a:extLst>
          </p:cNvPr>
          <p:cNvSpPr>
            <a:spLocks noGrp="1"/>
          </p:cNvSpPr>
          <p:nvPr>
            <p:ph type="dt" sz="half" idx="10"/>
          </p:nvPr>
        </p:nvSpPr>
        <p:spPr/>
        <p:txBody>
          <a:bodyPr/>
          <a:lstStyle/>
          <a:p>
            <a:fld id="{4E9903B7-8371-435E-970D-836DE37CB6BE}" type="datetimeFigureOut">
              <a:rPr kumimoji="1" lang="ja-JP" altLang="en-US" smtClean="0"/>
              <a:t>2022/11/9</a:t>
            </a:fld>
            <a:endParaRPr kumimoji="1" lang="ja-JP" altLang="en-US"/>
          </a:p>
        </p:txBody>
      </p:sp>
      <p:sp>
        <p:nvSpPr>
          <p:cNvPr id="5" name="フッター プレースホルダー 4">
            <a:extLst>
              <a:ext uri="{FF2B5EF4-FFF2-40B4-BE49-F238E27FC236}">
                <a16:creationId xmlns:a16="http://schemas.microsoft.com/office/drawing/2014/main" id="{78FA4241-46DD-CA6A-8E00-475B3DCB5BD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E0F0174-9419-92DE-B99A-9233D95EF7DA}"/>
              </a:ext>
            </a:extLst>
          </p:cNvPr>
          <p:cNvSpPr>
            <a:spLocks noGrp="1"/>
          </p:cNvSpPr>
          <p:nvPr>
            <p:ph type="sldNum" sz="quarter" idx="12"/>
          </p:nvPr>
        </p:nvSpPr>
        <p:spPr/>
        <p:txBody>
          <a:bodyPr/>
          <a:lstStyle/>
          <a:p>
            <a:fld id="{B030272D-6A74-4A71-9555-4E393AE49FBD}" type="slidenum">
              <a:rPr kumimoji="1" lang="ja-JP" altLang="en-US" smtClean="0"/>
              <a:t>‹#›</a:t>
            </a:fld>
            <a:endParaRPr kumimoji="1" lang="ja-JP" altLang="en-US"/>
          </a:p>
        </p:txBody>
      </p:sp>
    </p:spTree>
    <p:extLst>
      <p:ext uri="{BB962C8B-B14F-4D97-AF65-F5344CB8AC3E}">
        <p14:creationId xmlns:p14="http://schemas.microsoft.com/office/powerpoint/2010/main" val="1869642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3C8CAF-2332-17BA-4ED9-F8A565D99DD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80C4003-4FF3-A93C-4109-7E0B3FE4284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8515D60-0B3C-5CEF-6F42-A82D5E5A6BC3}"/>
              </a:ext>
            </a:extLst>
          </p:cNvPr>
          <p:cNvSpPr>
            <a:spLocks noGrp="1"/>
          </p:cNvSpPr>
          <p:nvPr>
            <p:ph type="dt" sz="half" idx="10"/>
          </p:nvPr>
        </p:nvSpPr>
        <p:spPr/>
        <p:txBody>
          <a:bodyPr/>
          <a:lstStyle/>
          <a:p>
            <a:fld id="{4E9903B7-8371-435E-970D-836DE37CB6BE}" type="datetimeFigureOut">
              <a:rPr kumimoji="1" lang="ja-JP" altLang="en-US" smtClean="0"/>
              <a:t>2022/11/9</a:t>
            </a:fld>
            <a:endParaRPr kumimoji="1" lang="ja-JP" altLang="en-US"/>
          </a:p>
        </p:txBody>
      </p:sp>
      <p:sp>
        <p:nvSpPr>
          <p:cNvPr id="5" name="フッター プレースホルダー 4">
            <a:extLst>
              <a:ext uri="{FF2B5EF4-FFF2-40B4-BE49-F238E27FC236}">
                <a16:creationId xmlns:a16="http://schemas.microsoft.com/office/drawing/2014/main" id="{AF023C6A-18EE-AFB0-BEF9-63B5FCC6DC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6FE818-59E0-5941-EB00-0AD1C82FBC54}"/>
              </a:ext>
            </a:extLst>
          </p:cNvPr>
          <p:cNvSpPr>
            <a:spLocks noGrp="1"/>
          </p:cNvSpPr>
          <p:nvPr>
            <p:ph type="sldNum" sz="quarter" idx="12"/>
          </p:nvPr>
        </p:nvSpPr>
        <p:spPr/>
        <p:txBody>
          <a:bodyPr/>
          <a:lstStyle/>
          <a:p>
            <a:fld id="{B030272D-6A74-4A71-9555-4E393AE49FBD}" type="slidenum">
              <a:rPr kumimoji="1" lang="ja-JP" altLang="en-US" smtClean="0"/>
              <a:t>‹#›</a:t>
            </a:fld>
            <a:endParaRPr kumimoji="1" lang="ja-JP" altLang="en-US"/>
          </a:p>
        </p:txBody>
      </p:sp>
    </p:spTree>
    <p:extLst>
      <p:ext uri="{BB962C8B-B14F-4D97-AF65-F5344CB8AC3E}">
        <p14:creationId xmlns:p14="http://schemas.microsoft.com/office/powerpoint/2010/main" val="3117115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F4FDC73-2BFD-2C8B-81CC-1F92F762200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02E1B77-E688-9052-34AC-62F40307C59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FB4569E-7565-2387-6DB4-66C59811781F}"/>
              </a:ext>
            </a:extLst>
          </p:cNvPr>
          <p:cNvSpPr>
            <a:spLocks noGrp="1"/>
          </p:cNvSpPr>
          <p:nvPr>
            <p:ph type="dt" sz="half" idx="10"/>
          </p:nvPr>
        </p:nvSpPr>
        <p:spPr/>
        <p:txBody>
          <a:bodyPr/>
          <a:lstStyle/>
          <a:p>
            <a:fld id="{4E9903B7-8371-435E-970D-836DE37CB6BE}" type="datetimeFigureOut">
              <a:rPr kumimoji="1" lang="ja-JP" altLang="en-US" smtClean="0"/>
              <a:t>2022/11/9</a:t>
            </a:fld>
            <a:endParaRPr kumimoji="1" lang="ja-JP" altLang="en-US"/>
          </a:p>
        </p:txBody>
      </p:sp>
      <p:sp>
        <p:nvSpPr>
          <p:cNvPr id="5" name="フッター プレースホルダー 4">
            <a:extLst>
              <a:ext uri="{FF2B5EF4-FFF2-40B4-BE49-F238E27FC236}">
                <a16:creationId xmlns:a16="http://schemas.microsoft.com/office/drawing/2014/main" id="{8E915FF2-2CB6-0A72-B725-3D62BEDF0D5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791E64A-986F-4846-616E-ACA5AC602B42}"/>
              </a:ext>
            </a:extLst>
          </p:cNvPr>
          <p:cNvSpPr>
            <a:spLocks noGrp="1"/>
          </p:cNvSpPr>
          <p:nvPr>
            <p:ph type="sldNum" sz="quarter" idx="12"/>
          </p:nvPr>
        </p:nvSpPr>
        <p:spPr/>
        <p:txBody>
          <a:bodyPr/>
          <a:lstStyle/>
          <a:p>
            <a:fld id="{B030272D-6A74-4A71-9555-4E393AE49FBD}" type="slidenum">
              <a:rPr kumimoji="1" lang="ja-JP" altLang="en-US" smtClean="0"/>
              <a:t>‹#›</a:t>
            </a:fld>
            <a:endParaRPr kumimoji="1" lang="ja-JP" altLang="en-US"/>
          </a:p>
        </p:txBody>
      </p:sp>
    </p:spTree>
    <p:extLst>
      <p:ext uri="{BB962C8B-B14F-4D97-AF65-F5344CB8AC3E}">
        <p14:creationId xmlns:p14="http://schemas.microsoft.com/office/powerpoint/2010/main" val="3728662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68C01F-17C9-0F4D-A2C2-2FBFC4886F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88267B2-B3B5-6D04-F495-CE14BDA83D5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786D83B-1EFC-1750-FA43-FAD993A0F295}"/>
              </a:ext>
            </a:extLst>
          </p:cNvPr>
          <p:cNvSpPr>
            <a:spLocks noGrp="1"/>
          </p:cNvSpPr>
          <p:nvPr>
            <p:ph type="dt" sz="half" idx="10"/>
          </p:nvPr>
        </p:nvSpPr>
        <p:spPr/>
        <p:txBody>
          <a:bodyPr/>
          <a:lstStyle/>
          <a:p>
            <a:fld id="{4E9903B7-8371-435E-970D-836DE37CB6BE}" type="datetimeFigureOut">
              <a:rPr kumimoji="1" lang="ja-JP" altLang="en-US" smtClean="0"/>
              <a:t>2022/11/9</a:t>
            </a:fld>
            <a:endParaRPr kumimoji="1" lang="ja-JP" altLang="en-US"/>
          </a:p>
        </p:txBody>
      </p:sp>
      <p:sp>
        <p:nvSpPr>
          <p:cNvPr id="5" name="フッター プレースホルダー 4">
            <a:extLst>
              <a:ext uri="{FF2B5EF4-FFF2-40B4-BE49-F238E27FC236}">
                <a16:creationId xmlns:a16="http://schemas.microsoft.com/office/drawing/2014/main" id="{BD212D5A-4CFC-C2B7-C074-8AE03C888C5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F88D91D-BF7B-2981-F5A5-B627DCF3E452}"/>
              </a:ext>
            </a:extLst>
          </p:cNvPr>
          <p:cNvSpPr>
            <a:spLocks noGrp="1"/>
          </p:cNvSpPr>
          <p:nvPr>
            <p:ph type="sldNum" sz="quarter" idx="12"/>
          </p:nvPr>
        </p:nvSpPr>
        <p:spPr/>
        <p:txBody>
          <a:bodyPr/>
          <a:lstStyle/>
          <a:p>
            <a:fld id="{B030272D-6A74-4A71-9555-4E393AE49FBD}" type="slidenum">
              <a:rPr kumimoji="1" lang="ja-JP" altLang="en-US" smtClean="0"/>
              <a:t>‹#›</a:t>
            </a:fld>
            <a:endParaRPr kumimoji="1" lang="ja-JP" altLang="en-US"/>
          </a:p>
        </p:txBody>
      </p:sp>
    </p:spTree>
    <p:extLst>
      <p:ext uri="{BB962C8B-B14F-4D97-AF65-F5344CB8AC3E}">
        <p14:creationId xmlns:p14="http://schemas.microsoft.com/office/powerpoint/2010/main" val="3220549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9D76A2-0FDB-2762-9384-867E4472C91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42B8E1B-FE78-DBEA-2FF8-5DEB9CFCCF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BC32C2E-50E5-2F8D-1E30-06D7AF7509FC}"/>
              </a:ext>
            </a:extLst>
          </p:cNvPr>
          <p:cNvSpPr>
            <a:spLocks noGrp="1"/>
          </p:cNvSpPr>
          <p:nvPr>
            <p:ph type="dt" sz="half" idx="10"/>
          </p:nvPr>
        </p:nvSpPr>
        <p:spPr/>
        <p:txBody>
          <a:bodyPr/>
          <a:lstStyle/>
          <a:p>
            <a:fld id="{4E9903B7-8371-435E-970D-836DE37CB6BE}" type="datetimeFigureOut">
              <a:rPr kumimoji="1" lang="ja-JP" altLang="en-US" smtClean="0"/>
              <a:t>2022/11/9</a:t>
            </a:fld>
            <a:endParaRPr kumimoji="1" lang="ja-JP" altLang="en-US"/>
          </a:p>
        </p:txBody>
      </p:sp>
      <p:sp>
        <p:nvSpPr>
          <p:cNvPr id="5" name="フッター プレースホルダー 4">
            <a:extLst>
              <a:ext uri="{FF2B5EF4-FFF2-40B4-BE49-F238E27FC236}">
                <a16:creationId xmlns:a16="http://schemas.microsoft.com/office/drawing/2014/main" id="{24D22616-E71F-4396-B357-3582E1C641F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3E64831-109E-BA86-4310-E00A35AD5A02}"/>
              </a:ext>
            </a:extLst>
          </p:cNvPr>
          <p:cNvSpPr>
            <a:spLocks noGrp="1"/>
          </p:cNvSpPr>
          <p:nvPr>
            <p:ph type="sldNum" sz="quarter" idx="12"/>
          </p:nvPr>
        </p:nvSpPr>
        <p:spPr/>
        <p:txBody>
          <a:bodyPr/>
          <a:lstStyle/>
          <a:p>
            <a:fld id="{B030272D-6A74-4A71-9555-4E393AE49FBD}" type="slidenum">
              <a:rPr kumimoji="1" lang="ja-JP" altLang="en-US" smtClean="0"/>
              <a:t>‹#›</a:t>
            </a:fld>
            <a:endParaRPr kumimoji="1" lang="ja-JP" altLang="en-US"/>
          </a:p>
        </p:txBody>
      </p:sp>
    </p:spTree>
    <p:extLst>
      <p:ext uri="{BB962C8B-B14F-4D97-AF65-F5344CB8AC3E}">
        <p14:creationId xmlns:p14="http://schemas.microsoft.com/office/powerpoint/2010/main" val="511148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BA98AD-5C5E-6392-EB2D-2097D157952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8316DFA-0AF6-30E6-2766-D11CBDC3B4F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81FE7FA-A7FE-6D63-06CC-B32F169F853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CA2EF9A-5227-F6B9-3721-EC1DD8697FEB}"/>
              </a:ext>
            </a:extLst>
          </p:cNvPr>
          <p:cNvSpPr>
            <a:spLocks noGrp="1"/>
          </p:cNvSpPr>
          <p:nvPr>
            <p:ph type="dt" sz="half" idx="10"/>
          </p:nvPr>
        </p:nvSpPr>
        <p:spPr/>
        <p:txBody>
          <a:bodyPr/>
          <a:lstStyle/>
          <a:p>
            <a:fld id="{4E9903B7-8371-435E-970D-836DE37CB6BE}" type="datetimeFigureOut">
              <a:rPr kumimoji="1" lang="ja-JP" altLang="en-US" smtClean="0"/>
              <a:t>2022/11/9</a:t>
            </a:fld>
            <a:endParaRPr kumimoji="1" lang="ja-JP" altLang="en-US"/>
          </a:p>
        </p:txBody>
      </p:sp>
      <p:sp>
        <p:nvSpPr>
          <p:cNvPr id="6" name="フッター プレースホルダー 5">
            <a:extLst>
              <a:ext uri="{FF2B5EF4-FFF2-40B4-BE49-F238E27FC236}">
                <a16:creationId xmlns:a16="http://schemas.microsoft.com/office/drawing/2014/main" id="{99019168-11C3-09E3-1278-7980B561D0C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1B54FD6-B4F9-1048-B464-E78F2B9FB2A9}"/>
              </a:ext>
            </a:extLst>
          </p:cNvPr>
          <p:cNvSpPr>
            <a:spLocks noGrp="1"/>
          </p:cNvSpPr>
          <p:nvPr>
            <p:ph type="sldNum" sz="quarter" idx="12"/>
          </p:nvPr>
        </p:nvSpPr>
        <p:spPr/>
        <p:txBody>
          <a:bodyPr/>
          <a:lstStyle/>
          <a:p>
            <a:fld id="{B030272D-6A74-4A71-9555-4E393AE49FBD}" type="slidenum">
              <a:rPr kumimoji="1" lang="ja-JP" altLang="en-US" smtClean="0"/>
              <a:t>‹#›</a:t>
            </a:fld>
            <a:endParaRPr kumimoji="1" lang="ja-JP" altLang="en-US"/>
          </a:p>
        </p:txBody>
      </p:sp>
    </p:spTree>
    <p:extLst>
      <p:ext uri="{BB962C8B-B14F-4D97-AF65-F5344CB8AC3E}">
        <p14:creationId xmlns:p14="http://schemas.microsoft.com/office/powerpoint/2010/main" val="1302338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0912F3-CB61-5E71-E214-A9B52FBA0EA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9458FAC-7F4D-C242-6354-FA4FB3A35E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1D9304F-3545-60C8-5E3D-E1CDF7321B9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D2D585C-C711-35BD-5ACA-59188CF170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6332575-052C-F135-DA73-C6F14DF8714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B881A8E-4175-24E7-85F6-420DCEA4F261}"/>
              </a:ext>
            </a:extLst>
          </p:cNvPr>
          <p:cNvSpPr>
            <a:spLocks noGrp="1"/>
          </p:cNvSpPr>
          <p:nvPr>
            <p:ph type="dt" sz="half" idx="10"/>
          </p:nvPr>
        </p:nvSpPr>
        <p:spPr/>
        <p:txBody>
          <a:bodyPr/>
          <a:lstStyle/>
          <a:p>
            <a:fld id="{4E9903B7-8371-435E-970D-836DE37CB6BE}" type="datetimeFigureOut">
              <a:rPr kumimoji="1" lang="ja-JP" altLang="en-US" smtClean="0"/>
              <a:t>2022/11/9</a:t>
            </a:fld>
            <a:endParaRPr kumimoji="1" lang="ja-JP" altLang="en-US"/>
          </a:p>
        </p:txBody>
      </p:sp>
      <p:sp>
        <p:nvSpPr>
          <p:cNvPr id="8" name="フッター プレースホルダー 7">
            <a:extLst>
              <a:ext uri="{FF2B5EF4-FFF2-40B4-BE49-F238E27FC236}">
                <a16:creationId xmlns:a16="http://schemas.microsoft.com/office/drawing/2014/main" id="{7D4F3802-7082-9269-EA21-89BC989A0FF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3706DDF-3CAC-2514-5286-6082106EA150}"/>
              </a:ext>
            </a:extLst>
          </p:cNvPr>
          <p:cNvSpPr>
            <a:spLocks noGrp="1"/>
          </p:cNvSpPr>
          <p:nvPr>
            <p:ph type="sldNum" sz="quarter" idx="12"/>
          </p:nvPr>
        </p:nvSpPr>
        <p:spPr/>
        <p:txBody>
          <a:bodyPr/>
          <a:lstStyle/>
          <a:p>
            <a:fld id="{B030272D-6A74-4A71-9555-4E393AE49FBD}" type="slidenum">
              <a:rPr kumimoji="1" lang="ja-JP" altLang="en-US" smtClean="0"/>
              <a:t>‹#›</a:t>
            </a:fld>
            <a:endParaRPr kumimoji="1" lang="ja-JP" altLang="en-US"/>
          </a:p>
        </p:txBody>
      </p:sp>
    </p:spTree>
    <p:extLst>
      <p:ext uri="{BB962C8B-B14F-4D97-AF65-F5344CB8AC3E}">
        <p14:creationId xmlns:p14="http://schemas.microsoft.com/office/powerpoint/2010/main" val="2277759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14332-C403-3031-F3FD-8FDAD9C25A7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60ADF2B-A900-4835-CC91-02024A4D1AF9}"/>
              </a:ext>
            </a:extLst>
          </p:cNvPr>
          <p:cNvSpPr>
            <a:spLocks noGrp="1"/>
          </p:cNvSpPr>
          <p:nvPr>
            <p:ph type="dt" sz="half" idx="10"/>
          </p:nvPr>
        </p:nvSpPr>
        <p:spPr/>
        <p:txBody>
          <a:bodyPr/>
          <a:lstStyle/>
          <a:p>
            <a:fld id="{4E9903B7-8371-435E-970D-836DE37CB6BE}" type="datetimeFigureOut">
              <a:rPr kumimoji="1" lang="ja-JP" altLang="en-US" smtClean="0"/>
              <a:t>2022/11/9</a:t>
            </a:fld>
            <a:endParaRPr kumimoji="1" lang="ja-JP" altLang="en-US"/>
          </a:p>
        </p:txBody>
      </p:sp>
      <p:sp>
        <p:nvSpPr>
          <p:cNvPr id="4" name="フッター プレースホルダー 3">
            <a:extLst>
              <a:ext uri="{FF2B5EF4-FFF2-40B4-BE49-F238E27FC236}">
                <a16:creationId xmlns:a16="http://schemas.microsoft.com/office/drawing/2014/main" id="{774DF775-2112-237C-DD89-8F85BEEE15F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01C9176-047E-BC3C-4D1D-7E8948857ADF}"/>
              </a:ext>
            </a:extLst>
          </p:cNvPr>
          <p:cNvSpPr>
            <a:spLocks noGrp="1"/>
          </p:cNvSpPr>
          <p:nvPr>
            <p:ph type="sldNum" sz="quarter" idx="12"/>
          </p:nvPr>
        </p:nvSpPr>
        <p:spPr/>
        <p:txBody>
          <a:bodyPr/>
          <a:lstStyle/>
          <a:p>
            <a:fld id="{B030272D-6A74-4A71-9555-4E393AE49FBD}" type="slidenum">
              <a:rPr kumimoji="1" lang="ja-JP" altLang="en-US" smtClean="0"/>
              <a:t>‹#›</a:t>
            </a:fld>
            <a:endParaRPr kumimoji="1" lang="ja-JP" altLang="en-US"/>
          </a:p>
        </p:txBody>
      </p:sp>
    </p:spTree>
    <p:extLst>
      <p:ext uri="{BB962C8B-B14F-4D97-AF65-F5344CB8AC3E}">
        <p14:creationId xmlns:p14="http://schemas.microsoft.com/office/powerpoint/2010/main" val="2030354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F1BE02F-17E5-A1A6-2563-E401B89AEA1E}"/>
              </a:ext>
            </a:extLst>
          </p:cNvPr>
          <p:cNvSpPr>
            <a:spLocks noGrp="1"/>
          </p:cNvSpPr>
          <p:nvPr>
            <p:ph type="dt" sz="half" idx="10"/>
          </p:nvPr>
        </p:nvSpPr>
        <p:spPr/>
        <p:txBody>
          <a:bodyPr/>
          <a:lstStyle/>
          <a:p>
            <a:fld id="{4E9903B7-8371-435E-970D-836DE37CB6BE}" type="datetimeFigureOut">
              <a:rPr kumimoji="1" lang="ja-JP" altLang="en-US" smtClean="0"/>
              <a:t>2022/11/9</a:t>
            </a:fld>
            <a:endParaRPr kumimoji="1" lang="ja-JP" altLang="en-US"/>
          </a:p>
        </p:txBody>
      </p:sp>
      <p:sp>
        <p:nvSpPr>
          <p:cNvPr id="3" name="フッター プレースホルダー 2">
            <a:extLst>
              <a:ext uri="{FF2B5EF4-FFF2-40B4-BE49-F238E27FC236}">
                <a16:creationId xmlns:a16="http://schemas.microsoft.com/office/drawing/2014/main" id="{8AF76AF3-B44B-92C8-8AC5-67587505097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9C11C76-6BEB-8D62-2D8A-954282D61B8C}"/>
              </a:ext>
            </a:extLst>
          </p:cNvPr>
          <p:cNvSpPr>
            <a:spLocks noGrp="1"/>
          </p:cNvSpPr>
          <p:nvPr>
            <p:ph type="sldNum" sz="quarter" idx="12"/>
          </p:nvPr>
        </p:nvSpPr>
        <p:spPr/>
        <p:txBody>
          <a:bodyPr/>
          <a:lstStyle/>
          <a:p>
            <a:fld id="{B030272D-6A74-4A71-9555-4E393AE49FBD}" type="slidenum">
              <a:rPr kumimoji="1" lang="ja-JP" altLang="en-US" smtClean="0"/>
              <a:t>‹#›</a:t>
            </a:fld>
            <a:endParaRPr kumimoji="1" lang="ja-JP" altLang="en-US"/>
          </a:p>
        </p:txBody>
      </p:sp>
    </p:spTree>
    <p:extLst>
      <p:ext uri="{BB962C8B-B14F-4D97-AF65-F5344CB8AC3E}">
        <p14:creationId xmlns:p14="http://schemas.microsoft.com/office/powerpoint/2010/main" val="3848538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A619C3-2ED0-23C0-844C-EF239B8D1B4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4724D1E-9A8F-C00C-AE45-B331B4D9F7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8E09437-8608-6C00-C5CD-BD297AA8D2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3D846D6-4CD8-C22F-5ADF-9E612F369FD5}"/>
              </a:ext>
            </a:extLst>
          </p:cNvPr>
          <p:cNvSpPr>
            <a:spLocks noGrp="1"/>
          </p:cNvSpPr>
          <p:nvPr>
            <p:ph type="dt" sz="half" idx="10"/>
          </p:nvPr>
        </p:nvSpPr>
        <p:spPr/>
        <p:txBody>
          <a:bodyPr/>
          <a:lstStyle/>
          <a:p>
            <a:fld id="{4E9903B7-8371-435E-970D-836DE37CB6BE}" type="datetimeFigureOut">
              <a:rPr kumimoji="1" lang="ja-JP" altLang="en-US" smtClean="0"/>
              <a:t>2022/11/9</a:t>
            </a:fld>
            <a:endParaRPr kumimoji="1" lang="ja-JP" altLang="en-US"/>
          </a:p>
        </p:txBody>
      </p:sp>
      <p:sp>
        <p:nvSpPr>
          <p:cNvPr id="6" name="フッター プレースホルダー 5">
            <a:extLst>
              <a:ext uri="{FF2B5EF4-FFF2-40B4-BE49-F238E27FC236}">
                <a16:creationId xmlns:a16="http://schemas.microsoft.com/office/drawing/2014/main" id="{D8A5450B-4331-1A74-0C8E-7544900C4AD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2991B43-E308-3F0B-A095-8DC213452B86}"/>
              </a:ext>
            </a:extLst>
          </p:cNvPr>
          <p:cNvSpPr>
            <a:spLocks noGrp="1"/>
          </p:cNvSpPr>
          <p:nvPr>
            <p:ph type="sldNum" sz="quarter" idx="12"/>
          </p:nvPr>
        </p:nvSpPr>
        <p:spPr/>
        <p:txBody>
          <a:bodyPr/>
          <a:lstStyle/>
          <a:p>
            <a:fld id="{B030272D-6A74-4A71-9555-4E393AE49FBD}" type="slidenum">
              <a:rPr kumimoji="1" lang="ja-JP" altLang="en-US" smtClean="0"/>
              <a:t>‹#›</a:t>
            </a:fld>
            <a:endParaRPr kumimoji="1" lang="ja-JP" altLang="en-US"/>
          </a:p>
        </p:txBody>
      </p:sp>
    </p:spTree>
    <p:extLst>
      <p:ext uri="{BB962C8B-B14F-4D97-AF65-F5344CB8AC3E}">
        <p14:creationId xmlns:p14="http://schemas.microsoft.com/office/powerpoint/2010/main" val="1280586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51BB62-8EC2-2C3B-A77B-A48FA1A79AA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D8056CA-E991-C6FF-0A29-FB73543BF0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05F1585-3DC3-D3B9-39B1-12DD3C659F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4905A48-FD1B-595C-4091-5B66811BF478}"/>
              </a:ext>
            </a:extLst>
          </p:cNvPr>
          <p:cNvSpPr>
            <a:spLocks noGrp="1"/>
          </p:cNvSpPr>
          <p:nvPr>
            <p:ph type="dt" sz="half" idx="10"/>
          </p:nvPr>
        </p:nvSpPr>
        <p:spPr/>
        <p:txBody>
          <a:bodyPr/>
          <a:lstStyle/>
          <a:p>
            <a:fld id="{4E9903B7-8371-435E-970D-836DE37CB6BE}" type="datetimeFigureOut">
              <a:rPr kumimoji="1" lang="ja-JP" altLang="en-US" smtClean="0"/>
              <a:t>2022/11/9</a:t>
            </a:fld>
            <a:endParaRPr kumimoji="1" lang="ja-JP" altLang="en-US"/>
          </a:p>
        </p:txBody>
      </p:sp>
      <p:sp>
        <p:nvSpPr>
          <p:cNvPr id="6" name="フッター プレースホルダー 5">
            <a:extLst>
              <a:ext uri="{FF2B5EF4-FFF2-40B4-BE49-F238E27FC236}">
                <a16:creationId xmlns:a16="http://schemas.microsoft.com/office/drawing/2014/main" id="{EDEE660B-4B3F-E99B-D7B3-4EBC6E3EBC8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9EEA80A-5779-3228-EB2F-ECDB5F1AA2F2}"/>
              </a:ext>
            </a:extLst>
          </p:cNvPr>
          <p:cNvSpPr>
            <a:spLocks noGrp="1"/>
          </p:cNvSpPr>
          <p:nvPr>
            <p:ph type="sldNum" sz="quarter" idx="12"/>
          </p:nvPr>
        </p:nvSpPr>
        <p:spPr/>
        <p:txBody>
          <a:bodyPr/>
          <a:lstStyle/>
          <a:p>
            <a:fld id="{B030272D-6A74-4A71-9555-4E393AE49FBD}" type="slidenum">
              <a:rPr kumimoji="1" lang="ja-JP" altLang="en-US" smtClean="0"/>
              <a:t>‹#›</a:t>
            </a:fld>
            <a:endParaRPr kumimoji="1" lang="ja-JP" altLang="en-US"/>
          </a:p>
        </p:txBody>
      </p:sp>
    </p:spTree>
    <p:extLst>
      <p:ext uri="{BB962C8B-B14F-4D97-AF65-F5344CB8AC3E}">
        <p14:creationId xmlns:p14="http://schemas.microsoft.com/office/powerpoint/2010/main" val="2212451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6AEFBEF-3E21-C20F-F025-8DD356F2FD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A19821B-F6AF-F6DA-6319-AAA0D17067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B12BAD5-51E6-BBEF-00CF-7DE2D53F66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9903B7-8371-435E-970D-836DE37CB6BE}" type="datetimeFigureOut">
              <a:rPr kumimoji="1" lang="ja-JP" altLang="en-US" smtClean="0"/>
              <a:t>2022/11/9</a:t>
            </a:fld>
            <a:endParaRPr kumimoji="1" lang="ja-JP" altLang="en-US"/>
          </a:p>
        </p:txBody>
      </p:sp>
      <p:sp>
        <p:nvSpPr>
          <p:cNvPr id="5" name="フッター プレースホルダー 4">
            <a:extLst>
              <a:ext uri="{FF2B5EF4-FFF2-40B4-BE49-F238E27FC236}">
                <a16:creationId xmlns:a16="http://schemas.microsoft.com/office/drawing/2014/main" id="{12E32B05-D7B1-11C7-2058-9B9A014A6D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6D80FBC-41FB-D688-F479-0664CEC293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30272D-6A74-4A71-9555-4E393AE49FBD}" type="slidenum">
              <a:rPr kumimoji="1" lang="ja-JP" altLang="en-US" smtClean="0"/>
              <a:t>‹#›</a:t>
            </a:fld>
            <a:endParaRPr kumimoji="1" lang="ja-JP" altLang="en-US"/>
          </a:p>
        </p:txBody>
      </p:sp>
    </p:spTree>
    <p:extLst>
      <p:ext uri="{BB962C8B-B14F-4D97-AF65-F5344CB8AC3E}">
        <p14:creationId xmlns:p14="http://schemas.microsoft.com/office/powerpoint/2010/main" val="3041751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C4E88C-AF38-12BB-CD9C-3E417D4D0401}"/>
              </a:ext>
            </a:extLst>
          </p:cNvPr>
          <p:cNvSpPr>
            <a:spLocks noGrp="1"/>
          </p:cNvSpPr>
          <p:nvPr>
            <p:ph type="ctrTitle"/>
          </p:nvPr>
        </p:nvSpPr>
        <p:spPr/>
        <p:txBody>
          <a:bodyPr/>
          <a:lstStyle/>
          <a:p>
            <a:r>
              <a:rPr kumimoji="1" lang="en-US" altLang="ja-JP" dirty="0"/>
              <a:t>4.3.3 </a:t>
            </a:r>
            <a:br>
              <a:rPr kumimoji="1" lang="en-US" altLang="ja-JP" dirty="0"/>
            </a:br>
            <a:r>
              <a:rPr kumimoji="1" lang="ja-JP" altLang="en-US" dirty="0"/>
              <a:t>ネットワークフロー</a:t>
            </a:r>
          </a:p>
        </p:txBody>
      </p:sp>
      <p:sp>
        <p:nvSpPr>
          <p:cNvPr id="3" name="字幕 2">
            <a:extLst>
              <a:ext uri="{FF2B5EF4-FFF2-40B4-BE49-F238E27FC236}">
                <a16:creationId xmlns:a16="http://schemas.microsoft.com/office/drawing/2014/main" id="{C64E2061-378A-F1D7-EF2B-8E23F5799368}"/>
              </a:ext>
            </a:extLst>
          </p:cNvPr>
          <p:cNvSpPr>
            <a:spLocks noGrp="1"/>
          </p:cNvSpPr>
          <p:nvPr>
            <p:ph type="subTitle" idx="1"/>
          </p:nvPr>
        </p:nvSpPr>
        <p:spPr/>
        <p:txBody>
          <a:bodyPr/>
          <a:lstStyle/>
          <a:p>
            <a:r>
              <a:rPr kumimoji="1" lang="en-US" altLang="ja-JP" dirty="0"/>
              <a:t>2022/11/11</a:t>
            </a:r>
          </a:p>
          <a:p>
            <a:r>
              <a:rPr lang="en-US" altLang="ja-JP" dirty="0"/>
              <a:t>QD</a:t>
            </a:r>
            <a:r>
              <a:rPr lang="ja-JP" altLang="en-US" dirty="0"/>
              <a:t>部</a:t>
            </a:r>
            <a:endParaRPr lang="en-US" altLang="ja-JP" dirty="0"/>
          </a:p>
          <a:p>
            <a:r>
              <a:rPr kumimoji="1" lang="ja-JP" altLang="en-US" dirty="0"/>
              <a:t>小松原　航</a:t>
            </a:r>
          </a:p>
        </p:txBody>
      </p:sp>
    </p:spTree>
    <p:extLst>
      <p:ext uri="{BB962C8B-B14F-4D97-AF65-F5344CB8AC3E}">
        <p14:creationId xmlns:p14="http://schemas.microsoft.com/office/powerpoint/2010/main" val="2175579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841AD5-7825-11C8-6FA9-455BBA80188C}"/>
              </a:ext>
            </a:extLst>
          </p:cNvPr>
          <p:cNvSpPr>
            <a:spLocks noGrp="1"/>
          </p:cNvSpPr>
          <p:nvPr>
            <p:ph type="title"/>
          </p:nvPr>
        </p:nvSpPr>
        <p:spPr/>
        <p:txBody>
          <a:bodyPr>
            <a:normAutofit/>
          </a:bodyPr>
          <a:lstStyle/>
          <a:p>
            <a:r>
              <a:rPr lang="ja-JP" altLang="en-US" sz="3600" dirty="0"/>
              <a:t>ネットワークフロー問題 </a:t>
            </a:r>
            <a:r>
              <a:rPr lang="en-US" altLang="ja-JP" sz="3600" dirty="0"/>
              <a:t>(network flow problem)</a:t>
            </a:r>
            <a:endParaRPr kumimoji="1" lang="ja-JP" altLang="en-US" sz="3600" dirty="0"/>
          </a:p>
        </p:txBody>
      </p:sp>
      <p:sp>
        <p:nvSpPr>
          <p:cNvPr id="3" name="コンテンツ プレースホルダー 2">
            <a:extLst>
              <a:ext uri="{FF2B5EF4-FFF2-40B4-BE49-F238E27FC236}">
                <a16:creationId xmlns:a16="http://schemas.microsoft.com/office/drawing/2014/main" id="{1547F772-E48B-2650-B68C-E92979E49E11}"/>
              </a:ext>
            </a:extLst>
          </p:cNvPr>
          <p:cNvSpPr>
            <a:spLocks noGrp="1"/>
          </p:cNvSpPr>
          <p:nvPr>
            <p:ph idx="1"/>
          </p:nvPr>
        </p:nvSpPr>
        <p:spPr/>
        <p:txBody>
          <a:bodyPr>
            <a:normAutofit fontScale="92500" lnSpcReduction="20000"/>
          </a:bodyPr>
          <a:lstStyle/>
          <a:p>
            <a:r>
              <a:rPr lang="ja-JP" altLang="en-US" dirty="0"/>
              <a:t>現実世界におけるネットワークでは、「もの」を効率的に流すことを求める場合が少なくない</a:t>
            </a:r>
            <a:endParaRPr lang="en-US" altLang="ja-JP" dirty="0"/>
          </a:p>
          <a:p>
            <a:pPr lvl="1"/>
            <a:r>
              <a:rPr kumimoji="1" lang="ja-JP" altLang="en-US" dirty="0"/>
              <a:t>交通網における交通流</a:t>
            </a:r>
            <a:endParaRPr kumimoji="1" lang="en-US" altLang="ja-JP" dirty="0"/>
          </a:p>
          <a:p>
            <a:pPr lvl="1"/>
            <a:r>
              <a:rPr lang="ja-JP" altLang="en-US" dirty="0"/>
              <a:t>通信網における通信流</a:t>
            </a:r>
            <a:endParaRPr lang="en-US" altLang="ja-JP" dirty="0"/>
          </a:p>
          <a:p>
            <a:pPr lvl="1"/>
            <a:r>
              <a:rPr kumimoji="1" lang="ja-JP" altLang="en-US" dirty="0"/>
              <a:t>ライフラインにおける水流、電流</a:t>
            </a:r>
            <a:endParaRPr kumimoji="1" lang="en-US" altLang="ja-JP" dirty="0"/>
          </a:p>
          <a:p>
            <a:r>
              <a:rPr lang="ja-JP" altLang="en-US" dirty="0"/>
              <a:t>これらの問題はグラフの辺に沿って「もの」を効率的に流す</a:t>
            </a:r>
            <a:r>
              <a:rPr lang="ja-JP" altLang="en-US" b="1" dirty="0"/>
              <a:t>ネットワークフロー問題</a:t>
            </a:r>
            <a:r>
              <a:rPr lang="en-US" altLang="ja-JP" b="1" dirty="0"/>
              <a:t>(network flow problem)</a:t>
            </a:r>
            <a:r>
              <a:rPr lang="ja-JP" altLang="en-US" dirty="0"/>
              <a:t>に定式化できる。</a:t>
            </a:r>
            <a:endParaRPr lang="en-US" altLang="ja-JP" dirty="0"/>
          </a:p>
          <a:p>
            <a:r>
              <a:rPr lang="ja-JP" altLang="en-US" dirty="0"/>
              <a:t>多くのネットワークフロー問題は線形計画問題に定式化できる。</a:t>
            </a:r>
            <a:endParaRPr lang="en-US" altLang="ja-JP" dirty="0"/>
          </a:p>
          <a:p>
            <a:pPr lvl="1"/>
            <a:r>
              <a:rPr kumimoji="1" lang="ja-JP" altLang="en-US" dirty="0"/>
              <a:t>単体法や内点法を適用すれば効率的に最適解を求めることができる。</a:t>
            </a:r>
            <a:endParaRPr kumimoji="1" lang="en-US" altLang="ja-JP" dirty="0"/>
          </a:p>
          <a:p>
            <a:r>
              <a:rPr lang="ja-JP" altLang="en-US" dirty="0"/>
              <a:t>しかし、グラフの構造を利用すれば、より簡単で効率的なアルゴリズムを開発できる場合がある。</a:t>
            </a:r>
            <a:endParaRPr lang="en-US" altLang="ja-JP" dirty="0"/>
          </a:p>
          <a:p>
            <a:pPr lvl="1"/>
            <a:r>
              <a:rPr kumimoji="1" lang="ja-JP" altLang="en-US" dirty="0"/>
              <a:t>本節では、最大流問題と最小費用問題を扱う。</a:t>
            </a:r>
          </a:p>
        </p:txBody>
      </p:sp>
    </p:spTree>
    <p:extLst>
      <p:ext uri="{BB962C8B-B14F-4D97-AF65-F5344CB8AC3E}">
        <p14:creationId xmlns:p14="http://schemas.microsoft.com/office/powerpoint/2010/main" val="3368342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0942E7-BE94-91F4-5434-5E4BB4548871}"/>
              </a:ext>
            </a:extLst>
          </p:cNvPr>
          <p:cNvSpPr>
            <a:spLocks noGrp="1"/>
          </p:cNvSpPr>
          <p:nvPr>
            <p:ph type="title"/>
          </p:nvPr>
        </p:nvSpPr>
        <p:spPr/>
        <p:txBody>
          <a:bodyPr/>
          <a:lstStyle/>
          <a:p>
            <a:r>
              <a:rPr lang="ja-JP" altLang="en-US" dirty="0"/>
              <a:t>最大流問題</a:t>
            </a:r>
            <a:r>
              <a:rPr lang="en-US" altLang="ja-JP" dirty="0"/>
              <a:t>(maximum flow problem)</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AB39A193-E743-5E17-D572-EC495D4B3E60}"/>
                  </a:ext>
                </a:extLst>
              </p:cNvPr>
              <p:cNvSpPr>
                <a:spLocks noGrp="1"/>
              </p:cNvSpPr>
              <p:nvPr>
                <p:ph idx="1"/>
              </p:nvPr>
            </p:nvSpPr>
            <p:spPr/>
            <p:txBody>
              <a:bodyPr>
                <a:normAutofit fontScale="85000" lnSpcReduction="20000"/>
              </a:bodyPr>
              <a:lstStyle/>
              <a:p>
                <a:r>
                  <a:rPr kumimoji="1" lang="ja-JP" altLang="en-US" dirty="0"/>
                  <a:t>有効グラフ</a:t>
                </a:r>
                <a14:m>
                  <m:oMath xmlns:m="http://schemas.openxmlformats.org/officeDocument/2006/math">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𝐸</m:t>
                        </m:r>
                      </m:e>
                    </m:d>
                  </m:oMath>
                </a14:m>
                <a:r>
                  <a:rPr kumimoji="1" lang="en-US" altLang="ja-JP" dirty="0"/>
                  <a:t>, </a:t>
                </a:r>
                <a:r>
                  <a:rPr kumimoji="1" lang="ja-JP" altLang="en-US" dirty="0"/>
                  <a:t>入口</a:t>
                </a:r>
                <a:r>
                  <a:rPr kumimoji="1" lang="en-US" altLang="ja-JP" dirty="0"/>
                  <a:t>(source)</a:t>
                </a:r>
                <a14:m>
                  <m:oMath xmlns:m="http://schemas.openxmlformats.org/officeDocument/2006/math">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𝑉</m:t>
                    </m:r>
                  </m:oMath>
                </a14:m>
                <a:r>
                  <a:rPr kumimoji="1" lang="en-US" altLang="ja-JP" dirty="0"/>
                  <a:t>, </a:t>
                </a:r>
                <a:r>
                  <a:rPr kumimoji="1" lang="ja-JP" altLang="en-US" dirty="0"/>
                  <a:t>出口</a:t>
                </a:r>
                <a:r>
                  <a:rPr kumimoji="1" lang="en-US" altLang="ja-JP" dirty="0"/>
                  <a:t>(sink)</a:t>
                </a:r>
                <a14:m>
                  <m:oMath xmlns:m="http://schemas.openxmlformats.org/officeDocument/2006/math">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𝑉</m:t>
                    </m:r>
                  </m:oMath>
                </a14:m>
                <a:r>
                  <a:rPr kumimoji="1" lang="ja-JP" altLang="en-US" dirty="0"/>
                  <a:t>、各辺</a:t>
                </a:r>
                <a14:m>
                  <m:oMath xmlns:m="http://schemas.openxmlformats.org/officeDocument/2006/math">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𝐸</m:t>
                    </m:r>
                  </m:oMath>
                </a14:m>
                <a:r>
                  <a:rPr kumimoji="1" lang="ja-JP" altLang="en-US" dirty="0"/>
                  <a:t>の容量</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𝑢</m:t>
                        </m:r>
                      </m:e>
                      <m:sub>
                        <m:r>
                          <a:rPr kumimoji="1" lang="en-US" altLang="ja-JP" b="0" i="1" smtClean="0">
                            <a:latin typeface="Cambria Math" panose="02040503050406030204" pitchFamily="18" charset="0"/>
                          </a:rPr>
                          <m:t>𝑒</m:t>
                        </m:r>
                      </m:sub>
                    </m:sSub>
                    <m:r>
                      <a:rPr kumimoji="1" lang="en-US" altLang="ja-JP" b="0" i="1" smtClean="0">
                        <a:latin typeface="Cambria Math" panose="02040503050406030204" pitchFamily="18" charset="0"/>
                      </a:rPr>
                      <m:t>&gt;0</m:t>
                    </m:r>
                  </m:oMath>
                </a14:m>
                <a:r>
                  <a:rPr lang="ja-JP" altLang="en-US" dirty="0"/>
                  <a:t>が与えられる。</a:t>
                </a:r>
                <a:endParaRPr lang="en-US" altLang="ja-JP" dirty="0"/>
              </a:p>
              <a:p>
                <a:r>
                  <a:rPr kumimoji="1" lang="ja-JP" altLang="en-US" dirty="0"/>
                  <a:t>入口</a:t>
                </a:r>
                <a14:m>
                  <m:oMath xmlns:m="http://schemas.openxmlformats.org/officeDocument/2006/math">
                    <m:r>
                      <a:rPr kumimoji="1" lang="en-US" altLang="ja-JP" b="0" i="1" smtClean="0">
                        <a:latin typeface="Cambria Math" panose="02040503050406030204" pitchFamily="18" charset="0"/>
                      </a:rPr>
                      <m:t>𝑠</m:t>
                    </m:r>
                  </m:oMath>
                </a14:m>
                <a:r>
                  <a:rPr kumimoji="1" lang="ja-JP" altLang="en-US" dirty="0"/>
                  <a:t>から出口</a:t>
                </a:r>
                <a14:m>
                  <m:oMath xmlns:m="http://schemas.openxmlformats.org/officeDocument/2006/math">
                    <m:r>
                      <a:rPr kumimoji="1" lang="en-US" altLang="ja-JP" b="0" i="1" smtClean="0">
                        <a:latin typeface="Cambria Math" panose="02040503050406030204" pitchFamily="18" charset="0"/>
                      </a:rPr>
                      <m:t>𝑡</m:t>
                    </m:r>
                  </m:oMath>
                </a14:m>
                <a:r>
                  <a:rPr kumimoji="1" lang="ja-JP" altLang="en-US" dirty="0"/>
                  <a:t>に流れるフローの総量</a:t>
                </a:r>
                <a14:m>
                  <m:oMath xmlns:m="http://schemas.openxmlformats.org/officeDocument/2006/math">
                    <m:r>
                      <a:rPr kumimoji="1" lang="en-US" altLang="ja-JP" b="0" i="1" smtClean="0">
                        <a:latin typeface="Cambria Math" panose="02040503050406030204" pitchFamily="18" charset="0"/>
                      </a:rPr>
                      <m:t>𝑓</m:t>
                    </m:r>
                  </m:oMath>
                </a14:m>
                <a:r>
                  <a:rPr kumimoji="1" lang="ja-JP" altLang="en-US" dirty="0"/>
                  <a:t>を最大にする問題は以下の線形計画問題に定式化できる。</a:t>
                </a:r>
                <a:endParaRPr kumimoji="1" lang="en-US" altLang="ja-JP" dirty="0"/>
              </a:p>
              <a:p>
                <a:pPr lvl="1"/>
                <a:r>
                  <a:rPr lang="ja-JP" altLang="en-US" dirty="0"/>
                  <a:t>最大化 </a:t>
                </a:r>
                <a:r>
                  <a:rPr lang="en-US" altLang="ja-JP" dirty="0"/>
                  <a:t>: </a:t>
                </a:r>
                <a14:m>
                  <m:oMath xmlns:m="http://schemas.openxmlformats.org/officeDocument/2006/math">
                    <m:r>
                      <a:rPr lang="en-US" altLang="ja-JP" b="0" i="1" smtClean="0">
                        <a:latin typeface="Cambria Math" panose="02040503050406030204" pitchFamily="18" charset="0"/>
                      </a:rPr>
                      <m:t>𝑓</m:t>
                    </m:r>
                  </m:oMath>
                </a14:m>
                <a:endParaRPr kumimoji="1" lang="en-US" altLang="ja-JP" dirty="0"/>
              </a:p>
              <a:p>
                <a:pPr lvl="1"/>
                <a:r>
                  <a:rPr lang="ja-JP" altLang="en-US" dirty="0"/>
                  <a:t>条件</a:t>
                </a:r>
                <a:endParaRPr lang="en-US" altLang="ja-JP" dirty="0"/>
              </a:p>
              <a:p>
                <a:pPr lvl="2"/>
                <a14:m>
                  <m:oMath xmlns:m="http://schemas.openxmlformats.org/officeDocument/2006/math">
                    <m:nary>
                      <m:naryPr>
                        <m:chr m:val="∑"/>
                        <m:supHide m:val="on"/>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𝛿</m:t>
                            </m:r>
                          </m:e>
                          <m:sup>
                            <m:r>
                              <a:rPr kumimoji="1" lang="en-US" altLang="ja-JP" b="0" i="1" smtClean="0">
                                <a:latin typeface="Cambria Math" panose="02040503050406030204" pitchFamily="18" charset="0"/>
                              </a:rPr>
                              <m:t>+</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𝑠</m:t>
                            </m:r>
                          </m:e>
                        </m:d>
                      </m:sub>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𝑒</m:t>
                            </m:r>
                          </m:sub>
                        </m:sSub>
                      </m:e>
                    </m:nary>
                    <m:r>
                      <a:rPr kumimoji="1" lang="en-US" altLang="ja-JP" b="0" i="1" smtClean="0">
                        <a:latin typeface="Cambria Math" panose="02040503050406030204" pitchFamily="18" charset="0"/>
                      </a:rPr>
                      <m:t>−</m:t>
                    </m:r>
                    <m:nary>
                      <m:naryPr>
                        <m:chr m:val="∑"/>
                        <m:supHide m:val="on"/>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𝛿</m:t>
                            </m:r>
                          </m:e>
                          <m:sup>
                            <m:r>
                              <a:rPr kumimoji="1" lang="en-US" altLang="ja-JP" b="0" i="1" smtClean="0">
                                <a:latin typeface="Cambria Math" panose="02040503050406030204" pitchFamily="18" charset="0"/>
                              </a:rPr>
                              <m:t>−</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𝑠</m:t>
                            </m:r>
                          </m:e>
                        </m:d>
                      </m:sub>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𝑒</m:t>
                            </m:r>
                          </m:sub>
                        </m:sSub>
                      </m:e>
                    </m:nary>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oMath>
                </a14:m>
                <a:endParaRPr kumimoji="1" lang="en-US" altLang="ja-JP" b="0" dirty="0"/>
              </a:p>
              <a:p>
                <a:pPr lvl="3"/>
                <a:r>
                  <a:rPr kumimoji="1" lang="ja-JP" altLang="en-US" dirty="0"/>
                  <a:t>入口</a:t>
                </a:r>
                <a14:m>
                  <m:oMath xmlns:m="http://schemas.openxmlformats.org/officeDocument/2006/math">
                    <m:r>
                      <a:rPr kumimoji="1" lang="en-US" altLang="ja-JP" b="0" i="1" smtClean="0">
                        <a:latin typeface="Cambria Math" panose="02040503050406030204" pitchFamily="18" charset="0"/>
                      </a:rPr>
                      <m:t>𝑠</m:t>
                    </m:r>
                  </m:oMath>
                </a14:m>
                <a:r>
                  <a:rPr kumimoji="1" lang="ja-JP" altLang="en-US" dirty="0"/>
                  <a:t>から流出するフローの量が</a:t>
                </a:r>
                <a14:m>
                  <m:oMath xmlns:m="http://schemas.openxmlformats.org/officeDocument/2006/math">
                    <m:r>
                      <a:rPr kumimoji="1" lang="en-US" altLang="ja-JP" b="0" i="1" smtClean="0">
                        <a:latin typeface="Cambria Math" panose="02040503050406030204" pitchFamily="18" charset="0"/>
                      </a:rPr>
                      <m:t>𝑓</m:t>
                    </m:r>
                  </m:oMath>
                </a14:m>
                <a:endParaRPr kumimoji="1" lang="en-US" altLang="ja-JP" dirty="0"/>
              </a:p>
              <a:p>
                <a:pPr lvl="2"/>
                <a14:m>
                  <m:oMath xmlns:m="http://schemas.openxmlformats.org/officeDocument/2006/math">
                    <m:nary>
                      <m:naryPr>
                        <m:chr m:val="∑"/>
                        <m:supHide m:val="on"/>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𝛿</m:t>
                            </m:r>
                          </m:e>
                          <m:sup>
                            <m:r>
                              <a:rPr kumimoji="1" lang="en-US" altLang="ja-JP" b="0" i="1" smtClean="0">
                                <a:latin typeface="Cambria Math" panose="02040503050406030204" pitchFamily="18" charset="0"/>
                              </a:rPr>
                              <m:t>+</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sub>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𝑒</m:t>
                            </m:r>
                          </m:sub>
                        </m:sSub>
                      </m:e>
                    </m:nary>
                    <m:r>
                      <a:rPr kumimoji="1" lang="en-US" altLang="ja-JP" b="0" i="1" smtClean="0">
                        <a:latin typeface="Cambria Math" panose="02040503050406030204" pitchFamily="18" charset="0"/>
                      </a:rPr>
                      <m:t>−</m:t>
                    </m:r>
                    <m:nary>
                      <m:naryPr>
                        <m:chr m:val="∑"/>
                        <m:supHide m:val="on"/>
                        <m:ctrlPr>
                          <a:rPr lang="en-US" altLang="ja-JP" i="1">
                            <a:latin typeface="Cambria Math" panose="02040503050406030204" pitchFamily="18" charset="0"/>
                          </a:rPr>
                        </m:ctrlPr>
                      </m:naryPr>
                      <m:sub>
                        <m:r>
                          <a:rPr lang="en-US" altLang="ja-JP" i="1">
                            <a:latin typeface="Cambria Math" panose="02040503050406030204" pitchFamily="18" charset="0"/>
                          </a:rPr>
                          <m:t>𝑒</m:t>
                        </m:r>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𝛿</m:t>
                            </m:r>
                          </m:e>
                          <m:sup>
                            <m:r>
                              <a:rPr lang="en-US" altLang="ja-JP" b="0" i="1" smtClean="0">
                                <a:latin typeface="Cambria Math" panose="02040503050406030204" pitchFamily="18" charset="0"/>
                              </a:rPr>
                              <m:t>−</m:t>
                            </m:r>
                          </m:sup>
                        </m:sSup>
                        <m:d>
                          <m:dPr>
                            <m:ctrlPr>
                              <a:rPr lang="en-US" altLang="ja-JP" i="1">
                                <a:latin typeface="Cambria Math" panose="02040503050406030204" pitchFamily="18" charset="0"/>
                              </a:rPr>
                            </m:ctrlPr>
                          </m:dPr>
                          <m:e>
                            <m:r>
                              <a:rPr lang="en-US" altLang="ja-JP" i="1">
                                <a:latin typeface="Cambria Math" panose="02040503050406030204" pitchFamily="18" charset="0"/>
                              </a:rPr>
                              <m:t>𝑣</m:t>
                            </m:r>
                          </m:e>
                        </m:d>
                      </m:sub>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𝑒</m:t>
                            </m:r>
                          </m:sub>
                        </m:sSub>
                      </m:e>
                    </m:nary>
                    <m:r>
                      <a:rPr lang="en-US" altLang="ja-JP" b="0" i="1" smtClean="0">
                        <a:latin typeface="Cambria Math" panose="02040503050406030204" pitchFamily="18" charset="0"/>
                      </a:rPr>
                      <m:t>=0,</m:t>
                    </m:r>
                    <m:r>
                      <a:rPr lang="en-US" altLang="ja-JP" b="0" i="1" smtClean="0">
                        <a:latin typeface="Cambria Math" panose="02040503050406030204" pitchFamily="18" charset="0"/>
                      </a:rPr>
                      <m:t>𝑣</m:t>
                    </m:r>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𝑉</m:t>
                        </m:r>
                      </m:num>
                      <m:den>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𝑠</m:t>
                            </m:r>
                            <m:r>
                              <a:rPr lang="en-US" altLang="ja-JP" b="0" i="1" smtClean="0">
                                <a:latin typeface="Cambria Math" panose="02040503050406030204" pitchFamily="18" charset="0"/>
                              </a:rPr>
                              <m:t>,</m:t>
                            </m:r>
                            <m:r>
                              <a:rPr lang="en-US" altLang="ja-JP" b="0" i="1" smtClean="0">
                                <a:latin typeface="Cambria Math" panose="02040503050406030204" pitchFamily="18" charset="0"/>
                              </a:rPr>
                              <m:t>𝑡</m:t>
                            </m:r>
                          </m:e>
                        </m:d>
                      </m:den>
                    </m:f>
                  </m:oMath>
                </a14:m>
                <a:endParaRPr lang="en-US" altLang="ja-JP" b="0" dirty="0"/>
              </a:p>
              <a:p>
                <a:pPr lvl="3"/>
                <a:r>
                  <a:rPr kumimoji="1" lang="ja-JP" altLang="en-US" dirty="0"/>
                  <a:t>入口、出口以外の流出・流入するフローはそれぞれ等しい</a:t>
                </a:r>
                <a:r>
                  <a:rPr kumimoji="1" lang="en-US" altLang="ja-JP" dirty="0"/>
                  <a:t>(</a:t>
                </a:r>
                <a:r>
                  <a:rPr kumimoji="1" lang="ja-JP" altLang="en-US" dirty="0"/>
                  <a:t>流量保存制約</a:t>
                </a:r>
                <a:r>
                  <a:rPr kumimoji="1" lang="en-US" altLang="ja-JP" dirty="0"/>
                  <a:t>)</a:t>
                </a:r>
              </a:p>
              <a:p>
                <a:pPr lvl="2"/>
                <a14:m>
                  <m:oMath xmlns:m="http://schemas.openxmlformats.org/officeDocument/2006/math">
                    <m:nary>
                      <m:naryPr>
                        <m:chr m:val="∑"/>
                        <m:supHide m:val="on"/>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𝛿</m:t>
                            </m:r>
                          </m:e>
                          <m:sup>
                            <m:r>
                              <a:rPr kumimoji="1" lang="en-US" altLang="ja-JP" b="0" i="1" smtClean="0">
                                <a:latin typeface="Cambria Math" panose="02040503050406030204" pitchFamily="18" charset="0"/>
                              </a:rPr>
                              <m:t>+</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sub>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𝑒</m:t>
                            </m:r>
                          </m:sub>
                        </m:sSub>
                      </m:e>
                    </m:nary>
                    <m:r>
                      <a:rPr kumimoji="1" lang="en-US" altLang="ja-JP" b="0" i="1" smtClean="0">
                        <a:latin typeface="Cambria Math" panose="02040503050406030204" pitchFamily="18" charset="0"/>
                      </a:rPr>
                      <m:t>−</m:t>
                    </m:r>
                    <m:nary>
                      <m:naryPr>
                        <m:chr m:val="∑"/>
                        <m:supHide m:val="on"/>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𝛿</m:t>
                            </m:r>
                          </m:e>
                          <m:sup>
                            <m:r>
                              <a:rPr kumimoji="1" lang="en-US" altLang="ja-JP" b="0" i="1" smtClean="0">
                                <a:latin typeface="Cambria Math" panose="02040503050406030204" pitchFamily="18" charset="0"/>
                              </a:rPr>
                              <m:t>−</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sub>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𝑒</m:t>
                            </m:r>
                          </m:sub>
                        </m:sSub>
                      </m:e>
                    </m:nary>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oMath>
                </a14:m>
                <a:endParaRPr kumimoji="1" lang="en-US" altLang="ja-JP" dirty="0"/>
              </a:p>
              <a:p>
                <a:pPr lvl="3"/>
                <a:r>
                  <a:rPr kumimoji="1" lang="ja-JP" altLang="en-US" dirty="0"/>
                  <a:t>出口に流入するフローの量が</a:t>
                </a:r>
                <a14:m>
                  <m:oMath xmlns:m="http://schemas.openxmlformats.org/officeDocument/2006/math">
                    <m:r>
                      <a:rPr kumimoji="1" lang="en-US" altLang="ja-JP" b="0" i="1" smtClean="0">
                        <a:latin typeface="Cambria Math" panose="02040503050406030204" pitchFamily="18" charset="0"/>
                      </a:rPr>
                      <m:t>𝑓</m:t>
                    </m:r>
                  </m:oMath>
                </a14:m>
                <a:endParaRPr kumimoji="1" lang="en-US" altLang="ja-JP" dirty="0"/>
              </a:p>
              <a:p>
                <a:pPr lvl="2"/>
                <a14:m>
                  <m:oMath xmlns:m="http://schemas.openxmlformats.org/officeDocument/2006/math">
                    <m:r>
                      <a:rPr kumimoji="1" lang="en-US" altLang="ja-JP" b="0" i="1" smtClean="0">
                        <a:latin typeface="Cambria Math" panose="02040503050406030204" pitchFamily="18" charset="0"/>
                      </a:rPr>
                      <m:t>0≤</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𝑒</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𝑢</m:t>
                        </m:r>
                      </m:e>
                      <m:sub>
                        <m:r>
                          <a:rPr kumimoji="1" lang="en-US" altLang="ja-JP" b="0" i="1" smtClean="0">
                            <a:latin typeface="Cambria Math" panose="02040503050406030204" pitchFamily="18" charset="0"/>
                          </a:rPr>
                          <m:t>𝑒</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𝑒</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𝐸</m:t>
                    </m:r>
                  </m:oMath>
                </a14:m>
                <a:endParaRPr kumimoji="1" lang="en-US" altLang="ja-JP" dirty="0"/>
              </a:p>
              <a:p>
                <a:pPr lvl="3"/>
                <a:r>
                  <a:rPr kumimoji="1" lang="ja-JP" altLang="en-US" dirty="0"/>
                  <a:t>各辺のフローの量</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𝑒</m:t>
                        </m:r>
                      </m:sub>
                    </m:sSub>
                    <m:r>
                      <a:rPr lang="ja-JP" altLang="en-US" i="1">
                        <a:latin typeface="Cambria Math" panose="02040503050406030204" pitchFamily="18" charset="0"/>
                      </a:rPr>
                      <m:t>が</m:t>
                    </m:r>
                  </m:oMath>
                </a14:m>
                <a:r>
                  <a:rPr kumimoji="1" lang="ja-JP" altLang="en-US" dirty="0"/>
                  <a:t>容量</a:t>
                </a:r>
                <a14:m>
                  <m:oMath xmlns:m="http://schemas.openxmlformats.org/officeDocument/2006/math">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𝑢</m:t>
                        </m:r>
                      </m:e>
                      <m:sub>
                        <m:r>
                          <a:rPr kumimoji="1" lang="en-US" altLang="ja-JP" b="0" i="1" dirty="0" smtClean="0">
                            <a:latin typeface="Cambria Math" panose="02040503050406030204" pitchFamily="18" charset="0"/>
                          </a:rPr>
                          <m:t>𝑒</m:t>
                        </m:r>
                      </m:sub>
                    </m:sSub>
                  </m:oMath>
                </a14:m>
                <a:r>
                  <a:rPr kumimoji="1" lang="ja-JP" altLang="en-US" dirty="0"/>
                  <a:t>を超えない</a:t>
                </a:r>
                <a:r>
                  <a:rPr kumimoji="1" lang="en-US" altLang="ja-JP" dirty="0"/>
                  <a:t>(</a:t>
                </a:r>
                <a:r>
                  <a:rPr kumimoji="1" lang="ja-JP" altLang="en-US" dirty="0"/>
                  <a:t>容量制約</a:t>
                </a:r>
                <a:r>
                  <a:rPr kumimoji="1" lang="en-US" altLang="ja-JP" dirty="0"/>
                  <a:t>)</a:t>
                </a:r>
              </a:p>
              <a:p>
                <a:pPr lvl="2"/>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𝛿</m:t>
                        </m:r>
                      </m:e>
                      <m:sup>
                        <m:r>
                          <a:rPr kumimoji="1" lang="en-US" altLang="ja-JP" b="0" i="1" smtClean="0">
                            <a:latin typeface="Cambria Math" panose="02040503050406030204" pitchFamily="18" charset="0"/>
                          </a:rPr>
                          <m:t>+</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oMath>
                </a14:m>
                <a:r>
                  <a:rPr kumimoji="1" lang="en-US" altLang="ja-JP" dirty="0"/>
                  <a:t> : </a:t>
                </a:r>
                <a:r>
                  <a:rPr kumimoji="1" lang="ja-JP" altLang="en-US" dirty="0"/>
                  <a:t>頂点</a:t>
                </a:r>
                <a14:m>
                  <m:oMath xmlns:m="http://schemas.openxmlformats.org/officeDocument/2006/math">
                    <m:r>
                      <a:rPr kumimoji="1" lang="en-US" altLang="ja-JP" b="0" i="1" smtClean="0">
                        <a:latin typeface="Cambria Math" panose="02040503050406030204" pitchFamily="18" charset="0"/>
                      </a:rPr>
                      <m:t>𝑣</m:t>
                    </m:r>
                  </m:oMath>
                </a14:m>
                <a:r>
                  <a:rPr kumimoji="1" lang="ja-JP" altLang="en-US" dirty="0"/>
                  <a:t>を始点とする辺集合、</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𝛿</m:t>
                        </m:r>
                      </m:e>
                      <m:sup>
                        <m:r>
                          <a:rPr kumimoji="1" lang="en-US" altLang="ja-JP" b="0" i="1" smtClean="0">
                            <a:latin typeface="Cambria Math" panose="02040503050406030204" pitchFamily="18" charset="0"/>
                          </a:rPr>
                          <m:t>−</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oMath>
                </a14:m>
                <a:r>
                  <a:rPr kumimoji="1" lang="en-US" altLang="ja-JP" dirty="0"/>
                  <a:t> : </a:t>
                </a:r>
                <a:r>
                  <a:rPr kumimoji="1" lang="ja-JP" altLang="en-US" dirty="0"/>
                  <a:t>頂点</a:t>
                </a:r>
                <a14:m>
                  <m:oMath xmlns:m="http://schemas.openxmlformats.org/officeDocument/2006/math">
                    <m:r>
                      <a:rPr kumimoji="1" lang="en-US" altLang="ja-JP" b="0" i="1" smtClean="0">
                        <a:latin typeface="Cambria Math" panose="02040503050406030204" pitchFamily="18" charset="0"/>
                      </a:rPr>
                      <m:t>𝑣</m:t>
                    </m:r>
                  </m:oMath>
                </a14:m>
                <a:r>
                  <a:rPr kumimoji="1" lang="ja-JP" altLang="en-US" dirty="0"/>
                  <a:t>を終点とする辺集合</a:t>
                </a:r>
                <a:endParaRPr kumimoji="1" lang="en-US" altLang="ja-JP" dirty="0"/>
              </a:p>
              <a:p>
                <a:pPr lvl="2"/>
                <a:endParaRPr kumimoji="1" lang="ja-JP" altLang="en-US" dirty="0"/>
              </a:p>
            </p:txBody>
          </p:sp>
        </mc:Choice>
        <mc:Fallback>
          <p:sp>
            <p:nvSpPr>
              <p:cNvPr id="3" name="コンテンツ プレースホルダー 2">
                <a:extLst>
                  <a:ext uri="{FF2B5EF4-FFF2-40B4-BE49-F238E27FC236}">
                    <a16:creationId xmlns:a16="http://schemas.microsoft.com/office/drawing/2014/main" id="{AB39A193-E743-5E17-D572-EC495D4B3E60}"/>
                  </a:ext>
                </a:extLst>
              </p:cNvPr>
              <p:cNvSpPr>
                <a:spLocks noGrp="1" noRot="1" noChangeAspect="1" noMove="1" noResize="1" noEditPoints="1" noAdjustHandles="1" noChangeArrowheads="1" noChangeShapeType="1" noTextEdit="1"/>
              </p:cNvSpPr>
              <p:nvPr>
                <p:ph idx="1"/>
              </p:nvPr>
            </p:nvSpPr>
            <p:spPr>
              <a:blipFill>
                <a:blip r:embed="rId2"/>
                <a:stretch>
                  <a:fillRect l="-812" t="-3081" r="-522" b="-126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52375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13F3D0-4113-113A-750A-E2C846D76448}"/>
              </a:ext>
            </a:extLst>
          </p:cNvPr>
          <p:cNvSpPr>
            <a:spLocks noGrp="1"/>
          </p:cNvSpPr>
          <p:nvPr>
            <p:ph type="title"/>
          </p:nvPr>
        </p:nvSpPr>
        <p:spPr/>
        <p:txBody>
          <a:bodyPr>
            <a:normAutofit/>
          </a:bodyPr>
          <a:lstStyle/>
          <a:p>
            <a:r>
              <a:rPr kumimoji="1" lang="ja-JP" altLang="en-US" sz="3200" dirty="0"/>
              <a:t>増加路法 </a:t>
            </a:r>
            <a:r>
              <a:rPr kumimoji="1" lang="en-US" altLang="ja-JP" sz="3200" dirty="0"/>
              <a:t>(augmenting path method)</a:t>
            </a:r>
            <a:r>
              <a:rPr kumimoji="1" lang="ja-JP" altLang="en-US" sz="3200" dirty="0"/>
              <a:t>、または</a:t>
            </a:r>
            <a:br>
              <a:rPr kumimoji="1" lang="en-US" altLang="ja-JP" sz="3200" dirty="0"/>
            </a:br>
            <a:r>
              <a:rPr kumimoji="1" lang="ja-JP" altLang="en-US" sz="3200" dirty="0"/>
              <a:t>フォード・ファルカーソン法 </a:t>
            </a:r>
            <a:r>
              <a:rPr kumimoji="1" lang="en-US" altLang="ja-JP" sz="3200" dirty="0"/>
              <a:t>(Ford-Fulkerson method)</a:t>
            </a:r>
            <a:endParaRPr kumimoji="1" lang="ja-JP" altLang="en-US" sz="3200" dirty="0"/>
          </a:p>
        </p:txBody>
      </p:sp>
      <p:sp>
        <p:nvSpPr>
          <p:cNvPr id="3" name="コンテンツ プレースホルダー 2">
            <a:extLst>
              <a:ext uri="{FF2B5EF4-FFF2-40B4-BE49-F238E27FC236}">
                <a16:creationId xmlns:a16="http://schemas.microsoft.com/office/drawing/2014/main" id="{50F4D2A0-466B-D216-0083-B419924F7F9E}"/>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36435129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334</Words>
  <Application>Microsoft Office PowerPoint</Application>
  <PresentationFormat>ワイド画面</PresentationFormat>
  <Paragraphs>29</Paragraphs>
  <Slides>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游ゴシック</vt:lpstr>
      <vt:lpstr>游ゴシック Light</vt:lpstr>
      <vt:lpstr>Arial</vt:lpstr>
      <vt:lpstr>Cambria Math</vt:lpstr>
      <vt:lpstr>Office テーマ</vt:lpstr>
      <vt:lpstr>4.3.3  ネットワークフロー</vt:lpstr>
      <vt:lpstr>ネットワークフロー問題 (network flow problem)</vt:lpstr>
      <vt:lpstr>最大流問題(maximum flow problem)</vt:lpstr>
      <vt:lpstr>増加路法 (augmenting path method)、または フォード・ファルカーソン法 (Ford-Fulkerson method)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4.3.3  ネットワークフロー</dc:title>
  <dc:creator>小松原 航</dc:creator>
  <cp:lastModifiedBy>小松原 航</cp:lastModifiedBy>
  <cp:revision>2</cp:revision>
  <dcterms:created xsi:type="dcterms:W3CDTF">2022-11-09T13:03:35Z</dcterms:created>
  <dcterms:modified xsi:type="dcterms:W3CDTF">2022-11-09T13:15:55Z</dcterms:modified>
</cp:coreProperties>
</file>