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319" r:id="rId11"/>
    <p:sldId id="320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793CB-60C9-FD5E-27B3-8261A15CA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338F8B-FF6C-F355-FE70-77A08EAB4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EDBBD8-3901-45FE-C959-38A01B7D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A4A9-6174-4576-8DD8-25CAA025F9B9}" type="datetimeFigureOut">
              <a:rPr kumimoji="1" lang="ja-JP" altLang="en-US" smtClean="0"/>
              <a:t>2023/10/12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66AD11-F646-D122-EF05-04BAD946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307194-DFDF-CE77-0F28-89A82BCD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344E-7043-4E95-BBD9-B49AE0C56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3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FEC882-AF85-D41D-A6A3-FBA68DA4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0F535C-B8CA-384C-ADB5-8B1393A28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226D07-33AC-0445-7AB0-273FD366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A4A9-6174-4576-8DD8-25CAA025F9B9}" type="datetimeFigureOut">
              <a:rPr kumimoji="1" lang="ja-JP" altLang="en-US" smtClean="0"/>
              <a:t>2023/10/12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428D15-D74D-F96B-A68A-100CBB50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37CE57-7A2D-9BA1-4074-5EAF36BC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344E-7043-4E95-BBD9-B49AE0C56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33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E1775F-7BB5-CCF1-3B9E-8658352FD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F83353-4940-CEA2-8E30-1ACB4DCAC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5510E7-6C3F-A9FC-2A9B-8790BD00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A4A9-6174-4576-8DD8-25CAA025F9B9}" type="datetimeFigureOut">
              <a:rPr kumimoji="1" lang="ja-JP" altLang="en-US" smtClean="0"/>
              <a:t>2023/10/12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EE9DCC-A3AB-908B-7885-961101C2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1BE83F-E72C-FE81-A27E-C0E7AE60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344E-7043-4E95-BBD9-B49AE0C56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42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AF8A4-757C-AC72-EDDD-742B6EF7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373C2A-B238-B4BC-2938-E03D119C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CB4ED5-DCAB-F29F-575D-DEEC4015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A4A9-6174-4576-8DD8-25CAA025F9B9}" type="datetimeFigureOut">
              <a:rPr kumimoji="1" lang="ja-JP" altLang="en-US" smtClean="0"/>
              <a:t>2023/10/12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24E20-8077-59C1-8C45-62C6E087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1C1EC-03A6-EFF9-7699-580D289C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344E-7043-4E95-BBD9-B49AE0C56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64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DCF9DF-393D-41B9-0762-8E865854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77A666-F4CE-7B26-2EE5-7D5EA073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FC0C32-4370-3895-55E5-9269E856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A4A9-6174-4576-8DD8-25CAA025F9B9}" type="datetimeFigureOut">
              <a:rPr kumimoji="1" lang="ja-JP" altLang="en-US" smtClean="0"/>
              <a:t>2023/10/12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70A002-AFC4-6ED2-75CD-936B4916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14A461-A1B1-BA37-13BD-20B07F7B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344E-7043-4E95-BBD9-B49AE0C56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39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9D45BE-0FCC-7DE2-1381-8BC2661E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688CFD-791B-3C7C-5825-D4BBBC71A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D3252C-EB8A-1530-873B-FB87AA3BC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46B3C4-82D6-E7F5-5CE0-AEFF5D67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A4A9-6174-4576-8DD8-25CAA025F9B9}" type="datetimeFigureOut">
              <a:rPr kumimoji="1" lang="ja-JP" altLang="en-US" smtClean="0"/>
              <a:t>2023/10/12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BC82CD-9267-6510-E139-76C1F3FE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9D7AE6-8842-0C0C-68D0-793E86CB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344E-7043-4E95-BBD9-B49AE0C56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13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D2F9D-C50D-E620-1E35-5113779A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43DF88-7EAA-DFBA-C317-45235E949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B54557-6FD9-EED1-638A-EDD8E9FF6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093C9C1-D573-D14B-6697-F2FEF92B6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87441A9-7114-3C7A-917E-00F0216E9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8CF771-3EF4-9561-997F-D8699E50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A4A9-6174-4576-8DD8-25CAA025F9B9}" type="datetimeFigureOut">
              <a:rPr kumimoji="1" lang="ja-JP" altLang="en-US" smtClean="0"/>
              <a:t>2023/10/12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3AE8AD-05FF-DC32-D18F-87579B2B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E06C1F-9FB7-6EAF-C0A0-8CF156C4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344E-7043-4E95-BBD9-B49AE0C56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86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7BA33-49F8-2166-84D0-04635EF5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D157AB-65D8-F52A-9FA6-43045A0D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A4A9-6174-4576-8DD8-25CAA025F9B9}" type="datetimeFigureOut">
              <a:rPr kumimoji="1" lang="ja-JP" altLang="en-US" smtClean="0"/>
              <a:t>2023/10/12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001577-192B-4D3D-B392-65749A5B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A8C93FD-747B-09DB-0387-0549AD98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344E-7043-4E95-BBD9-B49AE0C56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51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1B0DD2-B85E-DA0C-512F-E18D8848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A4A9-6174-4576-8DD8-25CAA025F9B9}" type="datetimeFigureOut">
              <a:rPr kumimoji="1" lang="ja-JP" altLang="en-US" smtClean="0"/>
              <a:t>2023/10/12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B38CCF-4CD3-729B-790F-1B614FB8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42AA4B-CC85-D889-C20F-4339905E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344E-7043-4E95-BBD9-B49AE0C56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76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EFA388-153B-EC58-9C72-05B1479C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4378D7-6998-468F-B7FB-7E049FCEF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AE0E1D-1AA6-9807-706F-7C48AB149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4E0AB0-4584-8FA3-10D9-45D9C563B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A4A9-6174-4576-8DD8-25CAA025F9B9}" type="datetimeFigureOut">
              <a:rPr kumimoji="1" lang="ja-JP" altLang="en-US" smtClean="0"/>
              <a:t>2023/10/12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A02285-8381-DDE2-D187-0129D81B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BEACD8-DCFA-890B-D5CF-1CB8C324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344E-7043-4E95-BBD9-B49AE0C56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60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8175C9-C3D6-602C-4C1A-CD31627B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1BEB3E-5254-AA3B-6A6E-63EFC698A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87FC85-2162-144C-FFEF-1E57CB515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82435B-6D43-2DFA-51BC-B623A711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A4A9-6174-4576-8DD8-25CAA025F9B9}" type="datetimeFigureOut">
              <a:rPr kumimoji="1" lang="ja-JP" altLang="en-US" smtClean="0"/>
              <a:t>2023/10/12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05CDAB-5CD9-8DAC-8526-6321B460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FB62A7-34DC-FC32-2288-29AC175B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3344E-7043-4E95-BBD9-B49AE0C56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61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8D7DFB-D262-0959-414A-838B76DD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109EA6-606F-5613-930A-AE1959C32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BBF9CC-5E36-4732-2326-F8BD52420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A4A9-6174-4576-8DD8-25CAA025F9B9}" type="datetimeFigureOut">
              <a:rPr kumimoji="1" lang="ja-JP" altLang="en-US" smtClean="0"/>
              <a:t>2023/10/12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E9137F-67D6-D31E-8D5F-03F4417A0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B23F22-4FBC-50D9-102F-515493257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3344E-7043-4E95-BBD9-B49AE0C56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3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hyperlink" Target="https://ourworldindata.org/co2-and-greenhouse-gas-emission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F9340F-15E1-C10C-D2C7-1AE1CAAB0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自動車からの排気ガスをなくす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13053D-4BBD-3B09-FDFB-246C34395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86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A2A80D71-05F6-D981-1808-4108AA5D9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06108"/>
            <a:ext cx="12192000" cy="89495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12B5B39-9A39-B69B-E4D0-DF218246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26" y="51545"/>
            <a:ext cx="11834821" cy="798294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各国の</a:t>
            </a:r>
            <a: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CO2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排出量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D7CC75-D9CB-5B40-2AD3-0E7AD4E9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7A24F-9FDF-4A75-AF47-958DB0AA3AC0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D1D4B23-2502-EF00-743E-DE3031831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48" y="1481894"/>
            <a:ext cx="3526175" cy="234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0859E6F-B4EA-9958-593A-DEAAD0DB0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525" y="1412590"/>
            <a:ext cx="3478799" cy="2340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8F9DCAF-BEDF-9280-E654-DAB4B6869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2662" y="1401061"/>
            <a:ext cx="3893098" cy="23400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F35D8B4-31F6-763B-2CF6-34D0C9ADA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26" y="4011892"/>
            <a:ext cx="3893097" cy="23400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16F57CC-4AA3-AD72-93C6-81421EE17C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4361" y="4011892"/>
            <a:ext cx="3893097" cy="23400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B9B8547-8566-3F07-98BE-D57284CAF7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5651" y="4011892"/>
            <a:ext cx="3893097" cy="23400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BBE630A-6392-8915-4BC9-362CE56569AE}"/>
              </a:ext>
            </a:extLst>
          </p:cNvPr>
          <p:cNvSpPr txBox="1"/>
          <p:nvPr/>
        </p:nvSpPr>
        <p:spPr>
          <a:xfrm>
            <a:off x="1065953" y="6444476"/>
            <a:ext cx="69696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hlinkClick r:id="rId9"/>
              </a:rPr>
              <a:t>https://ourworldindata.org/co2-and-greenhouse-gas-emissions</a:t>
            </a:r>
            <a:endParaRPr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04BF0E-D9CD-461F-4AFE-E8DB31E24805}"/>
              </a:ext>
            </a:extLst>
          </p:cNvPr>
          <p:cNvSpPr txBox="1"/>
          <p:nvPr/>
        </p:nvSpPr>
        <p:spPr>
          <a:xfrm>
            <a:off x="332873" y="1043258"/>
            <a:ext cx="7206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先進国の排出量は減っているが、世界の排出量は伸び続けている</a:t>
            </a:r>
            <a:r>
              <a:rPr lang="ja-JP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267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3ED6B-74B8-490D-57A6-BEBCE367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そもそも自分は何をやりたいのか？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D1ADB7-A08B-1A2F-83F6-11538ED6A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389"/>
            <a:ext cx="10515600" cy="1470212"/>
          </a:xfrm>
        </p:spPr>
        <p:txBody>
          <a:bodyPr>
            <a:normAutofit fontScale="55000" lnSpcReduction="20000"/>
          </a:bodyPr>
          <a:lstStyle/>
          <a:p>
            <a:r>
              <a:rPr kumimoji="1" lang="ja-JP" altLang="en-US" dirty="0"/>
              <a:t>地球温暖化対策として最もインパクトがあるのは、中国・インド等の</a:t>
            </a:r>
            <a:r>
              <a:rPr kumimoji="1" lang="en-US" altLang="ja-JP" dirty="0"/>
              <a:t>CO2</a:t>
            </a:r>
            <a:r>
              <a:rPr kumimoji="1" lang="ja-JP" altLang="en-US" dirty="0"/>
              <a:t>排出をなくすこと</a:t>
            </a:r>
            <a:endParaRPr kumimoji="1" lang="en-US" altLang="ja-JP" dirty="0"/>
          </a:p>
          <a:p>
            <a:pPr lvl="1"/>
            <a:r>
              <a:rPr lang="ja-JP" altLang="en-US" dirty="0"/>
              <a:t>これは一回置いておく</a:t>
            </a:r>
            <a:endParaRPr lang="en-US" altLang="ja-JP" dirty="0"/>
          </a:p>
          <a:p>
            <a:r>
              <a:rPr kumimoji="1" lang="ja-JP" altLang="en-US" dirty="0"/>
              <a:t>日本のネットゼロを実現する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2050</a:t>
            </a:r>
            <a:r>
              <a:rPr kumimoji="1" lang="ja-JP" altLang="en-US" dirty="0"/>
              <a:t>までに人口が結構減るため、何もしなくても自然と減っていく？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日本は土地の制限から再エネが非常に難しい</a:t>
            </a:r>
            <a:r>
              <a:rPr kumimoji="1" lang="en-US" altLang="ja-JP" dirty="0"/>
              <a:t>(</a:t>
            </a:r>
            <a:r>
              <a:rPr kumimoji="1" lang="ja-JP" altLang="en-US" dirty="0"/>
              <a:t>特に風力</a:t>
            </a:r>
            <a:r>
              <a:rPr kumimoji="1" lang="en-US" altLang="ja-JP" dirty="0"/>
              <a:t>)</a:t>
            </a:r>
            <a:r>
              <a:rPr kumimoji="1" lang="ja-JP" altLang="en-US" dirty="0"/>
              <a:t>→再エネによるネットゼロは不可能では？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日本に森林を増やすとどのくらい</a:t>
            </a:r>
            <a:r>
              <a:rPr kumimoji="1" lang="en-US" altLang="ja-JP" dirty="0"/>
              <a:t>CO2</a:t>
            </a:r>
            <a:r>
              <a:rPr kumimoji="1" lang="ja-JP" altLang="en-US" dirty="0"/>
              <a:t>を吸収できるのか？？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5037F81-9C4B-BF0B-273D-DA9A2049E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489" y="3056254"/>
            <a:ext cx="4812864" cy="331836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E40BFFA-2237-4DD2-411E-A927BCC92246}"/>
              </a:ext>
            </a:extLst>
          </p:cNvPr>
          <p:cNvSpPr txBox="1"/>
          <p:nvPr/>
        </p:nvSpPr>
        <p:spPr>
          <a:xfrm>
            <a:off x="1102659" y="649287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https://www.mhlw.go.jp/content/12601000/001093650.pdf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4C797EC-26C3-1F42-863D-AB219E707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49" y="3013857"/>
            <a:ext cx="5580844" cy="309908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10BFF9-3E3B-0246-DAFD-4AF40FB71D7B}"/>
              </a:ext>
            </a:extLst>
          </p:cNvPr>
          <p:cNvSpPr txBox="1"/>
          <p:nvPr/>
        </p:nvSpPr>
        <p:spPr>
          <a:xfrm>
            <a:off x="6436661" y="6374619"/>
            <a:ext cx="54595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https://www.nikkei.com/article/DGXZQOUA191700Z10C21A4000000/</a:t>
            </a:r>
          </a:p>
        </p:txBody>
      </p:sp>
    </p:spTree>
    <p:extLst>
      <p:ext uri="{BB962C8B-B14F-4D97-AF65-F5344CB8AC3E}">
        <p14:creationId xmlns:p14="http://schemas.microsoft.com/office/powerpoint/2010/main" val="269757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0D2561-2251-832A-E419-090A7EDB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ゴールをどう設定するか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8EE06D-D71E-432C-9C3D-D7240DBC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量は？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CO2</a:t>
            </a:r>
            <a:r>
              <a:rPr kumimoji="1" lang="ja-JP" altLang="en-US" dirty="0"/>
              <a:t>排出を</a:t>
            </a:r>
            <a:r>
              <a:rPr kumimoji="1" lang="en-US" altLang="ja-JP" dirty="0"/>
              <a:t>0</a:t>
            </a:r>
            <a:r>
              <a:rPr kumimoji="1" lang="ja-JP" altLang="en-US" dirty="0"/>
              <a:t>にする？</a:t>
            </a:r>
            <a:endParaRPr kumimoji="1" lang="en-US" altLang="ja-JP" dirty="0"/>
          </a:p>
          <a:p>
            <a:pPr lvl="1"/>
            <a:r>
              <a:rPr lang="en-US" altLang="ja-JP" dirty="0"/>
              <a:t>CO2</a:t>
            </a:r>
            <a:r>
              <a:rPr lang="ja-JP" altLang="en-US" dirty="0"/>
              <a:t>排出を森林で吸ってくれるくらい</a:t>
            </a:r>
            <a:r>
              <a:rPr lang="en-US" altLang="ja-JP" dirty="0"/>
              <a:t>(5000</a:t>
            </a:r>
            <a:r>
              <a:rPr lang="ja-JP" altLang="en-US" dirty="0"/>
              <a:t>万トン</a:t>
            </a:r>
            <a:r>
              <a:rPr lang="en-US" altLang="ja-JP" dirty="0"/>
              <a:t>)</a:t>
            </a:r>
            <a:r>
              <a:rPr lang="ja-JP" altLang="en-US" dirty="0"/>
              <a:t>くらいまで減らす</a:t>
            </a:r>
            <a:endParaRPr lang="en-US" altLang="ja-JP" dirty="0"/>
          </a:p>
          <a:p>
            <a:r>
              <a:rPr kumimoji="1" lang="ja-JP" altLang="en-US" dirty="0"/>
              <a:t>いつまで？</a:t>
            </a:r>
            <a:endParaRPr kumimoji="1" lang="en-US" altLang="ja-JP" dirty="0"/>
          </a:p>
          <a:p>
            <a:pPr lvl="1"/>
            <a:r>
              <a:rPr lang="en-US" altLang="ja-JP" dirty="0"/>
              <a:t>10</a:t>
            </a:r>
            <a:r>
              <a:rPr lang="ja-JP" altLang="en-US" dirty="0"/>
              <a:t>年後？</a:t>
            </a:r>
            <a:endParaRPr lang="en-US" altLang="ja-JP" dirty="0"/>
          </a:p>
          <a:p>
            <a:pPr lvl="1"/>
            <a:r>
              <a:rPr kumimoji="1" lang="en-US" altLang="ja-JP" dirty="0"/>
              <a:t>30</a:t>
            </a:r>
            <a:r>
              <a:rPr lang="ja-JP" altLang="en-US" dirty="0"/>
              <a:t>年後？</a:t>
            </a:r>
            <a:endParaRPr lang="en-US" altLang="ja-JP" dirty="0"/>
          </a:p>
          <a:p>
            <a:r>
              <a:rPr kumimoji="1" lang="ja-JP" altLang="en-US" dirty="0"/>
              <a:t>日本は人口減少するので、車からの排ガスは何もしなくても減る？</a:t>
            </a:r>
          </a:p>
        </p:txBody>
      </p:sp>
    </p:spTree>
    <p:extLst>
      <p:ext uri="{BB962C8B-B14F-4D97-AF65-F5344CB8AC3E}">
        <p14:creationId xmlns:p14="http://schemas.microsoft.com/office/powerpoint/2010/main" val="424806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4A6DE-3746-9E83-4E46-211A8ECB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運輸部門における</a:t>
            </a:r>
            <a:r>
              <a:rPr kumimoji="1" lang="en-US" altLang="ja-JP" dirty="0"/>
              <a:t>CO2</a:t>
            </a:r>
            <a:r>
              <a:rPr kumimoji="1" lang="ja-JP" altLang="en-US" dirty="0"/>
              <a:t>排出量</a:t>
            </a:r>
            <a:r>
              <a:rPr kumimoji="1" lang="en-US" altLang="ja-JP" dirty="0"/>
              <a:t>(2021</a:t>
            </a:r>
            <a:r>
              <a:rPr kumimoji="1" lang="ja-JP" altLang="en-US" dirty="0"/>
              <a:t>年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47676F7-207C-C344-A28F-EA45AAA85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1" y="1443229"/>
            <a:ext cx="5648848" cy="429053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C9842A4-495C-4514-A84E-8B56B8020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6253"/>
            <a:ext cx="2820802" cy="216597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C5BEABF-FD14-254E-9E47-515404A9E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335" y="1546253"/>
            <a:ext cx="3027704" cy="216597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DF60595-3EE9-41CC-802F-2024AAEA42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55354"/>
            <a:ext cx="2820802" cy="2209826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A3C1DA1-236D-A63D-ED40-98638A2D57FF}"/>
              </a:ext>
            </a:extLst>
          </p:cNvPr>
          <p:cNvSpPr txBox="1"/>
          <p:nvPr/>
        </p:nvSpPr>
        <p:spPr>
          <a:xfrm>
            <a:off x="838200" y="6408308"/>
            <a:ext cx="10235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https://www.mlit.go.jp/sogoseisaku/environment/sosei_environment_tk_000007.html</a:t>
            </a:r>
          </a:p>
        </p:txBody>
      </p:sp>
    </p:spTree>
    <p:extLst>
      <p:ext uri="{BB962C8B-B14F-4D97-AF65-F5344CB8AC3E}">
        <p14:creationId xmlns:p14="http://schemas.microsoft.com/office/powerpoint/2010/main" val="417444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611C0E-C995-C26F-48B0-233C484A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運輸部門における</a:t>
            </a:r>
            <a:r>
              <a:rPr lang="en-US" altLang="ja-JP" dirty="0"/>
              <a:t>CO2</a:t>
            </a:r>
            <a:r>
              <a:rPr lang="ja-JP" altLang="en-US" dirty="0"/>
              <a:t>排出量</a:t>
            </a:r>
            <a:r>
              <a:rPr lang="en-US" altLang="ja-JP" dirty="0"/>
              <a:t>(</a:t>
            </a:r>
            <a:r>
              <a:rPr lang="ja-JP" altLang="en-US" dirty="0"/>
              <a:t>推移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46A014-C5D2-11D9-1704-D9B14E5E7C66}"/>
              </a:ext>
            </a:extLst>
          </p:cNvPr>
          <p:cNvSpPr txBox="1"/>
          <p:nvPr/>
        </p:nvSpPr>
        <p:spPr>
          <a:xfrm>
            <a:off x="838200" y="5569545"/>
            <a:ext cx="40413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https://www.mlit.go.jp/sogoseisaku/environment/sosei_environment_tk_000007.html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B456ED0-C90F-B7AC-9BA6-3492319F0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6" y="1926772"/>
            <a:ext cx="4929255" cy="337722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CD2802A-F8CF-2764-3D92-048DE57FB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47" y="1530492"/>
            <a:ext cx="3262654" cy="440744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E813B62-A4EC-EF7C-C72E-E58F7E48B27E}"/>
              </a:ext>
            </a:extLst>
          </p:cNvPr>
          <p:cNvSpPr txBox="1"/>
          <p:nvPr/>
        </p:nvSpPr>
        <p:spPr>
          <a:xfrm>
            <a:off x="6876370" y="6031210"/>
            <a:ext cx="4618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https://www.nikkei.com/article/DGXZQOUA152UF0V10C22A4000000/</a:t>
            </a:r>
          </a:p>
        </p:txBody>
      </p:sp>
    </p:spTree>
    <p:extLst>
      <p:ext uri="{BB962C8B-B14F-4D97-AF65-F5344CB8AC3E}">
        <p14:creationId xmlns:p14="http://schemas.microsoft.com/office/powerpoint/2010/main" val="395245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C1B6ED-925D-137E-B88A-545D42F8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013E29-8813-B0A3-4126-3D13DDBA8388}"/>
              </a:ext>
            </a:extLst>
          </p:cNvPr>
          <p:cNvSpPr txBox="1"/>
          <p:nvPr/>
        </p:nvSpPr>
        <p:spPr>
          <a:xfrm>
            <a:off x="620485" y="1506022"/>
            <a:ext cx="831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自動車部門から出る</a:t>
            </a:r>
            <a:r>
              <a:rPr kumimoji="1" lang="en-US" altLang="ja-JP" dirty="0"/>
              <a:t>CO2</a:t>
            </a:r>
            <a:r>
              <a:rPr kumimoji="1" lang="ja-JP" altLang="en-US" dirty="0"/>
              <a:t>排出量 </a:t>
            </a:r>
            <a:r>
              <a:rPr kumimoji="1" lang="en-US" altLang="ja-JP" dirty="0"/>
              <a:t>= </a:t>
            </a:r>
            <a:r>
              <a:rPr kumimoji="1" lang="ja-JP" altLang="en-US" dirty="0"/>
              <a:t>車の数　</a:t>
            </a:r>
            <a:r>
              <a:rPr kumimoji="1" lang="en-US" altLang="ja-JP" dirty="0"/>
              <a:t>×</a:t>
            </a:r>
            <a:r>
              <a:rPr kumimoji="1" lang="ja-JP" altLang="en-US" dirty="0"/>
              <a:t>　走行距離　</a:t>
            </a:r>
            <a:r>
              <a:rPr kumimoji="1" lang="en-US" altLang="ja-JP" dirty="0"/>
              <a:t>×</a:t>
            </a:r>
            <a:r>
              <a:rPr kumimoji="1" lang="ja-JP" altLang="en-US" dirty="0"/>
              <a:t>　燃費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A0FBA9-9D82-047D-0700-C192BFEB4A65}"/>
              </a:ext>
            </a:extLst>
          </p:cNvPr>
          <p:cNvSpPr txBox="1"/>
          <p:nvPr/>
        </p:nvSpPr>
        <p:spPr>
          <a:xfrm>
            <a:off x="620485" y="293904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自動車部門から出る</a:t>
            </a:r>
            <a:r>
              <a:rPr kumimoji="1" lang="en-US" altLang="ja-JP" dirty="0"/>
              <a:t>CO2</a:t>
            </a:r>
            <a:r>
              <a:rPr kumimoji="1" lang="ja-JP" altLang="en-US" dirty="0"/>
              <a:t>排出量 </a:t>
            </a:r>
            <a:r>
              <a:rPr kumimoji="1" lang="en-US" altLang="ja-JP" dirty="0"/>
              <a:t>= from </a:t>
            </a:r>
            <a:r>
              <a:rPr kumimoji="1" lang="ja-JP" altLang="en-US" dirty="0"/>
              <a:t>旅客 </a:t>
            </a:r>
            <a:r>
              <a:rPr lang="en-US" altLang="ja-JP" dirty="0"/>
              <a:t>+ from </a:t>
            </a:r>
            <a:r>
              <a:rPr lang="ja-JP" altLang="en-US" dirty="0"/>
              <a:t>貨物</a:t>
            </a:r>
            <a:endParaRPr lang="en-US" altLang="ja-JP" dirty="0"/>
          </a:p>
          <a:p>
            <a:r>
              <a:rPr kumimoji="1" lang="en-US" altLang="ja-JP" dirty="0"/>
              <a:t>From </a:t>
            </a:r>
            <a:r>
              <a:rPr kumimoji="1" lang="ja-JP" altLang="en-US" dirty="0"/>
              <a:t>旅客 </a:t>
            </a:r>
            <a:r>
              <a:rPr kumimoji="1" lang="en-US" altLang="ja-JP" dirty="0"/>
              <a:t>= </a:t>
            </a:r>
            <a:r>
              <a:rPr lang="ja-JP" altLang="en-US" dirty="0"/>
              <a:t>家庭の数　</a:t>
            </a:r>
            <a:r>
              <a:rPr lang="en-US" altLang="ja-JP" dirty="0"/>
              <a:t>×</a:t>
            </a:r>
            <a:r>
              <a:rPr lang="ja-JP" altLang="en-US" dirty="0"/>
              <a:t>　自動車保有率　</a:t>
            </a:r>
            <a:r>
              <a:rPr lang="en-US" altLang="ja-JP" dirty="0"/>
              <a:t>×</a:t>
            </a:r>
            <a:r>
              <a:rPr lang="ja-JP" altLang="en-US" dirty="0"/>
              <a:t>　自動車稼働率　</a:t>
            </a:r>
            <a:r>
              <a:rPr lang="en-US" altLang="ja-JP" dirty="0"/>
              <a:t>×</a:t>
            </a:r>
            <a:r>
              <a:rPr lang="ja-JP" altLang="en-US" dirty="0"/>
              <a:t>　走行距離　</a:t>
            </a:r>
            <a:r>
              <a:rPr lang="en-US" altLang="ja-JP" dirty="0"/>
              <a:t>×</a:t>
            </a:r>
            <a:r>
              <a:rPr lang="ja-JP" altLang="en-US" dirty="0"/>
              <a:t>　燃費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46F009C-F8C9-AE55-98BC-F1D581A4EE0B}"/>
              </a:ext>
            </a:extLst>
          </p:cNvPr>
          <p:cNvSpPr txBox="1"/>
          <p:nvPr/>
        </p:nvSpPr>
        <p:spPr>
          <a:xfrm>
            <a:off x="3747407" y="2037186"/>
            <a:ext cx="150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電気自動車に変える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27B369-0D4E-7DEA-0194-5A7918E14E31}"/>
              </a:ext>
            </a:extLst>
          </p:cNvPr>
          <p:cNvSpPr txBox="1"/>
          <p:nvPr/>
        </p:nvSpPr>
        <p:spPr>
          <a:xfrm>
            <a:off x="5440137" y="2034385"/>
            <a:ext cx="1502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なるべく車を使わない</a:t>
            </a:r>
            <a:endParaRPr lang="en-US" altLang="ja-JP" dirty="0"/>
          </a:p>
          <a:p>
            <a:r>
              <a:rPr kumimoji="1" lang="ja-JP" altLang="en-US" dirty="0"/>
              <a:t>炭素税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F5E7D9-527A-9912-E923-68076134B03F}"/>
              </a:ext>
            </a:extLst>
          </p:cNvPr>
          <p:cNvSpPr txBox="1"/>
          <p:nvPr/>
        </p:nvSpPr>
        <p:spPr>
          <a:xfrm>
            <a:off x="7029451" y="2053058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技術向上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55D120-DFF6-6083-4ADC-945FC596F874}"/>
              </a:ext>
            </a:extLst>
          </p:cNvPr>
          <p:cNvSpPr txBox="1"/>
          <p:nvPr/>
        </p:nvSpPr>
        <p:spPr>
          <a:xfrm>
            <a:off x="1736273" y="3778859"/>
            <a:ext cx="1643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人口減なので勝手に減る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9670AB8-FB37-A44F-46AE-35703E284317}"/>
              </a:ext>
            </a:extLst>
          </p:cNvPr>
          <p:cNvSpPr txBox="1"/>
          <p:nvPr/>
        </p:nvSpPr>
        <p:spPr>
          <a:xfrm>
            <a:off x="3676650" y="3778858"/>
            <a:ext cx="1643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都心と地方</a:t>
            </a:r>
            <a:endParaRPr lang="en-US" altLang="ja-JP" dirty="0"/>
          </a:p>
          <a:p>
            <a:r>
              <a:rPr kumimoji="1" lang="ja-JP" altLang="en-US" dirty="0"/>
              <a:t>カーシェア？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774EB7-0D9B-E76A-5755-38381E7A5CF3}"/>
              </a:ext>
            </a:extLst>
          </p:cNvPr>
          <p:cNvSpPr txBox="1"/>
          <p:nvPr/>
        </p:nvSpPr>
        <p:spPr>
          <a:xfrm>
            <a:off x="5723164" y="3756335"/>
            <a:ext cx="1643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自動車以外を使わせる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40EF9AA-7BCF-EFDC-CEE6-DAD8B6B23581}"/>
              </a:ext>
            </a:extLst>
          </p:cNvPr>
          <p:cNvSpPr txBox="1"/>
          <p:nvPr/>
        </p:nvSpPr>
        <p:spPr>
          <a:xfrm>
            <a:off x="620485" y="4833727"/>
            <a:ext cx="10213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From </a:t>
            </a:r>
            <a:r>
              <a:rPr kumimoji="1" lang="ja-JP" altLang="en-US" dirty="0"/>
              <a:t>貨物 </a:t>
            </a:r>
            <a:r>
              <a:rPr kumimoji="1" lang="en-US" altLang="ja-JP" dirty="0"/>
              <a:t>=  </a:t>
            </a:r>
            <a:r>
              <a:rPr kumimoji="1" lang="ja-JP" altLang="en-US" dirty="0"/>
              <a:t>自動車の数　</a:t>
            </a:r>
            <a:r>
              <a:rPr kumimoji="1" lang="en-US" altLang="ja-JP" dirty="0"/>
              <a:t>×</a:t>
            </a:r>
            <a:r>
              <a:rPr kumimoji="1" lang="ja-JP" altLang="en-US" dirty="0"/>
              <a:t>　走行距離　</a:t>
            </a:r>
            <a:r>
              <a:rPr kumimoji="1" lang="en-US" altLang="ja-JP" dirty="0"/>
              <a:t>×</a:t>
            </a:r>
            <a:r>
              <a:rPr kumimoji="1" lang="ja-JP" altLang="en-US" dirty="0"/>
              <a:t>　燃費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E1ACA31-8B87-0310-F3CA-5B361D2458A2}"/>
              </a:ext>
            </a:extLst>
          </p:cNvPr>
          <p:cNvSpPr txBox="1"/>
          <p:nvPr/>
        </p:nvSpPr>
        <p:spPr>
          <a:xfrm>
            <a:off x="1808389" y="5304211"/>
            <a:ext cx="79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= </a:t>
            </a:r>
            <a:r>
              <a:rPr lang="ja-JP" altLang="en-US" dirty="0"/>
              <a:t>注文数 </a:t>
            </a:r>
            <a:r>
              <a:rPr lang="en-US" altLang="ja-JP" dirty="0"/>
              <a:t>/ </a:t>
            </a:r>
            <a:r>
              <a:rPr lang="ja-JP" altLang="en-US" dirty="0"/>
              <a:t>一台当たりの荷物量 </a:t>
            </a:r>
            <a:r>
              <a:rPr lang="en-US" altLang="ja-JP" dirty="0"/>
              <a:t>×</a:t>
            </a:r>
            <a:r>
              <a:rPr lang="ja-JP" altLang="en-US" dirty="0"/>
              <a:t>　走行距離　</a:t>
            </a:r>
            <a:r>
              <a:rPr lang="en-US" altLang="ja-JP" dirty="0"/>
              <a:t>×</a:t>
            </a:r>
            <a:r>
              <a:rPr lang="ja-JP" altLang="en-US" dirty="0"/>
              <a:t>　燃費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ECD2E76-7A74-C0D0-6690-74F9D4055FC3}"/>
              </a:ext>
            </a:extLst>
          </p:cNvPr>
          <p:cNvSpPr txBox="1"/>
          <p:nvPr/>
        </p:nvSpPr>
        <p:spPr>
          <a:xfrm>
            <a:off x="1483179" y="5673543"/>
            <a:ext cx="1643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人口減なので勝手に減る</a:t>
            </a:r>
            <a:endParaRPr lang="en-US" altLang="ja-JP" dirty="0"/>
          </a:p>
          <a:p>
            <a:r>
              <a:rPr kumimoji="1" lang="en-US" altLang="ja-JP" dirty="0"/>
              <a:t>Amazon</a:t>
            </a:r>
            <a:r>
              <a:rPr kumimoji="1" lang="ja-JP" altLang="en-US" dirty="0"/>
              <a:t>のお急ぎ便廃止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5BC538F-6308-79FE-5D44-1C492F439220}"/>
              </a:ext>
            </a:extLst>
          </p:cNvPr>
          <p:cNvSpPr txBox="1"/>
          <p:nvPr/>
        </p:nvSpPr>
        <p:spPr>
          <a:xfrm>
            <a:off x="3260272" y="5673543"/>
            <a:ext cx="2634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車を大きくする</a:t>
            </a:r>
            <a:endParaRPr lang="en-US" altLang="ja-JP" dirty="0"/>
          </a:p>
          <a:p>
            <a:r>
              <a:rPr kumimoji="1" lang="ja-JP" altLang="en-US" dirty="0"/>
              <a:t>燃費と矛盾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1895BAE-0C62-C5A0-FF0D-6B9556AB4F8E}"/>
              </a:ext>
            </a:extLst>
          </p:cNvPr>
          <p:cNvSpPr txBox="1"/>
          <p:nvPr/>
        </p:nvSpPr>
        <p:spPr>
          <a:xfrm>
            <a:off x="5676902" y="5812042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最適化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493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E9321-DC03-B4A4-56EB-B64890E2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なぜ車を使うのか？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BED5E1-2101-25A4-4B99-5DEC29257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動機</a:t>
            </a:r>
            <a:endParaRPr kumimoji="1" lang="en-US" altLang="ja-JP" dirty="0"/>
          </a:p>
          <a:p>
            <a:pPr lvl="1"/>
            <a:r>
              <a:rPr lang="ja-JP" altLang="en-US" dirty="0"/>
              <a:t>買い物、旅行</a:t>
            </a:r>
            <a:endParaRPr lang="en-US" altLang="ja-JP" dirty="0"/>
          </a:p>
          <a:p>
            <a:r>
              <a:rPr kumimoji="1" lang="ja-JP" altLang="en-US" dirty="0"/>
              <a:t>公共交通機関でダメな理由</a:t>
            </a:r>
            <a:endParaRPr kumimoji="1" lang="en-US" altLang="ja-JP" dirty="0"/>
          </a:p>
          <a:p>
            <a:pPr lvl="1"/>
            <a:r>
              <a:rPr lang="en-US" altLang="ja-JP" dirty="0"/>
              <a:t>Door to Door</a:t>
            </a:r>
          </a:p>
          <a:p>
            <a:pPr lvl="1"/>
            <a:r>
              <a:rPr lang="ja-JP" altLang="en-US" dirty="0"/>
              <a:t>プライバシー空間</a:t>
            </a:r>
            <a:endParaRPr lang="en-US" altLang="ja-JP" dirty="0"/>
          </a:p>
          <a:p>
            <a:pPr lvl="1"/>
            <a:r>
              <a:rPr kumimoji="1" lang="ja-JP" altLang="en-US" dirty="0"/>
              <a:t>公共交通機関ではいけないところがある</a:t>
            </a:r>
          </a:p>
        </p:txBody>
      </p:sp>
    </p:spTree>
    <p:extLst>
      <p:ext uri="{BB962C8B-B14F-4D97-AF65-F5344CB8AC3E}">
        <p14:creationId xmlns:p14="http://schemas.microsoft.com/office/powerpoint/2010/main" val="252398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1E0369-63A3-E330-5AB9-31C2B543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対策① </a:t>
            </a:r>
            <a:r>
              <a:rPr kumimoji="1" lang="en-US" altLang="ja-JP" dirty="0"/>
              <a:t>: </a:t>
            </a:r>
            <a:r>
              <a:rPr kumimoji="1" lang="ja-JP" altLang="en-US" dirty="0"/>
              <a:t>排ガス規制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2D36EA-F661-B245-6460-1A8BF6F7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リバウンド</a:t>
            </a:r>
            <a:endParaRPr kumimoji="1" lang="en-US" altLang="ja-JP" dirty="0"/>
          </a:p>
          <a:p>
            <a:r>
              <a:rPr lang="ja-JP" altLang="en-US" dirty="0"/>
              <a:t>抜け道</a:t>
            </a:r>
            <a:endParaRPr lang="en-US" altLang="ja-JP" dirty="0"/>
          </a:p>
          <a:p>
            <a:r>
              <a:rPr kumimoji="1" lang="ja-JP" altLang="en-US" dirty="0"/>
              <a:t>ゲーミング</a:t>
            </a:r>
          </a:p>
        </p:txBody>
      </p:sp>
    </p:spTree>
    <p:extLst>
      <p:ext uri="{BB962C8B-B14F-4D97-AF65-F5344CB8AC3E}">
        <p14:creationId xmlns:p14="http://schemas.microsoft.com/office/powerpoint/2010/main" val="356800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3E614-07D6-7A9B-94E9-76ECD8B6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電気自動車のロジック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E9378A-3D27-AB3B-1F3D-6B7E2B9AE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排ガス者から電気自動車に全とっかえできれば、車からは</a:t>
            </a:r>
            <a:r>
              <a:rPr kumimoji="1" lang="en-US" altLang="ja-JP" dirty="0"/>
              <a:t>CO2</a:t>
            </a:r>
            <a:r>
              <a:rPr kumimoji="1" lang="ja-JP" altLang="en-US" dirty="0"/>
              <a:t>排出ゼロ</a:t>
            </a:r>
            <a:r>
              <a:rPr lang="ja-JP" altLang="en-US" dirty="0"/>
              <a:t>。あとは発電所が頑張れ。</a:t>
            </a:r>
            <a:endParaRPr lang="en-US" altLang="ja-JP" dirty="0"/>
          </a:p>
          <a:p>
            <a:pPr lvl="1"/>
            <a:r>
              <a:rPr kumimoji="1" lang="ja-JP" altLang="en-US" dirty="0"/>
              <a:t>環境省の人が言ってました。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0179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C6817-90C4-E3CC-ACEC-12482CAE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森林に吸ってもらう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C91FDAF-2624-85F7-AA42-B851D87E9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798" y="1338942"/>
            <a:ext cx="3219515" cy="48364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5864A46-DEC9-53E6-5F2B-9FC7C57F5583}"/>
              </a:ext>
            </a:extLst>
          </p:cNvPr>
          <p:cNvSpPr txBox="1"/>
          <p:nvPr/>
        </p:nvSpPr>
        <p:spPr>
          <a:xfrm>
            <a:off x="3269116" y="6117220"/>
            <a:ext cx="856909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https://www.a.u-tokyo.ac.jp/topics/topics_20200605-2.html#:~:text=%E6%96%B0%E3%81%97%E3%81%8F%E7%AE%97%E5%87%BA%E3%81%95%E3%82%8C%E3%81%9F%E6%A3%AE%E6%9E%97,2.44%E5%80%8D%E3%81%A8%E3%81%AA%E3%82%8A%E3%81%BE%E3%81%97%E3%81%9F%E3%80%82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A7FB186-4BD4-F2B9-1519-5EEF23859365}"/>
              </a:ext>
            </a:extLst>
          </p:cNvPr>
          <p:cNvSpPr txBox="1"/>
          <p:nvPr/>
        </p:nvSpPr>
        <p:spPr>
          <a:xfrm>
            <a:off x="914400" y="2196193"/>
            <a:ext cx="4294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年あたり </a:t>
            </a:r>
            <a:r>
              <a:rPr lang="en-US" altLang="ja-JP" dirty="0"/>
              <a:t>4850</a:t>
            </a:r>
            <a:r>
              <a:rPr lang="ja-JP" altLang="en-US" dirty="0"/>
              <a:t>万トン</a:t>
            </a:r>
            <a:endParaRPr lang="en-US" altLang="ja-JP" dirty="0"/>
          </a:p>
          <a:p>
            <a:r>
              <a:rPr kumimoji="1" lang="ja-JP" altLang="en-US" dirty="0"/>
              <a:t>自動車部門は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億</a:t>
            </a:r>
            <a:r>
              <a:rPr kumimoji="1" lang="en-US" altLang="ja-JP" dirty="0"/>
              <a:t>8500</a:t>
            </a:r>
            <a:r>
              <a:rPr kumimoji="1" lang="ja-JP" altLang="en-US" dirty="0"/>
              <a:t>万トン</a:t>
            </a:r>
          </a:p>
        </p:txBody>
      </p:sp>
    </p:spTree>
    <p:extLst>
      <p:ext uri="{BB962C8B-B14F-4D97-AF65-F5344CB8AC3E}">
        <p14:creationId xmlns:p14="http://schemas.microsoft.com/office/powerpoint/2010/main" val="263715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5037</TotalTime>
  <Words>557</Words>
  <Application>Microsoft Office PowerPoint</Application>
  <PresentationFormat>ワイド画面</PresentationFormat>
  <Paragraphs>64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Meiryo UI</vt:lpstr>
      <vt:lpstr>游ゴシック</vt:lpstr>
      <vt:lpstr>游ゴシック Light</vt:lpstr>
      <vt:lpstr>Arial</vt:lpstr>
      <vt:lpstr>Office テーマ</vt:lpstr>
      <vt:lpstr>自動車からの排気ガスをなくす</vt:lpstr>
      <vt:lpstr>ゴールをどう設定するか</vt:lpstr>
      <vt:lpstr>運輸部門におけるCO2排出量(2021年)</vt:lpstr>
      <vt:lpstr>運輸部門におけるCO2排出量(推移)</vt:lpstr>
      <vt:lpstr>分解</vt:lpstr>
      <vt:lpstr>なぜ車を使うのか？</vt:lpstr>
      <vt:lpstr>対策① : 排ガス規制</vt:lpstr>
      <vt:lpstr>電気自動車のロジック</vt:lpstr>
      <vt:lpstr>森林に吸ってもらう?</vt:lpstr>
      <vt:lpstr>各国のCO2排出量</vt:lpstr>
      <vt:lpstr>そもそも自分は何をやりたいのか？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自動車からの排気ガスをなくす</dc:title>
  <dc:creator>航 小松原</dc:creator>
  <cp:lastModifiedBy>航 小松原</cp:lastModifiedBy>
  <cp:revision>2</cp:revision>
  <dcterms:created xsi:type="dcterms:W3CDTF">2023-10-12T12:53:52Z</dcterms:created>
  <dcterms:modified xsi:type="dcterms:W3CDTF">2023-10-16T00:51:52Z</dcterms:modified>
</cp:coreProperties>
</file>