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C11D96-2DA3-BCE7-22DB-D14159364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A30F741-BFDB-AA87-833B-1D73BEDD6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C74490-7D05-920D-29D2-94B771C03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93F6-6884-41EA-93FF-BA62A55CD715}" type="datetimeFigureOut">
              <a:rPr kumimoji="1" lang="ja-JP" altLang="en-US" smtClean="0"/>
              <a:t>2023/9/11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97B44A-7B9D-352E-97DA-D185CECA8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40AA7C-66C3-4DFD-6196-C8A35A7B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1523-AC20-4544-859C-CF0D783F90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44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F9ADB3-B3FB-7806-A858-CD5C7C49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95E4DC8-FD6E-5476-63E0-67D544A28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E9D085-0AFE-3E67-DFEC-ACC66E59E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93F6-6884-41EA-93FF-BA62A55CD715}" type="datetimeFigureOut">
              <a:rPr kumimoji="1" lang="ja-JP" altLang="en-US" smtClean="0"/>
              <a:t>2023/9/11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FCE903-1930-C557-642A-7EC3F75E8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224510-6F34-3B67-8B7A-25F7B8C32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1523-AC20-4544-859C-CF0D783F90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0512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7B29BE0-7472-D271-EACA-C27720C050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A215881-77EB-B235-0271-BE33B7721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A70974-8673-8198-5907-E56C6D321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93F6-6884-41EA-93FF-BA62A55CD715}" type="datetimeFigureOut">
              <a:rPr kumimoji="1" lang="ja-JP" altLang="en-US" smtClean="0"/>
              <a:t>2023/9/11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BA58A3-9420-EFDF-E17E-38848C531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CCD6B2-E043-8FD7-967E-32382AD6F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1523-AC20-4544-859C-CF0D783F90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870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053644-DE59-3026-3C52-AE46F0E7C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CD9FE6-B9A3-3FA8-3805-B55DBA9E8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1B97CB-7430-5925-17AC-7809A4F5F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93F6-6884-41EA-93FF-BA62A55CD715}" type="datetimeFigureOut">
              <a:rPr kumimoji="1" lang="ja-JP" altLang="en-US" smtClean="0"/>
              <a:t>2023/9/11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D24669-7D56-9E68-4404-CC321A93C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9BF170-C47C-2BB5-88B3-DD7698777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1523-AC20-4544-859C-CF0D783F90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950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801611-91F2-7961-8AA8-2B16DDBD9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94928E-070C-7AFC-6F47-79BACD24F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1F4F3D-B27B-15AD-CFB9-A55D9CBDE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93F6-6884-41EA-93FF-BA62A55CD715}" type="datetimeFigureOut">
              <a:rPr kumimoji="1" lang="ja-JP" altLang="en-US" smtClean="0"/>
              <a:t>2023/9/11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BBF162-7E85-0060-0B5B-B09001D2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7F9DA9-C5FC-7AA7-5FBD-D934300E3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1523-AC20-4544-859C-CF0D783F90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874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54E1CE-1AB2-0317-41A2-BBE1A1E9C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A77731-217D-6D08-5D83-5BDAD9EDE0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C7B8662-7553-C46D-0A99-1FABE1B75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DB2D460-79F1-61E1-DBEE-F47350386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93F6-6884-41EA-93FF-BA62A55CD715}" type="datetimeFigureOut">
              <a:rPr kumimoji="1" lang="ja-JP" altLang="en-US" smtClean="0"/>
              <a:t>2023/9/11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300CEC0-D5D9-9FC1-E727-9A2930D2A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9281A27-D638-8F76-8634-3BAD58DE2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1523-AC20-4544-859C-CF0D783F90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311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525C8F-3CF2-9779-6D63-78D21244F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F633D4-1514-F9C9-D55D-CE480415E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55389DD-2D3B-9475-A210-4E0283E84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0A9A0FE-E517-0CA7-7C02-8903E719C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E7A1FCA-2DD7-F078-8163-A4DC7A32B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EBE233C-0F4B-F2FD-3A6B-5A0815F3C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93F6-6884-41EA-93FF-BA62A55CD715}" type="datetimeFigureOut">
              <a:rPr kumimoji="1" lang="ja-JP" altLang="en-US" smtClean="0"/>
              <a:t>2023/9/11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ACFD63B-22DF-436B-5D58-4C1DA173C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AF1EECE-65A4-7832-75CD-0236B9EA2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1523-AC20-4544-859C-CF0D783F90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9006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C39D01-F3E8-B605-B46B-4D35BFA5B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F0175B9-3801-4D86-D880-9407A4D01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93F6-6884-41EA-93FF-BA62A55CD715}" type="datetimeFigureOut">
              <a:rPr kumimoji="1" lang="ja-JP" altLang="en-US" smtClean="0"/>
              <a:t>2023/9/11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16096C8-E28B-C3C8-8238-664918C94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0B47472-7BDD-7FEF-DFED-C09906C43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1523-AC20-4544-859C-CF0D783F90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159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1538A4E-21BC-5F3F-60FC-2CBCEE048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93F6-6884-41EA-93FF-BA62A55CD715}" type="datetimeFigureOut">
              <a:rPr kumimoji="1" lang="ja-JP" altLang="en-US" smtClean="0"/>
              <a:t>2023/9/11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7B10285-3C3E-A7BE-7EC2-8BC9C7362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5A5D6F6-09FF-8D42-E491-FA60436CE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1523-AC20-4544-859C-CF0D783F90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622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531F91-BA6B-A110-3602-FBDCDA9E2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59699C-07F3-BEBD-766C-6779D60AA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CA799C9-2AFC-3D9C-5EE0-11AD5DD28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7B2C26-12B0-D1F1-329F-D978489B0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93F6-6884-41EA-93FF-BA62A55CD715}" type="datetimeFigureOut">
              <a:rPr kumimoji="1" lang="ja-JP" altLang="en-US" smtClean="0"/>
              <a:t>2023/9/11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C4DE41B-13FE-73C4-72D8-B968EC88B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170D19D-36F8-4609-BBF2-8A0E02E8C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1523-AC20-4544-859C-CF0D783F90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3069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5C5820-A804-F236-9C86-102016154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FE7EC34-386A-9528-8F59-F792A148FE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CACF265-4CFF-FD1E-6CA5-2DA784C3B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FEF77AA-56C3-EAB1-E90A-3AA24A40E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93F6-6884-41EA-93FF-BA62A55CD715}" type="datetimeFigureOut">
              <a:rPr kumimoji="1" lang="ja-JP" altLang="en-US" smtClean="0"/>
              <a:t>2023/9/11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8C660EE-5C73-47E0-7403-035FDFC83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713798-F3E1-26B2-F03B-7822FA55D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1523-AC20-4544-859C-CF0D783F90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966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DCEADB6-5ECC-12FD-8154-C1AF81FDE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AE8AF5-EE98-DEB5-4A8D-FF950E399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21E7D1-7FE3-8782-77FE-206977B06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393F6-6884-41EA-93FF-BA62A55CD715}" type="datetimeFigureOut">
              <a:rPr kumimoji="1" lang="ja-JP" altLang="en-US" smtClean="0"/>
              <a:t>2023/9/11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24AC7F-BDC2-1E18-80FD-0F541C2E35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E1975E-DA31-5F11-C110-A4B223D13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11523-AC20-4544-859C-CF0D783F90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40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t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FDAE9E-E399-F887-230F-B9AB9351C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999" y="851958"/>
            <a:ext cx="11218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5400" dirty="0"/>
              <a:t>目的</a:t>
            </a:r>
            <a:endParaRPr kumimoji="1" lang="en-US" altLang="ja-JP" sz="5400" dirty="0"/>
          </a:p>
          <a:p>
            <a:pPr marL="0" indent="0">
              <a:buNone/>
            </a:pPr>
            <a:endParaRPr lang="en-US" altLang="ja-JP" sz="5400" dirty="0"/>
          </a:p>
          <a:p>
            <a:pPr marL="0" indent="0">
              <a:buNone/>
            </a:pPr>
            <a:r>
              <a:rPr kumimoji="1" lang="ja-JP" altLang="en-US" sz="5400" dirty="0"/>
              <a:t>たくさんの不都合な真実をクリティカルシンキングで打破しよう！！</a:t>
            </a:r>
          </a:p>
        </p:txBody>
      </p:sp>
    </p:spTree>
    <p:extLst>
      <p:ext uri="{BB962C8B-B14F-4D97-AF65-F5344CB8AC3E}">
        <p14:creationId xmlns:p14="http://schemas.microsoft.com/office/powerpoint/2010/main" val="2190209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3BC81B8-23D7-1B57-0287-F1CCBD087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716" y="617022"/>
            <a:ext cx="6012701" cy="455715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CDE88CC-6AFB-9F8B-B609-936C87EF0D91}"/>
              </a:ext>
            </a:extLst>
          </p:cNvPr>
          <p:cNvSpPr txBox="1"/>
          <p:nvPr/>
        </p:nvSpPr>
        <p:spPr>
          <a:xfrm>
            <a:off x="999068" y="5871646"/>
            <a:ext cx="10608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https://www.mlit.go.jp/sogoseisaku/environment/sosei_environment_tk_000007.html</a:t>
            </a:r>
          </a:p>
        </p:txBody>
      </p:sp>
    </p:spTree>
    <p:extLst>
      <p:ext uri="{BB962C8B-B14F-4D97-AF65-F5344CB8AC3E}">
        <p14:creationId xmlns:p14="http://schemas.microsoft.com/office/powerpoint/2010/main" val="3790637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934C026-B396-EAC4-B4B7-88B6CF8DF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13" y="409764"/>
            <a:ext cx="5768840" cy="51820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C41D142-D624-F086-F3B4-71771A080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13" y="1608528"/>
            <a:ext cx="5128704" cy="320067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1141E05-0745-83AE-EA04-ABA3F60C07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953" y="1593286"/>
            <a:ext cx="5075360" cy="3215919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AEF8848-05CE-45F8-FDCE-84BF98883DFC}"/>
              </a:ext>
            </a:extLst>
          </p:cNvPr>
          <p:cNvSpPr txBox="1"/>
          <p:nvPr/>
        </p:nvSpPr>
        <p:spPr>
          <a:xfrm>
            <a:off x="5918200" y="61484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https://cigs.canon/article/20220217_6563.html</a:t>
            </a:r>
          </a:p>
        </p:txBody>
      </p:sp>
    </p:spTree>
    <p:extLst>
      <p:ext uri="{BB962C8B-B14F-4D97-AF65-F5344CB8AC3E}">
        <p14:creationId xmlns:p14="http://schemas.microsoft.com/office/powerpoint/2010/main" val="2441339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210B7EB-8E34-A6FB-F5B9-AB5FF9AD5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647" y="1278467"/>
            <a:ext cx="9016543" cy="391173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2411B78-B7F4-D6C4-2204-1D8B13488271}"/>
              </a:ext>
            </a:extLst>
          </p:cNvPr>
          <p:cNvSpPr txBox="1"/>
          <p:nvPr/>
        </p:nvSpPr>
        <p:spPr>
          <a:xfrm>
            <a:off x="3869265" y="5579533"/>
            <a:ext cx="6764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https://www.kyoto-u.ac.jp/ja/research-news/2020-03-10-0</a:t>
            </a:r>
          </a:p>
        </p:txBody>
      </p:sp>
    </p:spTree>
    <p:extLst>
      <p:ext uri="{BB962C8B-B14F-4D97-AF65-F5344CB8AC3E}">
        <p14:creationId xmlns:p14="http://schemas.microsoft.com/office/powerpoint/2010/main" val="126918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ワイド画面</PresentationFormat>
  <Paragraphs>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航 小松原</dc:creator>
  <cp:lastModifiedBy>航 小松原</cp:lastModifiedBy>
  <cp:revision>1</cp:revision>
  <dcterms:created xsi:type="dcterms:W3CDTF">2023-09-11T10:41:57Z</dcterms:created>
  <dcterms:modified xsi:type="dcterms:W3CDTF">2023-09-11T10:42:32Z</dcterms:modified>
</cp:coreProperties>
</file>