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1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3D1DA7-B59D-4D46-96B8-34B086CD9752}" type="datetimeFigureOut">
              <a:rPr lang="en-US" smtClean="0"/>
              <a:t>5/8/12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2A750A7-C681-E945-B903-4EE4319B9A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pc="0" dirty="0"/>
              <a:t>Kurry tran (System integrator)</a:t>
            </a:r>
            <a:endParaRPr lang="en-US" sz="2400" spc="0" dirty="0"/>
          </a:p>
        </p:txBody>
      </p:sp>
    </p:spTree>
    <p:extLst>
      <p:ext uri="{BB962C8B-B14F-4D97-AF65-F5344CB8AC3E}">
        <p14:creationId xmlns:p14="http://schemas.microsoft.com/office/powerpoint/2010/main" val="257093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Makefile and Shellscript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763633" cy="357984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Hog Compiler - Compiles Hog Source to Java Source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Java Compiler – Compiles Java Source with Hadoop Jars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Copies Input Data into HDFS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Executes Job on Hadoop Cluster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Reports Results to User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197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37889"/>
              </p:ext>
            </p:extLst>
          </p:nvPr>
        </p:nvGraphicFramePr>
        <p:xfrm>
          <a:off x="287286" y="942671"/>
          <a:ext cx="8558088" cy="3912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696"/>
                <a:gridCol w="2852696"/>
                <a:gridCol w="2852696"/>
              </a:tblGrid>
              <a:tr h="572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Memory Used (MB)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Used for 8</a:t>
                      </a:r>
                      <a:r>
                        <a:rPr lang="en-US" baseline="0" dirty="0" smtClean="0"/>
                        <a:t> Processors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Datanode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Tasktracker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Map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2x200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Tasktracker Child</a:t>
                      </a:r>
                      <a:r>
                        <a:rPr lang="en-US" baseline="0" dirty="0" smtClean="0"/>
                        <a:t> Reduce Task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2x200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7x400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7255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7,600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8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A small Hadoop cluster will include a single master and multiple worker nodes.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Master Node – JobTracker, TaskTracker, NameNode, and DataNode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DataNode – Sends blocks of data over the network using TCP/IP layer for communication; clients use RPC to communicate between each other. 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JobTracker – Sends MapReduce tasks to nodes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89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Hadoop Architecture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NameNode – Keeps the directory tree of all files in the file system, and trackers where  file data is kept.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TaskTracker– A node in the cluster that accepts tasks.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The TaskTracker spawns separate JVM processes to do work to ensure process failure does not take down the task tracker.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When the process finishes, successfully or not, the tracker notifies the JobTracker.</a:t>
            </a:r>
          </a:p>
          <a:p>
            <a:pPr>
              <a:buFont typeface="Arial"/>
              <a:buChar char="•"/>
            </a:pPr>
            <a:endParaRPr lang="en-US" sz="2400" dirty="0"/>
          </a:p>
          <a:p>
            <a:pPr>
              <a:buFont typeface="Arial"/>
              <a:buChar char="•"/>
            </a:pPr>
            <a:endParaRPr lang="en-US" sz="2400" b="0" dirty="0" smtClean="0"/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76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358" y="368683"/>
            <a:ext cx="7520940" cy="54864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Improves CPU Utilization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Node Failure Recovery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Data Awareness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Portability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Six Scheduling Priorities</a:t>
            </a:r>
          </a:p>
          <a:p>
            <a:pPr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60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51</TotalTime>
  <Words>225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RUNTIME</vt:lpstr>
      <vt:lpstr>Makefile and Shellscript</vt:lpstr>
      <vt:lpstr>Runtime Environment</vt:lpstr>
      <vt:lpstr>Hadoop Architecture</vt:lpstr>
      <vt:lpstr>Hadoop Architecture (Continued)</vt:lpstr>
      <vt:lpstr>Performance Benefits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</dc:title>
  <dc:creator>Kurry Tran</dc:creator>
  <cp:lastModifiedBy>Kurry Tran</cp:lastModifiedBy>
  <cp:revision>15</cp:revision>
  <dcterms:created xsi:type="dcterms:W3CDTF">2012-05-08T22:40:15Z</dcterms:created>
  <dcterms:modified xsi:type="dcterms:W3CDTF">2012-05-08T23:31:17Z</dcterms:modified>
</cp:coreProperties>
</file>