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14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8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0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3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1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7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B40F-6AFA-43BE-8F62-EE1D88F29CFF}" type="datetimeFigureOut">
              <a:rPr lang="en-US" smtClean="0"/>
              <a:t>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8820" y="754380"/>
            <a:ext cx="3040380" cy="5496047"/>
            <a:chOff x="1988820" y="754380"/>
            <a:chExt cx="3040380" cy="5496047"/>
          </a:xfrm>
        </p:grpSpPr>
        <p:cxnSp>
          <p:nvCxnSpPr>
            <p:cNvPr id="72" name="Straight Arrow Connector 71"/>
            <p:cNvCxnSpPr>
              <a:stCxn id="7" idx="2"/>
              <a:endCxn id="20" idx="0"/>
            </p:cNvCxnSpPr>
            <p:nvPr/>
          </p:nvCxnSpPr>
          <p:spPr>
            <a:xfrm flipH="1">
              <a:off x="3519483" y="3695700"/>
              <a:ext cx="595317" cy="6153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200400" y="754380"/>
              <a:ext cx="1828800" cy="54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Hog Source Code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0400" y="1554480"/>
              <a:ext cx="1828800" cy="54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Hog Compiler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988820" y="796290"/>
              <a:ext cx="903556" cy="4572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Input</a:t>
              </a:r>
              <a:endParaRPr lang="en-US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671066" y="5793227"/>
              <a:ext cx="903556" cy="4572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Output</a:t>
              </a:r>
              <a:endParaRPr lang="en-US" sz="1200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3333744" y="4311049"/>
              <a:ext cx="1578200" cy="838200"/>
              <a:chOff x="3333744" y="4311049"/>
              <a:chExt cx="1578200" cy="8382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333744" y="4311049"/>
                <a:ext cx="371478" cy="838200"/>
                <a:chOff x="3276600" y="5334000"/>
                <a:chExt cx="457200" cy="9906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3276600" y="5334000"/>
                  <a:ext cx="457200" cy="99060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3362322" y="57712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3362322" y="56696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3362322" y="55680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3362322" y="54664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 flipH="1">
                  <a:off x="3568066" y="5913116"/>
                  <a:ext cx="73152" cy="731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A4E8">
                        <a:shade val="30000"/>
                        <a:satMod val="115000"/>
                      </a:srgbClr>
                    </a:gs>
                    <a:gs pos="50000">
                      <a:srgbClr val="00A4E8">
                        <a:shade val="67500"/>
                        <a:satMod val="115000"/>
                      </a:srgbClr>
                    </a:gs>
                    <a:gs pos="100000">
                      <a:srgbClr val="00A4E8">
                        <a:shade val="100000"/>
                        <a:satMod val="115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3569779" y="6024117"/>
                  <a:ext cx="71439" cy="1828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3569779" y="6069372"/>
                  <a:ext cx="71439" cy="1828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3735985" y="4311049"/>
                <a:ext cx="371478" cy="838200"/>
                <a:chOff x="3276600" y="5334000"/>
                <a:chExt cx="457200" cy="990600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3276600" y="5334000"/>
                  <a:ext cx="457200" cy="99060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3362322" y="57712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62322" y="56696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3362322" y="55680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3362322" y="54664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 flipH="1">
                  <a:off x="3568066" y="5913116"/>
                  <a:ext cx="73152" cy="731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A4E8">
                        <a:shade val="30000"/>
                        <a:satMod val="115000"/>
                      </a:srgbClr>
                    </a:gs>
                    <a:gs pos="50000">
                      <a:srgbClr val="00A4E8">
                        <a:shade val="67500"/>
                        <a:satMod val="115000"/>
                      </a:srgbClr>
                    </a:gs>
                    <a:gs pos="100000">
                      <a:srgbClr val="00A4E8">
                        <a:shade val="100000"/>
                        <a:satMod val="115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569779" y="6024117"/>
                  <a:ext cx="71439" cy="1828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3569779" y="6069372"/>
                  <a:ext cx="71439" cy="1828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138226" y="4311049"/>
                <a:ext cx="371478" cy="838200"/>
                <a:chOff x="3276600" y="5334000"/>
                <a:chExt cx="457200" cy="990600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3276600" y="5334000"/>
                  <a:ext cx="457200" cy="99060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3362322" y="57712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3362322" y="56696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3362322" y="55680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3362322" y="54664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 flipH="1">
                  <a:off x="3568066" y="5913116"/>
                  <a:ext cx="73152" cy="731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A4E8">
                        <a:shade val="30000"/>
                        <a:satMod val="115000"/>
                      </a:srgbClr>
                    </a:gs>
                    <a:gs pos="50000">
                      <a:srgbClr val="00A4E8">
                        <a:shade val="67500"/>
                        <a:satMod val="115000"/>
                      </a:srgbClr>
                    </a:gs>
                    <a:gs pos="100000">
                      <a:srgbClr val="00A4E8">
                        <a:shade val="100000"/>
                        <a:satMod val="115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3569779" y="6024117"/>
                  <a:ext cx="71439" cy="1828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3569779" y="6069372"/>
                  <a:ext cx="71439" cy="1828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4540466" y="4311049"/>
                <a:ext cx="371478" cy="838200"/>
                <a:chOff x="3276600" y="5334000"/>
                <a:chExt cx="457200" cy="990600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3276600" y="5334000"/>
                  <a:ext cx="457200" cy="99060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3362322" y="57712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3362322" y="56696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3362322" y="55680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3362322" y="54664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 flipH="1">
                  <a:off x="3568066" y="5913116"/>
                  <a:ext cx="73152" cy="731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A4E8">
                        <a:shade val="30000"/>
                        <a:satMod val="115000"/>
                      </a:srgbClr>
                    </a:gs>
                    <a:gs pos="50000">
                      <a:srgbClr val="00A4E8">
                        <a:shade val="67500"/>
                        <a:satMod val="115000"/>
                      </a:srgbClr>
                    </a:gs>
                    <a:gs pos="100000">
                      <a:srgbClr val="00A4E8">
                        <a:shade val="100000"/>
                        <a:satMod val="115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3569779" y="6024117"/>
                  <a:ext cx="71439" cy="1828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3569779" y="6069372"/>
                  <a:ext cx="71439" cy="1828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8" name="Straight Arrow Connector 57"/>
            <p:cNvCxnSpPr>
              <a:stCxn id="4" idx="2"/>
              <a:endCxn id="5" idx="0"/>
            </p:cNvCxnSpPr>
            <p:nvPr/>
          </p:nvCxnSpPr>
          <p:spPr>
            <a:xfrm>
              <a:off x="4114800" y="1295400"/>
              <a:ext cx="0" cy="25908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" idx="2"/>
              <a:endCxn id="6" idx="0"/>
            </p:cNvCxnSpPr>
            <p:nvPr/>
          </p:nvCxnSpPr>
          <p:spPr>
            <a:xfrm>
              <a:off x="4114800" y="2095500"/>
              <a:ext cx="0" cy="25908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" idx="2"/>
              <a:endCxn id="7" idx="0"/>
            </p:cNvCxnSpPr>
            <p:nvPr/>
          </p:nvCxnSpPr>
          <p:spPr>
            <a:xfrm>
              <a:off x="4114800" y="2895600"/>
              <a:ext cx="0" cy="25908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9" idx="6"/>
              <a:endCxn id="4" idx="1"/>
            </p:cNvCxnSpPr>
            <p:nvPr/>
          </p:nvCxnSpPr>
          <p:spPr>
            <a:xfrm>
              <a:off x="2892376" y="1024890"/>
              <a:ext cx="30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200400" y="2354580"/>
              <a:ext cx="1828800" cy="54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Java </a:t>
              </a:r>
              <a:r>
                <a:rPr 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MapReduce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Program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67940" y="4326624"/>
              <a:ext cx="63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Map</a:t>
              </a:r>
              <a:endParaRPr lang="en-US" b="1" dirty="0"/>
            </a:p>
          </p:txBody>
        </p:sp>
        <p:cxnSp>
          <p:nvCxnSpPr>
            <p:cNvPr id="78" name="Straight Arrow Connector 77"/>
            <p:cNvCxnSpPr>
              <a:stCxn id="7" idx="2"/>
              <a:endCxn id="31" idx="0"/>
            </p:cNvCxnSpPr>
            <p:nvPr/>
          </p:nvCxnSpPr>
          <p:spPr>
            <a:xfrm flipH="1">
              <a:off x="3921724" y="3695700"/>
              <a:ext cx="193076" cy="6153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" idx="2"/>
              <a:endCxn id="40" idx="0"/>
            </p:cNvCxnSpPr>
            <p:nvPr/>
          </p:nvCxnSpPr>
          <p:spPr>
            <a:xfrm>
              <a:off x="4114800" y="3695700"/>
              <a:ext cx="209165" cy="6153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" idx="2"/>
              <a:endCxn id="49" idx="0"/>
            </p:cNvCxnSpPr>
            <p:nvPr/>
          </p:nvCxnSpPr>
          <p:spPr>
            <a:xfrm>
              <a:off x="4114800" y="3695700"/>
              <a:ext cx="611405" cy="6153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200400" y="3154680"/>
              <a:ext cx="1828800" cy="54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Hadoop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Framework</a:t>
              </a:r>
            </a:p>
          </p:txBody>
        </p:sp>
        <p:cxnSp>
          <p:nvCxnSpPr>
            <p:cNvPr id="90" name="Straight Arrow Connector 89"/>
            <p:cNvCxnSpPr>
              <a:stCxn id="20" idx="2"/>
            </p:cNvCxnSpPr>
            <p:nvPr/>
          </p:nvCxnSpPr>
          <p:spPr>
            <a:xfrm>
              <a:off x="3519483" y="5149249"/>
              <a:ext cx="192335" cy="715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31" idx="2"/>
            </p:cNvCxnSpPr>
            <p:nvPr/>
          </p:nvCxnSpPr>
          <p:spPr>
            <a:xfrm>
              <a:off x="3921724" y="5149249"/>
              <a:ext cx="52471" cy="629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40" idx="2"/>
            </p:cNvCxnSpPr>
            <p:nvPr/>
          </p:nvCxnSpPr>
          <p:spPr>
            <a:xfrm flipH="1">
              <a:off x="4267200" y="5149249"/>
              <a:ext cx="56765" cy="629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49" idx="2"/>
            </p:cNvCxnSpPr>
            <p:nvPr/>
          </p:nvCxnSpPr>
          <p:spPr>
            <a:xfrm flipH="1">
              <a:off x="4533870" y="5149249"/>
              <a:ext cx="192335" cy="715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206869" y="4762413"/>
              <a:ext cx="993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/>
                <a:t>Reduce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29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</dc:creator>
  <cp:lastModifiedBy>BR</cp:lastModifiedBy>
  <cp:revision>8</cp:revision>
  <dcterms:created xsi:type="dcterms:W3CDTF">2012-02-18T07:16:35Z</dcterms:created>
  <dcterms:modified xsi:type="dcterms:W3CDTF">2012-02-21T08:02:32Z</dcterms:modified>
</cp:coreProperties>
</file>