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32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59" r:id="rId10"/>
    <p:sldId id="263" r:id="rId11"/>
    <p:sldId id="264" r:id="rId12"/>
    <p:sldId id="280" r:id="rId13"/>
    <p:sldId id="281" r:id="rId14"/>
    <p:sldId id="258" r:id="rId15"/>
    <p:sldId id="268" r:id="rId16"/>
    <p:sldId id="273" r:id="rId17"/>
    <p:sldId id="274" r:id="rId18"/>
    <p:sldId id="269" r:id="rId19"/>
    <p:sldId id="284" r:id="rId20"/>
    <p:sldId id="285" r:id="rId21"/>
    <p:sldId id="270" r:id="rId22"/>
    <p:sldId id="282" r:id="rId23"/>
    <p:sldId id="283" r:id="rId24"/>
    <p:sldId id="277" r:id="rId25"/>
    <p:sldId id="271" r:id="rId26"/>
    <p:sldId id="276" r:id="rId27"/>
    <p:sldId id="257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 smtClean="0">
                <a:latin typeface="Lucida Console"/>
                <a:cs typeface="Lucida Console"/>
              </a:rPr>
              <a:t>While (</a:t>
            </a:r>
            <a:r>
              <a:rPr lang="en-US" sz="1400" dirty="0" err="1" smtClean="0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)) </a:t>
            </a: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62" y="1735692"/>
            <a:ext cx="4671378" cy="3579849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17 @</a:t>
            </a:r>
            <a:r>
              <a:rPr lang="en-US" dirty="0">
                <a:latin typeface="Lucida Console"/>
                <a:cs typeface="Lucida Console"/>
              </a:rPr>
              <a:t>Main {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18   </a:t>
            </a:r>
            <a:r>
              <a:rPr lang="en-US" i="1" dirty="0">
                <a:solidFill>
                  <a:schemeClr val="accent1"/>
                </a:solidFill>
                <a:latin typeface="Lucida Console"/>
                <a:cs typeface="Lucida Console"/>
              </a:rPr>
              <a:t># call map reduce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19 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20 }</a:t>
            </a:r>
            <a:endParaRPr lang="en-US" dirty="0"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- 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01095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Memory Used (MB)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/>
              <a:t>Iterative Testing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1150" y="1087832"/>
            <a:ext cx="59939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White Box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 smtClean="0"/>
              <a:t>Structure: </a:t>
            </a:r>
            <a:r>
              <a:rPr lang="en-US" dirty="0"/>
              <a:t>token streams, nodes, ASTs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Black Box </a:t>
            </a:r>
            <a:r>
              <a:rPr lang="en-US" sz="2200" dirty="0"/>
              <a:t>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Functionality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Six Phases of Unit Testing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580573" y="2949263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r>
              <a:rPr lang="en-US" sz="2000" dirty="0" smtClean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9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6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AST Testing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7175" y="3232256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9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6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Testing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574" y="3989642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>
            <a:off x="2606675" y="3219662"/>
            <a:ext cx="952500" cy="125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56448" y="3549635"/>
            <a:ext cx="1" cy="44000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337175" y="4289531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606674" y="4286462"/>
            <a:ext cx="952501" cy="3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135436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272" y="1057399"/>
            <a:ext cx="5561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Programs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 Processing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Exception Handling and Errors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Undeclared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Invalid Arguments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Type Mismatch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on Amazon </a:t>
            </a:r>
            <a:r>
              <a:rPr lang="en-US" sz="2400" dirty="0"/>
              <a:t>Elastic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Upload </a:t>
            </a:r>
            <a:r>
              <a:rPr lang="en-US" dirty="0" smtClean="0"/>
              <a:t>Compiled </a:t>
            </a:r>
            <a:r>
              <a:rPr lang="en-US" dirty="0"/>
              <a:t>J</a:t>
            </a:r>
            <a:r>
              <a:rPr lang="en-US" dirty="0" smtClean="0"/>
              <a:t>ar from Hog Program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Create Job Flow and Launch </a:t>
            </a:r>
            <a:r>
              <a:rPr lang="en-US" dirty="0"/>
              <a:t>EC2 Instances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Analyze </a:t>
            </a:r>
            <a:r>
              <a:rPr lang="en-US" dirty="0" smtClean="0"/>
              <a:t>Output Files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41184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4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7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85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corporation,</a:t>
            </a:r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</a:t>
            </a:r>
            <a:r>
              <a:rPr lang="en-US" sz="2200" dirty="0" smtClean="0"/>
              <a:t>file, e.g.,</a:t>
            </a:r>
            <a:endParaRPr lang="en-US" sz="2200" dirty="0" smtClean="0"/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write eleven 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Eleven lines </a:t>
            </a:r>
            <a:r>
              <a:rPr lang="en-US" dirty="0" smtClean="0"/>
              <a:t>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gigabytes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across multiple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560</TotalTime>
  <Words>1176</Words>
  <Application>Microsoft Macintosh PowerPoint</Application>
  <PresentationFormat>On-screen Show (4:3)</PresentationFormat>
  <Paragraphs>258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Just write eleven lines of code</vt:lpstr>
      <vt:lpstr>Syntax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Makefile and Shellscript</vt:lpstr>
      <vt:lpstr>Runtime Environment</vt:lpstr>
      <vt:lpstr>Testing</vt:lpstr>
      <vt:lpstr>Iterative Testing Cycle</vt:lpstr>
      <vt:lpstr>INTEGRATION TESTING</vt:lpstr>
      <vt:lpstr>demo</vt:lpstr>
      <vt:lpstr>conclusions</vt:lpstr>
      <vt:lpstr>conclusions</vt:lpstr>
      <vt:lpstr>Thank you!</vt:lpstr>
      <vt:lpstr>Hadoop Architecture</vt:lpstr>
      <vt:lpstr>Hadoop Architecture (Continued)</vt:lpstr>
      <vt:lpstr>Performance Benefits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57</cp:revision>
  <dcterms:created xsi:type="dcterms:W3CDTF">2012-05-08T04:29:20Z</dcterms:created>
  <dcterms:modified xsi:type="dcterms:W3CDTF">2012-05-09T01:07:54Z</dcterms:modified>
</cp:coreProperties>
</file>