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sldIdLst>
    <p:sldId id="256" r:id="rId2"/>
    <p:sldId id="262" r:id="rId3"/>
    <p:sldId id="261" r:id="rId4"/>
    <p:sldId id="258" r:id="rId5"/>
    <p:sldId id="259" r:id="rId6"/>
    <p:sldId id="263" r:id="rId7"/>
    <p:sldId id="264" r:id="rId8"/>
    <p:sldId id="260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40" y="1152473"/>
            <a:ext cx="5574214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@Main {</a:t>
            </a:r>
          </a:p>
          <a:p>
            <a:r>
              <a:rPr lang="en-US" dirty="0"/>
              <a:t>  # call map reduce</a:t>
            </a:r>
          </a:p>
          <a:p>
            <a:r>
              <a:rPr lang="en-US" dirty="0"/>
              <a:t>  </a:t>
            </a:r>
            <a:r>
              <a:rPr lang="en-US" dirty="0" err="1"/>
              <a:t>mapReduce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175</TotalTime>
  <Words>337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The Hog Language</vt:lpstr>
      <vt:lpstr>outline</vt:lpstr>
      <vt:lpstr>Introduction</vt:lpstr>
      <vt:lpstr>The simplest merge sort</vt:lpstr>
      <vt:lpstr>Word count (@Map)</vt:lpstr>
      <vt:lpstr>Word count (@Reduce)</vt:lpstr>
      <vt:lpstr>Word count (@Main)</vt:lpstr>
      <vt:lpstr>Syntax</vt:lpstr>
      <vt:lpstr>Thank you!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14</cp:revision>
  <dcterms:created xsi:type="dcterms:W3CDTF">2012-05-08T04:29:20Z</dcterms:created>
  <dcterms:modified xsi:type="dcterms:W3CDTF">2012-05-08T07:25:04Z</dcterms:modified>
</cp:coreProperties>
</file>