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92" autoAdjust="0"/>
  </p:normalViewPr>
  <p:slideViewPr>
    <p:cSldViewPr>
      <p:cViewPr>
        <p:scale>
          <a:sx n="66" d="100"/>
          <a:sy n="66" d="100"/>
        </p:scale>
        <p:origin x="-2898" y="-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968CB-672E-4C37-8644-985DBCDA2E78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FFAC-3482-42C7-A3E5-AAF6C77BD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5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FFAC-3482-42C7-A3E5-AAF6C77BD0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C860-8C26-4DA0-BEAE-1BACD2484F0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76AF-3439-4E5B-BCA2-E8E2C6B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2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C860-8C26-4DA0-BEAE-1BACD2484F0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76AF-3439-4E5B-BCA2-E8E2C6B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9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C860-8C26-4DA0-BEAE-1BACD2484F0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76AF-3439-4E5B-BCA2-E8E2C6B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7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C860-8C26-4DA0-BEAE-1BACD2484F0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76AF-3439-4E5B-BCA2-E8E2C6B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5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C860-8C26-4DA0-BEAE-1BACD2484F0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76AF-3439-4E5B-BCA2-E8E2C6B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3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C860-8C26-4DA0-BEAE-1BACD2484F0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76AF-3439-4E5B-BCA2-E8E2C6B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9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C860-8C26-4DA0-BEAE-1BACD2484F0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76AF-3439-4E5B-BCA2-E8E2C6B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C860-8C26-4DA0-BEAE-1BACD2484F0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76AF-3439-4E5B-BCA2-E8E2C6B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C860-8C26-4DA0-BEAE-1BACD2484F0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76AF-3439-4E5B-BCA2-E8E2C6B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0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C860-8C26-4DA0-BEAE-1BACD2484F0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76AF-3439-4E5B-BCA2-E8E2C6B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0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C860-8C26-4DA0-BEAE-1BACD2484F0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76AF-3439-4E5B-BCA2-E8E2C6B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2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6C860-8C26-4DA0-BEAE-1BACD2484F03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D76AF-3439-4E5B-BCA2-E8E2C6BC1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1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Arrow Connector 94"/>
          <p:cNvCxnSpPr>
            <a:stCxn id="31" idx="0"/>
          </p:cNvCxnSpPr>
          <p:nvPr/>
        </p:nvCxnSpPr>
        <p:spPr>
          <a:xfrm flipV="1">
            <a:off x="6976133" y="2915293"/>
            <a:ext cx="52471" cy="6552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3" idx="0"/>
          </p:cNvCxnSpPr>
          <p:nvPr/>
        </p:nvCxnSpPr>
        <p:spPr>
          <a:xfrm flipH="1" flipV="1">
            <a:off x="7378373" y="2915293"/>
            <a:ext cx="1" cy="6552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Hog Platform Architecture</a:t>
            </a:r>
            <a:endParaRPr lang="en-US" dirty="0"/>
          </a:p>
        </p:txBody>
      </p:sp>
      <p:cxnSp>
        <p:nvCxnSpPr>
          <p:cNvPr id="6" name="Straight Arrow Connector 5"/>
          <p:cNvCxnSpPr>
            <a:stCxn id="55" idx="2"/>
            <a:endCxn id="39" idx="2"/>
          </p:cNvCxnSpPr>
          <p:nvPr/>
        </p:nvCxnSpPr>
        <p:spPr>
          <a:xfrm rot="5400000" flipH="1" flipV="1">
            <a:off x="4501124" y="3693104"/>
            <a:ext cx="965995" cy="3179539"/>
          </a:xfrm>
          <a:prstGeom prst="bentConnector3">
            <a:avLst>
              <a:gd name="adj1" fmla="val -3568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27553" y="2268203"/>
            <a:ext cx="2133600" cy="6003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Hog Compiler</a:t>
            </a:r>
          </a:p>
        </p:txBody>
      </p:sp>
      <p:sp>
        <p:nvSpPr>
          <p:cNvPr id="8" name="Oval 7"/>
          <p:cNvSpPr/>
          <p:nvPr/>
        </p:nvSpPr>
        <p:spPr>
          <a:xfrm>
            <a:off x="574953" y="5003610"/>
            <a:ext cx="1223596" cy="91459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Input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550940" y="2000700"/>
            <a:ext cx="1325675" cy="91459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Output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388153" y="3570516"/>
            <a:ext cx="1578200" cy="1229360"/>
            <a:chOff x="3333744" y="4311049"/>
            <a:chExt cx="1578200" cy="838200"/>
          </a:xfrm>
        </p:grpSpPr>
        <p:grpSp>
          <p:nvGrpSpPr>
            <p:cNvPr id="11" name="Group 10"/>
            <p:cNvGrpSpPr/>
            <p:nvPr/>
          </p:nvGrpSpPr>
          <p:grpSpPr>
            <a:xfrm>
              <a:off x="3333744" y="4311049"/>
              <a:ext cx="371478" cy="838200"/>
              <a:chOff x="3276600" y="5334000"/>
              <a:chExt cx="457200" cy="9906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4" name="Oval 43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735985" y="4311049"/>
              <a:ext cx="371478" cy="838200"/>
              <a:chOff x="3276600" y="5334000"/>
              <a:chExt cx="457200" cy="990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6" name="Oval 35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138226" y="4311049"/>
              <a:ext cx="371478" cy="838200"/>
              <a:chOff x="3276600" y="5334000"/>
              <a:chExt cx="457200" cy="9906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8" name="Oval 27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540466" y="4311049"/>
              <a:ext cx="371478" cy="838200"/>
              <a:chOff x="3276600" y="5334000"/>
              <a:chExt cx="457200" cy="9906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3276600" y="5334000"/>
                <a:ext cx="457200" cy="9906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362322" y="57712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3362322" y="56696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362322" y="55680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3362322" y="5466476"/>
                <a:ext cx="295278" cy="5678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" name="Oval 19"/>
              <p:cNvSpPr/>
              <p:nvPr/>
            </p:nvSpPr>
            <p:spPr>
              <a:xfrm flipH="1">
                <a:off x="3568066" y="5913116"/>
                <a:ext cx="73152" cy="73152"/>
              </a:xfrm>
              <a:prstGeom prst="ellipse">
                <a:avLst/>
              </a:prstGeom>
              <a:gradFill flip="none" rotWithShape="1">
                <a:gsLst>
                  <a:gs pos="0">
                    <a:srgbClr val="00A4E8">
                      <a:shade val="30000"/>
                      <a:satMod val="115000"/>
                    </a:srgbClr>
                  </a:gs>
                  <a:gs pos="50000">
                    <a:srgbClr val="00A4E8">
                      <a:shade val="67500"/>
                      <a:satMod val="115000"/>
                    </a:srgbClr>
                  </a:gs>
                  <a:gs pos="100000">
                    <a:srgbClr val="00A4E8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3569779" y="6024117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569779" y="6069372"/>
                <a:ext cx="71439" cy="1828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cxnSp>
        <p:nvCxnSpPr>
          <p:cNvPr id="47" name="Straight Arrow Connector 46"/>
          <p:cNvCxnSpPr>
            <a:stCxn id="62" idx="2"/>
            <a:endCxn id="7" idx="0"/>
          </p:cNvCxnSpPr>
          <p:nvPr/>
        </p:nvCxnSpPr>
        <p:spPr>
          <a:xfrm flipH="1">
            <a:off x="3394353" y="1837026"/>
            <a:ext cx="3645" cy="43117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2"/>
            <a:endCxn id="61" idx="0"/>
          </p:cNvCxnSpPr>
          <p:nvPr/>
        </p:nvCxnSpPr>
        <p:spPr>
          <a:xfrm>
            <a:off x="3394353" y="2868575"/>
            <a:ext cx="0" cy="84827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1" idx="2"/>
            <a:endCxn id="55" idx="0"/>
          </p:cNvCxnSpPr>
          <p:nvPr/>
        </p:nvCxnSpPr>
        <p:spPr>
          <a:xfrm>
            <a:off x="3394353" y="4317223"/>
            <a:ext cx="0" cy="84827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" idx="6"/>
            <a:endCxn id="55" idx="1"/>
          </p:cNvCxnSpPr>
          <p:nvPr/>
        </p:nvCxnSpPr>
        <p:spPr>
          <a:xfrm>
            <a:off x="1798549" y="5460906"/>
            <a:ext cx="529004" cy="47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56803" y="4408716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Map</a:t>
            </a:r>
            <a:endParaRPr lang="en-US" sz="2400" b="1" dirty="0"/>
          </a:p>
        </p:txBody>
      </p:sp>
      <p:cxnSp>
        <p:nvCxnSpPr>
          <p:cNvPr id="52" name="Straight Arrow Connector 51"/>
          <p:cNvCxnSpPr>
            <a:stCxn id="55" idx="2"/>
            <a:endCxn id="31" idx="2"/>
          </p:cNvCxnSpPr>
          <p:nvPr/>
        </p:nvCxnSpPr>
        <p:spPr>
          <a:xfrm rot="5400000" flipH="1" flipV="1">
            <a:off x="4702245" y="3491984"/>
            <a:ext cx="965995" cy="3581780"/>
          </a:xfrm>
          <a:prstGeom prst="bentConnector3">
            <a:avLst>
              <a:gd name="adj1" fmla="val -3568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9" idx="0"/>
            <a:endCxn id="9" idx="3"/>
          </p:cNvCxnSpPr>
          <p:nvPr/>
        </p:nvCxnSpPr>
        <p:spPr>
          <a:xfrm flipV="1">
            <a:off x="6573892" y="2781353"/>
            <a:ext cx="171189" cy="7891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0"/>
            <a:endCxn id="9" idx="5"/>
          </p:cNvCxnSpPr>
          <p:nvPr/>
        </p:nvCxnSpPr>
        <p:spPr>
          <a:xfrm flipH="1" flipV="1">
            <a:off x="7682474" y="2781353"/>
            <a:ext cx="98140" cy="7891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327553" y="5165499"/>
            <a:ext cx="2133600" cy="6003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Hadoop Framework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95007" y="3418116"/>
            <a:ext cx="1270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Reduce</a:t>
            </a:r>
            <a:endParaRPr lang="en-US" sz="2400" b="1" dirty="0"/>
          </a:p>
        </p:txBody>
      </p:sp>
      <p:sp>
        <p:nvSpPr>
          <p:cNvPr id="61" name="Rectangle 60"/>
          <p:cNvSpPr/>
          <p:nvPr/>
        </p:nvSpPr>
        <p:spPr>
          <a:xfrm>
            <a:off x="2327553" y="3716851"/>
            <a:ext cx="2133600" cy="6003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Java Compiler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675688" y="1436916"/>
            <a:ext cx="1444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Hog Source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457200" y="3096411"/>
            <a:ext cx="2556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Hog.java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457200" y="4559205"/>
            <a:ext cx="2556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Hog.jar</a:t>
            </a:r>
            <a:endParaRPr lang="en-US" sz="2000" dirty="0"/>
          </a:p>
        </p:txBody>
      </p:sp>
      <p:cxnSp>
        <p:nvCxnSpPr>
          <p:cNvPr id="67" name="Straight Arrow Connector 51"/>
          <p:cNvCxnSpPr>
            <a:stCxn id="55" idx="2"/>
            <a:endCxn id="23" idx="2"/>
          </p:cNvCxnSpPr>
          <p:nvPr/>
        </p:nvCxnSpPr>
        <p:spPr>
          <a:xfrm rot="5400000" flipH="1" flipV="1">
            <a:off x="4903365" y="3290863"/>
            <a:ext cx="965995" cy="3984021"/>
          </a:xfrm>
          <a:prstGeom prst="bentConnector3">
            <a:avLst>
              <a:gd name="adj1" fmla="val -3568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51"/>
          <p:cNvCxnSpPr>
            <a:stCxn id="55" idx="2"/>
            <a:endCxn id="15" idx="2"/>
          </p:cNvCxnSpPr>
          <p:nvPr/>
        </p:nvCxnSpPr>
        <p:spPr>
          <a:xfrm rot="5400000" flipH="1" flipV="1">
            <a:off x="5104485" y="3089743"/>
            <a:ext cx="965995" cy="4386261"/>
          </a:xfrm>
          <a:prstGeom prst="bentConnector3">
            <a:avLst>
              <a:gd name="adj1" fmla="val -3718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9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Hog Compiler Architecture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30398" y="2144768"/>
            <a:ext cx="2133600" cy="6003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Lexer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>
            <a:stCxn id="62" idx="2"/>
            <a:endCxn id="7" idx="0"/>
          </p:cNvCxnSpPr>
          <p:nvPr/>
        </p:nvCxnSpPr>
        <p:spPr>
          <a:xfrm flipH="1">
            <a:off x="2997198" y="1632864"/>
            <a:ext cx="3645" cy="51190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2"/>
            <a:endCxn id="61" idx="0"/>
          </p:cNvCxnSpPr>
          <p:nvPr/>
        </p:nvCxnSpPr>
        <p:spPr>
          <a:xfrm>
            <a:off x="2997198" y="2745140"/>
            <a:ext cx="0" cy="92810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1" idx="2"/>
            <a:endCxn id="55" idx="0"/>
          </p:cNvCxnSpPr>
          <p:nvPr/>
        </p:nvCxnSpPr>
        <p:spPr>
          <a:xfrm>
            <a:off x="2997198" y="4273615"/>
            <a:ext cx="0" cy="92810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30398" y="5201718"/>
            <a:ext cx="2133600" cy="6003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Symbol Table Visitor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930398" y="3673243"/>
            <a:ext cx="2133600" cy="6003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Parser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78533" y="1232754"/>
            <a:ext cx="1444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Hog Source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177798" y="3018978"/>
            <a:ext cx="2556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Token Stream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177798" y="4566396"/>
            <a:ext cx="2556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Abstract Syntax Tree</a:t>
            </a:r>
            <a:endParaRPr lang="en-US" sz="2000" dirty="0"/>
          </a:p>
        </p:txBody>
      </p:sp>
      <p:pic>
        <p:nvPicPr>
          <p:cNvPr id="65" name="Picture 2" descr="JFlex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8" y="2180778"/>
            <a:ext cx="1181100" cy="58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[CUP Logo Image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70" y="3655809"/>
            <a:ext cx="1371600" cy="6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5370282" y="2144768"/>
            <a:ext cx="2133600" cy="6003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Java Generating Visitor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370282" y="5201718"/>
            <a:ext cx="2133600" cy="6003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Type Checking Visitor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370282" y="3673243"/>
            <a:ext cx="2133600" cy="6003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Semantic Analyzer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cxnSp>
        <p:nvCxnSpPr>
          <p:cNvPr id="72" name="Straight Arrow Connector 71"/>
          <p:cNvCxnSpPr>
            <a:stCxn id="55" idx="3"/>
            <a:endCxn id="70" idx="1"/>
          </p:cNvCxnSpPr>
          <p:nvPr/>
        </p:nvCxnSpPr>
        <p:spPr>
          <a:xfrm>
            <a:off x="4063998" y="5501904"/>
            <a:ext cx="1306284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867060" y="6186715"/>
            <a:ext cx="1683658" cy="4595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Symbol Table</a:t>
            </a:r>
            <a:endParaRPr lang="en-US" sz="2000" dirty="0"/>
          </a:p>
        </p:txBody>
      </p:sp>
      <p:cxnSp>
        <p:nvCxnSpPr>
          <p:cNvPr id="76" name="Straight Arrow Connector 75"/>
          <p:cNvCxnSpPr>
            <a:stCxn id="5" idx="3"/>
            <a:endCxn id="70" idx="2"/>
          </p:cNvCxnSpPr>
          <p:nvPr/>
        </p:nvCxnSpPr>
        <p:spPr>
          <a:xfrm flipV="1">
            <a:off x="5550718" y="5802090"/>
            <a:ext cx="886364" cy="61437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5" idx="2"/>
            <a:endCxn id="5" idx="1"/>
          </p:cNvCxnSpPr>
          <p:nvPr/>
        </p:nvCxnSpPr>
        <p:spPr>
          <a:xfrm>
            <a:off x="2997198" y="5802090"/>
            <a:ext cx="869862" cy="61437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143981" y="4445010"/>
            <a:ext cx="3158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Partially </a:t>
            </a:r>
            <a:br>
              <a:rPr lang="en-US" sz="2000" dirty="0" smtClean="0"/>
            </a:br>
            <a:r>
              <a:rPr lang="en-US" sz="2000" dirty="0" smtClean="0"/>
              <a:t>Decorated AST</a:t>
            </a:r>
            <a:endParaRPr lang="en-US" sz="2000" dirty="0"/>
          </a:p>
        </p:txBody>
      </p:sp>
      <p:cxnSp>
        <p:nvCxnSpPr>
          <p:cNvPr id="83" name="Straight Arrow Connector 82"/>
          <p:cNvCxnSpPr>
            <a:stCxn id="70" idx="0"/>
            <a:endCxn id="71" idx="2"/>
          </p:cNvCxnSpPr>
          <p:nvPr/>
        </p:nvCxnSpPr>
        <p:spPr>
          <a:xfrm flipV="1">
            <a:off x="6437082" y="4273615"/>
            <a:ext cx="0" cy="92810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731000" y="4427418"/>
            <a:ext cx="1828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Fully </a:t>
            </a:r>
            <a:br>
              <a:rPr lang="en-US" sz="2000" dirty="0" smtClean="0"/>
            </a:br>
            <a:r>
              <a:rPr lang="en-US" sz="2000" dirty="0" smtClean="0"/>
              <a:t>Decorated AST</a:t>
            </a:r>
            <a:endParaRPr lang="en-US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6731000" y="2855248"/>
            <a:ext cx="1828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Fully </a:t>
            </a:r>
            <a:br>
              <a:rPr lang="en-US" sz="2000" dirty="0" smtClean="0"/>
            </a:br>
            <a:r>
              <a:rPr lang="en-US" sz="2000" dirty="0" smtClean="0"/>
              <a:t>Decorated AST</a:t>
            </a:r>
            <a:endParaRPr lang="en-US" sz="2000" dirty="0"/>
          </a:p>
        </p:txBody>
      </p:sp>
      <p:cxnSp>
        <p:nvCxnSpPr>
          <p:cNvPr id="90" name="Straight Arrow Connector 89"/>
          <p:cNvCxnSpPr>
            <a:stCxn id="71" idx="0"/>
            <a:endCxn id="69" idx="2"/>
          </p:cNvCxnSpPr>
          <p:nvPr/>
        </p:nvCxnSpPr>
        <p:spPr>
          <a:xfrm flipV="1">
            <a:off x="6437082" y="2745140"/>
            <a:ext cx="0" cy="92810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9" idx="0"/>
          </p:cNvCxnSpPr>
          <p:nvPr/>
        </p:nvCxnSpPr>
        <p:spPr>
          <a:xfrm flipV="1">
            <a:off x="6437082" y="1632864"/>
            <a:ext cx="0" cy="51190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986101" y="1232754"/>
            <a:ext cx="297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Java MapReduce Program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12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49</Words>
  <Application>Microsoft Office PowerPoint</Application>
  <PresentationFormat>On-screen Show (4:3)</PresentationFormat>
  <Paragraphs>27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Hog Platform Architecture</vt:lpstr>
      <vt:lpstr>Hog Compiler Architecture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Hog Platform Architecture</dc:title>
  <dc:creator>BR</dc:creator>
  <cp:lastModifiedBy>BR</cp:lastModifiedBy>
  <cp:revision>5</cp:revision>
  <dcterms:created xsi:type="dcterms:W3CDTF">2012-05-08T11:04:45Z</dcterms:created>
  <dcterms:modified xsi:type="dcterms:W3CDTF">2012-05-08T11:45:39Z</dcterms:modified>
</cp:coreProperties>
</file>