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22"/>
  </p:notesMasterIdLst>
  <p:sldIdLst>
    <p:sldId id="256" r:id="rId2"/>
    <p:sldId id="262" r:id="rId3"/>
    <p:sldId id="261" r:id="rId4"/>
    <p:sldId id="265" r:id="rId5"/>
    <p:sldId id="272" r:id="rId6"/>
    <p:sldId id="258" r:id="rId7"/>
    <p:sldId id="267" r:id="rId8"/>
    <p:sldId id="260" r:id="rId9"/>
    <p:sldId id="259" r:id="rId10"/>
    <p:sldId id="263" r:id="rId11"/>
    <p:sldId id="264" r:id="rId12"/>
    <p:sldId id="268" r:id="rId13"/>
    <p:sldId id="273" r:id="rId14"/>
    <p:sldId id="274" r:id="rId15"/>
    <p:sldId id="269" r:id="rId16"/>
    <p:sldId id="270" r:id="rId17"/>
    <p:sldId id="277" r:id="rId18"/>
    <p:sldId id="271" r:id="rId19"/>
    <p:sldId id="276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@Main {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# call map reduce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re a webhost,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terabytes of web logs,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just noticed a massive spike in avg. I/O times…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you…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smtClean="0"/>
              <a:t>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653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smtClean="0"/>
              <a:t>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</a:t>
            </a:r>
            <a:r>
              <a:rPr lang="en-US" dirty="0" smtClean="0"/>
              <a:t>giga</a:t>
            </a:r>
            <a:r>
              <a:rPr lang="en-US" dirty="0" smtClean="0"/>
              <a:t>bytes </a:t>
            </a:r>
            <a:r>
              <a:rPr lang="en-US" dirty="0" smtClean="0"/>
              <a:t>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</a:t>
            </a:r>
            <a:r>
              <a:rPr lang="en-US" smtClean="0"/>
              <a:t>across multiple machines </a:t>
            </a:r>
            <a:r>
              <a:rPr lang="en-US" dirty="0" smtClean="0"/>
              <a:t>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467</TotalTime>
  <Words>553</Words>
  <Application>Microsoft Macintosh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Angles</vt:lpstr>
      <vt:lpstr>The Hog Language</vt:lpstr>
      <vt:lpstr>outline</vt:lpstr>
      <vt:lpstr>Introduction</vt:lpstr>
      <vt:lpstr>Motivation</vt:lpstr>
      <vt:lpstr>PowerPoint Presentation</vt:lpstr>
      <vt:lpstr>The simplest distributed sort</vt:lpstr>
      <vt:lpstr>The simplest distributed sort</vt:lpstr>
      <vt:lpstr>Syntax</vt:lpstr>
      <vt:lpstr>Word count (@Map)</vt:lpstr>
      <vt:lpstr>Word count (@Reduce)</vt:lpstr>
      <vt:lpstr>Word count (@Main)</vt:lpstr>
      <vt:lpstr>architecture</vt:lpstr>
      <vt:lpstr>Hog Platform Architecture</vt:lpstr>
      <vt:lpstr>Hog Compiler Architecture</vt:lpstr>
      <vt:lpstr>runtime</vt:lpstr>
      <vt:lpstr>Testing</vt:lpstr>
      <vt:lpstr>demo</vt:lpstr>
      <vt:lpstr>conclusions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34</cp:revision>
  <dcterms:created xsi:type="dcterms:W3CDTF">2012-05-08T04:29:20Z</dcterms:created>
  <dcterms:modified xsi:type="dcterms:W3CDTF">2012-05-08T20:03:22Z</dcterms:modified>
</cp:coreProperties>
</file>