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25"/>
  </p:notesMasterIdLst>
  <p:sldIdLst>
    <p:sldId id="256" r:id="rId2"/>
    <p:sldId id="262" r:id="rId3"/>
    <p:sldId id="261" r:id="rId4"/>
    <p:sldId id="265" r:id="rId5"/>
    <p:sldId id="272" r:id="rId6"/>
    <p:sldId id="279" r:id="rId7"/>
    <p:sldId id="267" r:id="rId8"/>
    <p:sldId id="260" r:id="rId9"/>
    <p:sldId id="259" r:id="rId10"/>
    <p:sldId id="263" r:id="rId11"/>
    <p:sldId id="264" r:id="rId12"/>
    <p:sldId id="280" r:id="rId13"/>
    <p:sldId id="281" r:id="rId14"/>
    <p:sldId id="258" r:id="rId15"/>
    <p:sldId id="268" r:id="rId16"/>
    <p:sldId id="273" r:id="rId17"/>
    <p:sldId id="274" r:id="rId18"/>
    <p:sldId id="269" r:id="rId19"/>
    <p:sldId id="270" r:id="rId20"/>
    <p:sldId id="277" r:id="rId21"/>
    <p:sldId id="271" r:id="rId22"/>
    <p:sldId id="276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@Main {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# call map reduce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(@F</a:t>
            </a:r>
            <a:r>
              <a:rPr lang="en-US" cap="none" dirty="0" smtClean="0"/>
              <a:t>unctions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252" y="1100628"/>
            <a:ext cx="4698988" cy="35798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0   @</a:t>
            </a:r>
            <a:r>
              <a:rPr lang="en-US" dirty="0">
                <a:latin typeface="Lucida Console"/>
                <a:cs typeface="Lucida Console"/>
              </a:rPr>
              <a:t>Functions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   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fib(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n)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2     </a:t>
            </a:r>
            <a:r>
              <a:rPr lang="en-US" dirty="0">
                <a:latin typeface="Lucida Console"/>
                <a:cs typeface="Lucida Console"/>
              </a:rPr>
              <a:t>if (n == 0)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3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4     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err="1">
                <a:latin typeface="Lucida Console"/>
                <a:cs typeface="Lucida Console"/>
              </a:rPr>
              <a:t>elseif</a:t>
            </a:r>
            <a:r>
              <a:rPr lang="en-US" dirty="0">
                <a:latin typeface="Lucida Console"/>
                <a:cs typeface="Lucida Console"/>
              </a:rPr>
              <a:t> (n == 1)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5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6     </a:t>
            </a:r>
            <a:r>
              <a:rPr lang="en-US" dirty="0">
                <a:latin typeface="Lucida Console"/>
                <a:cs typeface="Lucida Console"/>
              </a:rPr>
              <a:t>} else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7       </a:t>
            </a:r>
            <a:r>
              <a:rPr lang="en-US" dirty="0">
                <a:latin typeface="Lucida Console"/>
                <a:cs typeface="Lucida Console"/>
              </a:rPr>
              <a:t>return fib(n-1) + fib(n-2);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8     </a:t>
            </a: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9   }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5017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(@F</a:t>
            </a:r>
            <a:r>
              <a:rPr lang="en-US" cap="none" dirty="0"/>
              <a:t>unctions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82" y="1266297"/>
            <a:ext cx="6866352" cy="3579849"/>
          </a:xfrm>
        </p:spPr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10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reverseList</a:t>
            </a:r>
            <a:r>
              <a:rPr lang="en-US" dirty="0">
                <a:latin typeface="Lucida Console"/>
                <a:cs typeface="Lucida Console"/>
              </a:rPr>
              <a:t>(list&lt;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oldList</a:t>
            </a:r>
            <a:r>
              <a:rPr lang="en-US" dirty="0">
                <a:latin typeface="Lucida Console"/>
                <a:cs typeface="Lucida Console"/>
              </a:rPr>
              <a:t>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11  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12   for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oldList.size</a:t>
            </a:r>
            <a:r>
              <a:rPr lang="en-US" dirty="0">
                <a:latin typeface="Lucida Console"/>
                <a:cs typeface="Lucida Console"/>
              </a:rPr>
              <a:t>() - 1;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&gt;= 0;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--;)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13     </a:t>
            </a:r>
            <a:r>
              <a:rPr lang="en-US" dirty="0" err="1" smtClean="0">
                <a:latin typeface="Lucida Console"/>
                <a:cs typeface="Lucida Console"/>
              </a:rPr>
              <a:t>newList.add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oldList.get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))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14   }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15   return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16 } </a:t>
            </a:r>
            <a:r>
              <a:rPr lang="en-US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# end of functions</a:t>
            </a:r>
            <a:endParaRPr lang="en-US" i="1" dirty="0">
              <a:solidFill>
                <a:srgbClr val="797B7E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6453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smtClean="0"/>
              <a:t>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405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key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time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teammates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</a:t>
            </a:r>
            <a:r>
              <a:rPr lang="en-US" sz="2400" b="1" cap="none" spc="0" dirty="0" smtClean="0"/>
              <a:t>you’re…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corporation</a:t>
            </a:r>
            <a:r>
              <a:rPr lang="en-US" dirty="0" smtClean="0"/>
              <a:t>,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ith data from your mail server,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</a:t>
            </a:r>
            <a:r>
              <a:rPr lang="en-US" dirty="0" smtClean="0"/>
              <a:t>you want to find out the average amount of time a client waits for a response…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</a:t>
            </a:r>
            <a:r>
              <a:rPr lang="en-US" sz="2400" b="1" cap="none" spc="0" dirty="0" smtClean="0"/>
              <a:t>you’re…</a:t>
            </a:r>
            <a:endParaRPr lang="en-US" sz="2400" b="1" cap="none" spc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are 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you want to…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95642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Sort 400K numbers stored in a text file as,</a:t>
            </a:r>
          </a:p>
          <a:p>
            <a:endParaRPr lang="en-US" dirty="0"/>
          </a:p>
          <a:p>
            <a:pPr algn="ctr"/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8681" y="1656688"/>
            <a:ext cx="4169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/>
                <a:cs typeface="Lucida Console"/>
              </a:rPr>
              <a:t>user@home</a:t>
            </a:r>
            <a:r>
              <a:rPr lang="en-US" sz="1400" dirty="0" smtClean="0">
                <a:latin typeface="Lucida Console"/>
                <a:cs typeface="Lucida Console"/>
              </a:rPr>
              <a:t> ~ &gt; head -12 </a:t>
            </a:r>
            <a:r>
              <a:rPr lang="en-US" sz="1400" dirty="0" err="1" smtClean="0">
                <a:latin typeface="Lucida Console"/>
                <a:cs typeface="Lucida Console"/>
              </a:rPr>
              <a:t>numbers.txt</a:t>
            </a:r>
            <a:endParaRPr lang="en-US" sz="1400" dirty="0" smtClean="0">
              <a:latin typeface="Lucida Console"/>
              <a:cs typeface="Lucida Console"/>
            </a:endParaRPr>
          </a:p>
          <a:p>
            <a:endParaRPr lang="en-US" sz="1400" dirty="0" smtClean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1954626 </a:t>
            </a:r>
            <a:r>
              <a:rPr lang="en-US" sz="1400" dirty="0">
                <a:latin typeface="Lucida Console"/>
                <a:cs typeface="Lucida Console"/>
              </a:rPr>
              <a:t>53347517 849648024 9657788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2347498 </a:t>
            </a:r>
            <a:r>
              <a:rPr lang="en-US" sz="1400" dirty="0">
                <a:latin typeface="Lucida Console"/>
                <a:cs typeface="Lucida Console"/>
              </a:rPr>
              <a:t>33984398 463743309 6134796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7105100 </a:t>
            </a:r>
            <a:r>
              <a:rPr lang="en-US" sz="1400" dirty="0">
                <a:latin typeface="Lucida Console"/>
                <a:cs typeface="Lucida Console"/>
              </a:rPr>
              <a:t>3091405 521851259 5918563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2131501 </a:t>
            </a:r>
            <a:r>
              <a:rPr lang="en-US" sz="1400" dirty="0">
                <a:latin typeface="Lucida Console"/>
                <a:cs typeface="Lucida Console"/>
              </a:rPr>
              <a:t>85799847 721508718 1247805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397861 </a:t>
            </a:r>
            <a:r>
              <a:rPr lang="en-US" sz="1400" dirty="0">
                <a:latin typeface="Lucida Console"/>
                <a:cs typeface="Lucida Console"/>
              </a:rPr>
              <a:t>30679201 223117730 1790475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1488469 </a:t>
            </a:r>
            <a:r>
              <a:rPr lang="en-US" sz="1400" dirty="0">
                <a:latin typeface="Lucida Console"/>
                <a:cs typeface="Lucida Console"/>
              </a:rPr>
              <a:t>98776106 584707188 4480355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4913326 </a:t>
            </a:r>
            <a:r>
              <a:rPr lang="en-US" sz="1400" dirty="0">
                <a:latin typeface="Lucida Console"/>
                <a:cs typeface="Lucida Console"/>
              </a:rPr>
              <a:t>71618420 718037263 9947687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5655971 </a:t>
            </a:r>
            <a:r>
              <a:rPr lang="en-US" sz="1400" dirty="0">
                <a:latin typeface="Lucida Console"/>
                <a:cs typeface="Lucida Console"/>
              </a:rPr>
              <a:t>50369050 760931522 3130455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8724084 </a:t>
            </a:r>
            <a:r>
              <a:rPr lang="en-US" sz="1400" dirty="0">
                <a:latin typeface="Lucida Console"/>
                <a:cs typeface="Lucida Console"/>
              </a:rPr>
              <a:t>18220824 487366423 2279977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3499188 </a:t>
            </a:r>
            <a:r>
              <a:rPr lang="en-US" sz="1400" dirty="0">
                <a:latin typeface="Lucida Console"/>
                <a:cs typeface="Lucida Console"/>
              </a:rPr>
              <a:t>82965874 954984276 1356189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160876 </a:t>
            </a:r>
            <a:r>
              <a:rPr lang="en-US" sz="1400" dirty="0">
                <a:latin typeface="Lucida Console"/>
                <a:cs typeface="Lucida Console"/>
              </a:rPr>
              <a:t>11574903 295671087 2205428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4850150 </a:t>
            </a:r>
            <a:r>
              <a:rPr lang="en-US" sz="1400" dirty="0">
                <a:latin typeface="Lucida Console"/>
                <a:cs typeface="Lucida Console"/>
              </a:rPr>
              <a:t>58224366 109125742 </a:t>
            </a:r>
            <a:r>
              <a:rPr lang="en-US" sz="1400" dirty="0" smtClean="0">
                <a:latin typeface="Lucida Console"/>
                <a:cs typeface="Lucida Console"/>
              </a:rPr>
              <a:t>3271166</a:t>
            </a:r>
          </a:p>
        </p:txBody>
      </p:sp>
    </p:spTree>
    <p:extLst>
      <p:ext uri="{BB962C8B-B14F-4D97-AF65-F5344CB8AC3E}">
        <p14:creationId xmlns:p14="http://schemas.microsoft.com/office/powerpoint/2010/main" val="25955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smtClean="0"/>
              <a:t>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i="1" dirty="0" smtClean="0"/>
              <a:t>eleven </a:t>
            </a:r>
            <a:r>
              <a:rPr lang="en-US" dirty="0" smtClean="0"/>
              <a:t>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</a:t>
            </a:r>
            <a:r>
              <a:rPr lang="en-US" dirty="0" smtClean="0"/>
              <a:t>giga</a:t>
            </a:r>
            <a:r>
              <a:rPr lang="en-US" dirty="0" smtClean="0"/>
              <a:t>bytes </a:t>
            </a:r>
            <a:r>
              <a:rPr lang="en-US" dirty="0" smtClean="0"/>
              <a:t>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</a:t>
            </a:r>
            <a:r>
              <a:rPr lang="en-US" dirty="0" smtClean="0"/>
              <a:t>across multiple machines </a:t>
            </a:r>
            <a:r>
              <a:rPr lang="en-US" dirty="0" smtClean="0"/>
              <a:t>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544</TotalTime>
  <Words>773</Words>
  <Application>Microsoft Macintosh PowerPoint</Application>
  <PresentationFormat>On-screen Show (4:3)</PresentationFormat>
  <Paragraphs>171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Angles</vt:lpstr>
      <vt:lpstr>The Hog Language</vt:lpstr>
      <vt:lpstr>outline</vt:lpstr>
      <vt:lpstr>Introduction</vt:lpstr>
      <vt:lpstr>Motivation</vt:lpstr>
      <vt:lpstr>PowerPoint Presentation</vt:lpstr>
      <vt:lpstr>Say you want to… </vt:lpstr>
      <vt:lpstr>The simplest distributed sort</vt:lpstr>
      <vt:lpstr>Syntax</vt:lpstr>
      <vt:lpstr>Word count (@Map)</vt:lpstr>
      <vt:lpstr>Word count (@Reduce)</vt:lpstr>
      <vt:lpstr>Word count (@Main)</vt:lpstr>
      <vt:lpstr>User-defined functions (@Functions)</vt:lpstr>
      <vt:lpstr>User-defined functions (@Functions)</vt:lpstr>
      <vt:lpstr>The simplest distributed sort</vt:lpstr>
      <vt:lpstr>architecture</vt:lpstr>
      <vt:lpstr>Hog Platform Architecture</vt:lpstr>
      <vt:lpstr>Hog Compiler Architecture</vt:lpstr>
      <vt:lpstr>runtime</vt:lpstr>
      <vt:lpstr>Testing</vt:lpstr>
      <vt:lpstr>demo</vt:lpstr>
      <vt:lpstr>conclusions</vt:lpstr>
      <vt:lpstr>conclusions</vt:lpstr>
      <vt:lpstr>Thank you!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45</cp:revision>
  <dcterms:created xsi:type="dcterms:W3CDTF">2012-05-08T04:29:20Z</dcterms:created>
  <dcterms:modified xsi:type="dcterms:W3CDTF">2012-05-08T21:20:44Z</dcterms:modified>
</cp:coreProperties>
</file>