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5F9C-9CEB-0B54-5A1A-850DE05B2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A0E0-D3A2-82F3-6951-F9E0CF3D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7635-877B-C103-4EBF-961E26B0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40BA-F798-19AB-E7CE-B802169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F072-DB94-D4C3-770A-F9AD4650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9F3F-8801-305B-4969-91BBC385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944B9-A671-D4A2-A465-F51029DD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5051-8DC3-A53F-5E8B-1EB00E3B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BDBC-B082-0D08-73D7-53A75694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7C1A-E347-7B95-0A16-145634E8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D3895-84E3-0ACE-978D-909929BB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E45C-E266-E76D-32F9-56C0014F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D596-E762-FED0-9027-AE9514B7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CEE7-D68A-1B2F-7340-4FD828FD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3A7C-5CD9-A7E9-9837-0C04F97E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1DC3-F120-02A6-4C09-1F1B9C37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3362-8436-C000-5375-10862B72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2CC7-323B-0586-B677-AD3281BE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924D-A2EA-C080-E7F1-07E85DCF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8EC-1DD7-73D6-6B23-0F49C25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BE29-7D8B-325B-5866-105643E4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ABC1-C9C9-3A5F-CDDB-E0ED8F8D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A2D6-1064-DA2E-1D53-36634A84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B18E-92D9-C2DD-DAE0-15D1A17E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3589-A27F-D7B5-944C-591EABDA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D61-7992-3C8E-5335-1DC09160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BD8-2CED-C283-9C22-0A1BFFB91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8224-8580-29B1-3522-3B12B753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4644-AC7F-C263-C2B7-A00B0BEF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D16A-01D4-8BD3-B046-60CB382B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65EB-6C48-5141-9B34-AFD034A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F7EE-6467-D310-603D-74B4B7A1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5D2D-71A5-9BC2-8B19-4AF3F51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50FB-8AC7-5BC7-C791-3E9AAEEB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7DA0B-2D4A-C36E-304B-48E89EAE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E1701-4EDB-4498-300F-484B82FA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5948F-CCC5-839E-13AC-AFA7E81A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9ECA3-D4F5-A3EE-BC64-6B37D36D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23196-5FAE-28E7-2D83-12D139A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DBA5-AAC3-9E2E-6787-300B474F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4436-EE3A-7A97-1699-0A5EE1C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43BE-DF8B-BBEB-771A-D1B886F5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A3745-25C7-E808-742E-97CDC9C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794EA-B1F4-18C7-BD6C-6531329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EFAF-180D-98ED-80AD-F33F9F9B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C6D77-FC36-6303-E9C1-A1BE87A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04EA-00AE-8742-55E3-2D49F9F1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BFC4-1E96-B5AD-6D56-CF270950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FDF9-7B20-713D-1543-64438113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A4474-A5A5-AC38-DD69-04C6CAA8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434E4-9E89-DE81-5D9B-3E9FA9E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A1B0-85A4-EE0A-2B6D-CF0D276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837-063B-2B55-F6C8-C1A98ED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99436-41A3-90C5-BAB0-8DF054644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3C79B-938A-B267-EE15-E6D79A7F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C535-41E6-228E-93AF-2F7A86BF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24AE-2A20-C6D5-4B46-35D16C96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7AAFE-7877-363E-E591-E38D629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92113-6952-2A0E-716D-7053BF07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273F-18BC-D704-F04A-01F64184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1385-4516-E984-6802-D4B8FB19F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30DE-7090-4B81-92EA-45CE1BC9098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DA7C-7C71-A5BF-F99C-77C92B17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F829-83EA-D53F-0B51-B74E71C6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BD4C-21AA-4941-8958-57E6B54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40" y="511470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3301999" y="472525"/>
            <a:ext cx="558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Welcome to FakeOut!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FBEA6-AF35-8F16-C9B3-9CF78E76C1DC}"/>
              </a:ext>
            </a:extLst>
          </p:cNvPr>
          <p:cNvGrpSpPr/>
          <p:nvPr/>
        </p:nvGrpSpPr>
        <p:grpSpPr>
          <a:xfrm>
            <a:off x="3195728" y="5924623"/>
            <a:ext cx="6303872" cy="614855"/>
            <a:chOff x="3644462" y="5856890"/>
            <a:chExt cx="4903075" cy="61485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69931A-11C9-1C3D-7F46-A25FAB94C4C7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EA7A58-08D3-D9F0-B14A-8432EA3E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425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40" y="511470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00867" y="472524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4FB0D-1789-BF65-A2C1-550225D267A0}"/>
              </a:ext>
            </a:extLst>
          </p:cNvPr>
          <p:cNvSpPr/>
          <p:nvPr/>
        </p:nvSpPr>
        <p:spPr>
          <a:xfrm>
            <a:off x="5960532" y="4471422"/>
            <a:ext cx="3733800" cy="10922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news body prompt goes here…</a:t>
            </a:r>
          </a:p>
        </p:txBody>
      </p:sp>
    </p:spTree>
    <p:extLst>
      <p:ext uri="{BB962C8B-B14F-4D97-AF65-F5344CB8AC3E}">
        <p14:creationId xmlns:p14="http://schemas.microsoft.com/office/powerpoint/2010/main" val="21297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40" y="511470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00867" y="472524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4FB0D-1789-BF65-A2C1-550225D267A0}"/>
              </a:ext>
            </a:extLst>
          </p:cNvPr>
          <p:cNvSpPr/>
          <p:nvPr/>
        </p:nvSpPr>
        <p:spPr>
          <a:xfrm>
            <a:off x="5960532" y="3139454"/>
            <a:ext cx="3733800" cy="10922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news body prompt goes here…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8F7DE8-A812-CD44-30A8-29EC2954D1EC}"/>
              </a:ext>
            </a:extLst>
          </p:cNvPr>
          <p:cNvSpPr/>
          <p:nvPr/>
        </p:nvSpPr>
        <p:spPr>
          <a:xfrm>
            <a:off x="2588464" y="4429088"/>
            <a:ext cx="3733800" cy="1092200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response from FakeOut backend goes here…</a:t>
            </a:r>
          </a:p>
        </p:txBody>
      </p:sp>
    </p:spTree>
    <p:extLst>
      <p:ext uri="{BB962C8B-B14F-4D97-AF65-F5344CB8AC3E}">
        <p14:creationId xmlns:p14="http://schemas.microsoft.com/office/powerpoint/2010/main" val="38955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40" y="511470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00867" y="472524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4FB0D-1789-BF65-A2C1-550225D267A0}"/>
              </a:ext>
            </a:extLst>
          </p:cNvPr>
          <p:cNvSpPr/>
          <p:nvPr/>
        </p:nvSpPr>
        <p:spPr>
          <a:xfrm>
            <a:off x="5960532" y="1882812"/>
            <a:ext cx="3733800" cy="10922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news body prompt goes here…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8F7DE8-A812-CD44-30A8-29EC2954D1EC}"/>
              </a:ext>
            </a:extLst>
          </p:cNvPr>
          <p:cNvSpPr/>
          <p:nvPr/>
        </p:nvSpPr>
        <p:spPr>
          <a:xfrm>
            <a:off x="2588464" y="3172446"/>
            <a:ext cx="3733800" cy="1092200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response from FakeOut backend goes here…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F8A0D-1597-279D-6386-C7F83EF90700}"/>
              </a:ext>
            </a:extLst>
          </p:cNvPr>
          <p:cNvSpPr/>
          <p:nvPr/>
        </p:nvSpPr>
        <p:spPr>
          <a:xfrm>
            <a:off x="5960532" y="4429088"/>
            <a:ext cx="3733800" cy="10922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More prompt….</a:t>
            </a:r>
          </a:p>
        </p:txBody>
      </p:sp>
    </p:spTree>
    <p:extLst>
      <p:ext uri="{BB962C8B-B14F-4D97-AF65-F5344CB8AC3E}">
        <p14:creationId xmlns:p14="http://schemas.microsoft.com/office/powerpoint/2010/main" val="356754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4FB0D-1789-BF65-A2C1-550225D267A0}"/>
              </a:ext>
            </a:extLst>
          </p:cNvPr>
          <p:cNvSpPr/>
          <p:nvPr/>
        </p:nvSpPr>
        <p:spPr>
          <a:xfrm>
            <a:off x="5960530" y="1231399"/>
            <a:ext cx="3649135" cy="91086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news body prompt goes here…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846" y="511469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00867" y="472524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8F7DE8-A812-CD44-30A8-29EC2954D1EC}"/>
              </a:ext>
            </a:extLst>
          </p:cNvPr>
          <p:cNvSpPr/>
          <p:nvPr/>
        </p:nvSpPr>
        <p:spPr>
          <a:xfrm>
            <a:off x="2588463" y="2412459"/>
            <a:ext cx="3649135" cy="910864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response from FakeOut backend goes here…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F8A0D-1597-279D-6386-C7F83EF90700}"/>
              </a:ext>
            </a:extLst>
          </p:cNvPr>
          <p:cNvSpPr/>
          <p:nvPr/>
        </p:nvSpPr>
        <p:spPr>
          <a:xfrm>
            <a:off x="5960531" y="3563425"/>
            <a:ext cx="3649135" cy="91086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More prompt….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E1655C-A0A9-93D2-C53D-1C6C627D3EFC}"/>
              </a:ext>
            </a:extLst>
          </p:cNvPr>
          <p:cNvSpPr/>
          <p:nvPr/>
        </p:nvSpPr>
        <p:spPr>
          <a:xfrm>
            <a:off x="2588463" y="4685642"/>
            <a:ext cx="3649135" cy="910864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More response…</a:t>
            </a:r>
          </a:p>
        </p:txBody>
      </p:sp>
    </p:spTree>
    <p:extLst>
      <p:ext uri="{BB962C8B-B14F-4D97-AF65-F5344CB8AC3E}">
        <p14:creationId xmlns:p14="http://schemas.microsoft.com/office/powerpoint/2010/main" val="34871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4FB0D-1789-BF65-A2C1-550225D267A0}"/>
              </a:ext>
            </a:extLst>
          </p:cNvPr>
          <p:cNvSpPr/>
          <p:nvPr/>
        </p:nvSpPr>
        <p:spPr>
          <a:xfrm>
            <a:off x="5960530" y="1231399"/>
            <a:ext cx="3649135" cy="91086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news body prompt goes here…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846" y="511469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00867" y="472524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8F7DE8-A812-CD44-30A8-29EC2954D1EC}"/>
              </a:ext>
            </a:extLst>
          </p:cNvPr>
          <p:cNvSpPr/>
          <p:nvPr/>
        </p:nvSpPr>
        <p:spPr>
          <a:xfrm>
            <a:off x="2588463" y="2412459"/>
            <a:ext cx="3649135" cy="910864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response from FakeOut backend goes here…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F8A0D-1597-279D-6386-C7F83EF90700}"/>
              </a:ext>
            </a:extLst>
          </p:cNvPr>
          <p:cNvSpPr/>
          <p:nvPr/>
        </p:nvSpPr>
        <p:spPr>
          <a:xfrm>
            <a:off x="5960531" y="3563425"/>
            <a:ext cx="3649135" cy="91086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More prompt….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E1655C-A0A9-93D2-C53D-1C6C627D3EFC}"/>
              </a:ext>
            </a:extLst>
          </p:cNvPr>
          <p:cNvSpPr/>
          <p:nvPr/>
        </p:nvSpPr>
        <p:spPr>
          <a:xfrm>
            <a:off x="2588463" y="4685642"/>
            <a:ext cx="3649135" cy="910864"/>
          </a:xfrm>
          <a:prstGeom prst="roundRect">
            <a:avLst/>
          </a:prstGeom>
          <a:solidFill>
            <a:srgbClr val="4CA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More response…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3356F0-A9DD-B165-1366-E138C0F77635}"/>
              </a:ext>
            </a:extLst>
          </p:cNvPr>
          <p:cNvGrpSpPr/>
          <p:nvPr/>
        </p:nvGrpSpPr>
        <p:grpSpPr>
          <a:xfrm>
            <a:off x="10192406" y="511469"/>
            <a:ext cx="1757855" cy="2018897"/>
            <a:chOff x="10192406" y="511469"/>
            <a:chExt cx="1757855" cy="201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89B9D7-AD69-0900-8FA1-6231D9E5D41F}"/>
                </a:ext>
              </a:extLst>
            </p:cNvPr>
            <p:cNvSpPr/>
            <p:nvPr/>
          </p:nvSpPr>
          <p:spPr>
            <a:xfrm>
              <a:off x="10192406" y="511469"/>
              <a:ext cx="1757855" cy="2018897"/>
            </a:xfrm>
            <a:prstGeom prst="roundRect">
              <a:avLst>
                <a:gd name="adj" fmla="val 63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7A0354-5341-16BC-F41E-DD4B3343D2AC}"/>
                </a:ext>
              </a:extLst>
            </p:cNvPr>
            <p:cNvSpPr txBox="1"/>
            <p:nvPr/>
          </p:nvSpPr>
          <p:spPr>
            <a:xfrm>
              <a:off x="10192406" y="1384828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Clear chat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B27579-D730-938E-1127-FBF033A12A69}"/>
                </a:ext>
              </a:extLst>
            </p:cNvPr>
            <p:cNvSpPr txBox="1"/>
            <p:nvPr/>
          </p:nvSpPr>
          <p:spPr>
            <a:xfrm>
              <a:off x="10192406" y="840644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Add information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8E36E0-26F2-7767-9FA9-AE89700B220F}"/>
                </a:ext>
              </a:extLst>
            </p:cNvPr>
            <p:cNvSpPr txBox="1"/>
            <p:nvPr/>
          </p:nvSpPr>
          <p:spPr>
            <a:xfrm>
              <a:off x="10192406" y="1957597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Changelog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49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45B8-42B5-B551-7926-EE031FF5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846" y="511469"/>
            <a:ext cx="540633" cy="568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31E3BF-9B58-517E-FDB9-84AC3AAC67C0}"/>
              </a:ext>
            </a:extLst>
          </p:cNvPr>
          <p:cNvGrpSpPr/>
          <p:nvPr/>
        </p:nvGrpSpPr>
        <p:grpSpPr>
          <a:xfrm>
            <a:off x="3170328" y="5865357"/>
            <a:ext cx="6303872" cy="614855"/>
            <a:chOff x="3644462" y="5856890"/>
            <a:chExt cx="4903075" cy="6148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751773-F615-4453-D743-08F72607B345}"/>
                </a:ext>
              </a:extLst>
            </p:cNvPr>
            <p:cNvSpPr/>
            <p:nvPr/>
          </p:nvSpPr>
          <p:spPr>
            <a:xfrm>
              <a:off x="3644462" y="5856890"/>
              <a:ext cx="4903075" cy="6148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body here…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B63481-9272-A380-DBE0-D4ADB7C5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085" y="5933328"/>
              <a:ext cx="456484" cy="461978"/>
            </a:xfrm>
            <a:prstGeom prst="rect">
              <a:avLst/>
            </a:prstGeom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DA0E19-631D-5429-D049-7854A619AF5A}"/>
              </a:ext>
            </a:extLst>
          </p:cNvPr>
          <p:cNvSpPr txBox="1"/>
          <p:nvPr/>
        </p:nvSpPr>
        <p:spPr>
          <a:xfrm>
            <a:off x="2737691" y="471866"/>
            <a:ext cx="65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Prompt title goes here…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3356F0-A9DD-B165-1366-E138C0F77635}"/>
              </a:ext>
            </a:extLst>
          </p:cNvPr>
          <p:cNvGrpSpPr/>
          <p:nvPr/>
        </p:nvGrpSpPr>
        <p:grpSpPr>
          <a:xfrm>
            <a:off x="10192406" y="511469"/>
            <a:ext cx="1757855" cy="2018897"/>
            <a:chOff x="10192406" y="511469"/>
            <a:chExt cx="1757855" cy="201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89B9D7-AD69-0900-8FA1-6231D9E5D41F}"/>
                </a:ext>
              </a:extLst>
            </p:cNvPr>
            <p:cNvSpPr/>
            <p:nvPr/>
          </p:nvSpPr>
          <p:spPr>
            <a:xfrm>
              <a:off x="10192406" y="511469"/>
              <a:ext cx="1757855" cy="2018897"/>
            </a:xfrm>
            <a:prstGeom prst="roundRect">
              <a:avLst>
                <a:gd name="adj" fmla="val 63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7A0354-5341-16BC-F41E-DD4B3343D2AC}"/>
                </a:ext>
              </a:extLst>
            </p:cNvPr>
            <p:cNvSpPr txBox="1"/>
            <p:nvPr/>
          </p:nvSpPr>
          <p:spPr>
            <a:xfrm>
              <a:off x="10192406" y="1384828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Clear chat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B27579-D730-938E-1127-FBF033A12A69}"/>
                </a:ext>
              </a:extLst>
            </p:cNvPr>
            <p:cNvSpPr txBox="1"/>
            <p:nvPr/>
          </p:nvSpPr>
          <p:spPr>
            <a:xfrm>
              <a:off x="10192406" y="840644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Add information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8E36E0-26F2-7767-9FA9-AE89700B220F}"/>
                </a:ext>
              </a:extLst>
            </p:cNvPr>
            <p:cNvSpPr txBox="1"/>
            <p:nvPr/>
          </p:nvSpPr>
          <p:spPr>
            <a:xfrm>
              <a:off x="10192406" y="1957597"/>
              <a:ext cx="17578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Changelog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8722E3-CBBB-39DF-39BB-58C7E9F0F4EF}"/>
              </a:ext>
            </a:extLst>
          </p:cNvPr>
          <p:cNvGrpSpPr/>
          <p:nvPr/>
        </p:nvGrpSpPr>
        <p:grpSpPr>
          <a:xfrm>
            <a:off x="2934977" y="1569494"/>
            <a:ext cx="6322045" cy="3346609"/>
            <a:chOff x="2934977" y="1505607"/>
            <a:chExt cx="6322045" cy="33466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5F899F-D129-2DAD-E89B-DEED5CF1E4CC}"/>
                </a:ext>
              </a:extLst>
            </p:cNvPr>
            <p:cNvSpPr/>
            <p:nvPr/>
          </p:nvSpPr>
          <p:spPr>
            <a:xfrm>
              <a:off x="2934977" y="1505607"/>
              <a:ext cx="6322045" cy="3346609"/>
            </a:xfrm>
            <a:prstGeom prst="roundRect">
              <a:avLst>
                <a:gd name="adj" fmla="val 6353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724F4-DC9A-1573-7815-0D4595758AFF}"/>
                </a:ext>
              </a:extLst>
            </p:cNvPr>
            <p:cNvSpPr txBox="1"/>
            <p:nvPr/>
          </p:nvSpPr>
          <p:spPr>
            <a:xfrm>
              <a:off x="3170328" y="1556000"/>
              <a:ext cx="23284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information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9BF2EEC-BA56-BBF2-924A-40AC270DE00E}"/>
                </a:ext>
              </a:extLst>
            </p:cNvPr>
            <p:cNvSpPr/>
            <p:nvPr/>
          </p:nvSpPr>
          <p:spPr>
            <a:xfrm>
              <a:off x="4101415" y="2275319"/>
              <a:ext cx="3989170" cy="461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title here…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D1D46B-5D7D-ED3F-6E17-D286F0883693}"/>
                </a:ext>
              </a:extLst>
            </p:cNvPr>
            <p:cNvSpPr/>
            <p:nvPr/>
          </p:nvSpPr>
          <p:spPr>
            <a:xfrm>
              <a:off x="4101415" y="2888924"/>
              <a:ext cx="3989170" cy="461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subject here…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2A3AD2-016C-5243-B9D2-ADA6A473630F}"/>
                </a:ext>
              </a:extLst>
            </p:cNvPr>
            <p:cNvSpPr/>
            <p:nvPr/>
          </p:nvSpPr>
          <p:spPr>
            <a:xfrm>
              <a:off x="4101414" y="3519292"/>
              <a:ext cx="3989170" cy="461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chemeClr val="bg2">
                      <a:lumMod val="75000"/>
                    </a:schemeClr>
                  </a:solidFill>
                </a:rPr>
                <a:t>Enter news date here…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CB4B4C-4D15-85B7-6653-DA957B6CFC55}"/>
                </a:ext>
              </a:extLst>
            </p:cNvPr>
            <p:cNvSpPr/>
            <p:nvPr/>
          </p:nvSpPr>
          <p:spPr>
            <a:xfrm>
              <a:off x="5336627" y="4175549"/>
              <a:ext cx="1111469" cy="461665"/>
            </a:xfrm>
            <a:prstGeom prst="roundRect">
              <a:avLst/>
            </a:prstGeom>
            <a:ln>
              <a:solidFill>
                <a:srgbClr val="4CAF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Done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0363ED4-04E2-4A20-D8A7-9EB7D15C513D}"/>
                </a:ext>
              </a:extLst>
            </p:cNvPr>
            <p:cNvSpPr/>
            <p:nvPr/>
          </p:nvSpPr>
          <p:spPr>
            <a:xfrm>
              <a:off x="8677885" y="1523327"/>
              <a:ext cx="406478" cy="4616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57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BARASA</dc:creator>
  <cp:lastModifiedBy>PETER BARASA</cp:lastModifiedBy>
  <cp:revision>38</cp:revision>
  <dcterms:created xsi:type="dcterms:W3CDTF">2023-09-30T16:13:10Z</dcterms:created>
  <dcterms:modified xsi:type="dcterms:W3CDTF">2023-09-30T17:11:46Z</dcterms:modified>
</cp:coreProperties>
</file>