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7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676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96BC-6D24-AD47-5906-6E79388EE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CAB7B-4F79-4E5F-8FAE-66D6F23BC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007C-364D-D7A4-ED82-C6CFC95A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AC1E8-B549-4B7D-1279-7DDBBCFF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26067-D174-2DEF-3CAA-A4A3F837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D91F-E859-6044-CEFC-4CD46D6E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31D78-7679-5819-1ACA-82ECCBF4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04FE-9A31-361B-C4B5-FD9208DA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B55C-1420-3820-4145-DAFAAE20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4D350-BC0B-CA7E-B8C2-34C4D62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25967-E6F5-7362-C2A7-8300EF187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1D503-D5CC-25C8-76F0-E8BACF0B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70D7-52C2-E276-E764-40B5F82A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E0C3-B512-B1CA-C7A5-A05D9D97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570F-19E4-1297-5E0A-C8AC016B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6323-EEE2-5929-0E89-4507F2EB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B704-9BBE-6DAE-B1CB-2923F8D6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42D5-9C18-3964-37FD-BCDAAC9F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7F06-6CDB-9797-F3F0-685B7ED1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05CA-EB9A-D7B2-775F-EFFF93F1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0F6-6130-DEBB-3D38-A889CB06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3DD77-79DB-D4F0-627F-E178CF53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AAFC-C0D0-668B-75AC-73695D7B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7E50-922C-9382-F33E-32619A66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D99A-AC77-52C9-69EB-488BC2ED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E02-B870-F1D7-3CDF-66B4E305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94A1-5943-F65C-202F-55C258BB0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B6F73-0A37-6A48-13C7-CA7A9E0A9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5F50-615A-6EA9-330B-E77CB398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ED76B-6725-9ED8-E83D-AE6ACCD9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0ACC7-42CA-457B-B611-D6165EF4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9934-4901-47F6-9E12-C53FE880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CEF47-C416-3099-E7A1-E51F00AF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95BA1-9DC2-ADFD-FBD3-3450267C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85E9F-ECA8-B041-3899-4416E26FF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EA7F5-8FF4-D87B-717C-112EF625A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DAF22-6598-8933-70C8-7C611B22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55302-8135-2C06-6B6C-E61CED21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DCCFE-308F-4F3E-390E-0FF9C830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5187-5E4B-1382-6456-E5547088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F931C-79CD-C94D-870A-A90956FF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7A429-C5F5-F9DE-0B20-5E294933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EE04C-FE90-ADF8-3661-69E85F3C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B37F1-6F7D-CD74-4822-1134C8F6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5D569-02E0-5A87-D892-1E5C6D1C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014D-63D8-333E-BAD3-4404BECB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4DB3-050A-1F36-E0D7-31BB6F80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CE37-2980-1C9B-E227-C82C384A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7E390-19F4-CF68-A803-5C67B0B9E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B9E71-DE06-38D7-4363-A1B6F903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05513-60CC-9989-122A-D0B7A301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38EB5-67EF-7B99-8AE1-D5BA8F2E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43CB-91D5-EB7B-B700-727F8A76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2C02B-82CE-12F4-CFAB-63A4FC7D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F00F8-0BA1-4DCD-7760-45FB6C063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3568C-0E7B-FA6D-A7EE-117AE90D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54FC-7482-3FDF-9BA1-D3CFA5A5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80E03-F209-87D8-FC78-087A9A85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93DB8-85D2-D541-C316-A9F1C7C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7C63C-2324-E611-E284-33A4FC63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9BB2-C101-7E56-FE0F-9CF6E419B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D7F0-8B58-492E-B8BC-DF4F98A7B8B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C517-87DD-C199-5D4C-FA3941502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7ED-B7E7-EAFB-9CD8-BE55517A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8DBA-3299-41C5-AFC7-1ABFF109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2C0C4-EE99-D371-7B72-37B671D8B690}"/>
              </a:ext>
            </a:extLst>
          </p:cNvPr>
          <p:cNvSpPr txBox="1"/>
          <p:nvPr/>
        </p:nvSpPr>
        <p:spPr>
          <a:xfrm flipH="1">
            <a:off x="3522428" y="912235"/>
            <a:ext cx="163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LOGIN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FACD92-25F4-7BCD-9B2D-03BC7AAEF959}"/>
              </a:ext>
            </a:extLst>
          </p:cNvPr>
          <p:cNvSpPr/>
          <p:nvPr/>
        </p:nvSpPr>
        <p:spPr>
          <a:xfrm>
            <a:off x="3522428" y="1685677"/>
            <a:ext cx="42937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4314AC-CF8E-D70B-B9F6-192059D52E12}"/>
              </a:ext>
            </a:extLst>
          </p:cNvPr>
          <p:cNvSpPr/>
          <p:nvPr/>
        </p:nvSpPr>
        <p:spPr>
          <a:xfrm>
            <a:off x="3522428" y="2647785"/>
            <a:ext cx="42937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Password…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ED674D-01CD-A2A7-53A7-D8C44CBB66F2}"/>
              </a:ext>
            </a:extLst>
          </p:cNvPr>
          <p:cNvSpPr/>
          <p:nvPr/>
        </p:nvSpPr>
        <p:spPr>
          <a:xfrm>
            <a:off x="3522428" y="3530380"/>
            <a:ext cx="1351722" cy="5847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Login →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53AA44-1A44-8A5C-9FBA-22B6CA2AC979}"/>
              </a:ext>
            </a:extLst>
          </p:cNvPr>
          <p:cNvSpPr/>
          <p:nvPr/>
        </p:nvSpPr>
        <p:spPr>
          <a:xfrm>
            <a:off x="5160396" y="3530380"/>
            <a:ext cx="1351722" cy="58477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48636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062D4-B107-6C7E-371F-76EEBE2E2ACB}"/>
              </a:ext>
            </a:extLst>
          </p:cNvPr>
          <p:cNvSpPr/>
          <p:nvPr/>
        </p:nvSpPr>
        <p:spPr>
          <a:xfrm>
            <a:off x="2067338" y="962108"/>
            <a:ext cx="2329731" cy="54625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7378CA-3DDB-8E9E-7E46-F6D54BA44EAD}"/>
              </a:ext>
            </a:extLst>
          </p:cNvPr>
          <p:cNvSpPr/>
          <p:nvPr/>
        </p:nvSpPr>
        <p:spPr>
          <a:xfrm>
            <a:off x="2190582" y="2651568"/>
            <a:ext cx="2115047" cy="58477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income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136932-28FF-74C5-B41F-56574B363B7E}"/>
              </a:ext>
            </a:extLst>
          </p:cNvPr>
          <p:cNvSpPr/>
          <p:nvPr/>
        </p:nvSpPr>
        <p:spPr>
          <a:xfrm>
            <a:off x="2190582" y="3410451"/>
            <a:ext cx="2115048" cy="58477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expenses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F21802-10C1-CACF-DE14-38CAA75972AF}"/>
              </a:ext>
            </a:extLst>
          </p:cNvPr>
          <p:cNvSpPr/>
          <p:nvPr/>
        </p:nvSpPr>
        <p:spPr>
          <a:xfrm>
            <a:off x="2548392" y="1098390"/>
            <a:ext cx="1351722" cy="5847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Balance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B39DAB-0333-AF50-4EF1-206E7CEB08C9}"/>
              </a:ext>
            </a:extLst>
          </p:cNvPr>
          <p:cNvSpPr/>
          <p:nvPr/>
        </p:nvSpPr>
        <p:spPr>
          <a:xfrm>
            <a:off x="2174681" y="1895580"/>
            <a:ext cx="2115048" cy="578984"/>
          </a:xfrm>
          <a:prstGeom prst="round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Recent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A248E-91E3-B68A-4FC6-699A3CD850B1}"/>
              </a:ext>
            </a:extLst>
          </p:cNvPr>
          <p:cNvSpPr/>
          <p:nvPr/>
        </p:nvSpPr>
        <p:spPr>
          <a:xfrm>
            <a:off x="2190582" y="4207394"/>
            <a:ext cx="2115048" cy="58477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Savings goal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D66370-2E70-113A-D0AE-80B32F3A8CD1}"/>
              </a:ext>
            </a:extLst>
          </p:cNvPr>
          <p:cNvSpPr/>
          <p:nvPr/>
        </p:nvSpPr>
        <p:spPr>
          <a:xfrm>
            <a:off x="2460928" y="5652018"/>
            <a:ext cx="1439186" cy="487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← Logout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9E79C-6ACF-6F94-5EB1-0EEFC7C825AF}"/>
              </a:ext>
            </a:extLst>
          </p:cNvPr>
          <p:cNvSpPr txBox="1"/>
          <p:nvPr/>
        </p:nvSpPr>
        <p:spPr>
          <a:xfrm flipH="1">
            <a:off x="5461222" y="976524"/>
            <a:ext cx="418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Welcome, Wafula!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198E3-5B29-A6AD-788E-7728D470BB3C}"/>
              </a:ext>
            </a:extLst>
          </p:cNvPr>
          <p:cNvSpPr txBox="1"/>
          <p:nvPr/>
        </p:nvSpPr>
        <p:spPr>
          <a:xfrm flipH="1">
            <a:off x="6249947" y="1737823"/>
            <a:ext cx="244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Recent</a:t>
            </a:r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76370DAD-13BA-AADC-811E-FE147490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09682"/>
              </p:ext>
            </p:extLst>
          </p:nvPr>
        </p:nvGraphicFramePr>
        <p:xfrm>
          <a:off x="4667705" y="2669047"/>
          <a:ext cx="6008762" cy="2264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28">
                  <a:extLst>
                    <a:ext uri="{9D8B030D-6E8A-4147-A177-3AD203B41FA5}">
                      <a16:colId xmlns:a16="http://schemas.microsoft.com/office/drawing/2014/main" val="35682619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65093936"/>
                    </a:ext>
                  </a:extLst>
                </a:gridCol>
                <a:gridCol w="1642534">
                  <a:extLst>
                    <a:ext uri="{9D8B030D-6E8A-4147-A177-3AD203B41FA5}">
                      <a16:colId xmlns:a16="http://schemas.microsoft.com/office/drawing/2014/main" val="157970276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216767613"/>
                    </a:ext>
                  </a:extLst>
                </a:gridCol>
              </a:tblGrid>
              <a:tr h="59459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62125"/>
                  </a:ext>
                </a:extLst>
              </a:tr>
              <a:tr h="614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58554"/>
                  </a:ext>
                </a:extLst>
              </a:tr>
              <a:tr h="554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68137"/>
                  </a:ext>
                </a:extLst>
              </a:tr>
              <a:tr h="500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03819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0316C5-11D3-2EB0-8C5E-904BD7C99226}"/>
              </a:ext>
            </a:extLst>
          </p:cNvPr>
          <p:cNvSpPr/>
          <p:nvPr/>
        </p:nvSpPr>
        <p:spPr>
          <a:xfrm>
            <a:off x="2190582" y="4933480"/>
            <a:ext cx="2115048" cy="58477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Tips💡</a:t>
            </a:r>
          </a:p>
        </p:txBody>
      </p:sp>
    </p:spTree>
    <p:extLst>
      <p:ext uri="{BB962C8B-B14F-4D97-AF65-F5344CB8AC3E}">
        <p14:creationId xmlns:p14="http://schemas.microsoft.com/office/powerpoint/2010/main" val="315639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062D4-B107-6C7E-371F-76EEBE2E2ACB}"/>
              </a:ext>
            </a:extLst>
          </p:cNvPr>
          <p:cNvSpPr/>
          <p:nvPr/>
        </p:nvSpPr>
        <p:spPr>
          <a:xfrm>
            <a:off x="2067338" y="962108"/>
            <a:ext cx="2329731" cy="54625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7378CA-3DDB-8E9E-7E46-F6D54BA44EAD}"/>
              </a:ext>
            </a:extLst>
          </p:cNvPr>
          <p:cNvSpPr/>
          <p:nvPr/>
        </p:nvSpPr>
        <p:spPr>
          <a:xfrm>
            <a:off x="2190582" y="2651568"/>
            <a:ext cx="2115047" cy="584774"/>
          </a:xfrm>
          <a:prstGeom prst="round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income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136932-28FF-74C5-B41F-56574B363B7E}"/>
              </a:ext>
            </a:extLst>
          </p:cNvPr>
          <p:cNvSpPr/>
          <p:nvPr/>
        </p:nvSpPr>
        <p:spPr>
          <a:xfrm>
            <a:off x="2190582" y="3410451"/>
            <a:ext cx="2115048" cy="58477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expenses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F21802-10C1-CACF-DE14-38CAA75972AF}"/>
              </a:ext>
            </a:extLst>
          </p:cNvPr>
          <p:cNvSpPr/>
          <p:nvPr/>
        </p:nvSpPr>
        <p:spPr>
          <a:xfrm>
            <a:off x="2548392" y="1098390"/>
            <a:ext cx="1351722" cy="5847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Balance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B39DAB-0333-AF50-4EF1-206E7CEB08C9}"/>
              </a:ext>
            </a:extLst>
          </p:cNvPr>
          <p:cNvSpPr/>
          <p:nvPr/>
        </p:nvSpPr>
        <p:spPr>
          <a:xfrm>
            <a:off x="2174681" y="1895580"/>
            <a:ext cx="2115048" cy="57898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Recent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A248E-91E3-B68A-4FC6-699A3CD850B1}"/>
              </a:ext>
            </a:extLst>
          </p:cNvPr>
          <p:cNvSpPr/>
          <p:nvPr/>
        </p:nvSpPr>
        <p:spPr>
          <a:xfrm>
            <a:off x="2190582" y="4207394"/>
            <a:ext cx="2115048" cy="58477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Savings goal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D66370-2E70-113A-D0AE-80B32F3A8CD1}"/>
              </a:ext>
            </a:extLst>
          </p:cNvPr>
          <p:cNvSpPr/>
          <p:nvPr/>
        </p:nvSpPr>
        <p:spPr>
          <a:xfrm>
            <a:off x="2460928" y="5652018"/>
            <a:ext cx="1439186" cy="487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← Logout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9E79C-6ACF-6F94-5EB1-0EEFC7C825AF}"/>
              </a:ext>
            </a:extLst>
          </p:cNvPr>
          <p:cNvSpPr txBox="1"/>
          <p:nvPr/>
        </p:nvSpPr>
        <p:spPr>
          <a:xfrm flipH="1">
            <a:off x="4878123" y="921694"/>
            <a:ext cx="418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Welcome, Wafula!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198E3-5B29-A6AD-788E-7728D470BB3C}"/>
              </a:ext>
            </a:extLst>
          </p:cNvPr>
          <p:cNvSpPr txBox="1"/>
          <p:nvPr/>
        </p:nvSpPr>
        <p:spPr>
          <a:xfrm flipH="1">
            <a:off x="5641448" y="1629578"/>
            <a:ext cx="244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income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336ECF-78AF-40CF-CF47-A53536E35DE9}"/>
              </a:ext>
            </a:extLst>
          </p:cNvPr>
          <p:cNvSpPr/>
          <p:nvPr/>
        </p:nvSpPr>
        <p:spPr>
          <a:xfrm>
            <a:off x="5761382" y="2564539"/>
            <a:ext cx="2033551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My income…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6378A2-F085-12EC-9F8D-0ACDA79E2C40}"/>
              </a:ext>
            </a:extLst>
          </p:cNvPr>
          <p:cNvSpPr/>
          <p:nvPr/>
        </p:nvSpPr>
        <p:spPr>
          <a:xfrm>
            <a:off x="6235568" y="4682599"/>
            <a:ext cx="1109212" cy="52544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Save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29096F-205E-256B-81E8-9CBECB267EEF}"/>
              </a:ext>
            </a:extLst>
          </p:cNvPr>
          <p:cNvGrpSpPr/>
          <p:nvPr/>
        </p:nvGrpSpPr>
        <p:grpSpPr>
          <a:xfrm>
            <a:off x="5761382" y="3154218"/>
            <a:ext cx="2057585" cy="461665"/>
            <a:chOff x="5761381" y="3179618"/>
            <a:chExt cx="2033551" cy="46166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ECCE3B7-B4C8-064F-DD7C-710757A83115}"/>
                </a:ext>
              </a:extLst>
            </p:cNvPr>
            <p:cNvSpPr/>
            <p:nvPr/>
          </p:nvSpPr>
          <p:spPr>
            <a:xfrm>
              <a:off x="5761381" y="3179618"/>
              <a:ext cx="2033551" cy="4616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</a:rPr>
                <a:t>Savings plan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552A00D-BE2F-A26E-9A59-FACF327BC063}"/>
                </a:ext>
              </a:extLst>
            </p:cNvPr>
            <p:cNvSpPr/>
            <p:nvPr/>
          </p:nvSpPr>
          <p:spPr>
            <a:xfrm>
              <a:off x="7232650" y="3179618"/>
              <a:ext cx="562281" cy="46166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&gt;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46B916-6811-086D-DAA8-CC1EC4994E0A}"/>
              </a:ext>
            </a:extLst>
          </p:cNvPr>
          <p:cNvSpPr/>
          <p:nvPr/>
        </p:nvSpPr>
        <p:spPr>
          <a:xfrm>
            <a:off x="2190582" y="4933480"/>
            <a:ext cx="2115048" cy="584774"/>
          </a:xfrm>
          <a:prstGeom prst="round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Tips💡</a:t>
            </a:r>
          </a:p>
        </p:txBody>
      </p:sp>
    </p:spTree>
    <p:extLst>
      <p:ext uri="{BB962C8B-B14F-4D97-AF65-F5344CB8AC3E}">
        <p14:creationId xmlns:p14="http://schemas.microsoft.com/office/powerpoint/2010/main" val="306160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0EB88E-2706-3BC9-D9DA-FE560639752E}"/>
              </a:ext>
            </a:extLst>
          </p:cNvPr>
          <p:cNvGrpSpPr/>
          <p:nvPr/>
        </p:nvGrpSpPr>
        <p:grpSpPr>
          <a:xfrm>
            <a:off x="3063643" y="2614530"/>
            <a:ext cx="2132271" cy="585870"/>
            <a:chOff x="5355049" y="3200018"/>
            <a:chExt cx="1524765" cy="4579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01C79B-A521-9784-CD2A-B633ABA5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049" y="3200018"/>
              <a:ext cx="1524765" cy="45796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C523E7-8F3F-EE46-4D41-97EAC0DA3947}"/>
                </a:ext>
              </a:extLst>
            </p:cNvPr>
            <p:cNvSpPr/>
            <p:nvPr/>
          </p:nvSpPr>
          <p:spPr>
            <a:xfrm>
              <a:off x="5538788" y="3338515"/>
              <a:ext cx="1157288" cy="180975"/>
            </a:xfrm>
            <a:prstGeom prst="roundRect">
              <a:avLst/>
            </a:prstGeom>
            <a:solidFill>
              <a:srgbClr val="4A9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19F0CD-1104-23A8-F569-60CC7377ACEA}"/>
                </a:ext>
              </a:extLst>
            </p:cNvPr>
            <p:cNvSpPr txBox="1"/>
            <p:nvPr/>
          </p:nvSpPr>
          <p:spPr>
            <a:xfrm>
              <a:off x="5518148" y="3271062"/>
              <a:ext cx="1247775" cy="288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D4206-EEB1-69F6-5E5D-7185BF0BD87C}"/>
              </a:ext>
            </a:extLst>
          </p:cNvPr>
          <p:cNvGrpSpPr/>
          <p:nvPr/>
        </p:nvGrpSpPr>
        <p:grpSpPr>
          <a:xfrm>
            <a:off x="5173842" y="3723894"/>
            <a:ext cx="1524765" cy="457963"/>
            <a:chOff x="5355049" y="3200018"/>
            <a:chExt cx="1524765" cy="4579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1AE3B0-E664-C223-7EE6-899A2D08D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049" y="3200018"/>
              <a:ext cx="1524765" cy="45796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E19766B-9555-5958-55AA-7B832398FB9B}"/>
                </a:ext>
              </a:extLst>
            </p:cNvPr>
            <p:cNvSpPr/>
            <p:nvPr/>
          </p:nvSpPr>
          <p:spPr>
            <a:xfrm>
              <a:off x="5538788" y="3338515"/>
              <a:ext cx="1157288" cy="180975"/>
            </a:xfrm>
            <a:prstGeom prst="roundRect">
              <a:avLst/>
            </a:prstGeom>
            <a:solidFill>
              <a:srgbClr val="4A9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B09DAA-B8FF-7EB1-1257-5048B710E288}"/>
                </a:ext>
              </a:extLst>
            </p:cNvPr>
            <p:cNvSpPr txBox="1"/>
            <p:nvPr/>
          </p:nvSpPr>
          <p:spPr>
            <a:xfrm>
              <a:off x="5518148" y="3271062"/>
              <a:ext cx="1247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 income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DCFAC3-A5F7-F2C1-C812-AADE74980925}"/>
              </a:ext>
            </a:extLst>
          </p:cNvPr>
          <p:cNvGrpSpPr/>
          <p:nvPr/>
        </p:nvGrpSpPr>
        <p:grpSpPr>
          <a:xfrm>
            <a:off x="5195914" y="4551298"/>
            <a:ext cx="1524765" cy="457963"/>
            <a:chOff x="5355049" y="3200018"/>
            <a:chExt cx="1524765" cy="4579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98644F-F203-1FBC-B917-735FD6EB3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049" y="3200018"/>
              <a:ext cx="1524765" cy="457963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3FE806A-8F08-27A3-013A-02F8E82783B9}"/>
                </a:ext>
              </a:extLst>
            </p:cNvPr>
            <p:cNvSpPr/>
            <p:nvPr/>
          </p:nvSpPr>
          <p:spPr>
            <a:xfrm>
              <a:off x="5538788" y="3338515"/>
              <a:ext cx="1157288" cy="180975"/>
            </a:xfrm>
            <a:prstGeom prst="roundRect">
              <a:avLst/>
            </a:prstGeom>
            <a:solidFill>
              <a:srgbClr val="4A9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B6565A-BACE-3143-9F09-0E4F99853AA6}"/>
                </a:ext>
              </a:extLst>
            </p:cNvPr>
            <p:cNvSpPr txBox="1"/>
            <p:nvPr/>
          </p:nvSpPr>
          <p:spPr>
            <a:xfrm>
              <a:off x="5518148" y="3271062"/>
              <a:ext cx="1247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 Expense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29568-C708-0851-2C5B-8625FAC46AA0}"/>
              </a:ext>
            </a:extLst>
          </p:cNvPr>
          <p:cNvGrpSpPr/>
          <p:nvPr/>
        </p:nvGrpSpPr>
        <p:grpSpPr>
          <a:xfrm>
            <a:off x="5171310" y="5191378"/>
            <a:ext cx="1524765" cy="457963"/>
            <a:chOff x="5355049" y="3200018"/>
            <a:chExt cx="1524765" cy="45796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B1EF048-951F-6C20-64ED-B7521C7A8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049" y="3200018"/>
              <a:ext cx="1524765" cy="457963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4A4197B-E7B5-09D2-F46E-18286C784DF5}"/>
                </a:ext>
              </a:extLst>
            </p:cNvPr>
            <p:cNvSpPr/>
            <p:nvPr/>
          </p:nvSpPr>
          <p:spPr>
            <a:xfrm>
              <a:off x="5538788" y="3338515"/>
              <a:ext cx="1157288" cy="180975"/>
            </a:xfrm>
            <a:prstGeom prst="roundRect">
              <a:avLst/>
            </a:prstGeom>
            <a:solidFill>
              <a:srgbClr val="4A9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20F75-60D4-1407-8940-C991C285667A}"/>
                </a:ext>
              </a:extLst>
            </p:cNvPr>
            <p:cNvSpPr txBox="1"/>
            <p:nvPr/>
          </p:nvSpPr>
          <p:spPr>
            <a:xfrm>
              <a:off x="5518148" y="3271062"/>
              <a:ext cx="1247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Recent expenses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9A589A-B877-8921-1ABA-E52D9EE5B5AF}"/>
              </a:ext>
            </a:extLst>
          </p:cNvPr>
          <p:cNvGrpSpPr/>
          <p:nvPr/>
        </p:nvGrpSpPr>
        <p:grpSpPr>
          <a:xfrm>
            <a:off x="7111901" y="1824497"/>
            <a:ext cx="1524765" cy="457963"/>
            <a:chOff x="5355049" y="3200018"/>
            <a:chExt cx="1524765" cy="45796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7DB91F-D8A4-B45D-C44B-D8D3DF07A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049" y="3200018"/>
              <a:ext cx="1524765" cy="457963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6DFEBD2-FF5A-DE51-2FD5-1F9AFC2408C0}"/>
                </a:ext>
              </a:extLst>
            </p:cNvPr>
            <p:cNvSpPr/>
            <p:nvPr/>
          </p:nvSpPr>
          <p:spPr>
            <a:xfrm>
              <a:off x="5538788" y="3338515"/>
              <a:ext cx="1157288" cy="180975"/>
            </a:xfrm>
            <a:prstGeom prst="roundRect">
              <a:avLst/>
            </a:prstGeom>
            <a:solidFill>
              <a:srgbClr val="4A9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B3C5E6-9570-8BC3-6A4D-0A246F4CF8DA}"/>
                </a:ext>
              </a:extLst>
            </p:cNvPr>
            <p:cNvSpPr txBox="1"/>
            <p:nvPr/>
          </p:nvSpPr>
          <p:spPr>
            <a:xfrm>
              <a:off x="5518148" y="3271062"/>
              <a:ext cx="1247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Savings goal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2B261F-87CD-EC6C-270D-27AA1CD4EFAD}"/>
              </a:ext>
            </a:extLst>
          </p:cNvPr>
          <p:cNvGrpSpPr/>
          <p:nvPr/>
        </p:nvGrpSpPr>
        <p:grpSpPr>
          <a:xfrm>
            <a:off x="7407811" y="2951598"/>
            <a:ext cx="1524765" cy="457963"/>
            <a:chOff x="5355049" y="3200018"/>
            <a:chExt cx="1524765" cy="45796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51DE673-A2BC-7315-AC7E-82B4CD10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049" y="3200018"/>
              <a:ext cx="1524765" cy="457963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328F67C-3681-6E67-2583-B91CA585AF9D}"/>
                </a:ext>
              </a:extLst>
            </p:cNvPr>
            <p:cNvSpPr/>
            <p:nvPr/>
          </p:nvSpPr>
          <p:spPr>
            <a:xfrm>
              <a:off x="5538788" y="3338515"/>
              <a:ext cx="1157288" cy="180975"/>
            </a:xfrm>
            <a:prstGeom prst="roundRect">
              <a:avLst/>
            </a:prstGeom>
            <a:solidFill>
              <a:srgbClr val="4A9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AF5E69-08A7-1C07-C4B2-74788969D32F}"/>
                </a:ext>
              </a:extLst>
            </p:cNvPr>
            <p:cNvSpPr txBox="1"/>
            <p:nvPr/>
          </p:nvSpPr>
          <p:spPr>
            <a:xfrm>
              <a:off x="5518148" y="3271062"/>
              <a:ext cx="1247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74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062D4-B107-6C7E-371F-76EEBE2E2ACB}"/>
              </a:ext>
            </a:extLst>
          </p:cNvPr>
          <p:cNvSpPr/>
          <p:nvPr/>
        </p:nvSpPr>
        <p:spPr>
          <a:xfrm>
            <a:off x="2067338" y="962108"/>
            <a:ext cx="2329731" cy="54625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7378CA-3DDB-8E9E-7E46-F6D54BA44EAD}"/>
              </a:ext>
            </a:extLst>
          </p:cNvPr>
          <p:cNvSpPr/>
          <p:nvPr/>
        </p:nvSpPr>
        <p:spPr>
          <a:xfrm>
            <a:off x="2190582" y="2651568"/>
            <a:ext cx="2115047" cy="58477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income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136932-28FF-74C5-B41F-56574B363B7E}"/>
              </a:ext>
            </a:extLst>
          </p:cNvPr>
          <p:cNvSpPr/>
          <p:nvPr/>
        </p:nvSpPr>
        <p:spPr>
          <a:xfrm>
            <a:off x="2190582" y="3410451"/>
            <a:ext cx="2115048" cy="584774"/>
          </a:xfrm>
          <a:prstGeom prst="round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expenses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F21802-10C1-CACF-DE14-38CAA75972AF}"/>
              </a:ext>
            </a:extLst>
          </p:cNvPr>
          <p:cNvSpPr/>
          <p:nvPr/>
        </p:nvSpPr>
        <p:spPr>
          <a:xfrm>
            <a:off x="2548392" y="1098390"/>
            <a:ext cx="1351722" cy="5847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Balance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B39DAB-0333-AF50-4EF1-206E7CEB08C9}"/>
              </a:ext>
            </a:extLst>
          </p:cNvPr>
          <p:cNvSpPr/>
          <p:nvPr/>
        </p:nvSpPr>
        <p:spPr>
          <a:xfrm>
            <a:off x="2174681" y="1895580"/>
            <a:ext cx="2115048" cy="57898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Recent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A248E-91E3-B68A-4FC6-699A3CD850B1}"/>
              </a:ext>
            </a:extLst>
          </p:cNvPr>
          <p:cNvSpPr/>
          <p:nvPr/>
        </p:nvSpPr>
        <p:spPr>
          <a:xfrm>
            <a:off x="2190582" y="4207394"/>
            <a:ext cx="2115048" cy="58477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Savings goal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D66370-2E70-113A-D0AE-80B32F3A8CD1}"/>
              </a:ext>
            </a:extLst>
          </p:cNvPr>
          <p:cNvSpPr/>
          <p:nvPr/>
        </p:nvSpPr>
        <p:spPr>
          <a:xfrm>
            <a:off x="2460928" y="5652018"/>
            <a:ext cx="1439186" cy="487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← Logout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9E79C-6ACF-6F94-5EB1-0EEFC7C825AF}"/>
              </a:ext>
            </a:extLst>
          </p:cNvPr>
          <p:cNvSpPr txBox="1"/>
          <p:nvPr/>
        </p:nvSpPr>
        <p:spPr>
          <a:xfrm flipH="1">
            <a:off x="4878123" y="921694"/>
            <a:ext cx="418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Welcome, Wafula!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198E3-5B29-A6AD-788E-7728D470BB3C}"/>
              </a:ext>
            </a:extLst>
          </p:cNvPr>
          <p:cNvSpPr txBox="1"/>
          <p:nvPr/>
        </p:nvSpPr>
        <p:spPr>
          <a:xfrm flipH="1">
            <a:off x="5641447" y="1629578"/>
            <a:ext cx="254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expense entries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336ECF-78AF-40CF-CF47-A53536E35DE9}"/>
              </a:ext>
            </a:extLst>
          </p:cNvPr>
          <p:cNvSpPr/>
          <p:nvPr/>
        </p:nvSpPr>
        <p:spPr>
          <a:xfrm>
            <a:off x="5882965" y="2703691"/>
            <a:ext cx="2033551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Description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6378A2-F085-12EC-9F8D-0ACDA79E2C40}"/>
              </a:ext>
            </a:extLst>
          </p:cNvPr>
          <p:cNvSpPr/>
          <p:nvPr/>
        </p:nvSpPr>
        <p:spPr>
          <a:xfrm>
            <a:off x="6357063" y="4822985"/>
            <a:ext cx="1109212" cy="52544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49E6BC-36B3-165E-495E-8C2FAF37AD09}"/>
              </a:ext>
            </a:extLst>
          </p:cNvPr>
          <p:cNvSpPr/>
          <p:nvPr/>
        </p:nvSpPr>
        <p:spPr>
          <a:xfrm>
            <a:off x="5882965" y="3356349"/>
            <a:ext cx="2033551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Amount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300C35-80F7-6A13-DDEC-0A36B3D275E5}"/>
              </a:ext>
            </a:extLst>
          </p:cNvPr>
          <p:cNvSpPr/>
          <p:nvPr/>
        </p:nvSpPr>
        <p:spPr>
          <a:xfrm>
            <a:off x="5882964" y="4055768"/>
            <a:ext cx="2033551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F409B0-5FDD-2D32-8E13-61F0FFDD299F}"/>
              </a:ext>
            </a:extLst>
          </p:cNvPr>
          <p:cNvSpPr/>
          <p:nvPr/>
        </p:nvSpPr>
        <p:spPr>
          <a:xfrm>
            <a:off x="2190582" y="4933480"/>
            <a:ext cx="2115048" cy="584774"/>
          </a:xfrm>
          <a:prstGeom prst="round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Tips💡</a:t>
            </a:r>
          </a:p>
        </p:txBody>
      </p:sp>
    </p:spTree>
    <p:extLst>
      <p:ext uri="{BB962C8B-B14F-4D97-AF65-F5344CB8AC3E}">
        <p14:creationId xmlns:p14="http://schemas.microsoft.com/office/powerpoint/2010/main" val="334785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062D4-B107-6C7E-371F-76EEBE2E2ACB}"/>
              </a:ext>
            </a:extLst>
          </p:cNvPr>
          <p:cNvSpPr/>
          <p:nvPr/>
        </p:nvSpPr>
        <p:spPr>
          <a:xfrm>
            <a:off x="2067338" y="962108"/>
            <a:ext cx="2329731" cy="54625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7378CA-3DDB-8E9E-7E46-F6D54BA44EAD}"/>
              </a:ext>
            </a:extLst>
          </p:cNvPr>
          <p:cNvSpPr/>
          <p:nvPr/>
        </p:nvSpPr>
        <p:spPr>
          <a:xfrm>
            <a:off x="2190582" y="2651568"/>
            <a:ext cx="2115047" cy="58477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income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136932-28FF-74C5-B41F-56574B363B7E}"/>
              </a:ext>
            </a:extLst>
          </p:cNvPr>
          <p:cNvSpPr/>
          <p:nvPr/>
        </p:nvSpPr>
        <p:spPr>
          <a:xfrm>
            <a:off x="2190582" y="3410451"/>
            <a:ext cx="2115048" cy="58477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Add expenses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F21802-10C1-CACF-DE14-38CAA75972AF}"/>
              </a:ext>
            </a:extLst>
          </p:cNvPr>
          <p:cNvSpPr/>
          <p:nvPr/>
        </p:nvSpPr>
        <p:spPr>
          <a:xfrm>
            <a:off x="2548392" y="1098390"/>
            <a:ext cx="1351722" cy="5847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Balance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B39DAB-0333-AF50-4EF1-206E7CEB08C9}"/>
              </a:ext>
            </a:extLst>
          </p:cNvPr>
          <p:cNvSpPr/>
          <p:nvPr/>
        </p:nvSpPr>
        <p:spPr>
          <a:xfrm>
            <a:off x="2174681" y="1895580"/>
            <a:ext cx="2115048" cy="57898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Recent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A248E-91E3-B68A-4FC6-699A3CD850B1}"/>
              </a:ext>
            </a:extLst>
          </p:cNvPr>
          <p:cNvSpPr/>
          <p:nvPr/>
        </p:nvSpPr>
        <p:spPr>
          <a:xfrm>
            <a:off x="2190582" y="4207394"/>
            <a:ext cx="2115048" cy="584774"/>
          </a:xfrm>
          <a:prstGeom prst="round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Savings goal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D66370-2E70-113A-D0AE-80B32F3A8CD1}"/>
              </a:ext>
            </a:extLst>
          </p:cNvPr>
          <p:cNvSpPr/>
          <p:nvPr/>
        </p:nvSpPr>
        <p:spPr>
          <a:xfrm>
            <a:off x="2460928" y="5652018"/>
            <a:ext cx="1439186" cy="487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← Logout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9E79C-6ACF-6F94-5EB1-0EEFC7C825AF}"/>
              </a:ext>
            </a:extLst>
          </p:cNvPr>
          <p:cNvSpPr txBox="1"/>
          <p:nvPr/>
        </p:nvSpPr>
        <p:spPr>
          <a:xfrm flipH="1">
            <a:off x="4878123" y="921694"/>
            <a:ext cx="418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Welcome, Wafula!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198E3-5B29-A6AD-788E-7728D470BB3C}"/>
              </a:ext>
            </a:extLst>
          </p:cNvPr>
          <p:cNvSpPr txBox="1"/>
          <p:nvPr/>
        </p:nvSpPr>
        <p:spPr>
          <a:xfrm flipH="1">
            <a:off x="5641448" y="1629578"/>
            <a:ext cx="244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Savings goal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336ECF-78AF-40CF-CF47-A53536E35DE9}"/>
              </a:ext>
            </a:extLst>
          </p:cNvPr>
          <p:cNvSpPr/>
          <p:nvPr/>
        </p:nvSpPr>
        <p:spPr>
          <a:xfrm>
            <a:off x="5950771" y="4399934"/>
            <a:ext cx="2033551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Enter savings goal…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6378A2-F085-12EC-9F8D-0ACDA79E2C40}"/>
              </a:ext>
            </a:extLst>
          </p:cNvPr>
          <p:cNvSpPr/>
          <p:nvPr/>
        </p:nvSpPr>
        <p:spPr>
          <a:xfrm>
            <a:off x="6339393" y="5084275"/>
            <a:ext cx="1109212" cy="52544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3857D2-1063-4231-B5C9-B4FE6AB05DCA}"/>
              </a:ext>
            </a:extLst>
          </p:cNvPr>
          <p:cNvSpPr txBox="1"/>
          <p:nvPr/>
        </p:nvSpPr>
        <p:spPr>
          <a:xfrm flipH="1">
            <a:off x="5340141" y="2458066"/>
            <a:ext cx="325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My current savings is Kshs60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3F6A3D-E27B-5593-BF15-C8D626011B94}"/>
              </a:ext>
            </a:extLst>
          </p:cNvPr>
          <p:cNvSpPr txBox="1"/>
          <p:nvPr/>
        </p:nvSpPr>
        <p:spPr>
          <a:xfrm flipH="1">
            <a:off x="4803244" y="3462548"/>
            <a:ext cx="447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Savings status: Healthy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68FC8F-4298-1626-1286-8C9EF45FFDFB}"/>
              </a:ext>
            </a:extLst>
          </p:cNvPr>
          <p:cNvSpPr/>
          <p:nvPr/>
        </p:nvSpPr>
        <p:spPr>
          <a:xfrm>
            <a:off x="2190582" y="4933480"/>
            <a:ext cx="2115048" cy="584774"/>
          </a:xfrm>
          <a:prstGeom prst="round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Tips💡</a:t>
            </a:r>
          </a:p>
        </p:txBody>
      </p:sp>
    </p:spTree>
    <p:extLst>
      <p:ext uri="{BB962C8B-B14F-4D97-AF65-F5344CB8AC3E}">
        <p14:creationId xmlns:p14="http://schemas.microsoft.com/office/powerpoint/2010/main" val="5692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2C0C4-EE99-D371-7B72-37B671D8B690}"/>
              </a:ext>
            </a:extLst>
          </p:cNvPr>
          <p:cNvSpPr txBox="1"/>
          <p:nvPr/>
        </p:nvSpPr>
        <p:spPr>
          <a:xfrm flipH="1">
            <a:off x="3587364" y="912235"/>
            <a:ext cx="257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REGISTER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FACD92-25F4-7BCD-9B2D-03BC7AAEF959}"/>
              </a:ext>
            </a:extLst>
          </p:cNvPr>
          <p:cNvSpPr/>
          <p:nvPr/>
        </p:nvSpPr>
        <p:spPr>
          <a:xfrm>
            <a:off x="3522428" y="1685677"/>
            <a:ext cx="42937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4314AC-CF8E-D70B-B9F6-192059D52E12}"/>
              </a:ext>
            </a:extLst>
          </p:cNvPr>
          <p:cNvSpPr/>
          <p:nvPr/>
        </p:nvSpPr>
        <p:spPr>
          <a:xfrm>
            <a:off x="3522428" y="2483607"/>
            <a:ext cx="42937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Password…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ED674D-01CD-A2A7-53A7-D8C44CBB66F2}"/>
              </a:ext>
            </a:extLst>
          </p:cNvPr>
          <p:cNvSpPr/>
          <p:nvPr/>
        </p:nvSpPr>
        <p:spPr>
          <a:xfrm>
            <a:off x="3497809" y="5861293"/>
            <a:ext cx="1351722" cy="5847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Login →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53AA44-1A44-8A5C-9FBA-22B6CA2AC979}"/>
              </a:ext>
            </a:extLst>
          </p:cNvPr>
          <p:cNvSpPr/>
          <p:nvPr/>
        </p:nvSpPr>
        <p:spPr>
          <a:xfrm>
            <a:off x="5135777" y="5861293"/>
            <a:ext cx="1351722" cy="58477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Register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0F6C58-2020-9FE9-E297-5E42BE86F421}"/>
              </a:ext>
            </a:extLst>
          </p:cNvPr>
          <p:cNvSpPr/>
          <p:nvPr/>
        </p:nvSpPr>
        <p:spPr>
          <a:xfrm>
            <a:off x="3522428" y="3338435"/>
            <a:ext cx="42937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Currency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ABAB0-490A-9762-749F-7A6F9744795E}"/>
              </a:ext>
            </a:extLst>
          </p:cNvPr>
          <p:cNvGrpSpPr/>
          <p:nvPr/>
        </p:nvGrpSpPr>
        <p:grpSpPr>
          <a:xfrm>
            <a:off x="5615065" y="4223541"/>
            <a:ext cx="517525" cy="679877"/>
            <a:chOff x="7097292" y="3848100"/>
            <a:chExt cx="517525" cy="67987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5F78A87-4205-110A-D3A8-51412D2304B4}"/>
                </a:ext>
              </a:extLst>
            </p:cNvPr>
            <p:cNvSpPr/>
            <p:nvPr/>
          </p:nvSpPr>
          <p:spPr>
            <a:xfrm>
              <a:off x="7147671" y="3848100"/>
              <a:ext cx="389780" cy="67987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DD23CD-B9D5-9075-0640-8EF602761487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7147671" y="4188039"/>
              <a:ext cx="38978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2DB6FC-94FA-0DC7-130E-6665635441F2}"/>
                </a:ext>
              </a:extLst>
            </p:cNvPr>
            <p:cNvSpPr txBox="1"/>
            <p:nvPr/>
          </p:nvSpPr>
          <p:spPr>
            <a:xfrm>
              <a:off x="7097292" y="3953504"/>
              <a:ext cx="490537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</a:rPr>
                <a:t>Weekly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14D6D1-2871-CF96-665B-649CF06F0686}"/>
                </a:ext>
              </a:extLst>
            </p:cNvPr>
            <p:cNvSpPr txBox="1"/>
            <p:nvPr/>
          </p:nvSpPr>
          <p:spPr>
            <a:xfrm>
              <a:off x="7097292" y="4235591"/>
              <a:ext cx="5175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</a:rPr>
                <a:t>Monthly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320FB5-E41D-8AD7-3031-1EFEE38B5380}"/>
              </a:ext>
            </a:extLst>
          </p:cNvPr>
          <p:cNvGrpSpPr/>
          <p:nvPr/>
        </p:nvGrpSpPr>
        <p:grpSpPr>
          <a:xfrm>
            <a:off x="3522428" y="4223541"/>
            <a:ext cx="2057585" cy="461665"/>
            <a:chOff x="5761381" y="3179618"/>
            <a:chExt cx="2033551" cy="46166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B9E6A95-2289-6C84-186A-AF367A2D2040}"/>
                </a:ext>
              </a:extLst>
            </p:cNvPr>
            <p:cNvSpPr/>
            <p:nvPr/>
          </p:nvSpPr>
          <p:spPr>
            <a:xfrm>
              <a:off x="5761381" y="3179618"/>
              <a:ext cx="2033551" cy="4616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</a:rPr>
                <a:t>Savings plan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369293A-639E-D43F-2189-16116D42F3FD}"/>
                </a:ext>
              </a:extLst>
            </p:cNvPr>
            <p:cNvSpPr/>
            <p:nvPr/>
          </p:nvSpPr>
          <p:spPr>
            <a:xfrm>
              <a:off x="7232650" y="3179618"/>
              <a:ext cx="562281" cy="46166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&gt;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09544-8BD6-6EF2-0D83-16A71A6EEB96}"/>
              </a:ext>
            </a:extLst>
          </p:cNvPr>
          <p:cNvSpPr/>
          <p:nvPr/>
        </p:nvSpPr>
        <p:spPr>
          <a:xfrm>
            <a:off x="3468213" y="5006465"/>
            <a:ext cx="42937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96304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CD89D-D02A-89C0-DD0D-DADDF80B9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09" y="1052430"/>
            <a:ext cx="2192478" cy="16518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C6347-67D5-EF89-213E-B5A9F15F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10" y="3659522"/>
            <a:ext cx="4014576" cy="26735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696F3-F6DA-15C2-780C-65CA8AD05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18" y="487811"/>
            <a:ext cx="3180157" cy="26522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3DEC0-7255-4493-0347-2265FE39B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9" y="3659522"/>
            <a:ext cx="3231244" cy="25798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43B8E-3007-1E4D-2C00-4B0BCD70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19" y="2704239"/>
            <a:ext cx="3239758" cy="26309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1E956-9AE4-C67E-4A36-3BE4B56D5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9" y="725448"/>
            <a:ext cx="2039217" cy="22861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93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135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barasa ㅤ</dc:creator>
  <cp:lastModifiedBy>barasa ㅤ</cp:lastModifiedBy>
  <cp:revision>100</cp:revision>
  <dcterms:created xsi:type="dcterms:W3CDTF">2024-04-08T18:07:12Z</dcterms:created>
  <dcterms:modified xsi:type="dcterms:W3CDTF">2024-04-09T17:33:24Z</dcterms:modified>
</cp:coreProperties>
</file>