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96B2AC-7AB0-8EE5-F5E4-33E702137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דו"ח סטטוס סוף סמסטר א'</a:t>
            </a:r>
          </a:p>
        </p:txBody>
      </p:sp>
    </p:spTree>
    <p:extLst>
      <p:ext uri="{BB962C8B-B14F-4D97-AF65-F5344CB8AC3E}">
        <p14:creationId xmlns:p14="http://schemas.microsoft.com/office/powerpoint/2010/main" val="70209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96B2AC-7AB0-8EE5-F5E4-33E702137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בר אשכנזי 313233181</a:t>
            </a:r>
            <a:br>
              <a:rPr lang="he-IL" dirty="0"/>
            </a:br>
            <a:r>
              <a:rPr lang="he-IL" dirty="0"/>
              <a:t>אופיר בכר 318323656</a:t>
            </a:r>
          </a:p>
        </p:txBody>
      </p:sp>
    </p:spTree>
    <p:extLst>
      <p:ext uri="{BB962C8B-B14F-4D97-AF65-F5344CB8AC3E}">
        <p14:creationId xmlns:p14="http://schemas.microsoft.com/office/powerpoint/2010/main" val="242888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3AB31A-7E0A-15D8-7F91-A5FB45F7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הלקוח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AB855B-4015-5BB2-9DF6-1E9EA14D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ממתינים למיון ילדים באסף הרופא – ילדים והוריהם. </a:t>
            </a:r>
          </a:p>
          <a:p>
            <a:r>
              <a:rPr lang="he-IL" dirty="0"/>
              <a:t>ה"כאב" של הלקוח – המתנה מרובה של הילדים למיון והתמודדות ההורים להעסקת הילדים ולהתמצאות בבית החולים.</a:t>
            </a:r>
          </a:p>
          <a:p>
            <a:r>
              <a:rPr lang="he-IL" dirty="0"/>
              <a:t>ההזדמנות והמוטיבציה של הצוות – אפשרות להעביר את הזמן בצורה כיפית ונעימה ובנוסף לספק מידע חיוני לילדים ולהוריהם.</a:t>
            </a:r>
          </a:p>
        </p:txBody>
      </p:sp>
    </p:spTree>
    <p:extLst>
      <p:ext uri="{BB962C8B-B14F-4D97-AF65-F5344CB8AC3E}">
        <p14:creationId xmlns:p14="http://schemas.microsoft.com/office/powerpoint/2010/main" val="183317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573915-5086-A905-5AB3-AE68E23D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הפתרון המוצע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8ACEA5-03A7-52E3-5690-DD5EF5B8E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פיתוח אפליקציה המשלבת מספר פתרונות לבעיות שהצגנו.</a:t>
            </a:r>
          </a:p>
          <a:p>
            <a:r>
              <a:rPr lang="he-IL" dirty="0"/>
              <a:t>האפליקציה תכיל: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e-IL" dirty="0"/>
              <a:t>סביבת משחקים מותאמת לילדים.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e-IL" dirty="0"/>
              <a:t>מידע חיוני על בית החולים אסף הרופא בדגש על מיון הילדים (מפת בית החולים, מידע על המחלקות שנמצאות בבית החולים, מידע על הרופאים המטפלים במחלקות השונות, קפיטריות </a:t>
            </a:r>
            <a:r>
              <a:rPr lang="he-IL" dirty="0" err="1"/>
              <a:t>וכו</a:t>
            </a:r>
            <a:r>
              <a:rPr lang="he-IL" dirty="0"/>
              <a:t>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771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D4C80B-D5F2-E670-83AE-C809725A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סטאטוס נוכחי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FF9A8E-186A-8BAC-93D6-D7FBEF10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הצורך עלה מצוות המיון שישמח לשתף פעולה ולעזור בביצוע הפרויקט.</a:t>
            </a:r>
          </a:p>
          <a:p>
            <a:r>
              <a:rPr lang="he-IL" dirty="0"/>
              <a:t>בהמשך ניצור קשר עם צוות המיון לשמוע מהם על המלצות וצורך בשטח. כמו כן גם לקבל מהם מידע חיוני לפיתוח האפליקציה.</a:t>
            </a:r>
          </a:p>
          <a:p>
            <a:r>
              <a:rPr lang="he-IL" dirty="0"/>
              <a:t>לאחר מכן נמשיך באפיון הפרויקט ובמימושו.</a:t>
            </a:r>
          </a:p>
        </p:txBody>
      </p:sp>
    </p:spTree>
    <p:extLst>
      <p:ext uri="{BB962C8B-B14F-4D97-AF65-F5344CB8AC3E}">
        <p14:creationId xmlns:p14="http://schemas.microsoft.com/office/powerpoint/2010/main" val="392545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073DA-2A94-6D6A-1C5A-AEB33BE7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לינק </a:t>
            </a:r>
            <a:r>
              <a:rPr lang="he-IL" b="1" dirty="0" err="1"/>
              <a:t>לגיט</a:t>
            </a:r>
            <a:r>
              <a:rPr lang="he-IL" b="1" dirty="0"/>
              <a:t> הפרויקט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83DA94-CC16-91BC-E39D-D39885A75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u="sng" dirty="0"/>
              <a:t>https://github.com/barashken/ER-Playtime.git</a:t>
            </a:r>
            <a:endParaRPr lang="he-IL" sz="2800" u="sng" dirty="0"/>
          </a:p>
        </p:txBody>
      </p:sp>
    </p:spTree>
    <p:extLst>
      <p:ext uri="{BB962C8B-B14F-4D97-AF65-F5344CB8AC3E}">
        <p14:creationId xmlns:p14="http://schemas.microsoft.com/office/powerpoint/2010/main" val="611755595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TM10001114[[fn=גלריה]]</Template>
  <TotalTime>24</TotalTime>
  <Words>168</Words>
  <Application>Microsoft Office PowerPoint</Application>
  <PresentationFormat>מסך רחב</PresentationFormat>
  <Paragraphs>17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</vt:lpstr>
      <vt:lpstr>גלריה</vt:lpstr>
      <vt:lpstr>דו"ח סטטוס סוף סמסטר א'</vt:lpstr>
      <vt:lpstr>בר אשכנזי 313233181 אופיר בכר 318323656</vt:lpstr>
      <vt:lpstr>הלקוח</vt:lpstr>
      <vt:lpstr>הפתרון המוצע</vt:lpstr>
      <vt:lpstr>סטאטוס נוכחי</vt:lpstr>
      <vt:lpstr>לינק לגיט הפרויקט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דו"ח סטטוס סוף סמסטר א'</dc:title>
  <dc:creator>Ofir Bachar</dc:creator>
  <cp:lastModifiedBy>Ofir Bachar</cp:lastModifiedBy>
  <cp:revision>1</cp:revision>
  <dcterms:created xsi:type="dcterms:W3CDTF">2023-01-16T08:24:44Z</dcterms:created>
  <dcterms:modified xsi:type="dcterms:W3CDTF">2023-01-16T08:49:28Z</dcterms:modified>
</cp:coreProperties>
</file>