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A622-D98F-107A-34CA-19E8F1435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90455-B29A-70E6-A18D-55F0FF92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4A33-F44B-A3B3-1D2D-E9A65C85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08/06/2025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2F2D-14D3-9532-79CE-C109FE37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80D6-195C-2E1E-5D25-E4842DB2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86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A79D-3D75-C875-B6CB-E2C29DFB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5509A-F958-8532-FEE3-E54D17F2D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D47D-3D51-585D-29C7-002EA2F1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08/06/2025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8226-DAA9-ABB3-6D72-A9D0A6CD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78C1-31EF-7D59-B3A6-8D641158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06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8A4DA-B4CD-0077-7765-DEA7BA6E3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A289D-4C24-6855-454E-6EABB1DC7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2402-6CD0-8B99-E9B8-DE1611A7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08/06/2025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9EE0-0BFB-B4BF-3B37-99899D70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D6DE-F27B-57BE-3342-03EE0A3B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37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13-0531-02A1-203D-808A9FEF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7F8D-619A-8849-AAAF-0ED92A1C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0108-7F59-ED16-A345-956D400B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08/06/2025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A42DD-E409-A467-215B-6664C6BC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9DE1-DA35-3682-24BC-FDC341ED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65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3ECF-4E88-F686-6231-1AE0F120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0D31-6D34-C834-1721-BF900FD3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EF97-81B6-225E-1311-2729459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08/06/2025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EB05-CB2A-5884-5E36-C4EE2E06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E576-2574-8060-B4A4-0B681E43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0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4156-A64D-405C-69F1-A4205895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9B66-CC8B-F1CF-E091-11EB7E38F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2D19-8988-521B-6BB9-704FB4F2F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A861F-33A8-68E3-FFA2-FC2B3CC2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08/06/2025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7B62F-2866-5FC4-2F34-3D39E4F5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E4C87-1406-5B5B-BF41-150AFFA5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40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6844-F4E3-242F-A34B-68B92148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4548-94BE-AE6D-6978-9458FAB7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4F478-12D9-B4F6-3D81-52167B5B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7BCBC-F3A2-5AD2-5015-40548E66D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82D4E-DE03-EF46-6F13-8722C63C7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F79CB-D189-49FD-271D-E0E7F856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08/06/2025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EDC1-7E1F-5D66-8619-149FE5E4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D5C80-249A-BA9A-475A-DF321655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2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9476-E9C4-5282-72D4-14B044F0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AEDA5-6C3D-7F71-555D-F0DC6B99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08/06/2025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46BF4-939A-2117-5255-96AF4AD4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82667-87E2-B8BB-5123-F2B6241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04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82837-59F7-EDAE-E002-9BEEA7F5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08/06/2025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B7890-B9CE-7C4C-1386-66BAE186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FF1A7-0644-EC99-953F-DF1BB3BF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9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2F1-1E7B-80BB-107D-FD63BC16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6805-8D98-9A07-F69E-80FFBD5E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7E07E-DEE7-4DDF-A263-34C056B5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859D8-0576-C7FD-55E6-3475DE18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08/06/2025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CA828-FDD1-E29A-8DB1-C2885973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908F2-441A-E6F6-0DAA-2F834587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C502-8C72-CF6A-722C-B5667BC0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46CB2-8ED1-D1C0-A67B-549A34774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E24B3-E0A7-3366-6C21-A65238A9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C1460-017B-B29A-E8EF-7D0490F6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08/06/2025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B1B88-7297-7A14-7422-0082B54B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D85B-62FA-244F-C56E-E114F057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17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DEC45-402D-9208-6D5C-B437ECEE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C522B-5EE7-E319-7153-ACDD1824C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086B-AE85-F351-8F08-C65C64ADB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0A0CC-2696-4F93-ACD2-A4F3B639560D}" type="datetimeFigureOut">
              <a:rPr lang="en-GB" smtClean="0"/>
              <a:t>08/06/2025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076B-48C5-7464-227D-6D02D3A6E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58D8-EDC2-F086-CC55-7A4D98897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92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11D2D0D-39E8-04E7-9443-5B94B6DE91B4}"/>
              </a:ext>
            </a:extLst>
          </p:cNvPr>
          <p:cNvSpPr/>
          <p:nvPr/>
        </p:nvSpPr>
        <p:spPr>
          <a:xfrm>
            <a:off x="2494843" y="4809073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6427C34-9028-3C2C-3B5C-4439D30AF933}"/>
              </a:ext>
            </a:extLst>
          </p:cNvPr>
          <p:cNvSpPr/>
          <p:nvPr/>
        </p:nvSpPr>
        <p:spPr>
          <a:xfrm>
            <a:off x="4233333" y="480907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ACFFAEB-A6E0-9ED6-2EBE-638687D5040D}"/>
              </a:ext>
            </a:extLst>
          </p:cNvPr>
          <p:cNvSpPr/>
          <p:nvPr/>
        </p:nvSpPr>
        <p:spPr>
          <a:xfrm>
            <a:off x="5994399" y="4809074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7B3B044-1213-BB95-FAEF-9F4FE123A43C}"/>
              </a:ext>
            </a:extLst>
          </p:cNvPr>
          <p:cNvSpPr/>
          <p:nvPr/>
        </p:nvSpPr>
        <p:spPr>
          <a:xfrm>
            <a:off x="7766753" y="4809073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4,1,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90AE343-AD12-E526-C8B7-5E6045E32223}"/>
              </a:ext>
            </a:extLst>
          </p:cNvPr>
          <p:cNvSpPr/>
          <p:nvPr/>
        </p:nvSpPr>
        <p:spPr>
          <a:xfrm>
            <a:off x="3375376" y="326249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1,2,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4DDAF0C-A481-5DE6-AE18-9DA5DF5FC1C3}"/>
              </a:ext>
            </a:extLst>
          </p:cNvPr>
          <p:cNvSpPr/>
          <p:nvPr/>
        </p:nvSpPr>
        <p:spPr>
          <a:xfrm>
            <a:off x="5136442" y="3262496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2,2,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F2EE9D5-D45F-B9A2-C362-227CE66C4E99}"/>
              </a:ext>
            </a:extLst>
          </p:cNvPr>
          <p:cNvSpPr/>
          <p:nvPr/>
        </p:nvSpPr>
        <p:spPr>
          <a:xfrm>
            <a:off x="6897508" y="326249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3,2,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80D4B44-4B7A-7B23-B389-553421256331}"/>
              </a:ext>
            </a:extLst>
          </p:cNvPr>
          <p:cNvSpPr/>
          <p:nvPr/>
        </p:nvSpPr>
        <p:spPr>
          <a:xfrm>
            <a:off x="4255909" y="1715914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1,3,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CC5AF32-8DF6-A967-5BD7-DF319D264AD2}"/>
              </a:ext>
            </a:extLst>
          </p:cNvPr>
          <p:cNvSpPr/>
          <p:nvPr/>
        </p:nvSpPr>
        <p:spPr>
          <a:xfrm>
            <a:off x="6016975" y="171591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2,3,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A14DD24-E4C6-58C9-8B0D-6668B5AE7EBC}"/>
              </a:ext>
            </a:extLst>
          </p:cNvPr>
          <p:cNvSpPr/>
          <p:nvPr/>
        </p:nvSpPr>
        <p:spPr>
          <a:xfrm>
            <a:off x="5136441" y="169332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1,4,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91C92A3C-A464-C63F-33E3-4376ADAD50E4}"/>
              </a:ext>
            </a:extLst>
          </p:cNvPr>
          <p:cNvSpPr/>
          <p:nvPr/>
        </p:nvSpPr>
        <p:spPr>
          <a:xfrm>
            <a:off x="3382668" y="4807650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1,1, down</a:t>
            </a:r>
            <a:endParaRPr lang="en-GB" dirty="0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30E58693-F067-FF36-6072-26C8FC002784}"/>
              </a:ext>
            </a:extLst>
          </p:cNvPr>
          <p:cNvSpPr/>
          <p:nvPr/>
        </p:nvSpPr>
        <p:spPr>
          <a:xfrm>
            <a:off x="5109639" y="4807650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2,1, down</a:t>
            </a:r>
            <a:endParaRPr lang="en-GB" dirty="0"/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583F94EC-B5A5-CE71-A334-F2A0F9238C85}"/>
              </a:ext>
            </a:extLst>
          </p:cNvPr>
          <p:cNvSpPr/>
          <p:nvPr/>
        </p:nvSpPr>
        <p:spPr>
          <a:xfrm>
            <a:off x="6876193" y="4806226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3,1, down</a:t>
            </a:r>
            <a:endParaRPr lang="en-GB" dirty="0"/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76C47FBE-8C10-54F7-019C-012713BDC8FD}"/>
              </a:ext>
            </a:extLst>
          </p:cNvPr>
          <p:cNvSpPr/>
          <p:nvPr/>
        </p:nvSpPr>
        <p:spPr>
          <a:xfrm>
            <a:off x="4261135" y="3258225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1,2, down</a:t>
            </a:r>
            <a:endParaRPr lang="en-GB" dirty="0"/>
          </a:p>
        </p:txBody>
      </p:sp>
      <p:sp>
        <p:nvSpPr>
          <p:cNvPr id="24" name="Flowchart: Merge 23">
            <a:extLst>
              <a:ext uri="{FF2B5EF4-FFF2-40B4-BE49-F238E27FC236}">
                <a16:creationId xmlns:a16="http://schemas.microsoft.com/office/drawing/2014/main" id="{184369CC-1C5A-ADE7-DAFD-9E2443178477}"/>
              </a:ext>
            </a:extLst>
          </p:cNvPr>
          <p:cNvSpPr/>
          <p:nvPr/>
        </p:nvSpPr>
        <p:spPr>
          <a:xfrm>
            <a:off x="6017641" y="3256801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2,2, down</a:t>
            </a:r>
            <a:endParaRPr lang="en-GB" dirty="0"/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8F4D52DC-05FF-7EE7-97C3-AB73DA9FF719}"/>
              </a:ext>
            </a:extLst>
          </p:cNvPr>
          <p:cNvSpPr/>
          <p:nvPr/>
        </p:nvSpPr>
        <p:spPr>
          <a:xfrm>
            <a:off x="5130696" y="1705954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1,3, down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2705D3-702A-8EE3-1ECA-426585AAAB04}"/>
              </a:ext>
            </a:extLst>
          </p:cNvPr>
          <p:cNvCxnSpPr>
            <a:cxnSpLocks/>
          </p:cNvCxnSpPr>
          <p:nvPr/>
        </p:nvCxnSpPr>
        <p:spPr>
          <a:xfrm>
            <a:off x="1998921" y="6613451"/>
            <a:ext cx="7804298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EF3517-98AD-CF26-5B5C-60C30DEA8EC4}"/>
              </a:ext>
            </a:extLst>
          </p:cNvPr>
          <p:cNvCxnSpPr/>
          <p:nvPr/>
        </p:nvCxnSpPr>
        <p:spPr>
          <a:xfrm flipV="1">
            <a:off x="1998921" y="350874"/>
            <a:ext cx="3572539" cy="6262577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57C548-B927-541D-CA19-37BE20407B99}"/>
              </a:ext>
            </a:extLst>
          </p:cNvPr>
          <p:cNvSpPr txBox="1"/>
          <p:nvPr/>
        </p:nvSpPr>
        <p:spPr>
          <a:xfrm>
            <a:off x="9591204" y="612339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/>
                </a:solidFill>
              </a:rPr>
              <a:t>X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2838BF-B36B-6F65-7DC3-2F6D534DD38A}"/>
              </a:ext>
            </a:extLst>
          </p:cNvPr>
          <p:cNvSpPr txBox="1"/>
          <p:nvPr/>
        </p:nvSpPr>
        <p:spPr>
          <a:xfrm>
            <a:off x="4956829" y="35087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/>
                </a:solidFill>
              </a:rPr>
              <a:t>Y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CFBBBD-850E-07D3-E679-22D90E397418}"/>
              </a:ext>
            </a:extLst>
          </p:cNvPr>
          <p:cNvSpPr txBox="1"/>
          <p:nvPr/>
        </p:nvSpPr>
        <p:spPr>
          <a:xfrm>
            <a:off x="2264797" y="6167860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1,1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BB5861-59F2-CDC3-F0A2-C25F9850FC86}"/>
              </a:ext>
            </a:extLst>
          </p:cNvPr>
          <p:cNvSpPr txBox="1"/>
          <p:nvPr/>
        </p:nvSpPr>
        <p:spPr>
          <a:xfrm>
            <a:off x="3121379" y="4606883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1,2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40F7D7-C282-9BCA-9D4E-362483E831E5}"/>
              </a:ext>
            </a:extLst>
          </p:cNvPr>
          <p:cNvSpPr txBox="1"/>
          <p:nvPr/>
        </p:nvSpPr>
        <p:spPr>
          <a:xfrm>
            <a:off x="3985996" y="6155317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2,1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04BD4-19FF-54CD-38E0-71E354000A9C}"/>
              </a:ext>
            </a:extLst>
          </p:cNvPr>
          <p:cNvSpPr txBox="1"/>
          <p:nvPr/>
        </p:nvSpPr>
        <p:spPr>
          <a:xfrm>
            <a:off x="4826064" y="4634563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2,2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AD9C609-8591-BFF7-F9E6-7964255B5034}"/>
              </a:ext>
            </a:extLst>
          </p:cNvPr>
          <p:cNvSpPr/>
          <p:nvPr/>
        </p:nvSpPr>
        <p:spPr>
          <a:xfrm>
            <a:off x="2806210" y="5188535"/>
            <a:ext cx="1098310" cy="1068943"/>
          </a:xfrm>
          <a:custGeom>
            <a:avLst/>
            <a:gdLst>
              <a:gd name="connsiteX0" fmla="*/ 457200 w 938036"/>
              <a:gd name="connsiteY0" fmla="*/ 0 h 919934"/>
              <a:gd name="connsiteX1" fmla="*/ 925032 w 938036"/>
              <a:gd name="connsiteY1" fmla="*/ 808075 h 919934"/>
              <a:gd name="connsiteX2" fmla="*/ 0 w 938036"/>
              <a:gd name="connsiteY2" fmla="*/ 893135 h 91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036" h="919934">
                <a:moveTo>
                  <a:pt x="457200" y="0"/>
                </a:moveTo>
                <a:cubicBezTo>
                  <a:pt x="729216" y="329609"/>
                  <a:pt x="1001232" y="659219"/>
                  <a:pt x="925032" y="808075"/>
                </a:cubicBezTo>
                <a:cubicBezTo>
                  <a:pt x="848832" y="956931"/>
                  <a:pt x="163033" y="925033"/>
                  <a:pt x="0" y="893135"/>
                </a:cubicBezTo>
              </a:path>
            </a:pathLst>
          </a:custGeom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68DF49C-E089-1643-8F2E-28E5AF402135}"/>
              </a:ext>
            </a:extLst>
          </p:cNvPr>
          <p:cNvSpPr/>
          <p:nvPr/>
        </p:nvSpPr>
        <p:spPr>
          <a:xfrm rot="3859257">
            <a:off x="3853736" y="4754838"/>
            <a:ext cx="1098310" cy="1068943"/>
          </a:xfrm>
          <a:custGeom>
            <a:avLst/>
            <a:gdLst>
              <a:gd name="connsiteX0" fmla="*/ 457200 w 938036"/>
              <a:gd name="connsiteY0" fmla="*/ 0 h 919934"/>
              <a:gd name="connsiteX1" fmla="*/ 925032 w 938036"/>
              <a:gd name="connsiteY1" fmla="*/ 808075 h 919934"/>
              <a:gd name="connsiteX2" fmla="*/ 0 w 938036"/>
              <a:gd name="connsiteY2" fmla="*/ 893135 h 91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036" h="919934">
                <a:moveTo>
                  <a:pt x="457200" y="0"/>
                </a:moveTo>
                <a:cubicBezTo>
                  <a:pt x="729216" y="329609"/>
                  <a:pt x="1001232" y="659219"/>
                  <a:pt x="925032" y="808075"/>
                </a:cubicBezTo>
                <a:cubicBezTo>
                  <a:pt x="848832" y="956931"/>
                  <a:pt x="163033" y="925033"/>
                  <a:pt x="0" y="893135"/>
                </a:cubicBezTo>
              </a:path>
            </a:pathLst>
          </a:custGeom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D33F6-9CA2-F8A7-5EAA-353AAC198C9A}"/>
              </a:ext>
            </a:extLst>
          </p:cNvPr>
          <p:cNvSpPr txBox="1"/>
          <p:nvPr/>
        </p:nvSpPr>
        <p:spPr>
          <a:xfrm>
            <a:off x="3999820" y="3056035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1,3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ABCEB-CDD6-0FEE-7BCC-739D81EC2CE5}"/>
              </a:ext>
            </a:extLst>
          </p:cNvPr>
          <p:cNvSpPr txBox="1"/>
          <p:nvPr/>
        </p:nvSpPr>
        <p:spPr>
          <a:xfrm>
            <a:off x="5719526" y="614563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3,1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9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Tamas Barasz</dc:creator>
  <cp:lastModifiedBy>Tamas Barasz</cp:lastModifiedBy>
  <cp:revision>3</cp:revision>
  <dcterms:created xsi:type="dcterms:W3CDTF">2025-04-10T01:23:36Z</dcterms:created>
  <dcterms:modified xsi:type="dcterms:W3CDTF">2025-06-08T03:52:58Z</dcterms:modified>
</cp:coreProperties>
</file>