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622-D98F-107A-34CA-19E8F143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0455-B29A-70E6-A18D-55F0FF92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4A33-F44B-A3B3-1D2D-E9A65C85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2F2D-14D3-9532-79CE-C109FE37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80D6-195C-2E1E-5D25-E4842DB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A79D-3D75-C875-B6CB-E2C29DF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509A-F958-8532-FEE3-E54D17F2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D47D-3D51-585D-29C7-002EA2F1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8226-DAA9-ABB3-6D72-A9D0A6C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78C1-31EF-7D59-B3A6-8D64115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0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A4DA-B4CD-0077-7765-DEA7BA6E3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289D-4C24-6855-454E-6EABB1D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2402-6CD0-8B99-E9B8-DE1611A7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EE0-0BFB-B4BF-3B37-99899D70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6DE-F27B-57BE-3342-03EE0A3B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13-0531-02A1-203D-808A9FEF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7F8D-619A-8849-AAAF-0ED92A1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0108-7F59-ED16-A345-956D400B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42DD-E409-A467-215B-6664C6B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9DE1-DA35-3682-24BC-FDC341E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ECF-4E88-F686-6231-1AE0F12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0D31-6D34-C834-1721-BF900FD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EF97-81B6-225E-1311-2729459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EB05-CB2A-5884-5E36-C4EE2E0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576-2574-8060-B4A4-0B681E4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0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156-A64D-405C-69F1-A420589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9B66-CC8B-F1CF-E091-11EB7E38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2D19-8988-521B-6BB9-704FB4F2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861F-33A8-68E3-FFA2-FC2B3CC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B62F-2866-5FC4-2F34-3D39E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4C87-1406-5B5B-BF41-150AFFA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44-F4E3-242F-A34B-68B9214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548-94BE-AE6D-6978-9458FAB7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F478-12D9-B4F6-3D81-52167B5B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BCBC-F3A2-5AD2-5015-40548E66D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2D4E-DE03-EF46-6F13-8722C63C7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F79CB-D189-49FD-271D-E0E7F856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EDC1-7E1F-5D66-8619-149FE5E4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5C80-249A-BA9A-475A-DF321655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2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476-E9C4-5282-72D4-14B044F0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EDA5-6C3D-7F71-555D-F0DC6B99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46BF4-939A-2117-5255-96AF4AD4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2667-87E2-B8BB-5123-F2B624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0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82837-59F7-EDAE-E002-9BEEA7F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B7890-B9CE-7C4C-1386-66BAE186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F1A7-0644-EC99-953F-DF1BB3B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2F1-1E7B-80BB-107D-FD63BC1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6805-8D98-9A07-F69E-80FFBD5E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E07E-DEE7-4DDF-A263-34C056B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859D8-0576-C7FD-55E6-3475DE18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A828-FDD1-E29A-8DB1-C288597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08F2-441A-E6F6-0DAA-2F83458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502-8C72-CF6A-722C-B5667BC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6CB2-8ED1-D1C0-A67B-549A3477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24B3-E0A7-3366-6C21-A65238A9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1460-017B-B29A-E8EF-7D0490F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1B88-7297-7A14-7422-0082B54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D85B-62FA-244F-C56E-E114F057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1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EC45-402D-9208-6D5C-B437ECEE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522B-5EE7-E319-7153-ACDD1824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086B-AE85-F351-8F08-C65C64AD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A0CC-2696-4F93-ACD2-A4F3B639560D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076B-48C5-7464-227D-6D02D3A6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8D8-EDC2-F086-CC55-7A4D9889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9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11D2D0D-39E8-04E7-9443-5B94B6DE91B4}"/>
              </a:ext>
            </a:extLst>
          </p:cNvPr>
          <p:cNvSpPr/>
          <p:nvPr/>
        </p:nvSpPr>
        <p:spPr>
          <a:xfrm>
            <a:off x="249484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427C34-9028-3C2C-3B5C-4439D30AF933}"/>
              </a:ext>
            </a:extLst>
          </p:cNvPr>
          <p:cNvSpPr/>
          <p:nvPr/>
        </p:nvSpPr>
        <p:spPr>
          <a:xfrm>
            <a:off x="4233333" y="480907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ACFFAEB-A6E0-9ED6-2EBE-638687D5040D}"/>
              </a:ext>
            </a:extLst>
          </p:cNvPr>
          <p:cNvSpPr/>
          <p:nvPr/>
        </p:nvSpPr>
        <p:spPr>
          <a:xfrm>
            <a:off x="5994399" y="480907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7B3B044-1213-BB95-FAEF-9F4FE123A43C}"/>
              </a:ext>
            </a:extLst>
          </p:cNvPr>
          <p:cNvSpPr/>
          <p:nvPr/>
        </p:nvSpPr>
        <p:spPr>
          <a:xfrm>
            <a:off x="776675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0AE343-AD12-E526-C8B7-5E6045E32223}"/>
              </a:ext>
            </a:extLst>
          </p:cNvPr>
          <p:cNvSpPr/>
          <p:nvPr/>
        </p:nvSpPr>
        <p:spPr>
          <a:xfrm>
            <a:off x="3375376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4DDAF0C-A481-5DE6-AE18-9DA5DF5FC1C3}"/>
              </a:ext>
            </a:extLst>
          </p:cNvPr>
          <p:cNvSpPr/>
          <p:nvPr/>
        </p:nvSpPr>
        <p:spPr>
          <a:xfrm>
            <a:off x="5136442" y="3262496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F2EE9D5-D45F-B9A2-C362-227CE66C4E99}"/>
              </a:ext>
            </a:extLst>
          </p:cNvPr>
          <p:cNvSpPr/>
          <p:nvPr/>
        </p:nvSpPr>
        <p:spPr>
          <a:xfrm>
            <a:off x="6897508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80D4B44-4B7A-7B23-B389-553421256331}"/>
              </a:ext>
            </a:extLst>
          </p:cNvPr>
          <p:cNvSpPr/>
          <p:nvPr/>
        </p:nvSpPr>
        <p:spPr>
          <a:xfrm>
            <a:off x="4255909" y="171591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C5AF32-8DF6-A967-5BD7-DF319D264AD2}"/>
              </a:ext>
            </a:extLst>
          </p:cNvPr>
          <p:cNvSpPr/>
          <p:nvPr/>
        </p:nvSpPr>
        <p:spPr>
          <a:xfrm>
            <a:off x="6016975" y="171591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A14DD24-E4C6-58C9-8B0D-6668B5AE7EBC}"/>
              </a:ext>
            </a:extLst>
          </p:cNvPr>
          <p:cNvSpPr/>
          <p:nvPr/>
        </p:nvSpPr>
        <p:spPr>
          <a:xfrm>
            <a:off x="5136441" y="169332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1,4,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91C92A3C-A464-C63F-33E3-4376ADAD50E4}"/>
              </a:ext>
            </a:extLst>
          </p:cNvPr>
          <p:cNvSpPr/>
          <p:nvPr/>
        </p:nvSpPr>
        <p:spPr>
          <a:xfrm>
            <a:off x="3382668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 down</a:t>
            </a:r>
            <a:endParaRPr lang="en-GB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30E58693-F067-FF36-6072-26C8FC002784}"/>
              </a:ext>
            </a:extLst>
          </p:cNvPr>
          <p:cNvSpPr/>
          <p:nvPr/>
        </p:nvSpPr>
        <p:spPr>
          <a:xfrm>
            <a:off x="5109639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 down</a:t>
            </a:r>
            <a:endParaRPr lang="en-GB" dirty="0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83F94EC-B5A5-CE71-A334-F2A0F9238C85}"/>
              </a:ext>
            </a:extLst>
          </p:cNvPr>
          <p:cNvSpPr/>
          <p:nvPr/>
        </p:nvSpPr>
        <p:spPr>
          <a:xfrm>
            <a:off x="6876193" y="4806226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 down</a:t>
            </a:r>
            <a:endParaRPr lang="en-GB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76C47FBE-8C10-54F7-019C-012713BDC8FD}"/>
              </a:ext>
            </a:extLst>
          </p:cNvPr>
          <p:cNvSpPr/>
          <p:nvPr/>
        </p:nvSpPr>
        <p:spPr>
          <a:xfrm>
            <a:off x="4261135" y="3258225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 down</a:t>
            </a:r>
            <a:endParaRPr lang="en-GB" dirty="0"/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184369CC-1C5A-ADE7-DAFD-9E2443178477}"/>
              </a:ext>
            </a:extLst>
          </p:cNvPr>
          <p:cNvSpPr/>
          <p:nvPr/>
        </p:nvSpPr>
        <p:spPr>
          <a:xfrm>
            <a:off x="6017641" y="3256801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 down</a:t>
            </a:r>
            <a:endParaRPr lang="en-GB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8F4D52DC-05FF-7EE7-97C3-AB73DA9FF719}"/>
              </a:ext>
            </a:extLst>
          </p:cNvPr>
          <p:cNvSpPr/>
          <p:nvPr/>
        </p:nvSpPr>
        <p:spPr>
          <a:xfrm>
            <a:off x="5130696" y="1705954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 down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2705D3-702A-8EE3-1ECA-426585AAAB04}"/>
              </a:ext>
            </a:extLst>
          </p:cNvPr>
          <p:cNvCxnSpPr>
            <a:cxnSpLocks/>
          </p:cNvCxnSpPr>
          <p:nvPr/>
        </p:nvCxnSpPr>
        <p:spPr>
          <a:xfrm>
            <a:off x="1998921" y="6613451"/>
            <a:ext cx="780429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F3517-98AD-CF26-5B5C-60C30DEA8EC4}"/>
              </a:ext>
            </a:extLst>
          </p:cNvPr>
          <p:cNvCxnSpPr/>
          <p:nvPr/>
        </p:nvCxnSpPr>
        <p:spPr>
          <a:xfrm flipV="1">
            <a:off x="1998921" y="350874"/>
            <a:ext cx="3572539" cy="626257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7C548-B927-541D-CA19-37BE20407B99}"/>
              </a:ext>
            </a:extLst>
          </p:cNvPr>
          <p:cNvSpPr txBox="1"/>
          <p:nvPr/>
        </p:nvSpPr>
        <p:spPr>
          <a:xfrm>
            <a:off x="9591204" y="612339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X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838BF-B36B-6F65-7DC3-2F6D534DD38A}"/>
              </a:ext>
            </a:extLst>
          </p:cNvPr>
          <p:cNvSpPr txBox="1"/>
          <p:nvPr/>
        </p:nvSpPr>
        <p:spPr>
          <a:xfrm>
            <a:off x="4956829" y="35087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Y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BBBD-850E-07D3-E679-22D90E397418}"/>
              </a:ext>
            </a:extLst>
          </p:cNvPr>
          <p:cNvSpPr txBox="1"/>
          <p:nvPr/>
        </p:nvSpPr>
        <p:spPr>
          <a:xfrm>
            <a:off x="2264797" y="616786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BB5861-59F2-CDC3-F0A2-C25F9850FC86}"/>
              </a:ext>
            </a:extLst>
          </p:cNvPr>
          <p:cNvSpPr txBox="1"/>
          <p:nvPr/>
        </p:nvSpPr>
        <p:spPr>
          <a:xfrm>
            <a:off x="3121379" y="460688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0F7D7-C282-9BCA-9D4E-362483E831E5}"/>
              </a:ext>
            </a:extLst>
          </p:cNvPr>
          <p:cNvSpPr txBox="1"/>
          <p:nvPr/>
        </p:nvSpPr>
        <p:spPr>
          <a:xfrm>
            <a:off x="3985996" y="6155317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04BD4-19FF-54CD-38E0-71E354000A9C}"/>
              </a:ext>
            </a:extLst>
          </p:cNvPr>
          <p:cNvSpPr txBox="1"/>
          <p:nvPr/>
        </p:nvSpPr>
        <p:spPr>
          <a:xfrm>
            <a:off x="4826064" y="463456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Tamas Barasz</dc:creator>
  <cp:lastModifiedBy>Tamas Barasz</cp:lastModifiedBy>
  <cp:revision>2</cp:revision>
  <dcterms:created xsi:type="dcterms:W3CDTF">2025-04-10T01:23:36Z</dcterms:created>
  <dcterms:modified xsi:type="dcterms:W3CDTF">2025-04-27T11:31:59Z</dcterms:modified>
</cp:coreProperties>
</file>