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ks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6" r:id="rId7"/>
    <p:sldId id="269" r:id="rId8"/>
    <p:sldId id="262" r:id="rId9"/>
    <p:sldId id="267" r:id="rId10"/>
    <p:sldId id="265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KUMARAGURU%20COLLEGE\sem3\product%20design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ofPieChart>
        <c:ofPieType val="bar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WASHING CLOTHES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9D0-4E67-88E9-69702F40DD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9D0-4E67-88E9-69702F40DD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9D0-4E67-88E9-69702F40DD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9D0-4E67-88E9-69702F40DDC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USING HANDS(SOAP BAR)</c:v>
                </c:pt>
                <c:pt idx="1">
                  <c:v>USING WASHING MACHINE</c:v>
                </c:pt>
                <c:pt idx="2">
                  <c:v>LAUNDRY USERS</c:v>
                </c:pt>
                <c:pt idx="3">
                  <c:v>USING HANDS(LIQUID SOAP)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2.8</c:v>
                </c:pt>
                <c:pt idx="2">
                  <c:v>1.4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D0-4E67-88E9-69702F40DDC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111111111111109E-2"/>
          <c:y val="0.1568292505103529"/>
          <c:w val="0.93888888888888888"/>
          <c:h val="0.73577136191309422"/>
        </c:manualLayout>
      </c:layout>
      <c:bar3DChart>
        <c:barDir val="col"/>
        <c:grouping val="clustered"/>
        <c:varyColors val="0"/>
        <c:ser>
          <c:idx val="1"/>
          <c:order val="0"/>
          <c:tx>
            <c:v>I don’t use scrub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CC6A-4ABB-B46E-DF5756A8186A}"/>
            </c:ext>
          </c:extLst>
        </c:ser>
        <c:ser>
          <c:idx val="0"/>
          <c:order val="1"/>
          <c:tx>
            <c:v>I use scrub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58</c:v>
              </c:pt>
            </c:numLit>
          </c:val>
          <c:extLst>
            <c:ext xmlns:c16="http://schemas.microsoft.com/office/drawing/2014/chart" uri="{C3380CC4-5D6E-409C-BE32-E72D297353CC}">
              <c16:uniqueId val="{00000001-CC6A-4ABB-B46E-DF5756A818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77785592"/>
        <c:axId val="977780792"/>
        <c:axId val="0"/>
      </c:bar3DChart>
      <c:catAx>
        <c:axId val="977785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780792"/>
        <c:crosses val="autoZero"/>
        <c:auto val="1"/>
        <c:lblAlgn val="ctr"/>
        <c:lblOffset val="100"/>
        <c:noMultiLvlLbl val="0"/>
      </c:catAx>
      <c:valAx>
        <c:axId val="97778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78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D504B-3775-46C1-842F-0B73B7C75A0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881B4B-A29D-4EA2-8164-4C9733EEB150}">
      <dgm:prSet/>
      <dgm:spPr/>
      <dgm:t>
        <a:bodyPr/>
        <a:lstStyle/>
        <a:p>
          <a:r>
            <a:rPr lang="en-IN" dirty="0"/>
            <a:t>it’s a difficult task to use the scrub and soap alternately.</a:t>
          </a:r>
          <a:endParaRPr lang="en-US" dirty="0"/>
        </a:p>
      </dgm:t>
    </dgm:pt>
    <dgm:pt modelId="{076B226C-B0EE-4B1E-BCA6-465E1F4CA2E1}" type="parTrans" cxnId="{A82CE5E8-658C-403A-AC34-EEB2C1F872B3}">
      <dgm:prSet/>
      <dgm:spPr/>
      <dgm:t>
        <a:bodyPr/>
        <a:lstStyle/>
        <a:p>
          <a:endParaRPr lang="en-US"/>
        </a:p>
      </dgm:t>
    </dgm:pt>
    <dgm:pt modelId="{0B9BCEAE-9039-402E-A9FA-675A36B67E65}" type="sibTrans" cxnId="{A82CE5E8-658C-403A-AC34-EEB2C1F872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8E431F9-A1F0-4630-9856-58DEFF72A59A}">
      <dgm:prSet/>
      <dgm:spPr/>
      <dgm:t>
        <a:bodyPr/>
        <a:lstStyle/>
        <a:p>
          <a:r>
            <a:rPr lang="en-IN" dirty="0"/>
            <a:t>They have to apply soap and then use the scrub to remove the dirt again in different spots.</a:t>
          </a:r>
          <a:endParaRPr lang="en-US" dirty="0"/>
        </a:p>
      </dgm:t>
    </dgm:pt>
    <dgm:pt modelId="{5275FDB5-A5AD-4213-8840-F4AC170707A0}" type="parTrans" cxnId="{F58A3D28-9C77-47CA-9DE7-45565650282A}">
      <dgm:prSet/>
      <dgm:spPr/>
      <dgm:t>
        <a:bodyPr/>
        <a:lstStyle/>
        <a:p>
          <a:endParaRPr lang="en-US"/>
        </a:p>
      </dgm:t>
    </dgm:pt>
    <dgm:pt modelId="{FBF46E30-DB51-47E3-A46F-8DB57213FC02}" type="sibTrans" cxnId="{F58A3D28-9C77-47CA-9DE7-45565650282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014B40A-58EA-4009-9C99-A0CB1FE6C92D}">
      <dgm:prSet/>
      <dgm:spPr/>
      <dgm:t>
        <a:bodyPr/>
        <a:lstStyle/>
        <a:p>
          <a:r>
            <a:rPr lang="en-IN"/>
            <a:t>Sometimes the soap bar might stick to the cloth and it would be a hard time to remove it.</a:t>
          </a:r>
          <a:endParaRPr lang="en-US"/>
        </a:p>
      </dgm:t>
    </dgm:pt>
    <dgm:pt modelId="{841FFF8F-160D-410F-8744-2FF0BD3B262E}" type="parTrans" cxnId="{0B3F991A-59D6-4F46-BDA2-CC76C430A174}">
      <dgm:prSet/>
      <dgm:spPr/>
      <dgm:t>
        <a:bodyPr/>
        <a:lstStyle/>
        <a:p>
          <a:endParaRPr lang="en-US"/>
        </a:p>
      </dgm:t>
    </dgm:pt>
    <dgm:pt modelId="{E5CB2F1A-A7BA-4811-82F2-339E36CD544E}" type="sibTrans" cxnId="{0B3F991A-59D6-4F46-BDA2-CC76C430A17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78B968-70D5-4BF3-9087-A5B6E944FA56}" type="pres">
      <dgm:prSet presAssocID="{D0AD504B-3775-46C1-842F-0B73B7C75A0C}" presName="Name0" presStyleCnt="0">
        <dgm:presLayoutVars>
          <dgm:animLvl val="lvl"/>
          <dgm:resizeHandles val="exact"/>
        </dgm:presLayoutVars>
      </dgm:prSet>
      <dgm:spPr/>
    </dgm:pt>
    <dgm:pt modelId="{023EF534-9C6B-4B21-BBF8-D01143A13990}" type="pres">
      <dgm:prSet presAssocID="{9C881B4B-A29D-4EA2-8164-4C9733EEB150}" presName="compositeNode" presStyleCnt="0">
        <dgm:presLayoutVars>
          <dgm:bulletEnabled val="1"/>
        </dgm:presLayoutVars>
      </dgm:prSet>
      <dgm:spPr/>
    </dgm:pt>
    <dgm:pt modelId="{4D1C3713-F1C5-4E3F-9E91-3E43171B23F1}" type="pres">
      <dgm:prSet presAssocID="{9C881B4B-A29D-4EA2-8164-4C9733EEB150}" presName="bgRect" presStyleLbl="bgAccFollowNode1" presStyleIdx="0" presStyleCnt="3"/>
      <dgm:spPr/>
    </dgm:pt>
    <dgm:pt modelId="{7E572B0F-7AF5-4DFF-B2B5-1CC1E55F28D9}" type="pres">
      <dgm:prSet presAssocID="{0B9BCEAE-9039-402E-A9FA-675A36B67E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42F9F69-7B89-4666-87AC-681D117932C3}" type="pres">
      <dgm:prSet presAssocID="{9C881B4B-A29D-4EA2-8164-4C9733EEB150}" presName="bottomLine" presStyleLbl="alignNode1" presStyleIdx="1" presStyleCnt="6">
        <dgm:presLayoutVars/>
      </dgm:prSet>
      <dgm:spPr/>
    </dgm:pt>
    <dgm:pt modelId="{30D108F1-0762-4297-B5BC-A8082094905E}" type="pres">
      <dgm:prSet presAssocID="{9C881B4B-A29D-4EA2-8164-4C9733EEB150}" presName="nodeText" presStyleLbl="bgAccFollowNode1" presStyleIdx="0" presStyleCnt="3">
        <dgm:presLayoutVars>
          <dgm:bulletEnabled val="1"/>
        </dgm:presLayoutVars>
      </dgm:prSet>
      <dgm:spPr/>
    </dgm:pt>
    <dgm:pt modelId="{C723BF94-9D79-463C-8BF9-BB2E036F390E}" type="pres">
      <dgm:prSet presAssocID="{0B9BCEAE-9039-402E-A9FA-675A36B67E65}" presName="sibTrans" presStyleCnt="0"/>
      <dgm:spPr/>
    </dgm:pt>
    <dgm:pt modelId="{652F8FE6-E554-415E-8ABB-10539247A46D}" type="pres">
      <dgm:prSet presAssocID="{08E431F9-A1F0-4630-9856-58DEFF72A59A}" presName="compositeNode" presStyleCnt="0">
        <dgm:presLayoutVars>
          <dgm:bulletEnabled val="1"/>
        </dgm:presLayoutVars>
      </dgm:prSet>
      <dgm:spPr/>
    </dgm:pt>
    <dgm:pt modelId="{8B262EC1-00E8-4B3E-8706-CE9BEB5AD15D}" type="pres">
      <dgm:prSet presAssocID="{08E431F9-A1F0-4630-9856-58DEFF72A59A}" presName="bgRect" presStyleLbl="bgAccFollowNode1" presStyleIdx="1" presStyleCnt="3"/>
      <dgm:spPr/>
    </dgm:pt>
    <dgm:pt modelId="{78F62AD2-8076-4D55-8E99-A65FDE6E01B1}" type="pres">
      <dgm:prSet presAssocID="{FBF46E30-DB51-47E3-A46F-8DB57213FC0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B94CD9C-60CE-49D6-B95F-C6034411157B}" type="pres">
      <dgm:prSet presAssocID="{08E431F9-A1F0-4630-9856-58DEFF72A59A}" presName="bottomLine" presStyleLbl="alignNode1" presStyleIdx="3" presStyleCnt="6">
        <dgm:presLayoutVars/>
      </dgm:prSet>
      <dgm:spPr/>
    </dgm:pt>
    <dgm:pt modelId="{64AF5B85-B8B2-448E-A7E4-136639AA2EFE}" type="pres">
      <dgm:prSet presAssocID="{08E431F9-A1F0-4630-9856-58DEFF72A59A}" presName="nodeText" presStyleLbl="bgAccFollowNode1" presStyleIdx="1" presStyleCnt="3">
        <dgm:presLayoutVars>
          <dgm:bulletEnabled val="1"/>
        </dgm:presLayoutVars>
      </dgm:prSet>
      <dgm:spPr/>
    </dgm:pt>
    <dgm:pt modelId="{9A19FC97-2C07-404D-A3B5-DB90F51B9DC6}" type="pres">
      <dgm:prSet presAssocID="{FBF46E30-DB51-47E3-A46F-8DB57213FC02}" presName="sibTrans" presStyleCnt="0"/>
      <dgm:spPr/>
    </dgm:pt>
    <dgm:pt modelId="{6C1228FA-AB2E-4FC1-9680-0CF76AB6C25E}" type="pres">
      <dgm:prSet presAssocID="{7014B40A-58EA-4009-9C99-A0CB1FE6C92D}" presName="compositeNode" presStyleCnt="0">
        <dgm:presLayoutVars>
          <dgm:bulletEnabled val="1"/>
        </dgm:presLayoutVars>
      </dgm:prSet>
      <dgm:spPr/>
    </dgm:pt>
    <dgm:pt modelId="{0FFEDD78-76FE-4DEB-ADA4-56EF38B27935}" type="pres">
      <dgm:prSet presAssocID="{7014B40A-58EA-4009-9C99-A0CB1FE6C92D}" presName="bgRect" presStyleLbl="bgAccFollowNode1" presStyleIdx="2" presStyleCnt="3"/>
      <dgm:spPr/>
    </dgm:pt>
    <dgm:pt modelId="{684D1D36-7F06-48ED-AA92-10DB38ADB684}" type="pres">
      <dgm:prSet presAssocID="{E5CB2F1A-A7BA-4811-82F2-339E36CD544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9BEF1A1-AA14-49F2-8545-45CE55026D70}" type="pres">
      <dgm:prSet presAssocID="{7014B40A-58EA-4009-9C99-A0CB1FE6C92D}" presName="bottomLine" presStyleLbl="alignNode1" presStyleIdx="5" presStyleCnt="6">
        <dgm:presLayoutVars/>
      </dgm:prSet>
      <dgm:spPr/>
    </dgm:pt>
    <dgm:pt modelId="{43264FB5-2BCC-47C7-AD0E-EB4082550761}" type="pres">
      <dgm:prSet presAssocID="{7014B40A-58EA-4009-9C99-A0CB1FE6C92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26E7C0F-D9BA-4EFA-B61E-A4BE39650E5E}" type="presOf" srcId="{9C881B4B-A29D-4EA2-8164-4C9733EEB150}" destId="{4D1C3713-F1C5-4E3F-9E91-3E43171B23F1}" srcOrd="0" destOrd="0" presId="urn:microsoft.com/office/officeart/2016/7/layout/BasicLinearProcessNumbered"/>
    <dgm:cxn modelId="{0B3F991A-59D6-4F46-BDA2-CC76C430A174}" srcId="{D0AD504B-3775-46C1-842F-0B73B7C75A0C}" destId="{7014B40A-58EA-4009-9C99-A0CB1FE6C92D}" srcOrd="2" destOrd="0" parTransId="{841FFF8F-160D-410F-8744-2FF0BD3B262E}" sibTransId="{E5CB2F1A-A7BA-4811-82F2-339E36CD544E}"/>
    <dgm:cxn modelId="{F58A3D28-9C77-47CA-9DE7-45565650282A}" srcId="{D0AD504B-3775-46C1-842F-0B73B7C75A0C}" destId="{08E431F9-A1F0-4630-9856-58DEFF72A59A}" srcOrd="1" destOrd="0" parTransId="{5275FDB5-A5AD-4213-8840-F4AC170707A0}" sibTransId="{FBF46E30-DB51-47E3-A46F-8DB57213FC02}"/>
    <dgm:cxn modelId="{C044C063-CD86-4955-9855-4E3E3FC2D3CB}" type="presOf" srcId="{7014B40A-58EA-4009-9C99-A0CB1FE6C92D}" destId="{0FFEDD78-76FE-4DEB-ADA4-56EF38B27935}" srcOrd="0" destOrd="0" presId="urn:microsoft.com/office/officeart/2016/7/layout/BasicLinearProcessNumbered"/>
    <dgm:cxn modelId="{CBAAA98C-5708-4ACE-91F4-4CF36F1FCC08}" type="presOf" srcId="{E5CB2F1A-A7BA-4811-82F2-339E36CD544E}" destId="{684D1D36-7F06-48ED-AA92-10DB38ADB684}" srcOrd="0" destOrd="0" presId="urn:microsoft.com/office/officeart/2016/7/layout/BasicLinearProcessNumbered"/>
    <dgm:cxn modelId="{B9CF9991-F36A-4A2C-BBA7-97EF16421035}" type="presOf" srcId="{0B9BCEAE-9039-402E-A9FA-675A36B67E65}" destId="{7E572B0F-7AF5-4DFF-B2B5-1CC1E55F28D9}" srcOrd="0" destOrd="0" presId="urn:microsoft.com/office/officeart/2016/7/layout/BasicLinearProcessNumbered"/>
    <dgm:cxn modelId="{1BC25D95-6B10-48F4-9B62-48C89E496D06}" type="presOf" srcId="{D0AD504B-3775-46C1-842F-0B73B7C75A0C}" destId="{1878B968-70D5-4BF3-9087-A5B6E944FA56}" srcOrd="0" destOrd="0" presId="urn:microsoft.com/office/officeart/2016/7/layout/BasicLinearProcessNumbered"/>
    <dgm:cxn modelId="{DF3130B9-A7BE-4040-96C5-09A2BEABA160}" type="presOf" srcId="{9C881B4B-A29D-4EA2-8164-4C9733EEB150}" destId="{30D108F1-0762-4297-B5BC-A8082094905E}" srcOrd="1" destOrd="0" presId="urn:microsoft.com/office/officeart/2016/7/layout/BasicLinearProcessNumbered"/>
    <dgm:cxn modelId="{5FA36DC9-062F-4603-96B6-EA0C04B94FAF}" type="presOf" srcId="{7014B40A-58EA-4009-9C99-A0CB1FE6C92D}" destId="{43264FB5-2BCC-47C7-AD0E-EB4082550761}" srcOrd="1" destOrd="0" presId="urn:microsoft.com/office/officeart/2016/7/layout/BasicLinearProcessNumbered"/>
    <dgm:cxn modelId="{6DDBFDE4-9A82-46CC-905C-33B692C6FABD}" type="presOf" srcId="{FBF46E30-DB51-47E3-A46F-8DB57213FC02}" destId="{78F62AD2-8076-4D55-8E99-A65FDE6E01B1}" srcOrd="0" destOrd="0" presId="urn:microsoft.com/office/officeart/2016/7/layout/BasicLinearProcessNumbered"/>
    <dgm:cxn modelId="{A82CE5E8-658C-403A-AC34-EEB2C1F872B3}" srcId="{D0AD504B-3775-46C1-842F-0B73B7C75A0C}" destId="{9C881B4B-A29D-4EA2-8164-4C9733EEB150}" srcOrd="0" destOrd="0" parTransId="{076B226C-B0EE-4B1E-BCA6-465E1F4CA2E1}" sibTransId="{0B9BCEAE-9039-402E-A9FA-675A36B67E65}"/>
    <dgm:cxn modelId="{22A4A5F0-31AC-4D4C-AAE6-D123F8B917E3}" type="presOf" srcId="{08E431F9-A1F0-4630-9856-58DEFF72A59A}" destId="{64AF5B85-B8B2-448E-A7E4-136639AA2EFE}" srcOrd="1" destOrd="0" presId="urn:microsoft.com/office/officeart/2016/7/layout/BasicLinearProcessNumbered"/>
    <dgm:cxn modelId="{0C88F1F5-A6D0-4C3E-BA0D-836F670CD854}" type="presOf" srcId="{08E431F9-A1F0-4630-9856-58DEFF72A59A}" destId="{8B262EC1-00E8-4B3E-8706-CE9BEB5AD15D}" srcOrd="0" destOrd="0" presId="urn:microsoft.com/office/officeart/2016/7/layout/BasicLinearProcessNumbered"/>
    <dgm:cxn modelId="{63AC78A0-FD6D-4FD6-867C-9E32C79388B9}" type="presParOf" srcId="{1878B968-70D5-4BF3-9087-A5B6E944FA56}" destId="{023EF534-9C6B-4B21-BBF8-D01143A13990}" srcOrd="0" destOrd="0" presId="urn:microsoft.com/office/officeart/2016/7/layout/BasicLinearProcessNumbered"/>
    <dgm:cxn modelId="{0A747465-0A2A-4566-B8A3-0634117104B2}" type="presParOf" srcId="{023EF534-9C6B-4B21-BBF8-D01143A13990}" destId="{4D1C3713-F1C5-4E3F-9E91-3E43171B23F1}" srcOrd="0" destOrd="0" presId="urn:microsoft.com/office/officeart/2016/7/layout/BasicLinearProcessNumbered"/>
    <dgm:cxn modelId="{08EE2858-813B-4AB9-96D6-4C067D9AFD41}" type="presParOf" srcId="{023EF534-9C6B-4B21-BBF8-D01143A13990}" destId="{7E572B0F-7AF5-4DFF-B2B5-1CC1E55F28D9}" srcOrd="1" destOrd="0" presId="urn:microsoft.com/office/officeart/2016/7/layout/BasicLinearProcessNumbered"/>
    <dgm:cxn modelId="{7E1B1F25-3D64-4BD4-82BF-7200A15E0797}" type="presParOf" srcId="{023EF534-9C6B-4B21-BBF8-D01143A13990}" destId="{C42F9F69-7B89-4666-87AC-681D117932C3}" srcOrd="2" destOrd="0" presId="urn:microsoft.com/office/officeart/2016/7/layout/BasicLinearProcessNumbered"/>
    <dgm:cxn modelId="{260D6C74-349B-4CB5-8C43-37774A16A5E8}" type="presParOf" srcId="{023EF534-9C6B-4B21-BBF8-D01143A13990}" destId="{30D108F1-0762-4297-B5BC-A8082094905E}" srcOrd="3" destOrd="0" presId="urn:microsoft.com/office/officeart/2016/7/layout/BasicLinearProcessNumbered"/>
    <dgm:cxn modelId="{EFE5296D-048B-42E0-AC50-1FD8ACC7ADE8}" type="presParOf" srcId="{1878B968-70D5-4BF3-9087-A5B6E944FA56}" destId="{C723BF94-9D79-463C-8BF9-BB2E036F390E}" srcOrd="1" destOrd="0" presId="urn:microsoft.com/office/officeart/2016/7/layout/BasicLinearProcessNumbered"/>
    <dgm:cxn modelId="{EF68EC92-FA7B-4169-9726-A2EBF42773B3}" type="presParOf" srcId="{1878B968-70D5-4BF3-9087-A5B6E944FA56}" destId="{652F8FE6-E554-415E-8ABB-10539247A46D}" srcOrd="2" destOrd="0" presId="urn:microsoft.com/office/officeart/2016/7/layout/BasicLinearProcessNumbered"/>
    <dgm:cxn modelId="{BF3AADB4-E84E-40DC-8E09-3FA3551D2148}" type="presParOf" srcId="{652F8FE6-E554-415E-8ABB-10539247A46D}" destId="{8B262EC1-00E8-4B3E-8706-CE9BEB5AD15D}" srcOrd="0" destOrd="0" presId="urn:microsoft.com/office/officeart/2016/7/layout/BasicLinearProcessNumbered"/>
    <dgm:cxn modelId="{DBD09615-B8B0-4840-AF3A-91AD415AAF2D}" type="presParOf" srcId="{652F8FE6-E554-415E-8ABB-10539247A46D}" destId="{78F62AD2-8076-4D55-8E99-A65FDE6E01B1}" srcOrd="1" destOrd="0" presId="urn:microsoft.com/office/officeart/2016/7/layout/BasicLinearProcessNumbered"/>
    <dgm:cxn modelId="{40189C47-40F5-4BC3-ACA2-57CCCC24E75A}" type="presParOf" srcId="{652F8FE6-E554-415E-8ABB-10539247A46D}" destId="{5B94CD9C-60CE-49D6-B95F-C6034411157B}" srcOrd="2" destOrd="0" presId="urn:microsoft.com/office/officeart/2016/7/layout/BasicLinearProcessNumbered"/>
    <dgm:cxn modelId="{8B29E89C-22A9-4409-ABE4-9B63FCA7F938}" type="presParOf" srcId="{652F8FE6-E554-415E-8ABB-10539247A46D}" destId="{64AF5B85-B8B2-448E-A7E4-136639AA2EFE}" srcOrd="3" destOrd="0" presId="urn:microsoft.com/office/officeart/2016/7/layout/BasicLinearProcessNumbered"/>
    <dgm:cxn modelId="{C2F8E23E-F791-4408-891A-97A1E22E6757}" type="presParOf" srcId="{1878B968-70D5-4BF3-9087-A5B6E944FA56}" destId="{9A19FC97-2C07-404D-A3B5-DB90F51B9DC6}" srcOrd="3" destOrd="0" presId="urn:microsoft.com/office/officeart/2016/7/layout/BasicLinearProcessNumbered"/>
    <dgm:cxn modelId="{46C568A6-97B2-4767-BE51-D66494EC231B}" type="presParOf" srcId="{1878B968-70D5-4BF3-9087-A5B6E944FA56}" destId="{6C1228FA-AB2E-4FC1-9680-0CF76AB6C25E}" srcOrd="4" destOrd="0" presId="urn:microsoft.com/office/officeart/2016/7/layout/BasicLinearProcessNumbered"/>
    <dgm:cxn modelId="{86FEF296-BA19-4D19-9118-9F8CADFA81CC}" type="presParOf" srcId="{6C1228FA-AB2E-4FC1-9680-0CF76AB6C25E}" destId="{0FFEDD78-76FE-4DEB-ADA4-56EF38B27935}" srcOrd="0" destOrd="0" presId="urn:microsoft.com/office/officeart/2016/7/layout/BasicLinearProcessNumbered"/>
    <dgm:cxn modelId="{67C10B2F-E21B-430C-AB5E-A15704B5D720}" type="presParOf" srcId="{6C1228FA-AB2E-4FC1-9680-0CF76AB6C25E}" destId="{684D1D36-7F06-48ED-AA92-10DB38ADB684}" srcOrd="1" destOrd="0" presId="urn:microsoft.com/office/officeart/2016/7/layout/BasicLinearProcessNumbered"/>
    <dgm:cxn modelId="{BBED87C7-D053-4C70-9E60-800D265A298F}" type="presParOf" srcId="{6C1228FA-AB2E-4FC1-9680-0CF76AB6C25E}" destId="{59BEF1A1-AA14-49F2-8545-45CE55026D70}" srcOrd="2" destOrd="0" presId="urn:microsoft.com/office/officeart/2016/7/layout/BasicLinearProcessNumbered"/>
    <dgm:cxn modelId="{B5B5FEFC-1301-473E-B872-79AE47124B73}" type="presParOf" srcId="{6C1228FA-AB2E-4FC1-9680-0CF76AB6C25E}" destId="{43264FB5-2BCC-47C7-AD0E-EB40825507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23086-FF82-4C27-84F4-167BC84E29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8BBA9DA-A0E9-48D4-BF06-B48B3959A9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create a product to simplify the task of washing clothes using hands is required.</a:t>
          </a:r>
          <a:endParaRPr lang="en-US" dirty="0"/>
        </a:p>
      </dgm:t>
    </dgm:pt>
    <dgm:pt modelId="{B311647F-7AB4-40C3-A071-C6F8AEA723C2}" type="parTrans" cxnId="{414363B9-DF50-4DC4-9B7D-5180DF01617D}">
      <dgm:prSet/>
      <dgm:spPr/>
      <dgm:t>
        <a:bodyPr/>
        <a:lstStyle/>
        <a:p>
          <a:endParaRPr lang="en-US"/>
        </a:p>
      </dgm:t>
    </dgm:pt>
    <dgm:pt modelId="{E4BCC8A2-4568-4D7C-BA3D-33BD500B6D95}" type="sibTrans" cxnId="{414363B9-DF50-4DC4-9B7D-5180DF0161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6B0A04-88D8-4CCD-8327-54DE38C2A6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Combining a scrub and liquid soap that could be applied in required spots with just a push of a button.</a:t>
          </a:r>
          <a:endParaRPr lang="en-US" dirty="0"/>
        </a:p>
      </dgm:t>
    </dgm:pt>
    <dgm:pt modelId="{73A6B024-09EB-41A9-BAB2-9680F761A2A5}" type="parTrans" cxnId="{6E0A3CB4-9528-4219-A7F6-239EAEC3DA23}">
      <dgm:prSet/>
      <dgm:spPr/>
      <dgm:t>
        <a:bodyPr/>
        <a:lstStyle/>
        <a:p>
          <a:endParaRPr lang="en-US"/>
        </a:p>
      </dgm:t>
    </dgm:pt>
    <dgm:pt modelId="{5E6B13AE-C46F-4556-A77A-33E30D2B1371}" type="sibTrans" cxnId="{6E0A3CB4-9528-4219-A7F6-239EAEC3DA23}">
      <dgm:prSet/>
      <dgm:spPr/>
      <dgm:t>
        <a:bodyPr/>
        <a:lstStyle/>
        <a:p>
          <a:endParaRPr lang="en-US"/>
        </a:p>
      </dgm:t>
    </dgm:pt>
    <dgm:pt modelId="{31640B0D-DB0A-437D-8A2C-D70DD544D8D4}" type="pres">
      <dgm:prSet presAssocID="{63323086-FF82-4C27-84F4-167BC84E293A}" presName="root" presStyleCnt="0">
        <dgm:presLayoutVars>
          <dgm:dir/>
          <dgm:resizeHandles val="exact"/>
        </dgm:presLayoutVars>
      </dgm:prSet>
      <dgm:spPr/>
    </dgm:pt>
    <dgm:pt modelId="{C4C21C7C-C738-4220-8BB8-0E0C4C1BEC04}" type="pres">
      <dgm:prSet presAssocID="{63323086-FF82-4C27-84F4-167BC84E293A}" presName="container" presStyleCnt="0">
        <dgm:presLayoutVars>
          <dgm:dir/>
          <dgm:resizeHandles val="exact"/>
        </dgm:presLayoutVars>
      </dgm:prSet>
      <dgm:spPr/>
    </dgm:pt>
    <dgm:pt modelId="{2D329AF9-16C9-4384-973D-63CB130A46CD}" type="pres">
      <dgm:prSet presAssocID="{48BBA9DA-A0E9-48D4-BF06-B48B3959A94A}" presName="compNode" presStyleCnt="0"/>
      <dgm:spPr/>
    </dgm:pt>
    <dgm:pt modelId="{E6D70371-23E3-4543-A483-8FAE10457DD1}" type="pres">
      <dgm:prSet presAssocID="{48BBA9DA-A0E9-48D4-BF06-B48B3959A94A}" presName="iconBgRect" presStyleLbl="bgShp" presStyleIdx="0" presStyleCnt="2"/>
      <dgm:spPr/>
    </dgm:pt>
    <dgm:pt modelId="{0C4545F1-A600-4843-BCDD-6849FB6308E6}" type="pres">
      <dgm:prSet presAssocID="{48BBA9DA-A0E9-48D4-BF06-B48B3959A9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98D9C2-E359-4E9F-BD2E-1C6A53B50F35}" type="pres">
      <dgm:prSet presAssocID="{48BBA9DA-A0E9-48D4-BF06-B48B3959A94A}" presName="spaceRect" presStyleCnt="0"/>
      <dgm:spPr/>
    </dgm:pt>
    <dgm:pt modelId="{5FF70CBF-E1EF-48D6-9E41-3188543B85C3}" type="pres">
      <dgm:prSet presAssocID="{48BBA9DA-A0E9-48D4-BF06-B48B3959A94A}" presName="textRect" presStyleLbl="revTx" presStyleIdx="0" presStyleCnt="2">
        <dgm:presLayoutVars>
          <dgm:chMax val="1"/>
          <dgm:chPref val="1"/>
        </dgm:presLayoutVars>
      </dgm:prSet>
      <dgm:spPr/>
    </dgm:pt>
    <dgm:pt modelId="{83465C78-BA96-43D8-BC39-B16D6DA8F02B}" type="pres">
      <dgm:prSet presAssocID="{E4BCC8A2-4568-4D7C-BA3D-33BD500B6D95}" presName="sibTrans" presStyleLbl="sibTrans2D1" presStyleIdx="0" presStyleCnt="0"/>
      <dgm:spPr/>
    </dgm:pt>
    <dgm:pt modelId="{6EB04A00-09CE-4B65-8F43-D19B8AB74B36}" type="pres">
      <dgm:prSet presAssocID="{6A6B0A04-88D8-4CCD-8327-54DE38C2A6FD}" presName="compNode" presStyleCnt="0"/>
      <dgm:spPr/>
    </dgm:pt>
    <dgm:pt modelId="{1F689B2B-BE34-43AA-A175-D772529A2BF9}" type="pres">
      <dgm:prSet presAssocID="{6A6B0A04-88D8-4CCD-8327-54DE38C2A6FD}" presName="iconBgRect" presStyleLbl="bgShp" presStyleIdx="1" presStyleCnt="2"/>
      <dgm:spPr/>
    </dgm:pt>
    <dgm:pt modelId="{04B1EFBA-28AB-4FC9-8FE3-211100EB0236}" type="pres">
      <dgm:prSet presAssocID="{6A6B0A04-88D8-4CCD-8327-54DE38C2A6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517176E-B048-46FE-ABB9-ED83EDA02F1E}" type="pres">
      <dgm:prSet presAssocID="{6A6B0A04-88D8-4CCD-8327-54DE38C2A6FD}" presName="spaceRect" presStyleCnt="0"/>
      <dgm:spPr/>
    </dgm:pt>
    <dgm:pt modelId="{01E08AA6-A99E-4AD4-BA94-B538FF392957}" type="pres">
      <dgm:prSet presAssocID="{6A6B0A04-88D8-4CCD-8327-54DE38C2A6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505B1D-82E9-4B45-A979-4C8CDA9F82C2}" type="presOf" srcId="{63323086-FF82-4C27-84F4-167BC84E293A}" destId="{31640B0D-DB0A-437D-8A2C-D70DD544D8D4}" srcOrd="0" destOrd="0" presId="urn:microsoft.com/office/officeart/2018/2/layout/IconCircleList"/>
    <dgm:cxn modelId="{50AEFF6C-E6D3-451B-A15E-E23AF5F26A96}" type="presOf" srcId="{E4BCC8A2-4568-4D7C-BA3D-33BD500B6D95}" destId="{83465C78-BA96-43D8-BC39-B16D6DA8F02B}" srcOrd="0" destOrd="0" presId="urn:microsoft.com/office/officeart/2018/2/layout/IconCircleList"/>
    <dgm:cxn modelId="{DB41116D-CE89-4E85-84FF-BC3D6BF1AE75}" type="presOf" srcId="{6A6B0A04-88D8-4CCD-8327-54DE38C2A6FD}" destId="{01E08AA6-A99E-4AD4-BA94-B538FF392957}" srcOrd="0" destOrd="0" presId="urn:microsoft.com/office/officeart/2018/2/layout/IconCircleList"/>
    <dgm:cxn modelId="{1A0970A4-475D-49F0-B255-4067A6AE582F}" type="presOf" srcId="{48BBA9DA-A0E9-48D4-BF06-B48B3959A94A}" destId="{5FF70CBF-E1EF-48D6-9E41-3188543B85C3}" srcOrd="0" destOrd="0" presId="urn:microsoft.com/office/officeart/2018/2/layout/IconCircleList"/>
    <dgm:cxn modelId="{6E0A3CB4-9528-4219-A7F6-239EAEC3DA23}" srcId="{63323086-FF82-4C27-84F4-167BC84E293A}" destId="{6A6B0A04-88D8-4CCD-8327-54DE38C2A6FD}" srcOrd="1" destOrd="0" parTransId="{73A6B024-09EB-41A9-BAB2-9680F761A2A5}" sibTransId="{5E6B13AE-C46F-4556-A77A-33E30D2B1371}"/>
    <dgm:cxn modelId="{414363B9-DF50-4DC4-9B7D-5180DF01617D}" srcId="{63323086-FF82-4C27-84F4-167BC84E293A}" destId="{48BBA9DA-A0E9-48D4-BF06-B48B3959A94A}" srcOrd="0" destOrd="0" parTransId="{B311647F-7AB4-40C3-A071-C6F8AEA723C2}" sibTransId="{E4BCC8A2-4568-4D7C-BA3D-33BD500B6D95}"/>
    <dgm:cxn modelId="{25DFAB0A-157A-4D55-BD73-5603A9CFE748}" type="presParOf" srcId="{31640B0D-DB0A-437D-8A2C-D70DD544D8D4}" destId="{C4C21C7C-C738-4220-8BB8-0E0C4C1BEC04}" srcOrd="0" destOrd="0" presId="urn:microsoft.com/office/officeart/2018/2/layout/IconCircleList"/>
    <dgm:cxn modelId="{0A1D028B-152C-4334-85A3-95DF28BB4B1C}" type="presParOf" srcId="{C4C21C7C-C738-4220-8BB8-0E0C4C1BEC04}" destId="{2D329AF9-16C9-4384-973D-63CB130A46CD}" srcOrd="0" destOrd="0" presId="urn:microsoft.com/office/officeart/2018/2/layout/IconCircleList"/>
    <dgm:cxn modelId="{AF2EEE6A-123E-4E0A-8740-7EEE17663033}" type="presParOf" srcId="{2D329AF9-16C9-4384-973D-63CB130A46CD}" destId="{E6D70371-23E3-4543-A483-8FAE10457DD1}" srcOrd="0" destOrd="0" presId="urn:microsoft.com/office/officeart/2018/2/layout/IconCircleList"/>
    <dgm:cxn modelId="{F58F833D-332F-4C98-BE89-8DE052212733}" type="presParOf" srcId="{2D329AF9-16C9-4384-973D-63CB130A46CD}" destId="{0C4545F1-A600-4843-BCDD-6849FB6308E6}" srcOrd="1" destOrd="0" presId="urn:microsoft.com/office/officeart/2018/2/layout/IconCircleList"/>
    <dgm:cxn modelId="{591D6FC1-F1B1-463E-AD15-27217512C5AB}" type="presParOf" srcId="{2D329AF9-16C9-4384-973D-63CB130A46CD}" destId="{6A98D9C2-E359-4E9F-BD2E-1C6A53B50F35}" srcOrd="2" destOrd="0" presId="urn:microsoft.com/office/officeart/2018/2/layout/IconCircleList"/>
    <dgm:cxn modelId="{A68537DC-4D44-43AF-BAA6-AB3F52D498A7}" type="presParOf" srcId="{2D329AF9-16C9-4384-973D-63CB130A46CD}" destId="{5FF70CBF-E1EF-48D6-9E41-3188543B85C3}" srcOrd="3" destOrd="0" presId="urn:microsoft.com/office/officeart/2018/2/layout/IconCircleList"/>
    <dgm:cxn modelId="{BAFF6D2F-73DE-42F8-B26E-5632616D0501}" type="presParOf" srcId="{C4C21C7C-C738-4220-8BB8-0E0C4C1BEC04}" destId="{83465C78-BA96-43D8-BC39-B16D6DA8F02B}" srcOrd="1" destOrd="0" presId="urn:microsoft.com/office/officeart/2018/2/layout/IconCircleList"/>
    <dgm:cxn modelId="{EA2A222C-CE6B-4F13-A5CC-A6DD6216659C}" type="presParOf" srcId="{C4C21C7C-C738-4220-8BB8-0E0C4C1BEC04}" destId="{6EB04A00-09CE-4B65-8F43-D19B8AB74B36}" srcOrd="2" destOrd="0" presId="urn:microsoft.com/office/officeart/2018/2/layout/IconCircleList"/>
    <dgm:cxn modelId="{0EE3B863-D4F5-44C6-B335-EE9FE7EA42CD}" type="presParOf" srcId="{6EB04A00-09CE-4B65-8F43-D19B8AB74B36}" destId="{1F689B2B-BE34-43AA-A175-D772529A2BF9}" srcOrd="0" destOrd="0" presId="urn:microsoft.com/office/officeart/2018/2/layout/IconCircleList"/>
    <dgm:cxn modelId="{67584DC7-97A9-4DB1-A897-3D661F820271}" type="presParOf" srcId="{6EB04A00-09CE-4B65-8F43-D19B8AB74B36}" destId="{04B1EFBA-28AB-4FC9-8FE3-211100EB0236}" srcOrd="1" destOrd="0" presId="urn:microsoft.com/office/officeart/2018/2/layout/IconCircleList"/>
    <dgm:cxn modelId="{63BB59A7-3FD1-43C0-A974-71AA8778529F}" type="presParOf" srcId="{6EB04A00-09CE-4B65-8F43-D19B8AB74B36}" destId="{B517176E-B048-46FE-ABB9-ED83EDA02F1E}" srcOrd="2" destOrd="0" presId="urn:microsoft.com/office/officeart/2018/2/layout/IconCircleList"/>
    <dgm:cxn modelId="{AF90BCC2-097F-4848-86D5-F2C0EAD43744}" type="presParOf" srcId="{6EB04A00-09CE-4B65-8F43-D19B8AB74B36}" destId="{01E08AA6-A99E-4AD4-BA94-B538FF3929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C3713-F1C5-4E3F-9E91-3E43171B23F1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it’s a difficult task to use the scrub and soap alternately.</a:t>
          </a:r>
          <a:endParaRPr lang="en-US" sz="2600" kern="1200" dirty="0"/>
        </a:p>
      </dsp:txBody>
      <dsp:txXfrm>
        <a:off x="0" y="1653508"/>
        <a:ext cx="3286125" cy="2610802"/>
      </dsp:txXfrm>
    </dsp:sp>
    <dsp:sp modelId="{7E572B0F-7AF5-4DFF-B2B5-1CC1E55F28D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C42F9F69-7B89-4666-87AC-681D117932C3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62EC1-00E8-4B3E-8706-CE9BEB5AD15D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They have to apply soap and then use the scrub to remove the dirt again in different spots.</a:t>
          </a:r>
          <a:endParaRPr lang="en-US" sz="2600" kern="1200" dirty="0"/>
        </a:p>
      </dsp:txBody>
      <dsp:txXfrm>
        <a:off x="3614737" y="1653508"/>
        <a:ext cx="3286125" cy="2610802"/>
      </dsp:txXfrm>
    </dsp:sp>
    <dsp:sp modelId="{78F62AD2-8076-4D55-8E99-A65FDE6E01B1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5B94CD9C-60CE-49D6-B95F-C6034411157B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FEDD78-76FE-4DEB-ADA4-56EF38B2793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Sometimes the soap bar might stick to the cloth and it would be a hard time to remove it.</a:t>
          </a:r>
          <a:endParaRPr lang="en-US" sz="2600" kern="1200"/>
        </a:p>
      </dsp:txBody>
      <dsp:txXfrm>
        <a:off x="7229475" y="1653508"/>
        <a:ext cx="3286125" cy="2610802"/>
      </dsp:txXfrm>
    </dsp:sp>
    <dsp:sp modelId="{684D1D36-7F06-48ED-AA92-10DB38ADB684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59BEF1A1-AA14-49F2-8545-45CE55026D7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70371-23E3-4543-A483-8FAE10457DD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545F1-A600-4843-BCDD-6849FB6308E6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70CBF-E1EF-48D6-9E41-3188543B85C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To create a product to simplify the task of washing clothes using hands is required.</a:t>
          </a:r>
          <a:endParaRPr lang="en-US" sz="2100" kern="1200" dirty="0"/>
        </a:p>
      </dsp:txBody>
      <dsp:txXfrm>
        <a:off x="1834517" y="1507711"/>
        <a:ext cx="3148942" cy="1335915"/>
      </dsp:txXfrm>
    </dsp:sp>
    <dsp:sp modelId="{1F689B2B-BE34-43AA-A175-D772529A2BF9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1EFBA-28AB-4FC9-8FE3-211100EB023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08AA6-A99E-4AD4-BA94-B538FF39295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Combining a scrub and liquid soap that could be applied in required spots with just a push of a button.</a:t>
          </a:r>
          <a:endParaRPr lang="en-US" sz="21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8323-3390-43E9-995E-B97E545E77E3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9D12-AF32-44D6-8054-3CE5AC9C54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hg.com/homekeeping/laundry-linens/clothes/how-to-wash-clothes-by-h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PRODUCT DESIGN DEVELOPMENT PROJECT</a:t>
            </a:r>
            <a:br>
              <a:rPr lang="en-US" sz="41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EASY WASHING SCRUB</a:t>
            </a:r>
          </a:p>
        </p:txBody>
      </p:sp>
      <p:cxnSp>
        <p:nvCxnSpPr>
          <p:cNvPr id="3145728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Sasikumar. M     -17BME015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Karthik                 -17BME018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Deepan.J</a:t>
            </a:r>
            <a:r>
              <a:rPr lang="en-US" dirty="0"/>
              <a:t>              -17BME021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Barath.M</a:t>
            </a:r>
            <a:r>
              <a:rPr lang="en-US" dirty="0"/>
              <a:t>              -17BME024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GANTT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3085C-D5E7-40C6-AA69-BBA0DB56E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3" y="1853616"/>
            <a:ext cx="11880645" cy="492040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2701-F3E0-4EB1-A1F9-334DA0E6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65D-9921-4BE9-ACB1-025CFC5E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30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IN" sz="4800" dirty="0"/>
              <a:t>REFERENCES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40079" y="1062329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WEBSITES:</a:t>
            </a:r>
          </a:p>
          <a:p>
            <a:pPr marL="0" indent="0">
              <a:buNone/>
            </a:pPr>
            <a:r>
              <a:rPr lang="en-I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https://www.bhg.com/homekeeping/laundry-linens/clothes/how-to-wash-clothes-by-hand/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ARTICLES:</a:t>
            </a:r>
          </a:p>
          <a:p>
            <a:pPr marL="0" indent="0">
              <a:buNone/>
            </a:pPr>
            <a:r>
              <a:rPr lang="en-US" sz="1800" dirty="0"/>
              <a:t>http://time.com/5254808/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PRODUCT SITES:</a:t>
            </a:r>
          </a:p>
          <a:p>
            <a:pPr marL="0" indent="0">
              <a:buNone/>
            </a:pPr>
            <a:r>
              <a:rPr lang="en-IN" sz="1800" dirty="0"/>
              <a:t>https://www.amazon.in/DANNU-cleaning-CLEANING-Dispenser-Multicolour/dp/B075PDZY1P</a:t>
            </a:r>
          </a:p>
          <a:p>
            <a:endParaRPr lang="en-IN" sz="1800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1903252" y="10351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IN" dirty="0"/>
              <a:t>TABLE OF CONTENT		</a:t>
            </a:r>
          </a:p>
        </p:txBody>
      </p:sp>
      <p:pic>
        <p:nvPicPr>
          <p:cNvPr id="1048599" name="Graphic 88" descr="Checklist">
            <a:extLst>
              <a:ext uri="{FF2B5EF4-FFF2-40B4-BE49-F238E27FC236}">
                <a16:creationId xmlns:a16="http://schemas.microsoft.com/office/drawing/2014/main" id="{8A843FAD-4A0D-4799-A267-55419ABC0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61" y="953238"/>
            <a:ext cx="1097280" cy="109728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3BEB8B-1D20-4A29-A005-C742553B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841" y="2502940"/>
            <a:ext cx="6336762" cy="3536580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Problem Statement</a:t>
            </a:r>
            <a:endParaRPr lang="en-US" sz="2400" dirty="0"/>
          </a:p>
          <a:p>
            <a:pPr lvl="0"/>
            <a:r>
              <a:rPr lang="en-IN" sz="2400" dirty="0"/>
              <a:t>Objectives</a:t>
            </a:r>
            <a:endParaRPr lang="en-US" sz="2400" dirty="0"/>
          </a:p>
          <a:p>
            <a:pPr lvl="0"/>
            <a:r>
              <a:rPr lang="en-IN" sz="2400" dirty="0"/>
              <a:t>Survey</a:t>
            </a:r>
            <a:endParaRPr lang="en-US" sz="2400" dirty="0"/>
          </a:p>
          <a:p>
            <a:pPr lvl="1"/>
            <a:r>
              <a:rPr lang="en-IN" dirty="0"/>
              <a:t>Literature Survey</a:t>
            </a:r>
            <a:endParaRPr lang="en-US" dirty="0"/>
          </a:p>
          <a:p>
            <a:pPr lvl="1"/>
            <a:r>
              <a:rPr lang="en-IN" dirty="0"/>
              <a:t>Market Survey</a:t>
            </a:r>
            <a:endParaRPr lang="en-US" dirty="0"/>
          </a:p>
          <a:p>
            <a:pPr lvl="0"/>
            <a:r>
              <a:rPr lang="en-IN" sz="2400" dirty="0"/>
              <a:t>Product Specifications</a:t>
            </a:r>
            <a:endParaRPr lang="en-US" sz="2400" dirty="0"/>
          </a:p>
          <a:p>
            <a:pPr lvl="0"/>
            <a:r>
              <a:rPr lang="en-IN" sz="2400" dirty="0"/>
              <a:t>Project Planning -  Gantt Chart</a:t>
            </a:r>
            <a:endParaRPr lang="en-US" sz="2400" dirty="0"/>
          </a:p>
          <a:p>
            <a:pPr lvl="0"/>
            <a:r>
              <a:rPr lang="en-IN" sz="2400" dirty="0"/>
              <a:t>References</a:t>
            </a:r>
            <a:endParaRPr lang="en-US" sz="2400" dirty="0"/>
          </a:p>
          <a:p>
            <a:endParaRPr lang="en-IN" sz="700" dirty="0"/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9733D62E-E9CC-44C3-BC02-92BAC1A0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PROBLEM STATEMENT</a:t>
            </a:r>
          </a:p>
        </p:txBody>
      </p:sp>
      <p:graphicFrame>
        <p:nvGraphicFramePr>
          <p:cNvPr id="419430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934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OBJECTIVE</a:t>
            </a:r>
          </a:p>
        </p:txBody>
      </p:sp>
      <p:graphicFrame>
        <p:nvGraphicFramePr>
          <p:cNvPr id="419430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16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MARKET SURVEY</a:t>
            </a:r>
          </a:p>
        </p:txBody>
      </p:sp>
      <p:graphicFrame>
        <p:nvGraphicFramePr>
          <p:cNvPr id="4194307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8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743919"/>
              </p:ext>
            </p:extLst>
          </p:nvPr>
        </p:nvGraphicFramePr>
        <p:xfrm>
          <a:off x="2197100" y="1493520"/>
          <a:ext cx="7797800" cy="468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48A1D-9BB6-42CF-8003-809A140D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IN" dirty="0"/>
              <a:t>MARKET SURVEY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2A051-9C4C-4B3D-B799-23AEBFD5E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08584"/>
              </p:ext>
            </p:extLst>
          </p:nvPr>
        </p:nvGraphicFramePr>
        <p:xfrm>
          <a:off x="320842" y="249704"/>
          <a:ext cx="11550316" cy="488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27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090A-B5B9-4562-8FFC-A3F10A74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82F0-FA4A-4778-9567-DAAA169A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 of the present invention is to provide </a:t>
            </a:r>
            <a:r>
              <a:rPr lang="en-US" dirty="0" err="1"/>
              <a:t>aretractable</a:t>
            </a:r>
            <a:r>
              <a:rPr lang="en-US" dirty="0"/>
              <a:t> brush including a bristle extender with a push button resiliently held in a hollow casing which can be applied with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PRODUCT SPECIFICATIONS AND DESIGN</a:t>
            </a:r>
          </a:p>
        </p:txBody>
      </p:sp>
      <p:pic>
        <p:nvPicPr>
          <p:cNvPr id="2097153" name="Content Placeholder 16"/>
          <p:cNvPicPr>
            <a:picLocks noChangeAspect="1"/>
          </p:cNvPicPr>
          <p:nvPr/>
        </p:nvPicPr>
        <p:blipFill rotWithShape="1">
          <a:blip r:embed="rId2"/>
          <a:srcRect l="12794" t="16122" r="1" b="16535"/>
          <a:stretch/>
        </p:blipFill>
        <p:spPr>
          <a:xfrm>
            <a:off x="1225485" y="753035"/>
            <a:ext cx="6160368" cy="3674981"/>
          </a:xfrm>
          <a:prstGeom prst="rect">
            <a:avLst/>
          </a:prstGeom>
        </p:spPr>
      </p:pic>
      <p:sp>
        <p:nvSpPr>
          <p:cNvPr id="104861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13" name="Content Placeholder 21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PRODUCT SPECIFICATIONS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140×65×60 mm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Button radius -4mm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Cap radius -5mm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Hole radius -3mm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Bristles length -15mm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05C73-78F2-4007-8607-B5201CC9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DESIGN STRUCTURE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B7A29E-8541-42A0-A28C-77DE7F9D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300277"/>
            <a:ext cx="3623359" cy="212872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07540-B733-499F-AA45-23BA7BB7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80" y="1483062"/>
            <a:ext cx="3843126" cy="18442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1A73BC3-7BF7-4245-A8E8-C334BD7FE2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792381"/>
            <a:ext cx="3423916" cy="307296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9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250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PRODUCT DESIGN DEVELOPMENT PROJECT -THE EASY WASHING SCRUB</vt:lpstr>
      <vt:lpstr>TABLE OF CONTENT  </vt:lpstr>
      <vt:lpstr>PROBLEM STATEMENT</vt:lpstr>
      <vt:lpstr>OBJECTIVE</vt:lpstr>
      <vt:lpstr>MARKET SURVEY</vt:lpstr>
      <vt:lpstr>MARKET SURVEY</vt:lpstr>
      <vt:lpstr>LITERATURE SURVEY</vt:lpstr>
      <vt:lpstr>PRODUCT SPECIFICATIONS AND DESIGN</vt:lpstr>
      <vt:lpstr>DESIGN STRUCTURE</vt:lpstr>
      <vt:lpstr>GANTT CART</vt:lpstr>
      <vt:lpstr>BILL OF MATERIALS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 DEVELOPMENT PROJECT -THE EASY WASHING SCRUB</dc:title>
  <dc:creator>Barath Muruganandham</dc:creator>
  <cp:lastModifiedBy>Barath Muruganandham</cp:lastModifiedBy>
  <cp:revision>5</cp:revision>
  <dcterms:created xsi:type="dcterms:W3CDTF">2018-10-30T11:03:18Z</dcterms:created>
  <dcterms:modified xsi:type="dcterms:W3CDTF">2018-11-09T13:21:33Z</dcterms:modified>
</cp:coreProperties>
</file>