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ttery_1746213722220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776A40-4386-43FE-9B70-011512887B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Lottery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96ED6F-247E-499C-B27D-AA40751865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5/3/2025 6:16:50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A8CFE47A-A874-4FA2-8C70-5BFDF05769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61DAC8A8-3739-4A0B-AC46-5F4DB889C3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CBE2341-4C2F-4053-AAA6-70FF69AE9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4813B926-D3E1-4894-B515-40137D581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2025-05-03T18:16:52Z</dcterms:created>
  <dcterms:modified xsi:type="dcterms:W3CDTF">2025-05-03T18:16:52Z</dcterms:modified>
</cp:coreProperties>
</file>