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17" cy="2157317"/>
            <a:chOff x="0" y="0"/>
            <a:chExt cx="3333623" cy="2876423"/>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7" cy="928592"/>
            <a:chOff x="0" y="0"/>
            <a:chExt cx="1446276" cy="1238123"/>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7" cy="300037"/>
            <a:chOff x="0" y="0"/>
            <a:chExt cx="4286250" cy="400050"/>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126492"/>
            <a:ext cx="5837749" cy="12347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4" id="14"/>
          <p:cNvSpPr txBox="true"/>
          <p:nvPr/>
        </p:nvSpPr>
        <p:spPr>
          <a:xfrm rot="0">
            <a:off x="857250" y="1904733"/>
            <a:ext cx="4045229" cy="1921688"/>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3066783"/>
            <a:ext cx="12668593" cy="5396154"/>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3C2CD94D2E15552A94E40A49D55726AB </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902479" y="2266683"/>
            <a:ext cx="3646024" cy="664642"/>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BARATH 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3" cy="5127402"/>
            <a:chOff x="0" y="0"/>
            <a:chExt cx="4933950" cy="6836537"/>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50"/>
              </a:stretch>
            </a:blipFill>
          </p:spPr>
        </p:sp>
      </p:grpSp>
      <p:sp>
        <p:nvSpPr>
          <p:cNvPr name="Freeform 7" id="7"/>
          <p:cNvSpPr/>
          <p:nvPr/>
        </p:nvSpPr>
        <p:spPr>
          <a:xfrm flipH="false" flipV="false" rot="0">
            <a:off x="6571635" y="2647580"/>
            <a:ext cx="2939016" cy="6356958"/>
          </a:xfrm>
          <a:custGeom>
            <a:avLst/>
            <a:gdLst/>
            <a:ahLst/>
            <a:cxnLst/>
            <a:rect r="r" b="b" t="t" l="l"/>
            <a:pathLst>
              <a:path h="6356958" w="2939016">
                <a:moveTo>
                  <a:pt x="0" y="0"/>
                </a:moveTo>
                <a:lnTo>
                  <a:pt x="2939016" y="0"/>
                </a:lnTo>
                <a:lnTo>
                  <a:pt x="2939016" y="6356958"/>
                </a:lnTo>
                <a:lnTo>
                  <a:pt x="0" y="6356958"/>
                </a:lnTo>
                <a:lnTo>
                  <a:pt x="0" y="0"/>
                </a:lnTo>
                <a:close/>
              </a:path>
            </a:pathLst>
          </a:custGeom>
          <a:blipFill>
            <a:blip r:embed="rId5"/>
            <a:stretch>
              <a:fillRect l="0" t="0" r="-1658" b="0"/>
            </a:stretch>
          </a:blipFill>
        </p:spPr>
      </p:sp>
      <p:sp>
        <p:nvSpPr>
          <p:cNvPr name="TextBox 8" id="8"/>
          <p:cNvSpPr txBox="true"/>
          <p:nvPr/>
        </p:nvSpPr>
        <p:spPr>
          <a:xfrm rot="0">
            <a:off x="1128712" y="9589541"/>
            <a:ext cx="2702585" cy="393830"/>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582721"/>
            <a:ext cx="226124" cy="39229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0" id="10"/>
          <p:cNvSpPr txBox="true"/>
          <p:nvPr/>
        </p:nvSpPr>
        <p:spPr>
          <a:xfrm rot="0">
            <a:off x="1109662" y="636727"/>
            <a:ext cx="10923946" cy="13637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6"/>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sp>
        <p:nvSpPr>
          <p:cNvPr name="TextBox 7" id="7"/>
          <p:cNvSpPr txBox="true"/>
          <p:nvPr/>
        </p:nvSpPr>
        <p:spPr>
          <a:xfrm rot="0">
            <a:off x="1132999" y="-256156"/>
            <a:ext cx="5582012" cy="1974218"/>
          </a:xfrm>
          <a:prstGeom prst="rect">
            <a:avLst/>
          </a:prstGeom>
        </p:spPr>
        <p:txBody>
          <a:bodyPr anchor="t" rtlCol="false" tIns="0" lIns="0" bIns="0" rIns="0">
            <a:spAutoFit/>
          </a:bodyPr>
          <a:lstStyle/>
          <a:p>
            <a:pPr algn="l">
              <a:lnSpc>
                <a:spcPts val="11568"/>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582721"/>
            <a:ext cx="226124" cy="39229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392" cy="485775"/>
            <a:chOff x="0" y="0"/>
            <a:chExt cx="628523" cy="647700"/>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71" cy="444627"/>
            <a:chOff x="0" y="0"/>
            <a:chExt cx="7409561" cy="592836"/>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3529"/>
              </a:srgbClr>
            </a:solidFill>
          </p:spPr>
        </p:sp>
      </p:grpSp>
      <p:sp>
        <p:nvSpPr>
          <p:cNvPr name="TextBox 11" id="11"/>
          <p:cNvSpPr txBox="true"/>
          <p:nvPr/>
        </p:nvSpPr>
        <p:spPr>
          <a:xfrm rot="0">
            <a:off x="671512" y="-55445"/>
            <a:ext cx="9281189" cy="2111693"/>
          </a:xfrm>
          <a:prstGeom prst="rect">
            <a:avLst/>
          </a:prstGeom>
        </p:spPr>
        <p:txBody>
          <a:bodyPr anchor="t" rtlCol="false" tIns="0" lIns="0" bIns="0" rIns="0">
            <a:spAutoFit/>
          </a:bodyPr>
          <a:lstStyle/>
          <a:p>
            <a:pPr algn="l">
              <a:lnSpc>
                <a:spcPts val="13997"/>
              </a:lnSpc>
            </a:pPr>
            <a:r>
              <a:rPr lang="en-US" b="true" sz="9999" spc="7">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1266930" y="3740287"/>
            <a:ext cx="13371652" cy="4245737"/>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BARATH 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71" cy="444627"/>
            <a:chOff x="0" y="0"/>
            <a:chExt cx="7409561" cy="592836"/>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0" cy="4514850"/>
            <a:chOff x="0" y="0"/>
            <a:chExt cx="3466973"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3"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TextBox 10" id="10"/>
          <p:cNvSpPr txBox="true"/>
          <p:nvPr/>
        </p:nvSpPr>
        <p:spPr>
          <a:xfrm rot="0">
            <a:off x="1128712" y="9589541"/>
            <a:ext cx="2702585" cy="393830"/>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71361"/>
            <a:ext cx="4153300" cy="178414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121418"/>
            <a:ext cx="8057540" cy="686136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517" cy="4886325"/>
            <a:chOff x="0" y="0"/>
            <a:chExt cx="5523357"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2" t="0" r="-52" b="0"/>
              </a:stretch>
            </a:blip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716928"/>
            <a:ext cx="8571090" cy="1163707"/>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976312" y="2256863"/>
            <a:ext cx="11085462" cy="572776"/>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799788"/>
            <a:ext cx="11295212" cy="6544951"/>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3" cy="5715000"/>
            <a:chOff x="0" y="0"/>
            <a:chExt cx="7067550"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898760"/>
            <a:ext cx="7998514" cy="13637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4" cy="728757"/>
            <a:chOff x="0" y="0"/>
            <a:chExt cx="4360672" cy="971677"/>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1058970"/>
            <a:ext cx="10614822" cy="8314411"/>
          </a:xfrm>
          <a:prstGeom prst="rect">
            <a:avLst/>
          </a:prstGeom>
        </p:spPr>
        <p:txBody>
          <a:bodyPr anchor="t" rtlCol="false" tIns="0" lIns="0" bIns="0" rIns="0">
            <a:spAutoFit/>
          </a:bodyPr>
          <a:lstStyle/>
          <a:p>
            <a:pPr algn="l">
              <a:lnSpc>
                <a:spcPts val="6719"/>
              </a:lnSpc>
            </a:pPr>
            <a:r>
              <a:rPr lang="en-US" sz="4800" b="true">
                <a:solidFill>
                  <a:srgbClr val="000000"/>
                </a:solidFill>
                <a:latin typeface="Trebuchet MS Bold"/>
                <a:ea typeface="Trebuchet MS Bold"/>
                <a:cs typeface="Trebuchet MS Bold"/>
                <a:sym typeface="Trebuchet MS Bold"/>
              </a:rPr>
              <a:t>WHO ARE THE END USERS?</a:t>
            </a: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791" cy="4871085"/>
            <a:chOff x="0" y="0"/>
            <a:chExt cx="5390388" cy="6494780"/>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6"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219" r="0" b="-219"/>
            </a:stretch>
          </a:blipFill>
        </p:spPr>
      </p:sp>
      <p:grpSp>
        <p:nvGrpSpPr>
          <p:cNvPr name="Group 8" id="8"/>
          <p:cNvGrpSpPr/>
          <p:nvPr/>
        </p:nvGrpSpPr>
        <p:grpSpPr>
          <a:xfrm rot="0">
            <a:off x="1014412" y="9701212"/>
            <a:ext cx="3214687" cy="300037"/>
            <a:chOff x="0" y="0"/>
            <a:chExt cx="4286250" cy="400050"/>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993029"/>
            <a:ext cx="8092964" cy="11591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57411"/>
            <a:ext cx="8386963" cy="6200356"/>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6"/>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1109662" y="-145199"/>
            <a:ext cx="11499580" cy="153564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55016"/>
            <a:ext cx="9664779" cy="75417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02816"/>
            <a:ext cx="11010100" cy="654537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12316"/>
            <a:ext cx="13806335" cy="171704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434731"/>
            <a:ext cx="814711" cy="2267741"/>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48218"/>
            <a:ext cx="12596660" cy="75417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72118"/>
            <a:ext cx="14975710" cy="726927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DAGxzWsM5vE</dc:identifier>
  <dcterms:modified xsi:type="dcterms:W3CDTF">2011-08-01T06:04:30Z</dcterms:modified>
  <cp:revision>1</cp:revision>
  <dc:title>BARATH M</dc:title>
</cp:coreProperties>
</file>