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Lato"/>
      <p:regular r:id="rId28"/>
      <p:bold r:id="rId29"/>
      <p:italic r:id="rId30"/>
      <p:boldItalic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Bebas Neue"/>
      <p:regular r:id="rId36"/>
    </p:embeddedFont>
    <p:embeddedFont>
      <p:font typeface="Days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33" Type="http://schemas.openxmlformats.org/officeDocument/2006/relationships/font" Target="fonts/Poppins-bold.fntdata"/><Relationship Id="rId32" Type="http://schemas.openxmlformats.org/officeDocument/2006/relationships/font" Target="fonts/Poppins-regular.fntdata"/><Relationship Id="rId35" Type="http://schemas.openxmlformats.org/officeDocument/2006/relationships/font" Target="fonts/Poppins-boldItalic.fntdata"/><Relationship Id="rId34" Type="http://schemas.openxmlformats.org/officeDocument/2006/relationships/font" Target="fonts/Poppins-italic.fntdata"/><Relationship Id="rId37" Type="http://schemas.openxmlformats.org/officeDocument/2006/relationships/font" Target="fonts/DaysOne-regular.fntdata"/><Relationship Id="rId36" Type="http://schemas.openxmlformats.org/officeDocument/2006/relationships/font" Target="fonts/BebasNeue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ato-regular.fntdata"/><Relationship Id="rId27" Type="http://schemas.openxmlformats.org/officeDocument/2006/relationships/slide" Target="slides/slide23.xml"/><Relationship Id="rId29" Type="http://schemas.openxmlformats.org/officeDocument/2006/relationships/font" Target="fonts/La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cac243df5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cac243df5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cac243df5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cac243df5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cac243df5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cac243df5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cac243df5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cac243df5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cac243df5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cac243df5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cac243df5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cac243df5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cac243df5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cac243df5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cac243df5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cac243df5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cac243df5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cac243df5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cac243df5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cac243df5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cac243df5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cac243df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cac243df5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cac243df5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cac243df5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cac243df5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cac243df5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cac243df5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cac243df5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cac243df5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cac243df5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cac243df5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cac243df5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cac243df5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cac243df5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cac243df5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cac243df5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cac243df5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cac243df5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cac243df5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cac243df5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cac243df5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cac243df5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cac243df5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858200" y="2750225"/>
            <a:ext cx="4489411" cy="4507161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225387" y="-225388"/>
            <a:ext cx="2863929" cy="3314700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7496699" y="-622887"/>
            <a:ext cx="1864389" cy="1853864"/>
          </a:xfrm>
          <a:custGeom>
            <a:rect b="b" l="l" r="r" t="t"/>
            <a:pathLst>
              <a:path extrusionOk="0" h="40861" w="41093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715100" y="1937500"/>
            <a:ext cx="5838300" cy="17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15100" y="4214900"/>
            <a:ext cx="5838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7221950" y="2819400"/>
            <a:ext cx="2065727" cy="241307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 rot="10800000">
            <a:off x="-188500" y="-133350"/>
            <a:ext cx="2065727" cy="241307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 rot="-5400000">
            <a:off x="-923181" y="3487138"/>
            <a:ext cx="2702570" cy="2687231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 rot="5400000">
            <a:off x="7382544" y="-903874"/>
            <a:ext cx="2702570" cy="2687231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-1788525" y="1325945"/>
            <a:ext cx="2680775" cy="2691455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rot="-4243771">
            <a:off x="7521125" y="-325063"/>
            <a:ext cx="1815550" cy="2096189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1760916" y="1576755"/>
            <a:ext cx="2594700" cy="5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2" type="title"/>
          </p:nvPr>
        </p:nvSpPr>
        <p:spPr>
          <a:xfrm>
            <a:off x="892278" y="1599275"/>
            <a:ext cx="817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1760903" y="22620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3" type="title"/>
          </p:nvPr>
        </p:nvSpPr>
        <p:spPr>
          <a:xfrm>
            <a:off x="1760916" y="3372696"/>
            <a:ext cx="2336400" cy="5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4" type="title"/>
          </p:nvPr>
        </p:nvSpPr>
        <p:spPr>
          <a:xfrm>
            <a:off x="892278" y="3404550"/>
            <a:ext cx="817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5" type="subTitle"/>
          </p:nvPr>
        </p:nvSpPr>
        <p:spPr>
          <a:xfrm>
            <a:off x="1760903" y="405947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6" type="title"/>
          </p:nvPr>
        </p:nvSpPr>
        <p:spPr>
          <a:xfrm>
            <a:off x="5570917" y="1567475"/>
            <a:ext cx="2680800" cy="5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7" type="title"/>
          </p:nvPr>
        </p:nvSpPr>
        <p:spPr>
          <a:xfrm>
            <a:off x="4697103" y="1590375"/>
            <a:ext cx="817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8" type="subTitle"/>
          </p:nvPr>
        </p:nvSpPr>
        <p:spPr>
          <a:xfrm>
            <a:off x="5570903" y="2253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9" type="title"/>
          </p:nvPr>
        </p:nvSpPr>
        <p:spPr>
          <a:xfrm>
            <a:off x="5570922" y="3372696"/>
            <a:ext cx="2680800" cy="5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3" type="title"/>
          </p:nvPr>
        </p:nvSpPr>
        <p:spPr>
          <a:xfrm>
            <a:off x="4697103" y="3379775"/>
            <a:ext cx="817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4" type="subTitle"/>
          </p:nvPr>
        </p:nvSpPr>
        <p:spPr>
          <a:xfrm>
            <a:off x="5570903" y="405947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5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 rot="-5400000">
            <a:off x="7679875" y="3482370"/>
            <a:ext cx="2680775" cy="2691455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 flipH="1" rot="4243771">
            <a:off x="-194550" y="-392963"/>
            <a:ext cx="1815550" cy="2096189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0"/>
                </a:srgbClr>
              </a:gs>
              <a:gs pos="100000">
                <a:srgbClr val="FFFFFF">
                  <a:alpha val="28235"/>
                  <a:alpha val="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>
            <a:hlinkClick/>
          </p:cNvPr>
          <p:cNvSpPr txBox="1"/>
          <p:nvPr>
            <p:ph type="title"/>
          </p:nvPr>
        </p:nvSpPr>
        <p:spPr>
          <a:xfrm>
            <a:off x="2437975" y="1491400"/>
            <a:ext cx="2510400" cy="7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4">
            <a:hlinkClick/>
          </p:cNvPr>
          <p:cNvSpPr txBox="1"/>
          <p:nvPr>
            <p:ph hasCustomPrompt="1" idx="2" type="title"/>
          </p:nvPr>
        </p:nvSpPr>
        <p:spPr>
          <a:xfrm>
            <a:off x="1491503" y="1599275"/>
            <a:ext cx="817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4">
            <a:hlinkClick/>
          </p:cNvPr>
          <p:cNvSpPr txBox="1"/>
          <p:nvPr>
            <p:ph idx="1" type="subTitle"/>
          </p:nvPr>
        </p:nvSpPr>
        <p:spPr>
          <a:xfrm>
            <a:off x="5084091" y="159927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>
            <a:hlinkClick/>
          </p:cNvPr>
          <p:cNvSpPr txBox="1"/>
          <p:nvPr>
            <p:ph idx="3" type="title"/>
          </p:nvPr>
        </p:nvSpPr>
        <p:spPr>
          <a:xfrm>
            <a:off x="2437975" y="2583425"/>
            <a:ext cx="2514600" cy="7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4">
            <a:hlinkClick/>
          </p:cNvPr>
          <p:cNvSpPr txBox="1"/>
          <p:nvPr>
            <p:ph hasCustomPrompt="1" idx="4" type="title"/>
          </p:nvPr>
        </p:nvSpPr>
        <p:spPr>
          <a:xfrm>
            <a:off x="1491503" y="2685563"/>
            <a:ext cx="817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4">
            <a:hlinkClick/>
          </p:cNvPr>
          <p:cNvSpPr txBox="1"/>
          <p:nvPr>
            <p:ph idx="5" type="subTitle"/>
          </p:nvPr>
        </p:nvSpPr>
        <p:spPr>
          <a:xfrm>
            <a:off x="5084091" y="2701382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>
            <a:hlinkClick/>
          </p:cNvPr>
          <p:cNvSpPr txBox="1"/>
          <p:nvPr>
            <p:ph idx="6" type="title"/>
          </p:nvPr>
        </p:nvSpPr>
        <p:spPr>
          <a:xfrm>
            <a:off x="2437975" y="3675300"/>
            <a:ext cx="2514600" cy="7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4">
            <a:hlinkClick/>
          </p:cNvPr>
          <p:cNvSpPr txBox="1"/>
          <p:nvPr>
            <p:ph hasCustomPrompt="1" idx="7" type="title"/>
          </p:nvPr>
        </p:nvSpPr>
        <p:spPr>
          <a:xfrm>
            <a:off x="1491503" y="3783550"/>
            <a:ext cx="817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4">
            <a:hlinkClick/>
          </p:cNvPr>
          <p:cNvSpPr txBox="1"/>
          <p:nvPr>
            <p:ph idx="8" type="subTitle"/>
          </p:nvPr>
        </p:nvSpPr>
        <p:spPr>
          <a:xfrm>
            <a:off x="5084091" y="378612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9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698631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rot="10800000">
            <a:off x="-2132275" y="301857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8130"/>
                </a:schemeClr>
              </a:gs>
              <a:gs pos="100000">
                <a:srgbClr val="FFFFFF">
                  <a:alpha val="10980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10800000">
            <a:off x="7131150" y="-226612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8130"/>
                </a:schemeClr>
              </a:gs>
              <a:gs pos="100000">
                <a:srgbClr val="FFFFFF">
                  <a:alpha val="10980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1262100" y="1307100"/>
            <a:ext cx="6619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 flipH="1" rot="10800000">
            <a:off x="7221950" y="-193881"/>
            <a:ext cx="2065727" cy="241307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 flipH="1">
            <a:off x="-188500" y="2758869"/>
            <a:ext cx="2065727" cy="241307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 flipH="1" rot="-5400000">
            <a:off x="-923181" y="-1135774"/>
            <a:ext cx="2702570" cy="2687231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 flipH="1" rot="5400000">
            <a:off x="7382544" y="3255238"/>
            <a:ext cx="2702570" cy="2687231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713225" y="1558475"/>
            <a:ext cx="46299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13225" y="3069625"/>
            <a:ext cx="4629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0000" y="3173850"/>
            <a:ext cx="4979400" cy="14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-1350375" y="-1771650"/>
            <a:ext cx="3551565" cy="3565714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5400000">
            <a:off x="-556707" y="2728814"/>
            <a:ext cx="2762771" cy="3227472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 rot="3719961">
            <a:off x="6125789" y="-1513239"/>
            <a:ext cx="3066313" cy="3048910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3865000" y="4076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3314700" y="1886950"/>
            <a:ext cx="5114400" cy="21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698631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 flipH="1">
            <a:off x="6832100" y="-1771650"/>
            <a:ext cx="3551565" cy="3565714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flipH="1" rot="-5400000">
            <a:off x="6827226" y="2728814"/>
            <a:ext cx="2762771" cy="3227472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 flipH="1" rot="-3719961">
            <a:off x="-158812" y="-1513239"/>
            <a:ext cx="3066313" cy="3048910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713225" y="3452425"/>
            <a:ext cx="31368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713225" y="1262775"/>
            <a:ext cx="5114400" cy="21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7131150" y="-226612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-2132275" y="301857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 rot="1700207">
            <a:off x="6864111" y="2679832"/>
            <a:ext cx="2803921" cy="327539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 rot="-9454994">
            <a:off x="-323737" y="-1234466"/>
            <a:ext cx="3492326" cy="4079689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1844550" y="3190638"/>
            <a:ext cx="54549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720000" y="1337263"/>
            <a:ext cx="7704000" cy="15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2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1351900" y="3948325"/>
            <a:ext cx="3101598" cy="3113954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 rot="-3516704">
            <a:off x="6716946" y="-554629"/>
            <a:ext cx="3423889" cy="3999811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2126950">
            <a:off x="41639" y="-1384093"/>
            <a:ext cx="2744644" cy="2729065"/>
          </a:xfrm>
          <a:custGeom>
            <a:rect b="b" l="l" r="r" t="t"/>
            <a:pathLst>
              <a:path extrusionOk="0" h="40861" w="41093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20000" y="2036975"/>
            <a:ext cx="42051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720000" y="1195175"/>
            <a:ext cx="420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20000" y="3554725"/>
            <a:ext cx="4360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698631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713225" y="3190650"/>
            <a:ext cx="43563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720000" y="1337275"/>
            <a:ext cx="5179500" cy="15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rot="5400000">
            <a:off x="6067275" y="-1569762"/>
            <a:ext cx="4954084" cy="4973820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21"/>
          <p:cNvGrpSpPr/>
          <p:nvPr/>
        </p:nvGrpSpPr>
        <p:grpSpPr>
          <a:xfrm rot="10800000">
            <a:off x="4894308" y="3283225"/>
            <a:ext cx="2856778" cy="2850819"/>
            <a:chOff x="7193640" y="535000"/>
            <a:chExt cx="1450362" cy="1447410"/>
          </a:xfrm>
        </p:grpSpPr>
        <p:sp>
          <p:nvSpPr>
            <p:cNvPr id="136" name="Google Shape;136;p21"/>
            <p:cNvSpPr/>
            <p:nvPr/>
          </p:nvSpPr>
          <p:spPr>
            <a:xfrm>
              <a:off x="8222280" y="600283"/>
              <a:ext cx="179093" cy="1316756"/>
            </a:xfrm>
            <a:custGeom>
              <a:rect b="b" l="l" r="r" t="t"/>
              <a:pathLst>
                <a:path extrusionOk="0" h="15087" w="2052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960276" y="535000"/>
              <a:ext cx="179093" cy="1447323"/>
            </a:xfrm>
            <a:custGeom>
              <a:rect b="b" l="l" r="r" t="t"/>
              <a:pathLst>
                <a:path extrusionOk="0" h="16583" w="2052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8484197" y="805295"/>
              <a:ext cx="159805" cy="906726"/>
            </a:xfrm>
            <a:custGeom>
              <a:rect b="b" l="l" r="r" t="t"/>
              <a:pathLst>
                <a:path extrusionOk="0" h="10389" w="1831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193640" y="805295"/>
              <a:ext cx="159631" cy="906726"/>
            </a:xfrm>
            <a:custGeom>
              <a:rect b="b" l="l" r="r" t="t"/>
              <a:pathLst>
                <a:path extrusionOk="0" h="10389" w="1829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698272" y="535000"/>
              <a:ext cx="179093" cy="1447410"/>
            </a:xfrm>
            <a:custGeom>
              <a:rect b="b" l="l" r="r" t="t"/>
              <a:pathLst>
                <a:path extrusionOk="0" h="16584" w="2052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436268" y="600283"/>
              <a:ext cx="179093" cy="1316756"/>
            </a:xfrm>
            <a:custGeom>
              <a:rect b="b" l="l" r="r" t="t"/>
              <a:pathLst>
                <a:path extrusionOk="0" h="15087" w="2052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6620650" y="2409026"/>
            <a:ext cx="2593954" cy="3030123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-1040500" y="-991125"/>
            <a:ext cx="3074884" cy="3087133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1844950" y="1835525"/>
            <a:ext cx="4919400" cy="4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6" name="Google Shape;146;p22"/>
          <p:cNvSpPr txBox="1"/>
          <p:nvPr>
            <p:ph idx="1" type="subTitle"/>
          </p:nvPr>
        </p:nvSpPr>
        <p:spPr>
          <a:xfrm>
            <a:off x="1844950" y="2682250"/>
            <a:ext cx="4966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7131150" y="-226612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-2132275" y="301857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 rot="1700207">
            <a:off x="6864111" y="2679832"/>
            <a:ext cx="2803921" cy="327539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 rot="-9454994">
            <a:off x="-323737" y="-1234466"/>
            <a:ext cx="3492326" cy="4079689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4650250" y="1738325"/>
            <a:ext cx="378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" type="subTitle"/>
          </p:nvPr>
        </p:nvSpPr>
        <p:spPr>
          <a:xfrm>
            <a:off x="4650250" y="2347500"/>
            <a:ext cx="3154800" cy="12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 flipH="1">
            <a:off x="-2132275" y="-226612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 flipH="1">
            <a:off x="7131150" y="301857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 flipH="1" rot="-1700207">
            <a:off x="-446487" y="2679832"/>
            <a:ext cx="2803921" cy="327539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 flipH="1" rot="9454994">
            <a:off x="6052955" y="-1234466"/>
            <a:ext cx="3492326" cy="4079689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 flipH="1">
            <a:off x="761950" y="1770075"/>
            <a:ext cx="32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 flipH="1">
            <a:off x="762000" y="2369325"/>
            <a:ext cx="3077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191862" y="1745250"/>
            <a:ext cx="31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" type="subTitle"/>
          </p:nvPr>
        </p:nvSpPr>
        <p:spPr>
          <a:xfrm>
            <a:off x="4191862" y="2420700"/>
            <a:ext cx="31515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/>
          <p:nvPr/>
        </p:nvSpPr>
        <p:spPr>
          <a:xfrm flipH="1">
            <a:off x="6173175" y="-1771650"/>
            <a:ext cx="3551565" cy="3565714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 flipH="1" rot="-5400000">
            <a:off x="6168301" y="2728814"/>
            <a:ext cx="2762771" cy="3227472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 flipH="1" rot="-3719961">
            <a:off x="-817737" y="-1513239"/>
            <a:ext cx="3066313" cy="3048910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4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 flipH="1">
            <a:off x="6820875" y="3467100"/>
            <a:ext cx="3551565" cy="3565714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 flipH="1" rot="10800000">
            <a:off x="6567576" y="-203836"/>
            <a:ext cx="2762771" cy="3227472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 flipH="1" rot="-5400000">
            <a:off x="-472898" y="-569852"/>
            <a:ext cx="2222321" cy="2209708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715100" y="1549000"/>
            <a:ext cx="4587600" cy="19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2" name="Google Shape;172;p26"/>
          <p:cNvSpPr txBox="1"/>
          <p:nvPr>
            <p:ph idx="1" type="subTitle"/>
          </p:nvPr>
        </p:nvSpPr>
        <p:spPr>
          <a:xfrm>
            <a:off x="715100" y="3634200"/>
            <a:ext cx="45876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_1_1_4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4178100" y="1188275"/>
            <a:ext cx="4233000" cy="16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3823500" y="2981025"/>
            <a:ext cx="45876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/>
          <p:nvPr/>
        </p:nvSpPr>
        <p:spPr>
          <a:xfrm flipH="1">
            <a:off x="7102475" y="-1704875"/>
            <a:ext cx="3551565" cy="3565714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8130"/>
                </a:schemeClr>
              </a:gs>
              <a:gs pos="100000">
                <a:srgbClr val="FFFFFF">
                  <a:alpha val="10980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 flipH="1" rot="5400000">
            <a:off x="-1580725" y="3077025"/>
            <a:ext cx="3551565" cy="3565714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8130"/>
                </a:schemeClr>
              </a:gs>
              <a:gs pos="100000">
                <a:srgbClr val="FFFFFF">
                  <a:alpha val="10980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 flipH="1">
            <a:off x="7926154" y="3948325"/>
            <a:ext cx="3101598" cy="3113954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flipH="1" rot="3516704">
            <a:off x="-845983" y="-554629"/>
            <a:ext cx="3423889" cy="3999811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 flipH="1" rot="-2126950">
            <a:off x="6889570" y="-1384093"/>
            <a:ext cx="2744644" cy="2729065"/>
          </a:xfrm>
          <a:custGeom>
            <a:rect b="b" l="l" r="r" t="t"/>
            <a:pathLst>
              <a:path extrusionOk="0" h="40861" w="41093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 flipH="1">
            <a:off x="4151700" y="2036975"/>
            <a:ext cx="42051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3" name="Google Shape;183;p28"/>
          <p:cNvSpPr txBox="1"/>
          <p:nvPr>
            <p:ph hasCustomPrompt="1" idx="2" type="title"/>
          </p:nvPr>
        </p:nvSpPr>
        <p:spPr>
          <a:xfrm>
            <a:off x="3996600" y="1195175"/>
            <a:ext cx="420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 flipH="1">
            <a:off x="3996600" y="3554725"/>
            <a:ext cx="4360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_1_2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 rot="10800000">
            <a:off x="7468954" y="-1260302"/>
            <a:ext cx="3101598" cy="3113954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 rot="7283296">
            <a:off x="-1092095" y="1690045"/>
            <a:ext cx="3423889" cy="3999811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 rot="-8673050">
            <a:off x="6889570" y="3790254"/>
            <a:ext cx="2744644" cy="2729065"/>
          </a:xfrm>
          <a:custGeom>
            <a:rect b="b" l="l" r="r" t="t"/>
            <a:pathLst>
              <a:path extrusionOk="0" h="40861" w="41093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>
            <p:ph type="title"/>
          </p:nvPr>
        </p:nvSpPr>
        <p:spPr>
          <a:xfrm>
            <a:off x="2469450" y="2036975"/>
            <a:ext cx="42051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0" name="Google Shape;190;p29"/>
          <p:cNvSpPr txBox="1"/>
          <p:nvPr>
            <p:ph hasCustomPrompt="1" idx="2" type="title"/>
          </p:nvPr>
        </p:nvSpPr>
        <p:spPr>
          <a:xfrm>
            <a:off x="2469450" y="1195175"/>
            <a:ext cx="420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1" name="Google Shape;191;p29"/>
          <p:cNvSpPr txBox="1"/>
          <p:nvPr>
            <p:ph idx="1" type="subTitle"/>
          </p:nvPr>
        </p:nvSpPr>
        <p:spPr>
          <a:xfrm>
            <a:off x="2391900" y="3554725"/>
            <a:ext cx="4360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_1_1_2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220850" y="1744763"/>
            <a:ext cx="42051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30"/>
          <p:cNvSpPr txBox="1"/>
          <p:nvPr>
            <p:ph hasCustomPrompt="1" idx="2" type="title"/>
          </p:nvPr>
        </p:nvSpPr>
        <p:spPr>
          <a:xfrm>
            <a:off x="1483500" y="1912563"/>
            <a:ext cx="141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3143300" y="3005138"/>
            <a:ext cx="4360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0"/>
          <p:cNvSpPr/>
          <p:nvPr/>
        </p:nvSpPr>
        <p:spPr>
          <a:xfrm rot="5400000">
            <a:off x="7595675" y="683113"/>
            <a:ext cx="4954084" cy="4973820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30"/>
          <p:cNvGrpSpPr/>
          <p:nvPr/>
        </p:nvGrpSpPr>
        <p:grpSpPr>
          <a:xfrm rot="10800000">
            <a:off x="4867808" y="-847050"/>
            <a:ext cx="2856778" cy="2850819"/>
            <a:chOff x="7193640" y="535000"/>
            <a:chExt cx="1450362" cy="1447410"/>
          </a:xfrm>
        </p:grpSpPr>
        <p:sp>
          <p:nvSpPr>
            <p:cNvPr id="198" name="Google Shape;198;p30"/>
            <p:cNvSpPr/>
            <p:nvPr/>
          </p:nvSpPr>
          <p:spPr>
            <a:xfrm>
              <a:off x="8222280" y="600283"/>
              <a:ext cx="179093" cy="1316756"/>
            </a:xfrm>
            <a:custGeom>
              <a:rect b="b" l="l" r="r" t="t"/>
              <a:pathLst>
                <a:path extrusionOk="0" h="15087" w="2052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7960276" y="535000"/>
              <a:ext cx="179093" cy="1447323"/>
            </a:xfrm>
            <a:custGeom>
              <a:rect b="b" l="l" r="r" t="t"/>
              <a:pathLst>
                <a:path extrusionOk="0" h="16583" w="2052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8484197" y="805295"/>
              <a:ext cx="159805" cy="906726"/>
            </a:xfrm>
            <a:custGeom>
              <a:rect b="b" l="l" r="r" t="t"/>
              <a:pathLst>
                <a:path extrusionOk="0" h="10389" w="1831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7193640" y="805295"/>
              <a:ext cx="159631" cy="906726"/>
            </a:xfrm>
            <a:custGeom>
              <a:rect b="b" l="l" r="r" t="t"/>
              <a:pathLst>
                <a:path extrusionOk="0" h="10389" w="1829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7698272" y="535000"/>
              <a:ext cx="179093" cy="1447410"/>
            </a:xfrm>
            <a:custGeom>
              <a:rect b="b" l="l" r="r" t="t"/>
              <a:pathLst>
                <a:path extrusionOk="0" h="16584" w="2052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7436268" y="600283"/>
              <a:ext cx="179093" cy="1316756"/>
            </a:xfrm>
            <a:custGeom>
              <a:rect b="b" l="l" r="r" t="t"/>
              <a:pathLst>
                <a:path extrusionOk="0" h="15087" w="2052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 rot="5400000">
            <a:off x="-1711750" y="2995288"/>
            <a:ext cx="4954084" cy="4973820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7931250" y="3963375"/>
            <a:ext cx="2222443" cy="2231297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rot="-5400000">
            <a:off x="209843" y="-229299"/>
            <a:ext cx="2666386" cy="3086064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rot="-6299994">
            <a:off x="-164356" y="3847089"/>
            <a:ext cx="2214873" cy="2202369"/>
          </a:xfrm>
          <a:custGeom>
            <a:rect b="b" l="l" r="r" t="t"/>
            <a:pathLst>
              <a:path extrusionOk="0" h="40861" w="41093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076325"/>
            <a:ext cx="77040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5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/>
          <p:nvPr/>
        </p:nvSpPr>
        <p:spPr>
          <a:xfrm rot="10800000">
            <a:off x="11" y="0"/>
            <a:ext cx="2950735" cy="344689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/>
          <p:nvPr/>
        </p:nvSpPr>
        <p:spPr>
          <a:xfrm rot="-4500015">
            <a:off x="6665037" y="2969778"/>
            <a:ext cx="4401935" cy="4419471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 txBox="1"/>
          <p:nvPr>
            <p:ph idx="1" type="subTitle"/>
          </p:nvPr>
        </p:nvSpPr>
        <p:spPr>
          <a:xfrm>
            <a:off x="1595563" y="1921413"/>
            <a:ext cx="29076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" name="Google Shape;209;p31"/>
          <p:cNvSpPr txBox="1"/>
          <p:nvPr>
            <p:ph idx="2" type="subTitle"/>
          </p:nvPr>
        </p:nvSpPr>
        <p:spPr>
          <a:xfrm>
            <a:off x="4650375" y="3121750"/>
            <a:ext cx="29076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3" type="subTitle"/>
          </p:nvPr>
        </p:nvSpPr>
        <p:spPr>
          <a:xfrm>
            <a:off x="1595575" y="2443438"/>
            <a:ext cx="29076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1"/>
          <p:cNvSpPr txBox="1"/>
          <p:nvPr>
            <p:ph idx="4" type="subTitle"/>
          </p:nvPr>
        </p:nvSpPr>
        <p:spPr>
          <a:xfrm>
            <a:off x="4818775" y="3643775"/>
            <a:ext cx="27393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1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3" name="Google Shape;213;p31"/>
          <p:cNvGrpSpPr/>
          <p:nvPr/>
        </p:nvGrpSpPr>
        <p:grpSpPr>
          <a:xfrm rot="-5400000">
            <a:off x="-221739" y="3717172"/>
            <a:ext cx="2316373" cy="2311659"/>
            <a:chOff x="7193640" y="535000"/>
            <a:chExt cx="1450362" cy="1447410"/>
          </a:xfrm>
        </p:grpSpPr>
        <p:sp>
          <p:nvSpPr>
            <p:cNvPr id="214" name="Google Shape;214;p31"/>
            <p:cNvSpPr/>
            <p:nvPr/>
          </p:nvSpPr>
          <p:spPr>
            <a:xfrm>
              <a:off x="8222280" y="600283"/>
              <a:ext cx="179093" cy="1316756"/>
            </a:xfrm>
            <a:custGeom>
              <a:rect b="b" l="l" r="r" t="t"/>
              <a:pathLst>
                <a:path extrusionOk="0" h="15087" w="2052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7960276" y="535000"/>
              <a:ext cx="179093" cy="1447323"/>
            </a:xfrm>
            <a:custGeom>
              <a:rect b="b" l="l" r="r" t="t"/>
              <a:pathLst>
                <a:path extrusionOk="0" h="16583" w="2052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8484197" y="805295"/>
              <a:ext cx="159805" cy="906726"/>
            </a:xfrm>
            <a:custGeom>
              <a:rect b="b" l="l" r="r" t="t"/>
              <a:pathLst>
                <a:path extrusionOk="0" h="10389" w="1831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7193640" y="805295"/>
              <a:ext cx="159631" cy="906726"/>
            </a:xfrm>
            <a:custGeom>
              <a:rect b="b" l="l" r="r" t="t"/>
              <a:pathLst>
                <a:path extrusionOk="0" h="10389" w="1829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7698272" y="535000"/>
              <a:ext cx="179093" cy="1447410"/>
            </a:xfrm>
            <a:custGeom>
              <a:rect b="b" l="l" r="r" t="t"/>
              <a:pathLst>
                <a:path extrusionOk="0" h="16584" w="2052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7436268" y="600283"/>
              <a:ext cx="179093" cy="1316756"/>
            </a:xfrm>
            <a:custGeom>
              <a:rect b="b" l="l" r="r" t="t"/>
              <a:pathLst>
                <a:path extrusionOk="0" h="15087" w="2052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/>
          <p:nvPr/>
        </p:nvSpPr>
        <p:spPr>
          <a:xfrm>
            <a:off x="-1250850" y="-1219975"/>
            <a:ext cx="2660537" cy="2671136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/>
          <p:nvPr/>
        </p:nvSpPr>
        <p:spPr>
          <a:xfrm rot="5400000">
            <a:off x="6397228" y="2666143"/>
            <a:ext cx="2724116" cy="3152880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/>
          <p:nvPr/>
        </p:nvSpPr>
        <p:spPr>
          <a:xfrm rot="5953737">
            <a:off x="7473467" y="-1211609"/>
            <a:ext cx="2669559" cy="2654407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 txBox="1"/>
          <p:nvPr>
            <p:ph type="title"/>
          </p:nvPr>
        </p:nvSpPr>
        <p:spPr>
          <a:xfrm>
            <a:off x="720000" y="2804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32"/>
          <p:cNvSpPr txBox="1"/>
          <p:nvPr>
            <p:ph idx="1" type="subTitle"/>
          </p:nvPr>
        </p:nvSpPr>
        <p:spPr>
          <a:xfrm>
            <a:off x="720000" y="34670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2" type="title"/>
          </p:nvPr>
        </p:nvSpPr>
        <p:spPr>
          <a:xfrm>
            <a:off x="3403800" y="2804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32"/>
          <p:cNvSpPr txBox="1"/>
          <p:nvPr>
            <p:ph idx="3" type="subTitle"/>
          </p:nvPr>
        </p:nvSpPr>
        <p:spPr>
          <a:xfrm>
            <a:off x="3403800" y="34670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4" type="title"/>
          </p:nvPr>
        </p:nvSpPr>
        <p:spPr>
          <a:xfrm>
            <a:off x="6087600" y="2804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32"/>
          <p:cNvSpPr txBox="1"/>
          <p:nvPr>
            <p:ph idx="5" type="subTitle"/>
          </p:nvPr>
        </p:nvSpPr>
        <p:spPr>
          <a:xfrm>
            <a:off x="6087600" y="34670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6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/>
          <p:nvPr/>
        </p:nvSpPr>
        <p:spPr>
          <a:xfrm rot="-4499937">
            <a:off x="-1176120" y="2258305"/>
            <a:ext cx="2660537" cy="2671136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8130"/>
                </a:schemeClr>
              </a:gs>
              <a:gs pos="100000">
                <a:srgbClr val="FFFFFF">
                  <a:alpha val="10980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 txBox="1"/>
          <p:nvPr>
            <p:ph type="title"/>
          </p:nvPr>
        </p:nvSpPr>
        <p:spPr>
          <a:xfrm>
            <a:off x="1753663" y="14982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" name="Google Shape;234;p33"/>
          <p:cNvSpPr txBox="1"/>
          <p:nvPr>
            <p:ph idx="1" type="subTitle"/>
          </p:nvPr>
        </p:nvSpPr>
        <p:spPr>
          <a:xfrm>
            <a:off x="1753675" y="2161005"/>
            <a:ext cx="2336400" cy="6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3"/>
          <p:cNvSpPr txBox="1"/>
          <p:nvPr>
            <p:ph idx="2" type="title"/>
          </p:nvPr>
        </p:nvSpPr>
        <p:spPr>
          <a:xfrm>
            <a:off x="3767657" y="32269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" name="Google Shape;236;p33"/>
          <p:cNvSpPr txBox="1"/>
          <p:nvPr>
            <p:ph idx="3" type="subTitle"/>
          </p:nvPr>
        </p:nvSpPr>
        <p:spPr>
          <a:xfrm>
            <a:off x="3767672" y="3889680"/>
            <a:ext cx="2336400" cy="6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3"/>
          <p:cNvSpPr txBox="1"/>
          <p:nvPr>
            <p:ph idx="4" type="title"/>
          </p:nvPr>
        </p:nvSpPr>
        <p:spPr>
          <a:xfrm>
            <a:off x="5764765" y="14982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33"/>
          <p:cNvSpPr txBox="1"/>
          <p:nvPr>
            <p:ph idx="5" type="subTitle"/>
          </p:nvPr>
        </p:nvSpPr>
        <p:spPr>
          <a:xfrm>
            <a:off x="5764782" y="2161023"/>
            <a:ext cx="2340900" cy="6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3"/>
          <p:cNvSpPr txBox="1"/>
          <p:nvPr>
            <p:ph idx="6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0" name="Google Shape;240;p33"/>
          <p:cNvSpPr/>
          <p:nvPr/>
        </p:nvSpPr>
        <p:spPr>
          <a:xfrm rot="2700000">
            <a:off x="7633372" y="246562"/>
            <a:ext cx="2660453" cy="267105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8130"/>
                </a:schemeClr>
              </a:gs>
              <a:gs pos="100000">
                <a:srgbClr val="FFFFFF">
                  <a:alpha val="10980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698631" scaled="0"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243" name="Google Shape;243;p34"/>
          <p:cNvSpPr/>
          <p:nvPr/>
        </p:nvSpPr>
        <p:spPr>
          <a:xfrm>
            <a:off x="6745700" y="2525038"/>
            <a:ext cx="2969757" cy="346911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/>
          <p:nvPr/>
        </p:nvSpPr>
        <p:spPr>
          <a:xfrm rot="-5955114">
            <a:off x="-29940" y="-420075"/>
            <a:ext cx="2067456" cy="2392849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698631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247" name="Google Shape;247;p35"/>
          <p:cNvSpPr/>
          <p:nvPr/>
        </p:nvSpPr>
        <p:spPr>
          <a:xfrm>
            <a:off x="6745700" y="2525038"/>
            <a:ext cx="2969757" cy="346911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5"/>
          <p:cNvSpPr/>
          <p:nvPr/>
        </p:nvSpPr>
        <p:spPr>
          <a:xfrm rot="-5955114">
            <a:off x="-29940" y="-420075"/>
            <a:ext cx="2067456" cy="2392849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35"/>
          <p:cNvGrpSpPr/>
          <p:nvPr/>
        </p:nvGrpSpPr>
        <p:grpSpPr>
          <a:xfrm>
            <a:off x="-152539" y="3626319"/>
            <a:ext cx="9144330" cy="3345285"/>
            <a:chOff x="238125" y="1550500"/>
            <a:chExt cx="7143450" cy="2613300"/>
          </a:xfrm>
        </p:grpSpPr>
        <p:sp>
          <p:nvSpPr>
            <p:cNvPr id="250" name="Google Shape;250;p35"/>
            <p:cNvSpPr/>
            <p:nvPr/>
          </p:nvSpPr>
          <p:spPr>
            <a:xfrm>
              <a:off x="238125" y="1550500"/>
              <a:ext cx="7143450" cy="2613300"/>
            </a:xfrm>
            <a:custGeom>
              <a:rect b="b" l="l" r="r" t="t"/>
              <a:pathLst>
                <a:path extrusionOk="0" h="104532" w="285738">
                  <a:moveTo>
                    <a:pt x="90959" y="0"/>
                  </a:moveTo>
                  <a:lnTo>
                    <a:pt x="90959" y="7143"/>
                  </a:lnTo>
                  <a:lnTo>
                    <a:pt x="85959" y="7143"/>
                  </a:lnTo>
                  <a:lnTo>
                    <a:pt x="85959" y="15477"/>
                  </a:lnTo>
                  <a:lnTo>
                    <a:pt x="82150" y="15477"/>
                  </a:lnTo>
                  <a:lnTo>
                    <a:pt x="82150" y="74053"/>
                  </a:lnTo>
                  <a:lnTo>
                    <a:pt x="77862" y="74053"/>
                  </a:lnTo>
                  <a:lnTo>
                    <a:pt x="77862" y="22621"/>
                  </a:lnTo>
                  <a:lnTo>
                    <a:pt x="56195" y="22621"/>
                  </a:lnTo>
                  <a:lnTo>
                    <a:pt x="56195" y="74053"/>
                  </a:lnTo>
                  <a:lnTo>
                    <a:pt x="53575" y="74053"/>
                  </a:lnTo>
                  <a:lnTo>
                    <a:pt x="53575" y="17622"/>
                  </a:lnTo>
                  <a:lnTo>
                    <a:pt x="50957" y="17622"/>
                  </a:lnTo>
                  <a:lnTo>
                    <a:pt x="50957" y="13308"/>
                  </a:lnTo>
                  <a:lnTo>
                    <a:pt x="45074" y="9777"/>
                  </a:lnTo>
                  <a:lnTo>
                    <a:pt x="45080" y="9811"/>
                  </a:lnTo>
                  <a:lnTo>
                    <a:pt x="45080" y="9811"/>
                  </a:lnTo>
                  <a:lnTo>
                    <a:pt x="45014" y="9777"/>
                  </a:lnTo>
                  <a:lnTo>
                    <a:pt x="39050" y="13308"/>
                  </a:lnTo>
                  <a:lnTo>
                    <a:pt x="39050" y="17622"/>
                  </a:lnTo>
                  <a:lnTo>
                    <a:pt x="36193" y="17622"/>
                  </a:lnTo>
                  <a:lnTo>
                    <a:pt x="36193" y="74053"/>
                  </a:lnTo>
                  <a:lnTo>
                    <a:pt x="33098" y="74053"/>
                  </a:lnTo>
                  <a:lnTo>
                    <a:pt x="33098" y="46909"/>
                  </a:lnTo>
                  <a:lnTo>
                    <a:pt x="29764" y="46909"/>
                  </a:lnTo>
                  <a:lnTo>
                    <a:pt x="29764" y="42384"/>
                  </a:lnTo>
                  <a:lnTo>
                    <a:pt x="16430" y="42384"/>
                  </a:lnTo>
                  <a:lnTo>
                    <a:pt x="16430" y="46909"/>
                  </a:lnTo>
                  <a:lnTo>
                    <a:pt x="14048" y="46909"/>
                  </a:lnTo>
                  <a:lnTo>
                    <a:pt x="14048" y="39764"/>
                  </a:lnTo>
                  <a:lnTo>
                    <a:pt x="11430" y="39764"/>
                  </a:lnTo>
                  <a:lnTo>
                    <a:pt x="11430" y="46909"/>
                  </a:lnTo>
                  <a:lnTo>
                    <a:pt x="9048" y="46909"/>
                  </a:lnTo>
                  <a:lnTo>
                    <a:pt x="9048" y="39764"/>
                  </a:lnTo>
                  <a:lnTo>
                    <a:pt x="6668" y="39764"/>
                  </a:lnTo>
                  <a:lnTo>
                    <a:pt x="6668" y="46909"/>
                  </a:lnTo>
                  <a:lnTo>
                    <a:pt x="3334" y="46909"/>
                  </a:lnTo>
                  <a:lnTo>
                    <a:pt x="3334" y="74053"/>
                  </a:lnTo>
                  <a:lnTo>
                    <a:pt x="0" y="74053"/>
                  </a:lnTo>
                  <a:lnTo>
                    <a:pt x="0" y="104532"/>
                  </a:lnTo>
                  <a:lnTo>
                    <a:pt x="285738" y="104532"/>
                  </a:lnTo>
                  <a:lnTo>
                    <a:pt x="285738" y="74053"/>
                  </a:lnTo>
                  <a:lnTo>
                    <a:pt x="281450" y="74053"/>
                  </a:lnTo>
                  <a:lnTo>
                    <a:pt x="281450" y="33575"/>
                  </a:lnTo>
                  <a:lnTo>
                    <a:pt x="279547" y="33575"/>
                  </a:lnTo>
                  <a:lnTo>
                    <a:pt x="279547" y="31670"/>
                  </a:lnTo>
                  <a:lnTo>
                    <a:pt x="280499" y="31670"/>
                  </a:lnTo>
                  <a:lnTo>
                    <a:pt x="280499" y="30241"/>
                  </a:lnTo>
                  <a:lnTo>
                    <a:pt x="266688" y="30241"/>
                  </a:lnTo>
                  <a:lnTo>
                    <a:pt x="266688" y="31670"/>
                  </a:lnTo>
                  <a:lnTo>
                    <a:pt x="267879" y="31670"/>
                  </a:lnTo>
                  <a:lnTo>
                    <a:pt x="267879" y="33575"/>
                  </a:lnTo>
                  <a:lnTo>
                    <a:pt x="265497" y="33575"/>
                  </a:lnTo>
                  <a:lnTo>
                    <a:pt x="265497" y="74053"/>
                  </a:lnTo>
                  <a:lnTo>
                    <a:pt x="262879" y="74053"/>
                  </a:lnTo>
                  <a:lnTo>
                    <a:pt x="262879" y="16895"/>
                  </a:lnTo>
                  <a:lnTo>
                    <a:pt x="245734" y="30577"/>
                  </a:lnTo>
                  <a:lnTo>
                    <a:pt x="245734" y="74053"/>
                  </a:lnTo>
                  <a:lnTo>
                    <a:pt x="242638" y="74053"/>
                  </a:lnTo>
                  <a:lnTo>
                    <a:pt x="242638" y="15477"/>
                  </a:lnTo>
                  <a:lnTo>
                    <a:pt x="238829" y="15477"/>
                  </a:lnTo>
                  <a:lnTo>
                    <a:pt x="238829" y="7143"/>
                  </a:lnTo>
                  <a:lnTo>
                    <a:pt x="233352" y="7143"/>
                  </a:lnTo>
                  <a:lnTo>
                    <a:pt x="233352" y="0"/>
                  </a:lnTo>
                  <a:lnTo>
                    <a:pt x="231684" y="0"/>
                  </a:lnTo>
                  <a:lnTo>
                    <a:pt x="231684" y="7143"/>
                  </a:lnTo>
                  <a:lnTo>
                    <a:pt x="226447" y="7143"/>
                  </a:lnTo>
                  <a:lnTo>
                    <a:pt x="226447" y="15477"/>
                  </a:lnTo>
                  <a:lnTo>
                    <a:pt x="222636" y="15477"/>
                  </a:lnTo>
                  <a:lnTo>
                    <a:pt x="222636" y="74053"/>
                  </a:lnTo>
                  <a:lnTo>
                    <a:pt x="218350" y="74053"/>
                  </a:lnTo>
                  <a:lnTo>
                    <a:pt x="218350" y="22621"/>
                  </a:lnTo>
                  <a:lnTo>
                    <a:pt x="196920" y="22621"/>
                  </a:lnTo>
                  <a:lnTo>
                    <a:pt x="196920" y="74053"/>
                  </a:lnTo>
                  <a:lnTo>
                    <a:pt x="194302" y="74053"/>
                  </a:lnTo>
                  <a:lnTo>
                    <a:pt x="194302" y="17622"/>
                  </a:lnTo>
                  <a:lnTo>
                    <a:pt x="191443" y="17622"/>
                  </a:lnTo>
                  <a:lnTo>
                    <a:pt x="191443" y="13308"/>
                  </a:lnTo>
                  <a:lnTo>
                    <a:pt x="185664" y="9807"/>
                  </a:lnTo>
                  <a:lnTo>
                    <a:pt x="185572" y="9777"/>
                  </a:lnTo>
                  <a:lnTo>
                    <a:pt x="179538" y="13308"/>
                  </a:lnTo>
                  <a:lnTo>
                    <a:pt x="179538" y="17622"/>
                  </a:lnTo>
                  <a:lnTo>
                    <a:pt x="176918" y="17622"/>
                  </a:lnTo>
                  <a:lnTo>
                    <a:pt x="176918" y="74053"/>
                  </a:lnTo>
                  <a:lnTo>
                    <a:pt x="173823" y="74053"/>
                  </a:lnTo>
                  <a:lnTo>
                    <a:pt x="173823" y="46909"/>
                  </a:lnTo>
                  <a:lnTo>
                    <a:pt x="170489" y="46909"/>
                  </a:lnTo>
                  <a:lnTo>
                    <a:pt x="170489" y="42384"/>
                  </a:lnTo>
                  <a:lnTo>
                    <a:pt x="156918" y="42384"/>
                  </a:lnTo>
                  <a:lnTo>
                    <a:pt x="156918" y="46909"/>
                  </a:lnTo>
                  <a:lnTo>
                    <a:pt x="154775" y="46909"/>
                  </a:lnTo>
                  <a:lnTo>
                    <a:pt x="154775" y="39764"/>
                  </a:lnTo>
                  <a:lnTo>
                    <a:pt x="152156" y="39764"/>
                  </a:lnTo>
                  <a:lnTo>
                    <a:pt x="152156" y="46909"/>
                  </a:lnTo>
                  <a:lnTo>
                    <a:pt x="149773" y="46909"/>
                  </a:lnTo>
                  <a:lnTo>
                    <a:pt x="149773" y="39764"/>
                  </a:lnTo>
                  <a:lnTo>
                    <a:pt x="147393" y="39764"/>
                  </a:lnTo>
                  <a:lnTo>
                    <a:pt x="147393" y="46909"/>
                  </a:lnTo>
                  <a:lnTo>
                    <a:pt x="144059" y="46909"/>
                  </a:lnTo>
                  <a:lnTo>
                    <a:pt x="144059" y="74053"/>
                  </a:lnTo>
                  <a:lnTo>
                    <a:pt x="140725" y="74053"/>
                  </a:lnTo>
                  <a:lnTo>
                    <a:pt x="140725" y="33575"/>
                  </a:lnTo>
                  <a:lnTo>
                    <a:pt x="138820" y="33575"/>
                  </a:lnTo>
                  <a:lnTo>
                    <a:pt x="138820" y="31670"/>
                  </a:lnTo>
                  <a:lnTo>
                    <a:pt x="140011" y="31670"/>
                  </a:lnTo>
                  <a:lnTo>
                    <a:pt x="140011" y="30241"/>
                  </a:lnTo>
                  <a:lnTo>
                    <a:pt x="125963" y="30241"/>
                  </a:lnTo>
                  <a:lnTo>
                    <a:pt x="125963" y="31670"/>
                  </a:lnTo>
                  <a:lnTo>
                    <a:pt x="127154" y="31670"/>
                  </a:lnTo>
                  <a:lnTo>
                    <a:pt x="127154" y="33575"/>
                  </a:lnTo>
                  <a:lnTo>
                    <a:pt x="125009" y="33575"/>
                  </a:lnTo>
                  <a:lnTo>
                    <a:pt x="125009" y="74053"/>
                  </a:lnTo>
                  <a:lnTo>
                    <a:pt x="122152" y="74053"/>
                  </a:lnTo>
                  <a:lnTo>
                    <a:pt x="122152" y="16895"/>
                  </a:lnTo>
                  <a:lnTo>
                    <a:pt x="105247" y="30577"/>
                  </a:lnTo>
                  <a:lnTo>
                    <a:pt x="105247" y="74053"/>
                  </a:lnTo>
                  <a:lnTo>
                    <a:pt x="101913" y="74053"/>
                  </a:lnTo>
                  <a:lnTo>
                    <a:pt x="101913" y="15477"/>
                  </a:lnTo>
                  <a:lnTo>
                    <a:pt x="98104" y="15477"/>
                  </a:lnTo>
                  <a:lnTo>
                    <a:pt x="98104" y="7143"/>
                  </a:lnTo>
                  <a:lnTo>
                    <a:pt x="92864" y="7143"/>
                  </a:lnTo>
                  <a:lnTo>
                    <a:pt x="92864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4085150" y="1913650"/>
              <a:ext cx="484900" cy="696450"/>
            </a:xfrm>
            <a:custGeom>
              <a:rect b="b" l="l" r="r" t="t"/>
              <a:pathLst>
                <a:path extrusionOk="0" h="27858" w="19396">
                  <a:moveTo>
                    <a:pt x="9703" y="1"/>
                  </a:moveTo>
                  <a:cubicBezTo>
                    <a:pt x="7679" y="1"/>
                    <a:pt x="8836" y="8049"/>
                    <a:pt x="8836" y="8049"/>
                  </a:cubicBezTo>
                  <a:lnTo>
                    <a:pt x="9099" y="8653"/>
                  </a:lnTo>
                  <a:cubicBezTo>
                    <a:pt x="8550" y="8894"/>
                    <a:pt x="8194" y="9435"/>
                    <a:pt x="8194" y="10037"/>
                  </a:cubicBezTo>
                  <a:cubicBezTo>
                    <a:pt x="8194" y="10093"/>
                    <a:pt x="8198" y="10150"/>
                    <a:pt x="8204" y="10204"/>
                  </a:cubicBezTo>
                  <a:lnTo>
                    <a:pt x="7548" y="10279"/>
                  </a:lnTo>
                  <a:cubicBezTo>
                    <a:pt x="7548" y="10279"/>
                    <a:pt x="1" y="13303"/>
                    <a:pt x="1013" y="15055"/>
                  </a:cubicBezTo>
                  <a:cubicBezTo>
                    <a:pt x="1163" y="15315"/>
                    <a:pt x="1432" y="15426"/>
                    <a:pt x="1781" y="15426"/>
                  </a:cubicBezTo>
                  <a:cubicBezTo>
                    <a:pt x="3782" y="15426"/>
                    <a:pt x="8417" y="11782"/>
                    <a:pt x="8417" y="11782"/>
                  </a:cubicBezTo>
                  <a:lnTo>
                    <a:pt x="8753" y="11250"/>
                  </a:lnTo>
                  <a:cubicBezTo>
                    <a:pt x="8844" y="11317"/>
                    <a:pt x="8989" y="11375"/>
                    <a:pt x="8989" y="11419"/>
                  </a:cubicBezTo>
                  <a:lnTo>
                    <a:pt x="8989" y="26429"/>
                  </a:lnTo>
                  <a:lnTo>
                    <a:pt x="8037" y="26429"/>
                  </a:lnTo>
                  <a:lnTo>
                    <a:pt x="8037" y="27858"/>
                  </a:lnTo>
                  <a:lnTo>
                    <a:pt x="11371" y="27858"/>
                  </a:lnTo>
                  <a:lnTo>
                    <a:pt x="11371" y="26429"/>
                  </a:lnTo>
                  <a:lnTo>
                    <a:pt x="10180" y="26429"/>
                  </a:lnTo>
                  <a:lnTo>
                    <a:pt x="10180" y="11427"/>
                  </a:lnTo>
                  <a:cubicBezTo>
                    <a:pt x="10417" y="11381"/>
                    <a:pt x="10448" y="11321"/>
                    <a:pt x="10542" y="11250"/>
                  </a:cubicBezTo>
                  <a:lnTo>
                    <a:pt x="10963" y="11782"/>
                  </a:lnTo>
                  <a:cubicBezTo>
                    <a:pt x="10963" y="11782"/>
                    <a:pt x="15608" y="15426"/>
                    <a:pt x="17612" y="15426"/>
                  </a:cubicBezTo>
                  <a:cubicBezTo>
                    <a:pt x="17962" y="15426"/>
                    <a:pt x="18231" y="15315"/>
                    <a:pt x="18381" y="15055"/>
                  </a:cubicBezTo>
                  <a:cubicBezTo>
                    <a:pt x="19395" y="13303"/>
                    <a:pt x="11858" y="10279"/>
                    <a:pt x="11858" y="10279"/>
                  </a:cubicBezTo>
                  <a:lnTo>
                    <a:pt x="11202" y="10204"/>
                  </a:lnTo>
                  <a:cubicBezTo>
                    <a:pt x="11210" y="10150"/>
                    <a:pt x="11212" y="10093"/>
                    <a:pt x="11212" y="10037"/>
                  </a:cubicBezTo>
                  <a:cubicBezTo>
                    <a:pt x="11212" y="9435"/>
                    <a:pt x="10858" y="8894"/>
                    <a:pt x="10307" y="8653"/>
                  </a:cubicBezTo>
                  <a:lnTo>
                    <a:pt x="10572" y="8049"/>
                  </a:lnTo>
                  <a:cubicBezTo>
                    <a:pt x="10572" y="8049"/>
                    <a:pt x="11729" y="1"/>
                    <a:pt x="9703" y="1"/>
                  </a:cubicBez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564175" y="1913650"/>
              <a:ext cx="485225" cy="696450"/>
            </a:xfrm>
            <a:custGeom>
              <a:rect b="b" l="l" r="r" t="t"/>
              <a:pathLst>
                <a:path extrusionOk="0" h="27858" w="19409">
                  <a:moveTo>
                    <a:pt x="9704" y="1"/>
                  </a:moveTo>
                  <a:cubicBezTo>
                    <a:pt x="7678" y="1"/>
                    <a:pt x="8837" y="8049"/>
                    <a:pt x="8837" y="8049"/>
                  </a:cubicBezTo>
                  <a:lnTo>
                    <a:pt x="9101" y="8653"/>
                  </a:lnTo>
                  <a:cubicBezTo>
                    <a:pt x="8549" y="8894"/>
                    <a:pt x="8195" y="9435"/>
                    <a:pt x="8195" y="10037"/>
                  </a:cubicBezTo>
                  <a:cubicBezTo>
                    <a:pt x="8195" y="10093"/>
                    <a:pt x="8197" y="10150"/>
                    <a:pt x="8205" y="10204"/>
                  </a:cubicBezTo>
                  <a:lnTo>
                    <a:pt x="7549" y="10279"/>
                  </a:lnTo>
                  <a:cubicBezTo>
                    <a:pt x="7549" y="10279"/>
                    <a:pt x="0" y="13301"/>
                    <a:pt x="1012" y="15055"/>
                  </a:cubicBezTo>
                  <a:cubicBezTo>
                    <a:pt x="1162" y="15315"/>
                    <a:pt x="1431" y="15426"/>
                    <a:pt x="1780" y="15426"/>
                  </a:cubicBezTo>
                  <a:cubicBezTo>
                    <a:pt x="3782" y="15426"/>
                    <a:pt x="8419" y="11782"/>
                    <a:pt x="8419" y="11782"/>
                  </a:cubicBezTo>
                  <a:lnTo>
                    <a:pt x="8809" y="11250"/>
                  </a:lnTo>
                  <a:cubicBezTo>
                    <a:pt x="8901" y="11317"/>
                    <a:pt x="8998" y="11375"/>
                    <a:pt x="9103" y="11419"/>
                  </a:cubicBezTo>
                  <a:lnTo>
                    <a:pt x="9103" y="26429"/>
                  </a:lnTo>
                  <a:lnTo>
                    <a:pt x="8151" y="26429"/>
                  </a:lnTo>
                  <a:lnTo>
                    <a:pt x="8151" y="27858"/>
                  </a:lnTo>
                  <a:lnTo>
                    <a:pt x="11483" y="27858"/>
                  </a:lnTo>
                  <a:lnTo>
                    <a:pt x="11483" y="26429"/>
                  </a:lnTo>
                  <a:lnTo>
                    <a:pt x="10294" y="26429"/>
                  </a:lnTo>
                  <a:lnTo>
                    <a:pt x="10294" y="11427"/>
                  </a:lnTo>
                  <a:cubicBezTo>
                    <a:pt x="10402" y="11381"/>
                    <a:pt x="10505" y="11321"/>
                    <a:pt x="10600" y="11250"/>
                  </a:cubicBezTo>
                  <a:lnTo>
                    <a:pt x="10992" y="11782"/>
                  </a:lnTo>
                  <a:cubicBezTo>
                    <a:pt x="10992" y="11782"/>
                    <a:pt x="15627" y="15426"/>
                    <a:pt x="17628" y="15426"/>
                  </a:cubicBezTo>
                  <a:cubicBezTo>
                    <a:pt x="17977" y="15426"/>
                    <a:pt x="18246" y="15315"/>
                    <a:pt x="18396" y="15055"/>
                  </a:cubicBezTo>
                  <a:cubicBezTo>
                    <a:pt x="19408" y="13303"/>
                    <a:pt x="11859" y="10279"/>
                    <a:pt x="11859" y="10279"/>
                  </a:cubicBezTo>
                  <a:lnTo>
                    <a:pt x="11203" y="10204"/>
                  </a:lnTo>
                  <a:cubicBezTo>
                    <a:pt x="11209" y="10150"/>
                    <a:pt x="11213" y="10093"/>
                    <a:pt x="11213" y="10037"/>
                  </a:cubicBezTo>
                  <a:cubicBezTo>
                    <a:pt x="11213" y="9435"/>
                    <a:pt x="10857" y="8894"/>
                    <a:pt x="10308" y="8653"/>
                  </a:cubicBezTo>
                  <a:lnTo>
                    <a:pt x="10571" y="8049"/>
                  </a:lnTo>
                  <a:cubicBezTo>
                    <a:pt x="10571" y="8049"/>
                    <a:pt x="11728" y="1"/>
                    <a:pt x="9704" y="1"/>
                  </a:cubicBez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6838500" y="1610050"/>
              <a:ext cx="485200" cy="696500"/>
            </a:xfrm>
            <a:custGeom>
              <a:rect b="b" l="l" r="r" t="t"/>
              <a:pathLst>
                <a:path extrusionOk="0" h="27860" w="19408">
                  <a:moveTo>
                    <a:pt x="9705" y="0"/>
                  </a:moveTo>
                  <a:cubicBezTo>
                    <a:pt x="7679" y="0"/>
                    <a:pt x="8836" y="8048"/>
                    <a:pt x="8836" y="8048"/>
                  </a:cubicBezTo>
                  <a:lnTo>
                    <a:pt x="9099" y="8652"/>
                  </a:lnTo>
                  <a:cubicBezTo>
                    <a:pt x="8550" y="8891"/>
                    <a:pt x="8194" y="9435"/>
                    <a:pt x="8194" y="10036"/>
                  </a:cubicBezTo>
                  <a:cubicBezTo>
                    <a:pt x="8194" y="10093"/>
                    <a:pt x="8198" y="10147"/>
                    <a:pt x="8204" y="10203"/>
                  </a:cubicBezTo>
                  <a:lnTo>
                    <a:pt x="7548" y="10278"/>
                  </a:lnTo>
                  <a:cubicBezTo>
                    <a:pt x="7548" y="10278"/>
                    <a:pt x="1" y="13300"/>
                    <a:pt x="1013" y="15054"/>
                  </a:cubicBezTo>
                  <a:cubicBezTo>
                    <a:pt x="1163" y="15315"/>
                    <a:pt x="1432" y="15425"/>
                    <a:pt x="1781" y="15425"/>
                  </a:cubicBezTo>
                  <a:cubicBezTo>
                    <a:pt x="3782" y="15425"/>
                    <a:pt x="8417" y="11781"/>
                    <a:pt x="8417" y="11781"/>
                  </a:cubicBezTo>
                  <a:lnTo>
                    <a:pt x="8810" y="11250"/>
                  </a:lnTo>
                  <a:cubicBezTo>
                    <a:pt x="8900" y="11318"/>
                    <a:pt x="8999" y="11374"/>
                    <a:pt x="9103" y="11421"/>
                  </a:cubicBezTo>
                  <a:lnTo>
                    <a:pt x="9103" y="26431"/>
                  </a:lnTo>
                  <a:lnTo>
                    <a:pt x="8150" y="26431"/>
                  </a:lnTo>
                  <a:lnTo>
                    <a:pt x="8150" y="27859"/>
                  </a:lnTo>
                  <a:lnTo>
                    <a:pt x="11484" y="27859"/>
                  </a:lnTo>
                  <a:lnTo>
                    <a:pt x="11484" y="26431"/>
                  </a:lnTo>
                  <a:lnTo>
                    <a:pt x="10292" y="26431"/>
                  </a:lnTo>
                  <a:lnTo>
                    <a:pt x="10292" y="11427"/>
                  </a:lnTo>
                  <a:cubicBezTo>
                    <a:pt x="10401" y="11380"/>
                    <a:pt x="10504" y="11322"/>
                    <a:pt x="10600" y="11252"/>
                  </a:cubicBezTo>
                  <a:lnTo>
                    <a:pt x="10991" y="11783"/>
                  </a:lnTo>
                  <a:cubicBezTo>
                    <a:pt x="10991" y="11783"/>
                    <a:pt x="15626" y="15427"/>
                    <a:pt x="17627" y="15427"/>
                  </a:cubicBezTo>
                  <a:cubicBezTo>
                    <a:pt x="17976" y="15427"/>
                    <a:pt x="18245" y="15317"/>
                    <a:pt x="18395" y="15056"/>
                  </a:cubicBezTo>
                  <a:cubicBezTo>
                    <a:pt x="19407" y="13304"/>
                    <a:pt x="11860" y="10280"/>
                    <a:pt x="11860" y="10280"/>
                  </a:cubicBezTo>
                  <a:lnTo>
                    <a:pt x="11204" y="10205"/>
                  </a:lnTo>
                  <a:cubicBezTo>
                    <a:pt x="11210" y="10149"/>
                    <a:pt x="11214" y="10093"/>
                    <a:pt x="11214" y="10036"/>
                  </a:cubicBezTo>
                  <a:cubicBezTo>
                    <a:pt x="11214" y="9437"/>
                    <a:pt x="10858" y="8894"/>
                    <a:pt x="10309" y="8654"/>
                  </a:cubicBezTo>
                  <a:lnTo>
                    <a:pt x="10572" y="8048"/>
                  </a:lnTo>
                  <a:cubicBezTo>
                    <a:pt x="10572" y="8048"/>
                    <a:pt x="11729" y="0"/>
                    <a:pt x="9705" y="0"/>
                  </a:cubicBez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256" name="Google Shape;256;p36"/>
          <p:cNvSpPr/>
          <p:nvPr/>
        </p:nvSpPr>
        <p:spPr>
          <a:xfrm>
            <a:off x="-831750" y="-803177"/>
            <a:ext cx="1876772" cy="1884249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6"/>
          <p:cNvSpPr/>
          <p:nvPr/>
        </p:nvSpPr>
        <p:spPr>
          <a:xfrm rot="5400000">
            <a:off x="6938425" y="3206185"/>
            <a:ext cx="2125171" cy="2459664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6"/>
          <p:cNvSpPr/>
          <p:nvPr/>
        </p:nvSpPr>
        <p:spPr>
          <a:xfrm rot="-5971517">
            <a:off x="-891810" y="3970807"/>
            <a:ext cx="2255102" cy="2242303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 txBox="1"/>
          <p:nvPr>
            <p:ph idx="1" type="subTitle"/>
          </p:nvPr>
        </p:nvSpPr>
        <p:spPr>
          <a:xfrm>
            <a:off x="1794275" y="1531225"/>
            <a:ext cx="3009000" cy="7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0" name="Google Shape;260;p36"/>
          <p:cNvSpPr txBox="1"/>
          <p:nvPr>
            <p:ph idx="2" type="subTitle"/>
          </p:nvPr>
        </p:nvSpPr>
        <p:spPr>
          <a:xfrm>
            <a:off x="5662225" y="3027125"/>
            <a:ext cx="3009000" cy="7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1" name="Google Shape;261;p36"/>
          <p:cNvSpPr txBox="1"/>
          <p:nvPr>
            <p:ph idx="3" type="subTitle"/>
          </p:nvPr>
        </p:nvSpPr>
        <p:spPr>
          <a:xfrm>
            <a:off x="1794275" y="2393925"/>
            <a:ext cx="27543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4" type="subTitle"/>
          </p:nvPr>
        </p:nvSpPr>
        <p:spPr>
          <a:xfrm>
            <a:off x="5662225" y="3945975"/>
            <a:ext cx="27543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265" name="Google Shape;265;p37"/>
          <p:cNvSpPr/>
          <p:nvPr/>
        </p:nvSpPr>
        <p:spPr>
          <a:xfrm>
            <a:off x="-1915550" y="746263"/>
            <a:ext cx="2412819" cy="2422431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"/>
          <p:cNvSpPr/>
          <p:nvPr/>
        </p:nvSpPr>
        <p:spPr>
          <a:xfrm>
            <a:off x="7912200" y="4110938"/>
            <a:ext cx="2412819" cy="2422431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269" name="Google Shape;269;p38"/>
          <p:cNvSpPr/>
          <p:nvPr/>
        </p:nvSpPr>
        <p:spPr>
          <a:xfrm>
            <a:off x="-1260625" y="2994538"/>
            <a:ext cx="2412819" cy="2422431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8"/>
          <p:cNvSpPr/>
          <p:nvPr/>
        </p:nvSpPr>
        <p:spPr>
          <a:xfrm>
            <a:off x="8004075" y="253338"/>
            <a:ext cx="2412819" cy="2422431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_1_1_2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1199400" y="2956725"/>
            <a:ext cx="261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3" name="Google Shape;273;p39"/>
          <p:cNvSpPr txBox="1"/>
          <p:nvPr>
            <p:ph idx="1" type="subTitle"/>
          </p:nvPr>
        </p:nvSpPr>
        <p:spPr>
          <a:xfrm>
            <a:off x="1199400" y="3619450"/>
            <a:ext cx="2613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9"/>
          <p:cNvSpPr txBox="1"/>
          <p:nvPr>
            <p:ph idx="2" type="title"/>
          </p:nvPr>
        </p:nvSpPr>
        <p:spPr>
          <a:xfrm>
            <a:off x="5331000" y="2956725"/>
            <a:ext cx="261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5" name="Google Shape;275;p39"/>
          <p:cNvSpPr txBox="1"/>
          <p:nvPr>
            <p:ph idx="3" type="subTitle"/>
          </p:nvPr>
        </p:nvSpPr>
        <p:spPr>
          <a:xfrm>
            <a:off x="5331000" y="3619450"/>
            <a:ext cx="2613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9"/>
          <p:cNvSpPr txBox="1"/>
          <p:nvPr>
            <p:ph idx="4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7" name="Google Shape;277;p39"/>
          <p:cNvSpPr/>
          <p:nvPr/>
        </p:nvSpPr>
        <p:spPr>
          <a:xfrm>
            <a:off x="-1555350" y="-1353700"/>
            <a:ext cx="2755792" cy="2766771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9"/>
          <p:cNvSpPr/>
          <p:nvPr/>
        </p:nvSpPr>
        <p:spPr>
          <a:xfrm rot="5400000">
            <a:off x="-370313" y="3023340"/>
            <a:ext cx="2713840" cy="3170314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9"/>
          <p:cNvSpPr/>
          <p:nvPr/>
        </p:nvSpPr>
        <p:spPr>
          <a:xfrm rot="6267529">
            <a:off x="7619869" y="-652654"/>
            <a:ext cx="2593712" cy="2578865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/>
          <p:nvPr/>
        </p:nvSpPr>
        <p:spPr>
          <a:xfrm rot="10800000">
            <a:off x="-386221" y="-511177"/>
            <a:ext cx="2202633" cy="2573002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0"/>
          <p:cNvSpPr/>
          <p:nvPr/>
        </p:nvSpPr>
        <p:spPr>
          <a:xfrm>
            <a:off x="8255100" y="4249475"/>
            <a:ext cx="1841422" cy="1848758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0"/>
          <p:cNvSpPr/>
          <p:nvPr/>
        </p:nvSpPr>
        <p:spPr>
          <a:xfrm rot="-925259">
            <a:off x="6800108" y="-524600"/>
            <a:ext cx="2784680" cy="3222977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0"/>
          <p:cNvSpPr txBox="1"/>
          <p:nvPr>
            <p:ph type="title"/>
          </p:nvPr>
        </p:nvSpPr>
        <p:spPr>
          <a:xfrm>
            <a:off x="1431142" y="1530450"/>
            <a:ext cx="27849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5" name="Google Shape;285;p40"/>
          <p:cNvSpPr txBox="1"/>
          <p:nvPr>
            <p:ph idx="1" type="subTitle"/>
          </p:nvPr>
        </p:nvSpPr>
        <p:spPr>
          <a:xfrm>
            <a:off x="1431143" y="2116975"/>
            <a:ext cx="2789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0"/>
          <p:cNvSpPr txBox="1"/>
          <p:nvPr>
            <p:ph idx="2" type="title"/>
          </p:nvPr>
        </p:nvSpPr>
        <p:spPr>
          <a:xfrm>
            <a:off x="5568333" y="1530450"/>
            <a:ext cx="27894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40"/>
          <p:cNvSpPr txBox="1"/>
          <p:nvPr>
            <p:ph idx="3" type="subTitle"/>
          </p:nvPr>
        </p:nvSpPr>
        <p:spPr>
          <a:xfrm>
            <a:off x="5568333" y="2116975"/>
            <a:ext cx="2789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40"/>
          <p:cNvSpPr txBox="1"/>
          <p:nvPr>
            <p:ph idx="4" type="title"/>
          </p:nvPr>
        </p:nvSpPr>
        <p:spPr>
          <a:xfrm>
            <a:off x="1431143" y="3268650"/>
            <a:ext cx="27849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40"/>
          <p:cNvSpPr txBox="1"/>
          <p:nvPr>
            <p:ph idx="5" type="subTitle"/>
          </p:nvPr>
        </p:nvSpPr>
        <p:spPr>
          <a:xfrm>
            <a:off x="1431143" y="3855175"/>
            <a:ext cx="2789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0"/>
          <p:cNvSpPr txBox="1"/>
          <p:nvPr>
            <p:ph idx="6" type="title"/>
          </p:nvPr>
        </p:nvSpPr>
        <p:spPr>
          <a:xfrm>
            <a:off x="5568333" y="3268650"/>
            <a:ext cx="27849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40"/>
          <p:cNvSpPr txBox="1"/>
          <p:nvPr>
            <p:ph idx="7" type="subTitle"/>
          </p:nvPr>
        </p:nvSpPr>
        <p:spPr>
          <a:xfrm>
            <a:off x="5568333" y="3855175"/>
            <a:ext cx="2789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40"/>
          <p:cNvSpPr txBox="1"/>
          <p:nvPr>
            <p:ph idx="8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rot="9133652">
            <a:off x="-991215" y="-200730"/>
            <a:ext cx="2950761" cy="344692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855050" y="3735125"/>
            <a:ext cx="2736768" cy="2747671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 rot="5590127">
            <a:off x="7435755" y="-1031003"/>
            <a:ext cx="2766701" cy="2750998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181425" y="2852325"/>
            <a:ext cx="29076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4836300" y="2852325"/>
            <a:ext cx="29076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181425" y="33743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4836300" y="33743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/>
          <p:nvPr/>
        </p:nvSpPr>
        <p:spPr>
          <a:xfrm>
            <a:off x="7827701" y="719300"/>
            <a:ext cx="2387589" cy="2397100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1"/>
          <p:cNvSpPr txBox="1"/>
          <p:nvPr>
            <p:ph type="title"/>
          </p:nvPr>
        </p:nvSpPr>
        <p:spPr>
          <a:xfrm>
            <a:off x="1475517" y="1712475"/>
            <a:ext cx="27849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6" name="Google Shape;296;p41"/>
          <p:cNvSpPr txBox="1"/>
          <p:nvPr>
            <p:ph idx="1" type="subTitle"/>
          </p:nvPr>
        </p:nvSpPr>
        <p:spPr>
          <a:xfrm>
            <a:off x="1475518" y="2299000"/>
            <a:ext cx="2789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41"/>
          <p:cNvSpPr txBox="1"/>
          <p:nvPr>
            <p:ph idx="2" type="title"/>
          </p:nvPr>
        </p:nvSpPr>
        <p:spPr>
          <a:xfrm>
            <a:off x="4879083" y="1712475"/>
            <a:ext cx="27894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8" name="Google Shape;298;p41"/>
          <p:cNvSpPr txBox="1"/>
          <p:nvPr>
            <p:ph idx="3" type="subTitle"/>
          </p:nvPr>
        </p:nvSpPr>
        <p:spPr>
          <a:xfrm>
            <a:off x="4879083" y="2299000"/>
            <a:ext cx="2789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41"/>
          <p:cNvSpPr txBox="1"/>
          <p:nvPr>
            <p:ph idx="4" type="title"/>
          </p:nvPr>
        </p:nvSpPr>
        <p:spPr>
          <a:xfrm>
            <a:off x="1425575" y="3537250"/>
            <a:ext cx="28893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0" name="Google Shape;300;p41"/>
          <p:cNvSpPr txBox="1"/>
          <p:nvPr>
            <p:ph idx="5" type="subTitle"/>
          </p:nvPr>
        </p:nvSpPr>
        <p:spPr>
          <a:xfrm>
            <a:off x="1475518" y="4123775"/>
            <a:ext cx="2789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41"/>
          <p:cNvSpPr txBox="1"/>
          <p:nvPr>
            <p:ph idx="6" type="title"/>
          </p:nvPr>
        </p:nvSpPr>
        <p:spPr>
          <a:xfrm>
            <a:off x="4879083" y="3537250"/>
            <a:ext cx="27849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2" name="Google Shape;302;p41"/>
          <p:cNvSpPr txBox="1"/>
          <p:nvPr>
            <p:ph idx="7" type="subTitle"/>
          </p:nvPr>
        </p:nvSpPr>
        <p:spPr>
          <a:xfrm>
            <a:off x="4879083" y="4123775"/>
            <a:ext cx="2789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41"/>
          <p:cNvSpPr txBox="1"/>
          <p:nvPr>
            <p:ph idx="8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4" name="Google Shape;304;p41"/>
          <p:cNvSpPr/>
          <p:nvPr/>
        </p:nvSpPr>
        <p:spPr>
          <a:xfrm>
            <a:off x="-1069574" y="2352600"/>
            <a:ext cx="2387589" cy="2397100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2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>
            <a:off x="7827701" y="2746400"/>
            <a:ext cx="2387589" cy="2397100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 txBox="1"/>
          <p:nvPr>
            <p:ph type="title"/>
          </p:nvPr>
        </p:nvSpPr>
        <p:spPr>
          <a:xfrm>
            <a:off x="2018102" y="3537250"/>
            <a:ext cx="23043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" name="Google Shape;308;p42"/>
          <p:cNvSpPr txBox="1"/>
          <p:nvPr>
            <p:ph idx="1" type="subTitle"/>
          </p:nvPr>
        </p:nvSpPr>
        <p:spPr>
          <a:xfrm>
            <a:off x="2018102" y="4123775"/>
            <a:ext cx="23043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2"/>
          <p:cNvSpPr txBox="1"/>
          <p:nvPr>
            <p:ph idx="2" type="title"/>
          </p:nvPr>
        </p:nvSpPr>
        <p:spPr>
          <a:xfrm>
            <a:off x="4779629" y="3537250"/>
            <a:ext cx="25680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0" name="Google Shape;310;p42"/>
          <p:cNvSpPr txBox="1"/>
          <p:nvPr>
            <p:ph idx="3" type="subTitle"/>
          </p:nvPr>
        </p:nvSpPr>
        <p:spPr>
          <a:xfrm>
            <a:off x="4911479" y="4123775"/>
            <a:ext cx="23043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2"/>
          <p:cNvSpPr txBox="1"/>
          <p:nvPr>
            <p:ph idx="4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2" name="Google Shape;312;p42"/>
          <p:cNvSpPr/>
          <p:nvPr/>
        </p:nvSpPr>
        <p:spPr>
          <a:xfrm>
            <a:off x="-1069574" y="532925"/>
            <a:ext cx="2387589" cy="2397100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2"/>
          <p:cNvSpPr txBox="1"/>
          <p:nvPr>
            <p:ph idx="5" type="title"/>
          </p:nvPr>
        </p:nvSpPr>
        <p:spPr>
          <a:xfrm>
            <a:off x="720000" y="17866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4" name="Google Shape;314;p42"/>
          <p:cNvSpPr txBox="1"/>
          <p:nvPr>
            <p:ph idx="6" type="subTitle"/>
          </p:nvPr>
        </p:nvSpPr>
        <p:spPr>
          <a:xfrm>
            <a:off x="720000" y="23732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42"/>
          <p:cNvSpPr txBox="1"/>
          <p:nvPr>
            <p:ph idx="7" type="title"/>
          </p:nvPr>
        </p:nvSpPr>
        <p:spPr>
          <a:xfrm>
            <a:off x="3222325" y="1786675"/>
            <a:ext cx="269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6" name="Google Shape;316;p42"/>
          <p:cNvSpPr txBox="1"/>
          <p:nvPr>
            <p:ph idx="8" type="subTitle"/>
          </p:nvPr>
        </p:nvSpPr>
        <p:spPr>
          <a:xfrm>
            <a:off x="3419273" y="23732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42"/>
          <p:cNvSpPr txBox="1"/>
          <p:nvPr>
            <p:ph idx="9" type="title"/>
          </p:nvPr>
        </p:nvSpPr>
        <p:spPr>
          <a:xfrm>
            <a:off x="6118545" y="17866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8" name="Google Shape;318;p42"/>
          <p:cNvSpPr txBox="1"/>
          <p:nvPr>
            <p:ph idx="13" type="subTitle"/>
          </p:nvPr>
        </p:nvSpPr>
        <p:spPr>
          <a:xfrm>
            <a:off x="6118545" y="23732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/>
          <p:nvPr/>
        </p:nvSpPr>
        <p:spPr>
          <a:xfrm rot="5400000">
            <a:off x="7014897" y="3025990"/>
            <a:ext cx="2115068" cy="2447971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3"/>
          <p:cNvSpPr/>
          <p:nvPr/>
        </p:nvSpPr>
        <p:spPr>
          <a:xfrm rot="-5400000">
            <a:off x="-52653" y="-450410"/>
            <a:ext cx="2115068" cy="2447971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3"/>
          <p:cNvSpPr/>
          <p:nvPr/>
        </p:nvSpPr>
        <p:spPr>
          <a:xfrm>
            <a:off x="-1022250" y="4158430"/>
            <a:ext cx="2025591" cy="2033661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3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4" name="Google Shape;324;p43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3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6" name="Google Shape;326;p43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3"/>
          <p:cNvSpPr txBox="1"/>
          <p:nvPr>
            <p:ph idx="4" type="title"/>
          </p:nvPr>
        </p:nvSpPr>
        <p:spPr>
          <a:xfrm>
            <a:off x="720000" y="31924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8" name="Google Shape;328;p43"/>
          <p:cNvSpPr txBox="1"/>
          <p:nvPr>
            <p:ph idx="5" type="subTitle"/>
          </p:nvPr>
        </p:nvSpPr>
        <p:spPr>
          <a:xfrm>
            <a:off x="720000" y="37789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3"/>
          <p:cNvSpPr txBox="1"/>
          <p:nvPr>
            <p:ph idx="6" type="title"/>
          </p:nvPr>
        </p:nvSpPr>
        <p:spPr>
          <a:xfrm>
            <a:off x="3419269" y="31924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0" name="Google Shape;330;p43"/>
          <p:cNvSpPr txBox="1"/>
          <p:nvPr>
            <p:ph idx="7" type="subTitle"/>
          </p:nvPr>
        </p:nvSpPr>
        <p:spPr>
          <a:xfrm>
            <a:off x="3419269" y="37789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3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2" name="Google Shape;332;p43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3"/>
          <p:cNvSpPr txBox="1"/>
          <p:nvPr>
            <p:ph idx="13" type="title"/>
          </p:nvPr>
        </p:nvSpPr>
        <p:spPr>
          <a:xfrm>
            <a:off x="6118545" y="31924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4" name="Google Shape;334;p43"/>
          <p:cNvSpPr txBox="1"/>
          <p:nvPr>
            <p:ph idx="14" type="subTitle"/>
          </p:nvPr>
        </p:nvSpPr>
        <p:spPr>
          <a:xfrm>
            <a:off x="6118545" y="37789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43"/>
          <p:cNvSpPr txBox="1"/>
          <p:nvPr>
            <p:ph idx="15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/>
          <p:nvPr/>
        </p:nvSpPr>
        <p:spPr>
          <a:xfrm>
            <a:off x="7134697" y="-78410"/>
            <a:ext cx="2115068" cy="2447971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 txBox="1"/>
          <p:nvPr>
            <p:ph type="title"/>
          </p:nvPr>
        </p:nvSpPr>
        <p:spPr>
          <a:xfrm>
            <a:off x="1804841" y="2389100"/>
            <a:ext cx="2622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9" name="Google Shape;339;p44"/>
          <p:cNvSpPr txBox="1"/>
          <p:nvPr>
            <p:ph idx="1" type="subTitle"/>
          </p:nvPr>
        </p:nvSpPr>
        <p:spPr>
          <a:xfrm>
            <a:off x="1804841" y="2975625"/>
            <a:ext cx="262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idx="2" type="title"/>
          </p:nvPr>
        </p:nvSpPr>
        <p:spPr>
          <a:xfrm>
            <a:off x="1804841" y="1198050"/>
            <a:ext cx="2622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1" name="Google Shape;341;p44"/>
          <p:cNvSpPr txBox="1"/>
          <p:nvPr>
            <p:ph idx="3" type="subTitle"/>
          </p:nvPr>
        </p:nvSpPr>
        <p:spPr>
          <a:xfrm>
            <a:off x="1804841" y="1784575"/>
            <a:ext cx="262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4"/>
          <p:cNvSpPr txBox="1"/>
          <p:nvPr>
            <p:ph idx="4" type="title"/>
          </p:nvPr>
        </p:nvSpPr>
        <p:spPr>
          <a:xfrm>
            <a:off x="1804841" y="3537250"/>
            <a:ext cx="2622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" name="Google Shape;343;p44"/>
          <p:cNvSpPr txBox="1"/>
          <p:nvPr>
            <p:ph idx="5" type="subTitle"/>
          </p:nvPr>
        </p:nvSpPr>
        <p:spPr>
          <a:xfrm>
            <a:off x="1804841" y="4123775"/>
            <a:ext cx="262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4"/>
          <p:cNvSpPr txBox="1"/>
          <p:nvPr>
            <p:ph idx="6" type="title"/>
          </p:nvPr>
        </p:nvSpPr>
        <p:spPr>
          <a:xfrm>
            <a:off x="5521358" y="3537250"/>
            <a:ext cx="262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5" name="Google Shape;345;p44"/>
          <p:cNvSpPr txBox="1"/>
          <p:nvPr>
            <p:ph idx="7" type="subTitle"/>
          </p:nvPr>
        </p:nvSpPr>
        <p:spPr>
          <a:xfrm>
            <a:off x="5521358" y="4123775"/>
            <a:ext cx="2624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4"/>
          <p:cNvSpPr txBox="1"/>
          <p:nvPr>
            <p:ph idx="8" type="title"/>
          </p:nvPr>
        </p:nvSpPr>
        <p:spPr>
          <a:xfrm>
            <a:off x="5521358" y="1190088"/>
            <a:ext cx="262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7" name="Google Shape;347;p44"/>
          <p:cNvSpPr txBox="1"/>
          <p:nvPr>
            <p:ph idx="9" type="subTitle"/>
          </p:nvPr>
        </p:nvSpPr>
        <p:spPr>
          <a:xfrm>
            <a:off x="5521358" y="1776613"/>
            <a:ext cx="2624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4"/>
          <p:cNvSpPr txBox="1"/>
          <p:nvPr>
            <p:ph idx="13" type="title"/>
          </p:nvPr>
        </p:nvSpPr>
        <p:spPr>
          <a:xfrm>
            <a:off x="5521358" y="2381138"/>
            <a:ext cx="262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9" name="Google Shape;349;p44"/>
          <p:cNvSpPr txBox="1"/>
          <p:nvPr>
            <p:ph idx="14" type="subTitle"/>
          </p:nvPr>
        </p:nvSpPr>
        <p:spPr>
          <a:xfrm>
            <a:off x="5521358" y="2967663"/>
            <a:ext cx="2624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44"/>
          <p:cNvSpPr txBox="1"/>
          <p:nvPr>
            <p:ph idx="15"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1" name="Google Shape;351;p44"/>
          <p:cNvSpPr/>
          <p:nvPr/>
        </p:nvSpPr>
        <p:spPr>
          <a:xfrm rot="10800000">
            <a:off x="-141253" y="2797390"/>
            <a:ext cx="2115068" cy="2447971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hasCustomPrompt="1" type="title"/>
          </p:nvPr>
        </p:nvSpPr>
        <p:spPr>
          <a:xfrm>
            <a:off x="738075" y="540000"/>
            <a:ext cx="4790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4" name="Google Shape;354;p45"/>
          <p:cNvSpPr txBox="1"/>
          <p:nvPr>
            <p:ph idx="1" type="subTitle"/>
          </p:nvPr>
        </p:nvSpPr>
        <p:spPr>
          <a:xfrm>
            <a:off x="738075" y="1322225"/>
            <a:ext cx="4790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45"/>
          <p:cNvSpPr txBox="1"/>
          <p:nvPr>
            <p:ph hasCustomPrompt="1" idx="2" type="title"/>
          </p:nvPr>
        </p:nvSpPr>
        <p:spPr>
          <a:xfrm>
            <a:off x="2176950" y="1996150"/>
            <a:ext cx="4790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6" name="Google Shape;356;p45"/>
          <p:cNvSpPr txBox="1"/>
          <p:nvPr>
            <p:ph idx="3" type="subTitle"/>
          </p:nvPr>
        </p:nvSpPr>
        <p:spPr>
          <a:xfrm>
            <a:off x="2176950" y="2778375"/>
            <a:ext cx="4790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5"/>
          <p:cNvSpPr txBox="1"/>
          <p:nvPr>
            <p:ph hasCustomPrompt="1" idx="4" type="title"/>
          </p:nvPr>
        </p:nvSpPr>
        <p:spPr>
          <a:xfrm>
            <a:off x="3618063" y="3452300"/>
            <a:ext cx="4790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8" name="Google Shape;358;p45"/>
          <p:cNvSpPr txBox="1"/>
          <p:nvPr>
            <p:ph idx="5" type="subTitle"/>
          </p:nvPr>
        </p:nvSpPr>
        <p:spPr>
          <a:xfrm>
            <a:off x="3618063" y="4234525"/>
            <a:ext cx="4790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45"/>
          <p:cNvSpPr/>
          <p:nvPr/>
        </p:nvSpPr>
        <p:spPr>
          <a:xfrm>
            <a:off x="-1155600" y="3452300"/>
            <a:ext cx="2887476" cy="2898979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5"/>
          <p:cNvSpPr/>
          <p:nvPr/>
        </p:nvSpPr>
        <p:spPr>
          <a:xfrm>
            <a:off x="7326600" y="-1043500"/>
            <a:ext cx="2887476" cy="2898979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BLANK_1_1_1_1_1_1_4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hasCustomPrompt="1" type="title"/>
          </p:nvPr>
        </p:nvSpPr>
        <p:spPr>
          <a:xfrm>
            <a:off x="715100" y="924788"/>
            <a:ext cx="4790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7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3" name="Google Shape;363;p46"/>
          <p:cNvSpPr txBox="1"/>
          <p:nvPr>
            <p:ph idx="1" type="subTitle"/>
          </p:nvPr>
        </p:nvSpPr>
        <p:spPr>
          <a:xfrm>
            <a:off x="715100" y="1976038"/>
            <a:ext cx="4790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6"/>
          <p:cNvSpPr txBox="1"/>
          <p:nvPr>
            <p:ph hasCustomPrompt="1" idx="2" type="title"/>
          </p:nvPr>
        </p:nvSpPr>
        <p:spPr>
          <a:xfrm>
            <a:off x="3640675" y="2722238"/>
            <a:ext cx="4790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7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5" name="Google Shape;365;p46"/>
          <p:cNvSpPr txBox="1"/>
          <p:nvPr>
            <p:ph idx="3" type="subTitle"/>
          </p:nvPr>
        </p:nvSpPr>
        <p:spPr>
          <a:xfrm>
            <a:off x="3640675" y="3773488"/>
            <a:ext cx="4790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6"/>
          <p:cNvSpPr/>
          <p:nvPr/>
        </p:nvSpPr>
        <p:spPr>
          <a:xfrm flipH="1" rot="10800000">
            <a:off x="-1155600" y="-1043500"/>
            <a:ext cx="2887476" cy="2898979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8130"/>
                </a:schemeClr>
              </a:gs>
              <a:gs pos="100000">
                <a:srgbClr val="FFFFFF">
                  <a:alpha val="10980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6"/>
          <p:cNvSpPr/>
          <p:nvPr/>
        </p:nvSpPr>
        <p:spPr>
          <a:xfrm flipH="1" rot="10800000">
            <a:off x="7326600" y="3452300"/>
            <a:ext cx="2887476" cy="2898979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chemeClr val="lt2">
                  <a:alpha val="28130"/>
                </a:schemeClr>
              </a:gs>
              <a:gs pos="100000">
                <a:srgbClr val="FFFFFF">
                  <a:alpha val="10980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BLANK_1_1_1_1_1_1_3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title"/>
          </p:nvPr>
        </p:nvSpPr>
        <p:spPr>
          <a:xfrm>
            <a:off x="3396700" y="28986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0" name="Google Shape;370;p47"/>
          <p:cNvSpPr txBox="1"/>
          <p:nvPr>
            <p:ph idx="2" type="title"/>
          </p:nvPr>
        </p:nvSpPr>
        <p:spPr>
          <a:xfrm>
            <a:off x="902613" y="28986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1" name="Google Shape;371;p47"/>
          <p:cNvSpPr txBox="1"/>
          <p:nvPr>
            <p:ph idx="3" type="title"/>
          </p:nvPr>
        </p:nvSpPr>
        <p:spPr>
          <a:xfrm>
            <a:off x="5890798" y="28986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2" name="Google Shape;372;p47"/>
          <p:cNvSpPr txBox="1"/>
          <p:nvPr>
            <p:ph idx="1" type="subTitle"/>
          </p:nvPr>
        </p:nvSpPr>
        <p:spPr>
          <a:xfrm>
            <a:off x="902613" y="3548808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7"/>
          <p:cNvSpPr txBox="1"/>
          <p:nvPr>
            <p:ph idx="4" type="subTitle"/>
          </p:nvPr>
        </p:nvSpPr>
        <p:spPr>
          <a:xfrm>
            <a:off x="3396700" y="3548808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7"/>
          <p:cNvSpPr txBox="1"/>
          <p:nvPr>
            <p:ph idx="5" type="subTitle"/>
          </p:nvPr>
        </p:nvSpPr>
        <p:spPr>
          <a:xfrm>
            <a:off x="5890798" y="3548808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7"/>
          <p:cNvSpPr txBox="1"/>
          <p:nvPr>
            <p:ph hasCustomPrompt="1" idx="6" type="title"/>
          </p:nvPr>
        </p:nvSpPr>
        <p:spPr>
          <a:xfrm>
            <a:off x="1485375" y="1991700"/>
            <a:ext cx="12186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19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6" name="Google Shape;376;p47"/>
          <p:cNvSpPr txBox="1"/>
          <p:nvPr>
            <p:ph hasCustomPrompt="1" idx="7" type="title"/>
          </p:nvPr>
        </p:nvSpPr>
        <p:spPr>
          <a:xfrm>
            <a:off x="3979450" y="1991700"/>
            <a:ext cx="12186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19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7" name="Google Shape;377;p47"/>
          <p:cNvSpPr txBox="1"/>
          <p:nvPr>
            <p:ph hasCustomPrompt="1" idx="8" type="title"/>
          </p:nvPr>
        </p:nvSpPr>
        <p:spPr>
          <a:xfrm>
            <a:off x="6473548" y="1991700"/>
            <a:ext cx="12186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19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8" name="Google Shape;378;p47"/>
          <p:cNvSpPr txBox="1"/>
          <p:nvPr>
            <p:ph idx="9" type="title"/>
          </p:nvPr>
        </p:nvSpPr>
        <p:spPr>
          <a:xfrm>
            <a:off x="687000" y="514350"/>
            <a:ext cx="7771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9" name="Google Shape;379;p47"/>
          <p:cNvSpPr/>
          <p:nvPr/>
        </p:nvSpPr>
        <p:spPr>
          <a:xfrm rot="10800000">
            <a:off x="8089352" y="4310446"/>
            <a:ext cx="1876772" cy="1884249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7"/>
          <p:cNvSpPr/>
          <p:nvPr/>
        </p:nvSpPr>
        <p:spPr>
          <a:xfrm rot="-5400000">
            <a:off x="70778" y="-274331"/>
            <a:ext cx="2125171" cy="2459664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7"/>
          <p:cNvSpPr/>
          <p:nvPr/>
        </p:nvSpPr>
        <p:spPr>
          <a:xfrm rot="4828483">
            <a:off x="7771083" y="-821592"/>
            <a:ext cx="2255102" cy="2242303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3396700" y="30876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4" name="Google Shape;384;p48"/>
          <p:cNvSpPr txBox="1"/>
          <p:nvPr>
            <p:ph idx="2" type="title"/>
          </p:nvPr>
        </p:nvSpPr>
        <p:spPr>
          <a:xfrm>
            <a:off x="902613" y="30876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5" name="Google Shape;385;p48"/>
          <p:cNvSpPr txBox="1"/>
          <p:nvPr>
            <p:ph idx="3" type="title"/>
          </p:nvPr>
        </p:nvSpPr>
        <p:spPr>
          <a:xfrm>
            <a:off x="5890798" y="3087675"/>
            <a:ext cx="238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6" name="Google Shape;386;p48"/>
          <p:cNvSpPr txBox="1"/>
          <p:nvPr>
            <p:ph idx="1" type="subTitle"/>
          </p:nvPr>
        </p:nvSpPr>
        <p:spPr>
          <a:xfrm>
            <a:off x="902613" y="3737808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48"/>
          <p:cNvSpPr txBox="1"/>
          <p:nvPr>
            <p:ph idx="4" type="subTitle"/>
          </p:nvPr>
        </p:nvSpPr>
        <p:spPr>
          <a:xfrm>
            <a:off x="3396700" y="3737808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48"/>
          <p:cNvSpPr txBox="1"/>
          <p:nvPr>
            <p:ph idx="5" type="subTitle"/>
          </p:nvPr>
        </p:nvSpPr>
        <p:spPr>
          <a:xfrm>
            <a:off x="5890798" y="3737808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48"/>
          <p:cNvSpPr txBox="1"/>
          <p:nvPr>
            <p:ph hasCustomPrompt="1" idx="6" type="title"/>
          </p:nvPr>
        </p:nvSpPr>
        <p:spPr>
          <a:xfrm>
            <a:off x="1485363" y="1323125"/>
            <a:ext cx="1218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0" name="Google Shape;390;p48"/>
          <p:cNvSpPr txBox="1"/>
          <p:nvPr>
            <p:ph hasCustomPrompt="1" idx="7" type="title"/>
          </p:nvPr>
        </p:nvSpPr>
        <p:spPr>
          <a:xfrm>
            <a:off x="3979450" y="1323125"/>
            <a:ext cx="1218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1" name="Google Shape;391;p48"/>
          <p:cNvSpPr txBox="1"/>
          <p:nvPr>
            <p:ph hasCustomPrompt="1" idx="8" type="title"/>
          </p:nvPr>
        </p:nvSpPr>
        <p:spPr>
          <a:xfrm>
            <a:off x="6473548" y="1323125"/>
            <a:ext cx="1218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2" name="Google Shape;392;p48"/>
          <p:cNvSpPr txBox="1"/>
          <p:nvPr>
            <p:ph idx="9" type="title"/>
          </p:nvPr>
        </p:nvSpPr>
        <p:spPr>
          <a:xfrm>
            <a:off x="687000" y="514350"/>
            <a:ext cx="7771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3" name="Google Shape;393;p48"/>
          <p:cNvSpPr/>
          <p:nvPr/>
        </p:nvSpPr>
        <p:spPr>
          <a:xfrm>
            <a:off x="-831750" y="-803177"/>
            <a:ext cx="1876772" cy="1884249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8"/>
          <p:cNvSpPr/>
          <p:nvPr/>
        </p:nvSpPr>
        <p:spPr>
          <a:xfrm rot="5400000">
            <a:off x="6938425" y="3206185"/>
            <a:ext cx="2125171" cy="2459664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8"/>
          <p:cNvSpPr/>
          <p:nvPr/>
        </p:nvSpPr>
        <p:spPr>
          <a:xfrm rot="-5971517">
            <a:off x="-891810" y="3970807"/>
            <a:ext cx="2255102" cy="2242303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LANK_1_1_1_1_1_1_3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"/>
          <p:cNvSpPr/>
          <p:nvPr/>
        </p:nvSpPr>
        <p:spPr>
          <a:xfrm>
            <a:off x="8413950" y="-593627"/>
            <a:ext cx="1876772" cy="1884249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9"/>
          <p:cNvSpPr/>
          <p:nvPr/>
        </p:nvSpPr>
        <p:spPr>
          <a:xfrm rot="-5400000">
            <a:off x="4225" y="-318065"/>
            <a:ext cx="2125171" cy="2459664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9"/>
          <p:cNvSpPr txBox="1"/>
          <p:nvPr>
            <p:ph idx="1" type="subTitle"/>
          </p:nvPr>
        </p:nvSpPr>
        <p:spPr>
          <a:xfrm>
            <a:off x="760625" y="3347475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49"/>
          <p:cNvSpPr txBox="1"/>
          <p:nvPr>
            <p:ph idx="2" type="subTitle"/>
          </p:nvPr>
        </p:nvSpPr>
        <p:spPr>
          <a:xfrm>
            <a:off x="3413513" y="3347475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49"/>
          <p:cNvSpPr txBox="1"/>
          <p:nvPr>
            <p:ph idx="3" type="subTitle"/>
          </p:nvPr>
        </p:nvSpPr>
        <p:spPr>
          <a:xfrm>
            <a:off x="6029988" y="3347475"/>
            <a:ext cx="2384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49"/>
          <p:cNvSpPr txBox="1"/>
          <p:nvPr>
            <p:ph hasCustomPrompt="1" type="title"/>
          </p:nvPr>
        </p:nvSpPr>
        <p:spPr>
          <a:xfrm>
            <a:off x="760475" y="1399325"/>
            <a:ext cx="2384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3" name="Google Shape;403;p49"/>
          <p:cNvSpPr txBox="1"/>
          <p:nvPr>
            <p:ph hasCustomPrompt="1" idx="4" type="title"/>
          </p:nvPr>
        </p:nvSpPr>
        <p:spPr>
          <a:xfrm>
            <a:off x="3413375" y="1399325"/>
            <a:ext cx="2384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4" name="Google Shape;404;p49"/>
          <p:cNvSpPr txBox="1"/>
          <p:nvPr>
            <p:ph hasCustomPrompt="1" idx="5" type="title"/>
          </p:nvPr>
        </p:nvSpPr>
        <p:spPr>
          <a:xfrm>
            <a:off x="6029850" y="1399325"/>
            <a:ext cx="23841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5" name="Google Shape;405;p49"/>
          <p:cNvSpPr/>
          <p:nvPr/>
        </p:nvSpPr>
        <p:spPr>
          <a:xfrm>
            <a:off x="-1116150" y="3666373"/>
            <a:ext cx="1876772" cy="1884249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>
            <p:ph type="ctrTitle"/>
          </p:nvPr>
        </p:nvSpPr>
        <p:spPr>
          <a:xfrm>
            <a:off x="2175650" y="517425"/>
            <a:ext cx="48075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8" name="Google Shape;408;p50"/>
          <p:cNvSpPr txBox="1"/>
          <p:nvPr>
            <p:ph idx="1" type="subTitle"/>
          </p:nvPr>
        </p:nvSpPr>
        <p:spPr>
          <a:xfrm>
            <a:off x="2425075" y="1628450"/>
            <a:ext cx="4293900" cy="13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50"/>
          <p:cNvSpPr txBox="1"/>
          <p:nvPr/>
        </p:nvSpPr>
        <p:spPr>
          <a:xfrm>
            <a:off x="2774700" y="4017675"/>
            <a:ext cx="35946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50"/>
          <p:cNvSpPr/>
          <p:nvPr/>
        </p:nvSpPr>
        <p:spPr>
          <a:xfrm>
            <a:off x="-1727100" y="101677"/>
            <a:ext cx="2883159" cy="2894645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0"/>
          <p:cNvSpPr/>
          <p:nvPr/>
        </p:nvSpPr>
        <p:spPr>
          <a:xfrm>
            <a:off x="7988000" y="1906027"/>
            <a:ext cx="2883159" cy="2894645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 rot="10800000">
            <a:off x="-386221" y="-511177"/>
            <a:ext cx="2202633" cy="2573002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255100" y="4249475"/>
            <a:ext cx="1841422" cy="1848758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 rot="-925259">
            <a:off x="6800108" y="-524600"/>
            <a:ext cx="2784680" cy="3222977"/>
          </a:xfrm>
          <a:custGeom>
            <a:rect b="b" l="l" r="r" t="t"/>
            <a:pathLst>
              <a:path extrusionOk="0" h="41760" w="36081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/>
          <p:nvPr/>
        </p:nvSpPr>
        <p:spPr>
          <a:xfrm>
            <a:off x="7848600" y="3990497"/>
            <a:ext cx="2514551" cy="2524568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1"/>
          <p:cNvSpPr/>
          <p:nvPr/>
        </p:nvSpPr>
        <p:spPr>
          <a:xfrm rot="-5232539">
            <a:off x="6273534" y="-444366"/>
            <a:ext cx="2803890" cy="3275359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1"/>
          <p:cNvSpPr/>
          <p:nvPr/>
        </p:nvSpPr>
        <p:spPr>
          <a:xfrm rot="8629168">
            <a:off x="-1559635" y="120431"/>
            <a:ext cx="4033685" cy="471214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"/>
          <p:cNvSpPr/>
          <p:nvPr/>
        </p:nvSpPr>
        <p:spPr>
          <a:xfrm>
            <a:off x="7493100" y="-116197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2"/>
          <p:cNvSpPr/>
          <p:nvPr/>
        </p:nvSpPr>
        <p:spPr>
          <a:xfrm>
            <a:off x="-2665675" y="278997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2"/>
          <p:cNvSpPr/>
          <p:nvPr/>
        </p:nvSpPr>
        <p:spPr>
          <a:xfrm rot="1848319">
            <a:off x="6172266" y="2568611"/>
            <a:ext cx="3492400" cy="4079767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2"/>
          <p:cNvSpPr/>
          <p:nvPr/>
        </p:nvSpPr>
        <p:spPr>
          <a:xfrm flipH="1" rot="7003599">
            <a:off x="19183" y="-1603364"/>
            <a:ext cx="3492424" cy="4079671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 rot="1451954">
            <a:off x="6169205" y="2098647"/>
            <a:ext cx="3542609" cy="4138293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7797900" y="-906375"/>
            <a:ext cx="2451002" cy="2460766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 rot="-2278797">
            <a:off x="-1316671" y="131086"/>
            <a:ext cx="2264352" cy="2251500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720000" y="1207475"/>
            <a:ext cx="5475900" cy="26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flipH="1" rot="10800000">
            <a:off x="7131150" y="301857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flipH="1" rot="10800000">
            <a:off x="-2132275" y="-2266125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flipH="1" rot="9099793">
            <a:off x="6864111" y="-963286"/>
            <a:ext cx="2803921" cy="3275396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 flipH="1" rot="-1345006">
            <a:off x="-933337" y="2256518"/>
            <a:ext cx="3492326" cy="4079689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1324050" y="1307100"/>
            <a:ext cx="6495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 rot="-5400000">
            <a:off x="6676811" y="-559328"/>
            <a:ext cx="2697572" cy="3151164"/>
          </a:xfrm>
          <a:custGeom>
            <a:rect b="b" l="l" r="r" t="t"/>
            <a:pathLst>
              <a:path extrusionOk="0" h="58474" w="50057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7569300" y="3791000"/>
            <a:ext cx="2451002" cy="2460766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 rot="1039056">
            <a:off x="-254188" y="-742591"/>
            <a:ext cx="1938577" cy="1927574"/>
          </a:xfrm>
          <a:custGeom>
            <a:rect b="b" l="l" r="r" t="t"/>
            <a:pathLst>
              <a:path extrusionOk="0" h="51680" w="51975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715100" y="2618675"/>
            <a:ext cx="4919400" cy="4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715100" y="3465400"/>
            <a:ext cx="4966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720000" y="574025"/>
            <a:ext cx="7704000" cy="8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/>
        </p:nvSpPr>
        <p:spPr>
          <a:xfrm flipH="1" rot="10800000">
            <a:off x="6959475" y="3713250"/>
            <a:ext cx="4222669" cy="4239492"/>
          </a:xfrm>
          <a:custGeom>
            <a:rect b="b" l="l" r="r" t="t"/>
            <a:pathLst>
              <a:path extrusionOk="0" h="54184" w="53969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1"/>
            </a:gs>
            <a:gs pos="50000">
              <a:schemeClr val="lt1"/>
            </a:gs>
            <a:gs pos="100000">
              <a:schemeClr val="dk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Days One"/>
              <a:buNone/>
              <a:defRPr sz="3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3"/>
          <p:cNvSpPr txBox="1"/>
          <p:nvPr>
            <p:ph type="ctrTitle"/>
          </p:nvPr>
        </p:nvSpPr>
        <p:spPr>
          <a:xfrm>
            <a:off x="715100" y="1785100"/>
            <a:ext cx="7711800" cy="17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Investment Recommendation System</a:t>
            </a:r>
            <a:endParaRPr/>
          </a:p>
        </p:txBody>
      </p:sp>
      <p:sp>
        <p:nvSpPr>
          <p:cNvPr id="426" name="Google Shape;426;p53"/>
          <p:cNvSpPr txBox="1"/>
          <p:nvPr>
            <p:ph idx="1" type="subTitle"/>
          </p:nvPr>
        </p:nvSpPr>
        <p:spPr>
          <a:xfrm>
            <a:off x="715100" y="4235700"/>
            <a:ext cx="5838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Barath K - 21PC06</a:t>
            </a:r>
            <a:endParaRPr/>
          </a:p>
        </p:txBody>
      </p:sp>
      <p:cxnSp>
        <p:nvCxnSpPr>
          <p:cNvPr id="427" name="Google Shape;427;p53"/>
          <p:cNvCxnSpPr/>
          <p:nvPr/>
        </p:nvCxnSpPr>
        <p:spPr>
          <a:xfrm>
            <a:off x="774550" y="4126500"/>
            <a:ext cx="548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8" name="Google Shape;428;p53"/>
          <p:cNvGrpSpPr/>
          <p:nvPr/>
        </p:nvGrpSpPr>
        <p:grpSpPr>
          <a:xfrm>
            <a:off x="7417640" y="156775"/>
            <a:ext cx="1450362" cy="1447410"/>
            <a:chOff x="7193640" y="535000"/>
            <a:chExt cx="1450362" cy="1447410"/>
          </a:xfrm>
        </p:grpSpPr>
        <p:sp>
          <p:nvSpPr>
            <p:cNvPr id="429" name="Google Shape;429;p53"/>
            <p:cNvSpPr/>
            <p:nvPr/>
          </p:nvSpPr>
          <p:spPr>
            <a:xfrm>
              <a:off x="8222280" y="600283"/>
              <a:ext cx="179093" cy="1316756"/>
            </a:xfrm>
            <a:custGeom>
              <a:rect b="b" l="l" r="r" t="t"/>
              <a:pathLst>
                <a:path extrusionOk="0" h="15087" w="2052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3"/>
            <p:cNvSpPr/>
            <p:nvPr/>
          </p:nvSpPr>
          <p:spPr>
            <a:xfrm>
              <a:off x="7960276" y="535000"/>
              <a:ext cx="179093" cy="1447323"/>
            </a:xfrm>
            <a:custGeom>
              <a:rect b="b" l="l" r="r" t="t"/>
              <a:pathLst>
                <a:path extrusionOk="0" h="16583" w="2052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3"/>
            <p:cNvSpPr/>
            <p:nvPr/>
          </p:nvSpPr>
          <p:spPr>
            <a:xfrm>
              <a:off x="8484197" y="805295"/>
              <a:ext cx="159805" cy="906726"/>
            </a:xfrm>
            <a:custGeom>
              <a:rect b="b" l="l" r="r" t="t"/>
              <a:pathLst>
                <a:path extrusionOk="0" h="10389" w="1831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3"/>
            <p:cNvSpPr/>
            <p:nvPr/>
          </p:nvSpPr>
          <p:spPr>
            <a:xfrm>
              <a:off x="7193640" y="805295"/>
              <a:ext cx="159631" cy="906726"/>
            </a:xfrm>
            <a:custGeom>
              <a:rect b="b" l="l" r="r" t="t"/>
              <a:pathLst>
                <a:path extrusionOk="0" h="10389" w="1829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3"/>
            <p:cNvSpPr/>
            <p:nvPr/>
          </p:nvSpPr>
          <p:spPr>
            <a:xfrm>
              <a:off x="7698272" y="535000"/>
              <a:ext cx="179093" cy="1447410"/>
            </a:xfrm>
            <a:custGeom>
              <a:rect b="b" l="l" r="r" t="t"/>
              <a:pathLst>
                <a:path extrusionOk="0" h="16584" w="2052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3"/>
            <p:cNvSpPr/>
            <p:nvPr/>
          </p:nvSpPr>
          <p:spPr>
            <a:xfrm>
              <a:off x="7436268" y="600283"/>
              <a:ext cx="179093" cy="1316756"/>
            </a:xfrm>
            <a:custGeom>
              <a:rect b="b" l="l" r="r" t="t"/>
              <a:pathLst>
                <a:path extrusionOk="0" h="15087" w="2052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53"/>
          <p:cNvGrpSpPr/>
          <p:nvPr/>
        </p:nvGrpSpPr>
        <p:grpSpPr>
          <a:xfrm flipH="1">
            <a:off x="7133930" y="208109"/>
            <a:ext cx="1734071" cy="1892971"/>
            <a:chOff x="279450" y="571167"/>
            <a:chExt cx="1533626" cy="1642063"/>
          </a:xfrm>
        </p:grpSpPr>
        <p:sp>
          <p:nvSpPr>
            <p:cNvPr id="436" name="Google Shape;436;p53"/>
            <p:cNvSpPr/>
            <p:nvPr/>
          </p:nvSpPr>
          <p:spPr>
            <a:xfrm>
              <a:off x="328046" y="591443"/>
              <a:ext cx="1470248" cy="1255737"/>
            </a:xfrm>
            <a:custGeom>
              <a:rect b="b" l="l" r="r" t="t"/>
              <a:pathLst>
                <a:path extrusionOk="0" h="32946" w="38574">
                  <a:moveTo>
                    <a:pt x="547" y="31774"/>
                  </a:moveTo>
                  <a:cubicBezTo>
                    <a:pt x="2603" y="32632"/>
                    <a:pt x="4864" y="32946"/>
                    <a:pt x="7070" y="32574"/>
                  </a:cubicBezTo>
                  <a:cubicBezTo>
                    <a:pt x="9317" y="32195"/>
                    <a:pt x="11298" y="31096"/>
                    <a:pt x="13328" y="30122"/>
                  </a:cubicBezTo>
                  <a:cubicBezTo>
                    <a:pt x="15399" y="29128"/>
                    <a:pt x="17589" y="28397"/>
                    <a:pt x="19866" y="28065"/>
                  </a:cubicBezTo>
                  <a:cubicBezTo>
                    <a:pt x="22349" y="27703"/>
                    <a:pt x="24838" y="27849"/>
                    <a:pt x="27317" y="28184"/>
                  </a:cubicBezTo>
                  <a:cubicBezTo>
                    <a:pt x="29584" y="28491"/>
                    <a:pt x="32081" y="29201"/>
                    <a:pt x="34326" y="28412"/>
                  </a:cubicBezTo>
                  <a:cubicBezTo>
                    <a:pt x="35850" y="27875"/>
                    <a:pt x="37009" y="26591"/>
                    <a:pt x="37270" y="24982"/>
                  </a:cubicBezTo>
                  <a:cubicBezTo>
                    <a:pt x="37535" y="23347"/>
                    <a:pt x="36855" y="21789"/>
                    <a:pt x="36075" y="20392"/>
                  </a:cubicBezTo>
                  <a:cubicBezTo>
                    <a:pt x="35272" y="18955"/>
                    <a:pt x="34226" y="17655"/>
                    <a:pt x="33050" y="16506"/>
                  </a:cubicBezTo>
                  <a:cubicBezTo>
                    <a:pt x="30600" y="14113"/>
                    <a:pt x="27483" y="12314"/>
                    <a:pt x="24141" y="11530"/>
                  </a:cubicBezTo>
                  <a:cubicBezTo>
                    <a:pt x="21049" y="10804"/>
                    <a:pt x="17115" y="10926"/>
                    <a:pt x="14486" y="12942"/>
                  </a:cubicBezTo>
                  <a:cubicBezTo>
                    <a:pt x="13185" y="13939"/>
                    <a:pt x="12467" y="15527"/>
                    <a:pt x="12809" y="17160"/>
                  </a:cubicBezTo>
                  <a:cubicBezTo>
                    <a:pt x="13084" y="18470"/>
                    <a:pt x="14016" y="19483"/>
                    <a:pt x="15098" y="20211"/>
                  </a:cubicBezTo>
                  <a:cubicBezTo>
                    <a:pt x="17696" y="21961"/>
                    <a:pt x="21091" y="22431"/>
                    <a:pt x="24137" y="21952"/>
                  </a:cubicBezTo>
                  <a:cubicBezTo>
                    <a:pt x="27944" y="21354"/>
                    <a:pt x="31452" y="19344"/>
                    <a:pt x="34027" y="16495"/>
                  </a:cubicBezTo>
                  <a:cubicBezTo>
                    <a:pt x="37100" y="13096"/>
                    <a:pt x="38574" y="8661"/>
                    <a:pt x="38471" y="4108"/>
                  </a:cubicBezTo>
                  <a:cubicBezTo>
                    <a:pt x="38445" y="2923"/>
                    <a:pt x="38310" y="1744"/>
                    <a:pt x="38108" y="578"/>
                  </a:cubicBezTo>
                  <a:cubicBezTo>
                    <a:pt x="38007" y="0"/>
                    <a:pt x="37090" y="63"/>
                    <a:pt x="37191" y="648"/>
                  </a:cubicBezTo>
                  <a:cubicBezTo>
                    <a:pt x="37913" y="4798"/>
                    <a:pt x="37586" y="9103"/>
                    <a:pt x="35520" y="12843"/>
                  </a:cubicBezTo>
                  <a:cubicBezTo>
                    <a:pt x="33688" y="16161"/>
                    <a:pt x="30651" y="18832"/>
                    <a:pt x="27115" y="20203"/>
                  </a:cubicBezTo>
                  <a:cubicBezTo>
                    <a:pt x="24205" y="21332"/>
                    <a:pt x="20945" y="21577"/>
                    <a:pt x="17965" y="20579"/>
                  </a:cubicBezTo>
                  <a:cubicBezTo>
                    <a:pt x="15674" y="19813"/>
                    <a:pt x="12552" y="17775"/>
                    <a:pt x="13962" y="14928"/>
                  </a:cubicBezTo>
                  <a:cubicBezTo>
                    <a:pt x="14721" y="13393"/>
                    <a:pt x="16640" y="12692"/>
                    <a:pt x="18208" y="12331"/>
                  </a:cubicBezTo>
                  <a:cubicBezTo>
                    <a:pt x="19682" y="11990"/>
                    <a:pt x="21229" y="11971"/>
                    <a:pt x="22721" y="12193"/>
                  </a:cubicBezTo>
                  <a:cubicBezTo>
                    <a:pt x="25792" y="12648"/>
                    <a:pt x="28701" y="14061"/>
                    <a:pt x="31103" y="16006"/>
                  </a:cubicBezTo>
                  <a:cubicBezTo>
                    <a:pt x="33313" y="17795"/>
                    <a:pt x="35647" y="20395"/>
                    <a:pt x="36304" y="23251"/>
                  </a:cubicBezTo>
                  <a:cubicBezTo>
                    <a:pt x="36688" y="24923"/>
                    <a:pt x="36001" y="26635"/>
                    <a:pt x="34417" y="27385"/>
                  </a:cubicBezTo>
                  <a:cubicBezTo>
                    <a:pt x="32422" y="28329"/>
                    <a:pt x="30005" y="27637"/>
                    <a:pt x="27940" y="27344"/>
                  </a:cubicBezTo>
                  <a:cubicBezTo>
                    <a:pt x="23276" y="26683"/>
                    <a:pt x="18714" y="26829"/>
                    <a:pt x="14316" y="28669"/>
                  </a:cubicBezTo>
                  <a:cubicBezTo>
                    <a:pt x="12250" y="29533"/>
                    <a:pt x="10329" y="30751"/>
                    <a:pt x="8168" y="31385"/>
                  </a:cubicBezTo>
                  <a:cubicBezTo>
                    <a:pt x="5790" y="32082"/>
                    <a:pt x="3236" y="31901"/>
                    <a:pt x="957" y="30950"/>
                  </a:cubicBezTo>
                  <a:cubicBezTo>
                    <a:pt x="412" y="30723"/>
                    <a:pt x="0" y="31546"/>
                    <a:pt x="547" y="317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3"/>
            <p:cNvSpPr/>
            <p:nvPr/>
          </p:nvSpPr>
          <p:spPr>
            <a:xfrm>
              <a:off x="1161610" y="949375"/>
              <a:ext cx="508950" cy="987369"/>
            </a:xfrm>
            <a:custGeom>
              <a:rect b="b" l="l" r="r" t="t"/>
              <a:pathLst>
                <a:path extrusionOk="0" h="25905" w="13353">
                  <a:moveTo>
                    <a:pt x="3512" y="0"/>
                  </a:moveTo>
                  <a:lnTo>
                    <a:pt x="1" y="14288"/>
                  </a:lnTo>
                  <a:lnTo>
                    <a:pt x="13352" y="25905"/>
                  </a:lnTo>
                  <a:lnTo>
                    <a:pt x="13352" y="25905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3"/>
            <p:cNvSpPr/>
            <p:nvPr/>
          </p:nvSpPr>
          <p:spPr>
            <a:xfrm>
              <a:off x="474253" y="949375"/>
              <a:ext cx="821264" cy="544625"/>
            </a:xfrm>
            <a:custGeom>
              <a:rect b="b" l="l" r="r" t="t"/>
              <a:pathLst>
                <a:path extrusionOk="0" h="14289" w="21547">
                  <a:moveTo>
                    <a:pt x="21546" y="0"/>
                  </a:moveTo>
                  <a:lnTo>
                    <a:pt x="18035" y="14288"/>
                  </a:lnTo>
                  <a:lnTo>
                    <a:pt x="0" y="1302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3"/>
            <p:cNvSpPr/>
            <p:nvPr/>
          </p:nvSpPr>
          <p:spPr>
            <a:xfrm>
              <a:off x="474253" y="1445889"/>
              <a:ext cx="1196316" cy="767331"/>
            </a:xfrm>
            <a:custGeom>
              <a:rect b="b" l="l" r="r" t="t"/>
              <a:pathLst>
                <a:path extrusionOk="0" h="20132" w="31387">
                  <a:moveTo>
                    <a:pt x="0" y="0"/>
                  </a:moveTo>
                  <a:lnTo>
                    <a:pt x="18035" y="1261"/>
                  </a:lnTo>
                  <a:lnTo>
                    <a:pt x="31386" y="12878"/>
                  </a:lnTo>
                  <a:lnTo>
                    <a:pt x="12993" y="2013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3"/>
            <p:cNvSpPr/>
            <p:nvPr/>
          </p:nvSpPr>
          <p:spPr>
            <a:xfrm>
              <a:off x="969437" y="1493952"/>
              <a:ext cx="701125" cy="719268"/>
            </a:xfrm>
            <a:custGeom>
              <a:rect b="b" l="l" r="r" t="t"/>
              <a:pathLst>
                <a:path extrusionOk="0" h="18871" w="18395">
                  <a:moveTo>
                    <a:pt x="5043" y="0"/>
                  </a:moveTo>
                  <a:lnTo>
                    <a:pt x="1" y="18871"/>
                  </a:lnTo>
                  <a:lnTo>
                    <a:pt x="18394" y="11617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3"/>
            <p:cNvSpPr/>
            <p:nvPr/>
          </p:nvSpPr>
          <p:spPr>
            <a:xfrm>
              <a:off x="969437" y="949375"/>
              <a:ext cx="701125" cy="1263855"/>
            </a:xfrm>
            <a:custGeom>
              <a:rect b="b" l="l" r="r" t="t"/>
              <a:pathLst>
                <a:path extrusionOk="0" h="33159" w="18395">
                  <a:moveTo>
                    <a:pt x="8554" y="0"/>
                  </a:moveTo>
                  <a:lnTo>
                    <a:pt x="5043" y="14288"/>
                  </a:lnTo>
                  <a:lnTo>
                    <a:pt x="1" y="33159"/>
                  </a:lnTo>
                  <a:lnTo>
                    <a:pt x="18394" y="25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3"/>
            <p:cNvSpPr/>
            <p:nvPr/>
          </p:nvSpPr>
          <p:spPr>
            <a:xfrm>
              <a:off x="279450" y="1498868"/>
              <a:ext cx="1471963" cy="348981"/>
            </a:xfrm>
            <a:custGeom>
              <a:rect b="b" l="l" r="r" t="t"/>
              <a:pathLst>
                <a:path extrusionOk="0" h="9156" w="38619">
                  <a:moveTo>
                    <a:pt x="37672" y="613"/>
                  </a:moveTo>
                  <a:cubicBezTo>
                    <a:pt x="37589" y="1865"/>
                    <a:pt x="36905" y="3003"/>
                    <a:pt x="35692" y="3576"/>
                  </a:cubicBezTo>
                  <a:cubicBezTo>
                    <a:pt x="33696" y="4521"/>
                    <a:pt x="31280" y="3828"/>
                    <a:pt x="29215" y="3536"/>
                  </a:cubicBezTo>
                  <a:cubicBezTo>
                    <a:pt x="24550" y="2875"/>
                    <a:pt x="19987" y="3020"/>
                    <a:pt x="15591" y="4860"/>
                  </a:cubicBezTo>
                  <a:cubicBezTo>
                    <a:pt x="13525" y="5724"/>
                    <a:pt x="11604" y="6943"/>
                    <a:pt x="9442" y="7577"/>
                  </a:cubicBezTo>
                  <a:cubicBezTo>
                    <a:pt x="7065" y="8273"/>
                    <a:pt x="4534" y="7474"/>
                    <a:pt x="2336" y="6344"/>
                  </a:cubicBezTo>
                  <a:cubicBezTo>
                    <a:pt x="996" y="5654"/>
                    <a:pt x="1" y="7761"/>
                    <a:pt x="1609" y="8297"/>
                  </a:cubicBezTo>
                  <a:cubicBezTo>
                    <a:pt x="3665" y="9155"/>
                    <a:pt x="6139" y="9137"/>
                    <a:pt x="8345" y="8765"/>
                  </a:cubicBezTo>
                  <a:cubicBezTo>
                    <a:pt x="10592" y="8387"/>
                    <a:pt x="12573" y="7288"/>
                    <a:pt x="14603" y="6314"/>
                  </a:cubicBezTo>
                  <a:cubicBezTo>
                    <a:pt x="16674" y="5320"/>
                    <a:pt x="18864" y="4589"/>
                    <a:pt x="21141" y="4256"/>
                  </a:cubicBezTo>
                  <a:cubicBezTo>
                    <a:pt x="23624" y="3894"/>
                    <a:pt x="26113" y="4041"/>
                    <a:pt x="28592" y="4376"/>
                  </a:cubicBezTo>
                  <a:cubicBezTo>
                    <a:pt x="30859" y="4683"/>
                    <a:pt x="33356" y="5393"/>
                    <a:pt x="35601" y="4602"/>
                  </a:cubicBezTo>
                  <a:cubicBezTo>
                    <a:pt x="37125" y="4067"/>
                    <a:pt x="38284" y="2783"/>
                    <a:pt x="38545" y="1172"/>
                  </a:cubicBezTo>
                  <a:cubicBezTo>
                    <a:pt x="38606" y="785"/>
                    <a:pt x="38619" y="391"/>
                    <a:pt x="38582" y="0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3"/>
            <p:cNvSpPr/>
            <p:nvPr/>
          </p:nvSpPr>
          <p:spPr>
            <a:xfrm>
              <a:off x="809927" y="571167"/>
              <a:ext cx="1003149" cy="895512"/>
            </a:xfrm>
            <a:custGeom>
              <a:rect b="b" l="l" r="r" t="t"/>
              <a:pathLst>
                <a:path extrusionOk="0" h="23495" w="26319">
                  <a:moveTo>
                    <a:pt x="2633" y="12973"/>
                  </a:moveTo>
                  <a:cubicBezTo>
                    <a:pt x="1275" y="13711"/>
                    <a:pt x="239" y="14919"/>
                    <a:pt x="99" y="16501"/>
                  </a:cubicBezTo>
                  <a:cubicBezTo>
                    <a:pt x="0" y="17617"/>
                    <a:pt x="368" y="18683"/>
                    <a:pt x="1086" y="19539"/>
                  </a:cubicBezTo>
                  <a:cubicBezTo>
                    <a:pt x="2571" y="21309"/>
                    <a:pt x="5071" y="22200"/>
                    <a:pt x="7297" y="22526"/>
                  </a:cubicBezTo>
                  <a:cubicBezTo>
                    <a:pt x="13911" y="23494"/>
                    <a:pt x="20546" y="19487"/>
                    <a:pt x="23701" y="13783"/>
                  </a:cubicBezTo>
                  <a:cubicBezTo>
                    <a:pt x="24939" y="11545"/>
                    <a:pt x="25602" y="9030"/>
                    <a:pt x="25772" y="6485"/>
                  </a:cubicBezTo>
                  <a:cubicBezTo>
                    <a:pt x="25856" y="5225"/>
                    <a:pt x="26319" y="167"/>
                    <a:pt x="24374" y="79"/>
                  </a:cubicBezTo>
                  <a:cubicBezTo>
                    <a:pt x="22633" y="0"/>
                    <a:pt x="23354" y="2391"/>
                    <a:pt x="23550" y="3310"/>
                  </a:cubicBezTo>
                  <a:cubicBezTo>
                    <a:pt x="24147" y="6093"/>
                    <a:pt x="24714" y="9141"/>
                    <a:pt x="23608" y="11875"/>
                  </a:cubicBezTo>
                  <a:cubicBezTo>
                    <a:pt x="22452" y="14733"/>
                    <a:pt x="20301" y="17237"/>
                    <a:pt x="17776" y="18977"/>
                  </a:cubicBezTo>
                  <a:cubicBezTo>
                    <a:pt x="13629" y="21835"/>
                    <a:pt x="7784" y="22872"/>
                    <a:pt x="3284" y="20188"/>
                  </a:cubicBezTo>
                  <a:cubicBezTo>
                    <a:pt x="2329" y="19618"/>
                    <a:pt x="1410" y="18791"/>
                    <a:pt x="1105" y="17685"/>
                  </a:cubicBezTo>
                  <a:cubicBezTo>
                    <a:pt x="634" y="15982"/>
                    <a:pt x="1700" y="14522"/>
                    <a:pt x="3147" y="13736"/>
                  </a:cubicBezTo>
                  <a:cubicBezTo>
                    <a:pt x="3667" y="13453"/>
                    <a:pt x="3149" y="12694"/>
                    <a:pt x="2633" y="12973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53"/>
          <p:cNvGrpSpPr/>
          <p:nvPr/>
        </p:nvGrpSpPr>
        <p:grpSpPr>
          <a:xfrm>
            <a:off x="8005637" y="2529896"/>
            <a:ext cx="274389" cy="287882"/>
            <a:chOff x="8005637" y="2529896"/>
            <a:chExt cx="274389" cy="287882"/>
          </a:xfrm>
        </p:grpSpPr>
        <p:sp>
          <p:nvSpPr>
            <p:cNvPr id="445" name="Google Shape;445;p53"/>
            <p:cNvSpPr/>
            <p:nvPr/>
          </p:nvSpPr>
          <p:spPr>
            <a:xfrm>
              <a:off x="8005637" y="2529896"/>
              <a:ext cx="221829" cy="240887"/>
            </a:xfrm>
            <a:custGeom>
              <a:rect b="b" l="l" r="r" t="t"/>
              <a:pathLst>
                <a:path extrusionOk="0" h="6320" w="582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3"/>
            <p:cNvSpPr/>
            <p:nvPr/>
          </p:nvSpPr>
          <p:spPr>
            <a:xfrm>
              <a:off x="8058159" y="2576891"/>
              <a:ext cx="221867" cy="240887"/>
            </a:xfrm>
            <a:custGeom>
              <a:rect b="b" l="l" r="r" t="t"/>
              <a:pathLst>
                <a:path extrusionOk="0" h="6320" w="5821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53"/>
          <p:cNvSpPr/>
          <p:nvPr/>
        </p:nvSpPr>
        <p:spPr>
          <a:xfrm>
            <a:off x="5908493" y="1481213"/>
            <a:ext cx="218018" cy="218018"/>
          </a:xfrm>
          <a:custGeom>
            <a:rect b="b" l="l" r="r" t="t"/>
            <a:pathLst>
              <a:path extrusionOk="0" h="5720" w="572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3"/>
          <p:cNvSpPr/>
          <p:nvPr/>
        </p:nvSpPr>
        <p:spPr>
          <a:xfrm>
            <a:off x="6126488" y="1858060"/>
            <a:ext cx="78441" cy="78441"/>
          </a:xfrm>
          <a:custGeom>
            <a:rect b="b" l="l" r="r" t="t"/>
            <a:pathLst>
              <a:path extrusionOk="0" h="2058" w="2058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53"/>
          <p:cNvGrpSpPr/>
          <p:nvPr/>
        </p:nvGrpSpPr>
        <p:grpSpPr>
          <a:xfrm rot="8945712">
            <a:off x="881263" y="421624"/>
            <a:ext cx="470500" cy="545601"/>
            <a:chOff x="5320111" y="1881293"/>
            <a:chExt cx="470512" cy="545615"/>
          </a:xfrm>
        </p:grpSpPr>
        <p:sp>
          <p:nvSpPr>
            <p:cNvPr id="450" name="Google Shape;450;p53"/>
            <p:cNvSpPr/>
            <p:nvPr/>
          </p:nvSpPr>
          <p:spPr>
            <a:xfrm>
              <a:off x="5587062" y="1881293"/>
              <a:ext cx="203557" cy="545107"/>
            </a:xfrm>
            <a:custGeom>
              <a:rect b="b" l="l" r="r" t="t"/>
              <a:pathLst>
                <a:path extrusionOk="0" h="14849" w="5545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3"/>
            <p:cNvSpPr/>
            <p:nvPr/>
          </p:nvSpPr>
          <p:spPr>
            <a:xfrm>
              <a:off x="5320111" y="1881293"/>
              <a:ext cx="406563" cy="380903"/>
            </a:xfrm>
            <a:custGeom>
              <a:rect b="b" l="l" r="r" t="t"/>
              <a:pathLst>
                <a:path extrusionOk="0" h="10376" w="11075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3"/>
            <p:cNvSpPr/>
            <p:nvPr/>
          </p:nvSpPr>
          <p:spPr>
            <a:xfrm>
              <a:off x="5320111" y="2253453"/>
              <a:ext cx="470512" cy="173455"/>
            </a:xfrm>
            <a:custGeom>
              <a:rect b="b" l="l" r="r" t="t"/>
              <a:pathLst>
                <a:path extrusionOk="0" h="4725" w="12817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53"/>
          <p:cNvGrpSpPr/>
          <p:nvPr/>
        </p:nvGrpSpPr>
        <p:grpSpPr>
          <a:xfrm>
            <a:off x="1458464" y="672336"/>
            <a:ext cx="315323" cy="376981"/>
            <a:chOff x="4040314" y="1769061"/>
            <a:chExt cx="315323" cy="376981"/>
          </a:xfrm>
        </p:grpSpPr>
        <p:sp>
          <p:nvSpPr>
            <p:cNvPr id="454" name="Google Shape;454;p53"/>
            <p:cNvSpPr/>
            <p:nvPr/>
          </p:nvSpPr>
          <p:spPr>
            <a:xfrm>
              <a:off x="4040314" y="1769061"/>
              <a:ext cx="132487" cy="376981"/>
            </a:xfrm>
            <a:custGeom>
              <a:rect b="b" l="l" r="r" t="t"/>
              <a:pathLst>
                <a:path extrusionOk="0" h="10235" w="3597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3"/>
            <p:cNvSpPr/>
            <p:nvPr/>
          </p:nvSpPr>
          <p:spPr>
            <a:xfrm>
              <a:off x="4060093" y="1890752"/>
              <a:ext cx="295544" cy="255286"/>
            </a:xfrm>
            <a:custGeom>
              <a:rect b="b" l="l" r="r" t="t"/>
              <a:pathLst>
                <a:path extrusionOk="0" h="6931" w="8024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3"/>
            <p:cNvSpPr/>
            <p:nvPr/>
          </p:nvSpPr>
          <p:spPr>
            <a:xfrm>
              <a:off x="4040314" y="1769061"/>
              <a:ext cx="315323" cy="139558"/>
            </a:xfrm>
            <a:custGeom>
              <a:rect b="b" l="l" r="r" t="t"/>
              <a:pathLst>
                <a:path extrusionOk="0" h="3789" w="8561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53"/>
          <p:cNvSpPr/>
          <p:nvPr/>
        </p:nvSpPr>
        <p:spPr>
          <a:xfrm>
            <a:off x="7712293" y="4060888"/>
            <a:ext cx="218018" cy="218018"/>
          </a:xfrm>
          <a:custGeom>
            <a:rect b="b" l="l" r="r" t="t"/>
            <a:pathLst>
              <a:path extrusionOk="0" h="5720" w="572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8005628" y="4190098"/>
            <a:ext cx="376994" cy="376994"/>
          </a:xfrm>
          <a:custGeom>
            <a:rect b="b" l="l" r="r" t="t"/>
            <a:pathLst>
              <a:path extrusionOk="0" h="5671" w="5671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53"/>
          <p:cNvGrpSpPr/>
          <p:nvPr/>
        </p:nvGrpSpPr>
        <p:grpSpPr>
          <a:xfrm rot="2395509">
            <a:off x="1042623" y="1185597"/>
            <a:ext cx="274395" cy="287888"/>
            <a:chOff x="2772212" y="2822146"/>
            <a:chExt cx="274389" cy="287882"/>
          </a:xfrm>
        </p:grpSpPr>
        <p:sp>
          <p:nvSpPr>
            <p:cNvPr id="460" name="Google Shape;460;p53"/>
            <p:cNvSpPr/>
            <p:nvPr/>
          </p:nvSpPr>
          <p:spPr>
            <a:xfrm>
              <a:off x="2772212" y="2822146"/>
              <a:ext cx="221829" cy="240887"/>
            </a:xfrm>
            <a:custGeom>
              <a:rect b="b" l="l" r="r" t="t"/>
              <a:pathLst>
                <a:path extrusionOk="0" h="6320" w="582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3"/>
            <p:cNvSpPr/>
            <p:nvPr/>
          </p:nvSpPr>
          <p:spPr>
            <a:xfrm>
              <a:off x="2824734" y="2869141"/>
              <a:ext cx="221867" cy="240887"/>
            </a:xfrm>
            <a:custGeom>
              <a:rect b="b" l="l" r="r" t="t"/>
              <a:pathLst>
                <a:path extrusionOk="0" h="6320" w="5821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2"/>
          <p:cNvSpPr txBox="1"/>
          <p:nvPr>
            <p:ph idx="4294967295" type="title"/>
          </p:nvPr>
        </p:nvSpPr>
        <p:spPr>
          <a:xfrm>
            <a:off x="643800" y="897100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C2E3A"/>
                </a:solidFill>
              </a:rPr>
              <a:t>XGBoost</a:t>
            </a:r>
            <a:endParaRPr b="1" sz="3000">
              <a:solidFill>
                <a:srgbClr val="0C2E3A"/>
              </a:solidFill>
            </a:endParaRPr>
          </a:p>
        </p:txBody>
      </p:sp>
      <p:sp>
        <p:nvSpPr>
          <p:cNvPr id="514" name="Google Shape;514;p62"/>
          <p:cNvSpPr txBox="1"/>
          <p:nvPr>
            <p:ph idx="4294967295" type="body"/>
          </p:nvPr>
        </p:nvSpPr>
        <p:spPr>
          <a:xfrm>
            <a:off x="671625" y="1829675"/>
            <a:ext cx="77040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XGBoost is an ensemble learning technique based on decision trees, known for its efficiency and effectiveness in handling structured/tabular data.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XGBoost is particularly well-suited for handling tabular data with a large number of features, as it can capture both linear and non-linear relationships effectively.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It provides robustness against overfitting and handles missing data well, making it suitable for real-world datasets with diverse characteristics.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 the investment recommendation context, XGBoost can complement the Neural Network by providing a different perspective on the data and capturing additional nuances that may not be fully captured by the neural network.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3"/>
          <p:cNvSpPr txBox="1"/>
          <p:nvPr>
            <p:ph idx="4294967295" type="title"/>
          </p:nvPr>
        </p:nvSpPr>
        <p:spPr>
          <a:xfrm>
            <a:off x="1867450" y="2211150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C2E3A"/>
                </a:solidFill>
              </a:rPr>
              <a:t>SYSTEM DESIGN</a:t>
            </a:r>
            <a:endParaRPr b="1" sz="4000">
              <a:solidFill>
                <a:srgbClr val="0C2E3A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4"/>
          <p:cNvSpPr txBox="1"/>
          <p:nvPr>
            <p:ph idx="4294967295" type="title"/>
          </p:nvPr>
        </p:nvSpPr>
        <p:spPr>
          <a:xfrm>
            <a:off x="1557625" y="501100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C2E3A"/>
                </a:solidFill>
              </a:rPr>
              <a:t>Demographic Distribution Analysis</a:t>
            </a:r>
            <a:endParaRPr b="1" sz="2500">
              <a:solidFill>
                <a:srgbClr val="0C2E3A"/>
              </a:solidFill>
            </a:endParaRPr>
          </a:p>
        </p:txBody>
      </p:sp>
      <p:pic>
        <p:nvPicPr>
          <p:cNvPr id="525" name="Google Shape;52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9875"/>
            <a:ext cx="4568376" cy="36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776" y="2228000"/>
            <a:ext cx="4118423" cy="227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5"/>
          <p:cNvSpPr txBox="1"/>
          <p:nvPr>
            <p:ph idx="4294967295" type="title"/>
          </p:nvPr>
        </p:nvSpPr>
        <p:spPr>
          <a:xfrm>
            <a:off x="1557625" y="501100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C2E3A"/>
                </a:solidFill>
              </a:rPr>
              <a:t>Employment Details Exploration</a:t>
            </a:r>
            <a:endParaRPr b="1" sz="2500">
              <a:solidFill>
                <a:srgbClr val="0C2E3A"/>
              </a:solidFill>
            </a:endParaRPr>
          </a:p>
        </p:txBody>
      </p:sp>
      <p:pic>
        <p:nvPicPr>
          <p:cNvPr id="532" name="Google Shape;53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00" y="1440700"/>
            <a:ext cx="4625275" cy="3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700" y="1775550"/>
            <a:ext cx="3887124" cy="2192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6"/>
          <p:cNvSpPr txBox="1"/>
          <p:nvPr>
            <p:ph idx="4294967295" type="title"/>
          </p:nvPr>
        </p:nvSpPr>
        <p:spPr>
          <a:xfrm>
            <a:off x="1405225" y="501100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C2E3A"/>
                </a:solidFill>
              </a:rPr>
              <a:t>Demographic Distribution Analysis</a:t>
            </a:r>
            <a:endParaRPr b="1" sz="2500">
              <a:solidFill>
                <a:srgbClr val="0C2E3A"/>
              </a:solidFill>
            </a:endParaRPr>
          </a:p>
        </p:txBody>
      </p:sp>
      <p:pic>
        <p:nvPicPr>
          <p:cNvPr id="539" name="Google Shape;53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25" y="1376600"/>
            <a:ext cx="4222750" cy="35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500" y="2175875"/>
            <a:ext cx="4642624" cy="21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7"/>
          <p:cNvSpPr txBox="1"/>
          <p:nvPr>
            <p:ph idx="4294967295" type="title"/>
          </p:nvPr>
        </p:nvSpPr>
        <p:spPr>
          <a:xfrm>
            <a:off x="671625" y="1724750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C2E3A"/>
                </a:solidFill>
              </a:rPr>
              <a:t>RECOMMENDATION SYSTEM DESIGN</a:t>
            </a:r>
            <a:endParaRPr b="1" sz="4000">
              <a:solidFill>
                <a:srgbClr val="0C2E3A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00" y="131775"/>
            <a:ext cx="6716725" cy="473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75" y="392125"/>
            <a:ext cx="6355399" cy="45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66" y="160185"/>
            <a:ext cx="5146849" cy="46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4" y="583750"/>
            <a:ext cx="4683075" cy="34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904" y="583750"/>
            <a:ext cx="4240425" cy="33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 txBox="1"/>
          <p:nvPr>
            <p:ph idx="4294967295"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2E3A"/>
                </a:solidFill>
              </a:rPr>
              <a:t>ABOUT THE PROJECT</a:t>
            </a:r>
            <a:endParaRPr b="1">
              <a:solidFill>
                <a:srgbClr val="0C2E3A"/>
              </a:solidFill>
            </a:endParaRPr>
          </a:p>
        </p:txBody>
      </p:sp>
      <p:sp>
        <p:nvSpPr>
          <p:cNvPr id="467" name="Google Shape;467;p54"/>
          <p:cNvSpPr txBox="1"/>
          <p:nvPr>
            <p:ph idx="4294967295" type="body"/>
          </p:nvPr>
        </p:nvSpPr>
        <p:spPr>
          <a:xfrm>
            <a:off x="720000" y="1446750"/>
            <a:ext cx="77040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This project, the </a:t>
            </a: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investment recommendation system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, is designed to empower users in making well-informed decisions regarding their investments. It harnesses demographic insights, employment particulars, and investment behavior patterns to tailor personalized recommendations. Employing sophisticated machine learning techniques such as </a:t>
            </a: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MLPClassifier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XGBClassifier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, the system predicts potential investment returns and delivers actionable insights for optimal decision-making.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75" y="694700"/>
            <a:ext cx="8822451" cy="36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0885"/>
            <a:ext cx="8839200" cy="36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4"/>
          <p:cNvSpPr txBox="1"/>
          <p:nvPr>
            <p:ph idx="4294967295" type="title"/>
          </p:nvPr>
        </p:nvSpPr>
        <p:spPr>
          <a:xfrm>
            <a:off x="643800" y="897100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C2E3A"/>
                </a:solidFill>
              </a:rPr>
              <a:t>CONCLUSION</a:t>
            </a:r>
            <a:endParaRPr b="1" sz="3000">
              <a:solidFill>
                <a:srgbClr val="0C2E3A"/>
              </a:solidFill>
            </a:endParaRPr>
          </a:p>
        </p:txBody>
      </p:sp>
      <p:sp>
        <p:nvSpPr>
          <p:cNvPr id="582" name="Google Shape;582;p74"/>
          <p:cNvSpPr txBox="1"/>
          <p:nvPr>
            <p:ph idx="4294967295" type="body"/>
          </p:nvPr>
        </p:nvSpPr>
        <p:spPr>
          <a:xfrm>
            <a:off x="671625" y="1829675"/>
            <a:ext cx="77040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 summary, by combining the strengths of </a:t>
            </a: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Neural Network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, our investment recommendation algorithm offers a robust solution for handling complex financial datasets.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Neural Networks excel at capturing </a:t>
            </a: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non-linear relationships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, while XGBoost efficiently handles </a:t>
            </a: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structured data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. This synergistic approach enhances the accuracy and reliability of investment recommendations, providing investors with valuable insights for informed decision-making.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5"/>
          <p:cNvSpPr txBox="1"/>
          <p:nvPr>
            <p:ph idx="4294967295" type="title"/>
          </p:nvPr>
        </p:nvSpPr>
        <p:spPr>
          <a:xfrm>
            <a:off x="2347175" y="1974750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C2E3A"/>
                </a:solidFill>
              </a:rPr>
              <a:t>THANK YOU</a:t>
            </a:r>
            <a:endParaRPr b="1" sz="4000">
              <a:solidFill>
                <a:srgbClr val="0C2E3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5"/>
          <p:cNvSpPr txBox="1"/>
          <p:nvPr>
            <p:ph idx="4294967295" type="title"/>
          </p:nvPr>
        </p:nvSpPr>
        <p:spPr>
          <a:xfrm>
            <a:off x="720000" y="890137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2E3A"/>
                </a:solidFill>
              </a:rPr>
              <a:t>WORK FLOW</a:t>
            </a:r>
            <a:endParaRPr b="1">
              <a:solidFill>
                <a:srgbClr val="0C2E3A"/>
              </a:solidFill>
            </a:endParaRPr>
          </a:p>
        </p:txBody>
      </p:sp>
      <p:sp>
        <p:nvSpPr>
          <p:cNvPr id="473" name="Google Shape;473;p55"/>
          <p:cNvSpPr txBox="1"/>
          <p:nvPr>
            <p:ph idx="4294967295" type="body"/>
          </p:nvPr>
        </p:nvSpPr>
        <p:spPr>
          <a:xfrm>
            <a:off x="720000" y="1801887"/>
            <a:ext cx="77040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Data Loading and Preprocessing </a:t>
            </a:r>
            <a:endParaRPr b="1"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Data Splitting &amp; Scaling </a:t>
            </a:r>
            <a:endParaRPr b="1"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Model Training &amp; Evaluation</a:t>
            </a:r>
            <a:endParaRPr b="1"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Recommendation Generation </a:t>
            </a:r>
            <a:endParaRPr b="1"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Example Recommendation </a:t>
            </a:r>
            <a:endParaRPr b="1"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Why Neural Network </a:t>
            </a:r>
            <a:r>
              <a:rPr b="1" lang="en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XGBoost ?</a:t>
            </a:r>
            <a:endParaRPr b="1"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System Design</a:t>
            </a:r>
            <a:r>
              <a:rPr b="1" lang="en"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6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"/>
          <p:cNvSpPr txBox="1"/>
          <p:nvPr>
            <p:ph idx="4294967295" type="title"/>
          </p:nvPr>
        </p:nvSpPr>
        <p:spPr>
          <a:xfrm>
            <a:off x="720000" y="1049500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C2E3A"/>
                </a:solidFill>
              </a:rPr>
              <a:t>Data Loading and Preprocessing</a:t>
            </a:r>
            <a:endParaRPr b="1" sz="3000">
              <a:solidFill>
                <a:srgbClr val="0C2E3A"/>
              </a:solidFill>
            </a:endParaRPr>
          </a:p>
        </p:txBody>
      </p:sp>
      <p:sp>
        <p:nvSpPr>
          <p:cNvPr id="479" name="Google Shape;479;p56"/>
          <p:cNvSpPr txBox="1"/>
          <p:nvPr>
            <p:ph idx="4294967295" type="body"/>
          </p:nvPr>
        </p:nvSpPr>
        <p:spPr>
          <a:xfrm>
            <a:off x="747825" y="1982075"/>
            <a:ext cx="77040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 algorithm starts by loading the dataset from an Excel file named "</a:t>
            </a: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Sample Data for shortlisting.xlsx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" into a pandas DataFrame.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Categorical variables in the dataset are encoded into numerical representation using </a:t>
            </a: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LabelEncoder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from scikit-learn.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Missing values in the dataset are filled with the mean of the respective columns.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7"/>
          <p:cNvSpPr txBox="1"/>
          <p:nvPr>
            <p:ph idx="4294967295" type="title"/>
          </p:nvPr>
        </p:nvSpPr>
        <p:spPr>
          <a:xfrm>
            <a:off x="720000" y="1049500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C2E3A"/>
                </a:solidFill>
              </a:rPr>
              <a:t>Data Splitting &amp; Scaling </a:t>
            </a:r>
            <a:endParaRPr b="1" sz="3000">
              <a:solidFill>
                <a:srgbClr val="0C2E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C2E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C2E3A"/>
              </a:solidFill>
            </a:endParaRPr>
          </a:p>
        </p:txBody>
      </p:sp>
      <p:sp>
        <p:nvSpPr>
          <p:cNvPr id="485" name="Google Shape;485;p57"/>
          <p:cNvSpPr txBox="1"/>
          <p:nvPr>
            <p:ph idx="4294967295" type="body"/>
          </p:nvPr>
        </p:nvSpPr>
        <p:spPr>
          <a:xfrm>
            <a:off x="747825" y="1982075"/>
            <a:ext cx="77040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 dataset is split into features (X) and the target variable (y). Features include all columns except for the ones specified to be excluded.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 data is further split into training and testing sets using train_test_split function from scikit-learn.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StandardScaler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from scikit-learn is used to scale the features to have a mean of 0 and a standard deviation of 1.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8"/>
          <p:cNvSpPr txBox="1"/>
          <p:nvPr>
            <p:ph idx="4294967295" type="title"/>
          </p:nvPr>
        </p:nvSpPr>
        <p:spPr>
          <a:xfrm>
            <a:off x="720000" y="1049500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C2E3A"/>
                </a:solidFill>
              </a:rPr>
              <a:t>Model Training &amp; Evaluation</a:t>
            </a:r>
            <a:endParaRPr b="1" sz="3000">
              <a:solidFill>
                <a:srgbClr val="0C2E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C2E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C2E3A"/>
              </a:solidFill>
            </a:endParaRPr>
          </a:p>
        </p:txBody>
      </p:sp>
      <p:sp>
        <p:nvSpPr>
          <p:cNvPr id="491" name="Google Shape;491;p58"/>
          <p:cNvSpPr txBox="1"/>
          <p:nvPr>
            <p:ph idx="4294967295" type="body"/>
          </p:nvPr>
        </p:nvSpPr>
        <p:spPr>
          <a:xfrm>
            <a:off x="747825" y="1982075"/>
            <a:ext cx="77040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Two machine learning models are trained: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○"/>
            </a:pP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MLPClassifier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(Neural Network) with 1 hidden layer of 100 neurons and another hidden layer of 50 neurons.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○"/>
            </a:pP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XGBClassifier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(XGBoost) with scale_pos_weight set to 5 and objective set to 'binary:logistic'.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Performance metrics such as accuracy, precision, recall, F1-score, and ROC-AUC are calculated for both models using the testing data.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/>
          <p:nvPr>
            <p:ph idx="4294967295" type="title"/>
          </p:nvPr>
        </p:nvSpPr>
        <p:spPr>
          <a:xfrm>
            <a:off x="720000" y="1049500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C2E3A"/>
                </a:solidFill>
              </a:rPr>
              <a:t>Recommendation Generation             </a:t>
            </a:r>
            <a:endParaRPr b="1" sz="3000">
              <a:solidFill>
                <a:srgbClr val="0C2E3A"/>
              </a:solidFill>
            </a:endParaRPr>
          </a:p>
        </p:txBody>
      </p:sp>
      <p:sp>
        <p:nvSpPr>
          <p:cNvPr id="497" name="Google Shape;497;p59"/>
          <p:cNvSpPr txBox="1"/>
          <p:nvPr>
            <p:ph idx="4294967295" type="body"/>
          </p:nvPr>
        </p:nvSpPr>
        <p:spPr>
          <a:xfrm>
            <a:off x="747825" y="1982075"/>
            <a:ext cx="77040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 function named </a:t>
            </a: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generate_recommendation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is defined to generate investment recommendations based on user input.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User input is encoded and scaled to match the format expected by the trained models.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Predictions are made using both the Neural Network and XGBoost models, and the recommendation is determined based on the model with higher accuracy.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If both models give the same recommendation, that recommendation is returned.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0"/>
          <p:cNvSpPr txBox="1"/>
          <p:nvPr>
            <p:ph idx="4294967295" type="title"/>
          </p:nvPr>
        </p:nvSpPr>
        <p:spPr>
          <a:xfrm>
            <a:off x="615725" y="1723900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C2E3A"/>
                </a:solidFill>
              </a:rPr>
              <a:t>Why Neural Network and XGBoost ? </a:t>
            </a:r>
            <a:endParaRPr b="1" sz="4500">
              <a:solidFill>
                <a:srgbClr val="0C2E3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C2E3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C2E3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1"/>
          <p:cNvSpPr txBox="1"/>
          <p:nvPr>
            <p:ph idx="4294967295" type="title"/>
          </p:nvPr>
        </p:nvSpPr>
        <p:spPr>
          <a:xfrm>
            <a:off x="643800" y="1049500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C2E3A"/>
                </a:solidFill>
              </a:rPr>
              <a:t>Neural Network</a:t>
            </a:r>
            <a:endParaRPr b="1" sz="3000">
              <a:solidFill>
                <a:srgbClr val="0C2E3A"/>
              </a:solidFill>
            </a:endParaRPr>
          </a:p>
        </p:txBody>
      </p:sp>
      <p:sp>
        <p:nvSpPr>
          <p:cNvPr id="508" name="Google Shape;508;p61"/>
          <p:cNvSpPr txBox="1"/>
          <p:nvPr>
            <p:ph idx="4294967295" type="body"/>
          </p:nvPr>
        </p:nvSpPr>
        <p:spPr>
          <a:xfrm>
            <a:off x="671625" y="1982075"/>
            <a:ext cx="77040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Neural networks, especially </a:t>
            </a: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Multi-Layer Perceptrons (MLPs)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, are known for their capability to learn complex non-linear relationships between input features and target variables.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MLPs are highly flexible and can capture intricate patterns in the data, making them suitable for tasks where the relationship between features and target is not easily discernible or linear.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 the context of investment recommendation, neural networks can effectively learn from the diverse set of features such as demographic information, employment details, and investment behavior to predict investment returns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net of Things XL by Slidesgo">
  <a:themeElements>
    <a:clrScheme name="Simple Light">
      <a:dk1>
        <a:srgbClr val="DB73CB"/>
      </a:dk1>
      <a:lt1>
        <a:srgbClr val="FEA8C3"/>
      </a:lt1>
      <a:dk2>
        <a:srgbClr val="E7D47B"/>
      </a:dk2>
      <a:lt2>
        <a:srgbClr val="FFFFFF"/>
      </a:lt2>
      <a:accent1>
        <a:srgbClr val="5229B7"/>
      </a:accent1>
      <a:accent2>
        <a:srgbClr val="9B69A5"/>
      </a:accent2>
      <a:accent3>
        <a:srgbClr val="78F0F9"/>
      </a:accent3>
      <a:accent4>
        <a:srgbClr val="C954FA"/>
      </a:accent4>
      <a:accent5>
        <a:srgbClr val="F7ABB7"/>
      </a:accent5>
      <a:accent6>
        <a:srgbClr val="FFD3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