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9/19/2025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14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38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31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795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94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05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9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7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6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9/19/2025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594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3173190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GRA">
            <a:extLst>
              <a:ext uri="{FF2B5EF4-FFF2-40B4-BE49-F238E27FC236}">
                <a16:creationId xmlns:a16="http://schemas.microsoft.com/office/drawing/2014/main" id="{97ABC853-959F-9455-BF2A-3755B67EE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GARAGE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3186723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D57A-A9C8-2480-A6D9-3C0A4B48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F2A30-5F7D-3105-F06B-665151EF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Creating </a:t>
            </a:r>
            <a:r>
              <a:rPr lang="en-US" sz="3200" err="1"/>
              <a:t>recors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04009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E3E8-44BD-9B5A-B313-ACBD3B20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SALES FORCE &amp; OBJECTS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0F19D-120C-CE99-5151-E181F27F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SALES FORCE </a:t>
            </a:r>
          </a:p>
          <a:p>
            <a:r>
              <a:rPr lang="en-US"/>
              <a:t>Creating developer account in sales force </a:t>
            </a:r>
          </a:p>
          <a:p>
            <a:r>
              <a:rPr lang="en-US"/>
              <a:t> Acount activation in sales force </a:t>
            </a:r>
          </a:p>
          <a:p>
            <a:r>
              <a:rPr lang="en-US"/>
              <a:t>OBJECT</a:t>
            </a:r>
          </a:p>
          <a:p>
            <a:r>
              <a:rPr lang="en-US"/>
              <a:t>Creating the objects (customer details, appointments,service records billing details and feedbacks)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76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730E9-DF7A-1F54-E0C3-11B6FD9C4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TABS &amp; LIGHTING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C6A70-6D38-9237-F420-148B05DFD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TABS</a:t>
            </a:r>
          </a:p>
          <a:p>
            <a:r>
              <a:rPr lang="en-US"/>
              <a:t>Creating tabs(customer details, appointments, service records, billing details and feedbacks)</a:t>
            </a:r>
          </a:p>
          <a:p>
            <a:r>
              <a:rPr lang="en-US"/>
              <a:t>LIGHTING APP</a:t>
            </a:r>
          </a:p>
          <a:p>
            <a:r>
              <a:rPr lang="en-US"/>
              <a:t>Creating a Lighting app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35BA-388B-FD18-8D7F-2C094244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FIELDS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AF57F-84F5-E268-B8F4-A67CC0724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Creating the field (customer detail object, loopup , check box ,date ,Currency,picklist, service records object</a:t>
            </a:r>
          </a:p>
        </p:txBody>
      </p:sp>
    </p:spTree>
    <p:extLst>
      <p:ext uri="{BB962C8B-B14F-4D97-AF65-F5344CB8AC3E}">
        <p14:creationId xmlns:p14="http://schemas.microsoft.com/office/powerpoint/2010/main" val="36774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2B06-47F2-B56C-4298-28AA1E3D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8AAC-5228-4A6A-7193-C7E4A67DF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To create a </a:t>
            </a:r>
            <a:r>
              <a:rPr lang="en-US" err="1"/>
              <a:t>validationrules</a:t>
            </a:r>
            <a:r>
              <a:rPr lang="en-US"/>
              <a:t> to an ( appointment object, feedback object )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DUPLICATE RULE</a:t>
            </a:r>
          </a:p>
          <a:p>
            <a:endParaRPr lang="en-US"/>
          </a:p>
          <a:p>
            <a:pPr>
              <a:buClr>
                <a:srgbClr val="EEEBE3"/>
              </a:buClr>
            </a:pPr>
            <a:r>
              <a:rPr lang="en-US"/>
              <a:t>To create a matching rules to an customer details object</a:t>
            </a:r>
          </a:p>
          <a:p>
            <a:pPr>
              <a:buClr>
                <a:srgbClr val="EEEBE3"/>
              </a:buClr>
            </a:pPr>
            <a:r>
              <a:rPr lang="en-US"/>
              <a:t>To create a duplication rule to an customer details object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AA85E-28D9-372C-DE42-F6567A6C7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639456"/>
              </p:ext>
            </p:extLst>
          </p:nvPr>
        </p:nvGraphicFramePr>
        <p:xfrm>
          <a:off x="1062774" y="3597848"/>
          <a:ext cx="424741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805">
                  <a:extLst>
                    <a:ext uri="{9D8B030D-6E8A-4147-A177-3AD203B41FA5}">
                      <a16:colId xmlns:a16="http://schemas.microsoft.com/office/drawing/2014/main" val="1313402424"/>
                    </a:ext>
                  </a:extLst>
                </a:gridCol>
                <a:gridCol w="1415805">
                  <a:extLst>
                    <a:ext uri="{9D8B030D-6E8A-4147-A177-3AD203B41FA5}">
                      <a16:colId xmlns:a16="http://schemas.microsoft.com/office/drawing/2014/main" val="1410192480"/>
                    </a:ext>
                  </a:extLst>
                </a:gridCol>
                <a:gridCol w="1415805">
                  <a:extLst>
                    <a:ext uri="{9D8B030D-6E8A-4147-A177-3AD203B41FA5}">
                      <a16:colId xmlns:a16="http://schemas.microsoft.com/office/drawing/2014/main" val="2805139311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5090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2A5F749-16EC-92D3-8464-DA2A85DEE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18405"/>
              </p:ext>
            </p:extLst>
          </p:nvPr>
        </p:nvGraphicFramePr>
        <p:xfrm>
          <a:off x="1063924" y="3479320"/>
          <a:ext cx="438180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802">
                  <a:extLst>
                    <a:ext uri="{9D8B030D-6E8A-4147-A177-3AD203B41FA5}">
                      <a16:colId xmlns:a16="http://schemas.microsoft.com/office/drawing/2014/main" val="2223355504"/>
                    </a:ext>
                  </a:extLst>
                </a:gridCol>
              </a:tblGrid>
              <a:tr h="5061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 b="0"/>
                        <a:t>DUPLICATE </a:t>
                      </a:r>
                      <a:r>
                        <a:rPr lang="en-US" sz="2800"/>
                        <a:t>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331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67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0F77F-16C6-E918-05A8-53BB7BA9A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87A63-5A43-BA79-C32F-4D15164FD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Manager profile</a:t>
            </a:r>
          </a:p>
          <a:p>
            <a:pPr>
              <a:buClr>
                <a:srgbClr val="EEEBE3"/>
              </a:buClr>
            </a:pPr>
            <a:r>
              <a:rPr lang="en-US"/>
              <a:t>Sales person profile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B4A203-2940-DA1E-E068-85CE3D427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14391"/>
              </p:ext>
            </p:extLst>
          </p:nvPr>
        </p:nvGraphicFramePr>
        <p:xfrm>
          <a:off x="1063924" y="3436188"/>
          <a:ext cx="386715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8870">
                  <a:extLst>
                    <a:ext uri="{9D8B030D-6E8A-4147-A177-3AD203B41FA5}">
                      <a16:colId xmlns:a16="http://schemas.microsoft.com/office/drawing/2014/main" val="356234498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522875"/>
                    </a:ext>
                  </a:extLst>
                </a:gridCol>
              </a:tblGrid>
              <a:tr h="460375">
                <a:tc>
                  <a:txBody>
                    <a:bodyPr/>
                    <a:lstStyle/>
                    <a:p>
                      <a:r>
                        <a:rPr lang="en-US" sz="2400"/>
                        <a:t>ROLE &amp; ROLES HIERARCHY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24696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DF67799-917B-72A0-0EEB-4FB61C2FE7B3}"/>
              </a:ext>
            </a:extLst>
          </p:cNvPr>
          <p:cNvSpPr txBox="1"/>
          <p:nvPr/>
        </p:nvSpPr>
        <p:spPr>
          <a:xfrm>
            <a:off x="1397000" y="4714875"/>
            <a:ext cx="27432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Creating manager role</a:t>
            </a:r>
          </a:p>
          <a:p>
            <a:endParaRPr lang="en-US"/>
          </a:p>
          <a:p>
            <a:r>
              <a:rPr lang="en-US"/>
              <a:t>Creating another roles</a:t>
            </a:r>
          </a:p>
        </p:txBody>
      </p:sp>
    </p:spTree>
    <p:extLst>
      <p:ext uri="{BB962C8B-B14F-4D97-AF65-F5344CB8AC3E}">
        <p14:creationId xmlns:p14="http://schemas.microsoft.com/office/powerpoint/2010/main" val="328689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BE09-FC5A-E6A5-7F6C-EBE5A5C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179F-F0B8-20D5-40ED-4FE78BC9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Create user</a:t>
            </a:r>
          </a:p>
          <a:p>
            <a:pPr>
              <a:buClr>
                <a:srgbClr val="EEEBE3"/>
              </a:buClr>
            </a:pPr>
            <a:r>
              <a:rPr lang="en-US"/>
              <a:t>Creating another users</a:t>
            </a:r>
          </a:p>
          <a:p>
            <a:pPr>
              <a:buClr>
                <a:srgbClr val="EEEBE3"/>
              </a:buClr>
            </a:pPr>
            <a:endParaRPr lang="en-US"/>
          </a:p>
          <a:p>
            <a:pPr>
              <a:buClr>
                <a:srgbClr val="EEEBE3"/>
              </a:buClr>
            </a:pPr>
            <a:endParaRPr lang="en-US"/>
          </a:p>
          <a:p>
            <a:pPr>
              <a:buClr>
                <a:srgbClr val="EEEBE3"/>
              </a:buClr>
            </a:pPr>
            <a:r>
              <a:rPr lang="en-US"/>
              <a:t>Creating new public group</a:t>
            </a:r>
          </a:p>
          <a:p>
            <a:pPr>
              <a:buClr>
                <a:srgbClr val="EEEBE3"/>
              </a:buClr>
            </a:pPr>
            <a:endParaRPr lang="en-US"/>
          </a:p>
          <a:p>
            <a:pPr>
              <a:buClr>
                <a:srgbClr val="EEEBE3"/>
              </a:buClr>
            </a:pPr>
            <a:endParaRPr lang="en-US"/>
          </a:p>
          <a:p>
            <a:pPr marL="0" indent="0">
              <a:buClr>
                <a:srgbClr val="EEEBE3"/>
              </a:buClr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Creating sharing settings</a:t>
            </a:r>
          </a:p>
          <a:p>
            <a:pPr>
              <a:buClr>
                <a:srgbClr val="EEEBE3"/>
              </a:buClr>
            </a:pP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8955BA-6F9B-0A24-02AA-9AD6AA6E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111801"/>
              </p:ext>
            </p:extLst>
          </p:nvPr>
        </p:nvGraphicFramePr>
        <p:xfrm>
          <a:off x="1062774" y="3051508"/>
          <a:ext cx="339014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143">
                  <a:extLst>
                    <a:ext uri="{9D8B030D-6E8A-4147-A177-3AD203B41FA5}">
                      <a16:colId xmlns:a16="http://schemas.microsoft.com/office/drawing/2014/main" val="22307192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PUBLIC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4254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624F66-72E6-C804-AAE6-811C38444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510095"/>
              </p:ext>
            </p:extLst>
          </p:nvPr>
        </p:nvGraphicFramePr>
        <p:xfrm>
          <a:off x="963283" y="4298830"/>
          <a:ext cx="4175125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5125">
                  <a:extLst>
                    <a:ext uri="{9D8B030D-6E8A-4147-A177-3AD203B41FA5}">
                      <a16:colId xmlns:a16="http://schemas.microsoft.com/office/drawing/2014/main" val="297146207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/>
                        <a:t>SHARING SETTING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999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5852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E1505-1E21-98C9-8F4A-C8D4BEEB8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19E3-1160-665E-BFE3-C7F3AFE00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Creating a flow</a:t>
            </a:r>
          </a:p>
          <a:p>
            <a:pPr>
              <a:buClr>
                <a:srgbClr val="EEEBE3"/>
              </a:buClr>
            </a:pPr>
            <a:r>
              <a:rPr lang="en-US" sz="2000"/>
              <a:t>Creating another flow</a:t>
            </a:r>
          </a:p>
          <a:p>
            <a:pPr>
              <a:buClr>
                <a:srgbClr val="EEEBE3"/>
              </a:buClr>
            </a:pPr>
            <a:endParaRPr lang="en-US"/>
          </a:p>
          <a:p>
            <a:pPr>
              <a:buClr>
                <a:srgbClr val="EEEBE3"/>
              </a:buClr>
            </a:pPr>
            <a:endParaRPr lang="en-US"/>
          </a:p>
          <a:p>
            <a:pPr>
              <a:buClr>
                <a:srgbClr val="EEEBE3"/>
              </a:buClr>
            </a:pPr>
            <a:r>
              <a:rPr lang="en-US"/>
              <a:t>Apex handler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5DA833-4D77-3F9F-3DAF-5371F65B3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99913"/>
              </p:ext>
            </p:extLst>
          </p:nvPr>
        </p:nvGraphicFramePr>
        <p:xfrm>
          <a:off x="1062774" y="3051508"/>
          <a:ext cx="435854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8542">
                  <a:extLst>
                    <a:ext uri="{9D8B030D-6E8A-4147-A177-3AD203B41FA5}">
                      <a16:colId xmlns:a16="http://schemas.microsoft.com/office/drawing/2014/main" val="3799935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/>
                        <a:t>APEX TRIGGER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525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0C975D-FA4F-570C-2E57-5906FF2E9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89991"/>
              </p:ext>
            </p:extLst>
          </p:nvPr>
        </p:nvGraphicFramePr>
        <p:xfrm>
          <a:off x="1063924" y="4241320"/>
          <a:ext cx="4088661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8661">
                  <a:extLst>
                    <a:ext uri="{9D8B030D-6E8A-4147-A177-3AD203B41FA5}">
                      <a16:colId xmlns:a16="http://schemas.microsoft.com/office/drawing/2014/main" val="1551873982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800"/>
                        <a:t>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2201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CFFB7D3-B52B-6DDC-DD00-C1CDBB33F984}"/>
              </a:ext>
            </a:extLst>
          </p:cNvPr>
          <p:cNvSpPr txBox="1"/>
          <p:nvPr/>
        </p:nvSpPr>
        <p:spPr>
          <a:xfrm>
            <a:off x="1158874" y="5064125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Creating a </a:t>
            </a:r>
            <a:r>
              <a:rPr lang="en-US" err="1"/>
              <a:t>floder</a:t>
            </a:r>
            <a:r>
              <a:rPr lang="en-US"/>
              <a:t> , sharing a </a:t>
            </a:r>
            <a:r>
              <a:rPr lang="en-US" err="1"/>
              <a:t>floder</a:t>
            </a:r>
            <a:r>
              <a:rPr lang="en-US"/>
              <a:t>, create report type ,create report</a:t>
            </a:r>
          </a:p>
        </p:txBody>
      </p:sp>
    </p:spTree>
    <p:extLst>
      <p:ext uri="{BB962C8B-B14F-4D97-AF65-F5344CB8AC3E}">
        <p14:creationId xmlns:p14="http://schemas.microsoft.com/office/powerpoint/2010/main" val="3474664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09AE-75B4-4BE3-0400-CAC2AF4A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DASH BOARDS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67D11-6BE8-EA34-D524-6B4D97722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EEEBE3"/>
              </a:buClr>
            </a:pPr>
            <a:r>
              <a:rPr lang="en-US" sz="3200"/>
              <a:t>Creating dashboard folder</a:t>
            </a:r>
          </a:p>
          <a:p>
            <a:pPr>
              <a:buClr>
                <a:srgbClr val="EEEBE3"/>
              </a:buClr>
            </a:pPr>
            <a:r>
              <a:rPr lang="en-US" sz="3200"/>
              <a:t>Create dashboard</a:t>
            </a:r>
          </a:p>
        </p:txBody>
      </p:sp>
    </p:spTree>
    <p:extLst>
      <p:ext uri="{BB962C8B-B14F-4D97-AF65-F5344CB8AC3E}">
        <p14:creationId xmlns:p14="http://schemas.microsoft.com/office/powerpoint/2010/main" val="3647339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Savon</vt:lpstr>
      <vt:lpstr>GARAGE MANAGEMENT SYSTEM </vt:lpstr>
      <vt:lpstr>SALES FORCE &amp; OBJECTS </vt:lpstr>
      <vt:lpstr>TABS &amp; LIGHTING APPS</vt:lpstr>
      <vt:lpstr>FIELDS </vt:lpstr>
      <vt:lpstr>VALIDATION RULE</vt:lpstr>
      <vt:lpstr> PROFILES</vt:lpstr>
      <vt:lpstr>USERS</vt:lpstr>
      <vt:lpstr>FLOWS</vt:lpstr>
      <vt:lpstr>DASH BOARDS</vt:lpstr>
      <vt:lpstr>USER ADOPTION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GARAGE MANAGEMENT SYSTEM </dc:title>
  <dc:creator>Barath B</dc:creator>
  <cp:lastModifiedBy>Barath B</cp:lastModifiedBy>
  <cp:revision>1</cp:revision>
  <dcterms:created xsi:type="dcterms:W3CDTF">2025-09-19T10:23:04Z</dcterms:created>
  <dcterms:modified xsi:type="dcterms:W3CDTF">2025-09-19T15:09:36Z</dcterms:modified>
</cp:coreProperties>
</file>