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4/3/2024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3945" y="4762721"/>
            <a:ext cx="813372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S.Barath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kumar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 CARE College of Engineering-CSE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Akash A</cp:lastModifiedBy>
  <cp:revision>29</cp:revision>
  <dcterms:created xsi:type="dcterms:W3CDTF">2021-05-26T16:50:10Z</dcterms:created>
  <dcterms:modified xsi:type="dcterms:W3CDTF">2024-04-03T16:22:06Z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