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972007@gmail.com" TargetMode="Externa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6D54-17E7-624A-7857-4AB04AC454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About me: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9D78B-57B0-0742-C07D-1406D827B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295927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Name:S.yogalakshmi</a:t>
            </a:r>
          </a:p>
          <a:p>
            <a:r>
              <a:rPr lang="en-US"/>
              <a:t>Course:b.sc(computer science)</a:t>
            </a:r>
          </a:p>
          <a:p>
            <a:r>
              <a:rPr lang="en-US"/>
              <a:t>Collage name:valliammai women’s college of arts and science </a:t>
            </a:r>
          </a:p>
          <a:p>
            <a:r>
              <a:rPr lang="en-US"/>
              <a:t>Email ID: lokesh </a:t>
            </a:r>
            <a:r>
              <a:rPr lang="en-US">
                <a:hlinkClick r:id="rId2"/>
              </a:rPr>
              <a:t>972007@gmail.com</a:t>
            </a:r>
            <a:endParaRPr lang="en-US"/>
          </a:p>
          <a:p>
            <a:r>
              <a:rPr lang="en-US"/>
              <a:t>Phone number:9361369586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D56C-A562-C116-505A-A3832822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8381C-0F53-34C0-E42D-3CFB7B41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489487"/>
            <a:ext cx="8825659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Myself </a:t>
            </a:r>
          </a:p>
          <a:p>
            <a:pPr marL="0" indent="0">
              <a:buNone/>
            </a:pPr>
            <a:r>
              <a:rPr lang="en-US"/>
              <a:t>Academic information </a:t>
            </a:r>
          </a:p>
          <a:p>
            <a:pPr marL="0" indent="0">
              <a:buNone/>
            </a:pPr>
            <a:r>
              <a:rPr lang="en-US"/>
              <a:t>Skills</a:t>
            </a:r>
          </a:p>
          <a:p>
            <a:pPr marL="0" indent="0">
              <a:buNone/>
            </a:pPr>
            <a:r>
              <a:rPr lang="en-US"/>
              <a:t>Projects</a:t>
            </a:r>
          </a:p>
          <a:p>
            <a:pPr marL="0" indent="0">
              <a:buNone/>
            </a:pPr>
            <a:r>
              <a:rPr lang="en-US"/>
              <a:t>Achievements</a:t>
            </a:r>
          </a:p>
          <a:p>
            <a:pPr marL="0" indent="0">
              <a:buNone/>
            </a:pPr>
            <a:r>
              <a:rPr lang="en-US"/>
              <a:t>Extracurricular activities </a:t>
            </a:r>
          </a:p>
          <a:p>
            <a:pPr marL="0" indent="0">
              <a:buNone/>
            </a:pPr>
            <a:r>
              <a:rPr lang="en-US"/>
              <a:t>Intership experience </a:t>
            </a:r>
          </a:p>
          <a:p>
            <a:pPr marL="0" indent="0">
              <a:buNone/>
            </a:pPr>
            <a:r>
              <a:rPr lang="en-US"/>
              <a:t>Personal details </a:t>
            </a:r>
          </a:p>
          <a:p>
            <a:pPr marL="0" indent="0">
              <a:buNone/>
            </a:pPr>
            <a:r>
              <a:rPr lang="en-US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68649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6E6C-4617-6B6A-F8DA-E2A38070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Myself: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89B4-0BE7-3A65-34AA-79EAAB6E3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5150" y="435742"/>
            <a:ext cx="8825659" cy="3416300"/>
          </a:xfrm>
        </p:spPr>
        <p:txBody>
          <a:bodyPr/>
          <a:lstStyle/>
          <a:p>
            <a:r>
              <a:rPr lang="en-US"/>
              <a:t>My name is yogalashmi.s,a second year computer science student with a passion,wep development and problem solving.i believing in continuous learning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248215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E971-02D5-1544-328E-24DA4319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Academic information: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4D37D-2F07-D07B-8DE5-86FA23688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39420"/>
            <a:ext cx="8825659" cy="378038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B.Sc computer science (2024-2027)valliammai women’s college 68%</a:t>
            </a:r>
          </a:p>
          <a:p>
            <a:pPr marL="0" indent="0">
              <a:buNone/>
            </a:pPr>
            <a:r>
              <a:rPr lang="en-US"/>
              <a:t>Higher secondary (2022-2024)GHS school sclc(2021-2022)GHS school </a:t>
            </a:r>
          </a:p>
        </p:txBody>
      </p:sp>
    </p:spTree>
    <p:extLst>
      <p:ext uri="{BB962C8B-B14F-4D97-AF65-F5344CB8AC3E}">
        <p14:creationId xmlns:p14="http://schemas.microsoft.com/office/powerpoint/2010/main" val="402446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45A2-7DC0-0F00-FEAA-1033F02AF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Skill: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CC6E5-B89C-C449-4735-BCD0791FD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Programming language:c++, python </a:t>
            </a:r>
          </a:p>
          <a:p>
            <a:pPr marL="0" indent="0">
              <a:buNone/>
            </a:pPr>
            <a:r>
              <a:rPr lang="en-US"/>
              <a:t>Web development:HTML,CSS</a:t>
            </a:r>
          </a:p>
          <a:p>
            <a:pPr marL="0" indent="0">
              <a:buNone/>
            </a:pPr>
            <a:r>
              <a:rPr lang="en-US"/>
              <a:t>Communication and presentation </a:t>
            </a:r>
          </a:p>
          <a:p>
            <a:pPr marL="0" indent="0">
              <a:buNone/>
            </a:pPr>
            <a:r>
              <a:rPr lang="en-US"/>
              <a:t>Time management.</a:t>
            </a:r>
          </a:p>
        </p:txBody>
      </p:sp>
    </p:spTree>
    <p:extLst>
      <p:ext uri="{BB962C8B-B14F-4D97-AF65-F5344CB8AC3E}">
        <p14:creationId xmlns:p14="http://schemas.microsoft.com/office/powerpoint/2010/main" val="590716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5E14-2A79-0B5B-4C45-4E699481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Extracurricular Activities: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B94E9-652E-96F5-58DE-7B18D19CC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Creative: drawing, writing </a:t>
            </a:r>
          </a:p>
          <a:p>
            <a:pPr marL="0" indent="0">
              <a:buNone/>
            </a:pPr>
            <a:r>
              <a:rPr lang="en-US"/>
              <a:t>Sports: hockey,kho kho</a:t>
            </a:r>
          </a:p>
        </p:txBody>
      </p:sp>
    </p:spTree>
    <p:extLst>
      <p:ext uri="{BB962C8B-B14F-4D97-AF65-F5344CB8AC3E}">
        <p14:creationId xmlns:p14="http://schemas.microsoft.com/office/powerpoint/2010/main" val="3266696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59199-4DCC-E169-B9B0-2BA2D0057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9C263-1DD2-3532-C06A-283F06670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Data of birth:13/9/2007</a:t>
            </a:r>
          </a:p>
          <a:p>
            <a:pPr marL="0" indent="0">
              <a:buNone/>
            </a:pPr>
            <a:r>
              <a:rPr lang="en-US"/>
              <a:t>Language:Tamil, english </a:t>
            </a:r>
          </a:p>
          <a:p>
            <a:pPr marL="0" indent="0">
              <a:buNone/>
            </a:pPr>
            <a:r>
              <a:rPr lang="en-US"/>
              <a:t>Hobbies: drawing, cooking </a:t>
            </a:r>
          </a:p>
        </p:txBody>
      </p:sp>
    </p:spTree>
    <p:extLst>
      <p:ext uri="{BB962C8B-B14F-4D97-AF65-F5344CB8AC3E}">
        <p14:creationId xmlns:p14="http://schemas.microsoft.com/office/powerpoint/2010/main" val="223323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4194-54BD-1C10-4172-69B308D3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E519-BF6B-4F07-8891-610C0FCE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 am an enthusiastic learnes with strong technical and communication skills.</a:t>
            </a:r>
          </a:p>
          <a:p>
            <a:pPr marL="0" indent="0">
              <a:buNone/>
            </a:pPr>
            <a:r>
              <a:rPr lang="en-US"/>
              <a:t>I am confident that my skills, projects and dedication with confident and achieve my goal.</a:t>
            </a:r>
          </a:p>
        </p:txBody>
      </p:sp>
    </p:spTree>
    <p:extLst>
      <p:ext uri="{BB962C8B-B14F-4D97-AF65-F5344CB8AC3E}">
        <p14:creationId xmlns:p14="http://schemas.microsoft.com/office/powerpoint/2010/main" val="1291075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Ion Boardroom</vt:lpstr>
      <vt:lpstr>About me:</vt:lpstr>
      <vt:lpstr>Table contents:</vt:lpstr>
      <vt:lpstr>Myself:</vt:lpstr>
      <vt:lpstr>Academic information:</vt:lpstr>
      <vt:lpstr>Skill:</vt:lpstr>
      <vt:lpstr>Extracurricular Activities:</vt:lpstr>
      <vt:lpstr>Personal details: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me:</dc:title>
  <dc:creator>Lokesh S</dc:creator>
  <cp:lastModifiedBy>Lokesh S</cp:lastModifiedBy>
  <cp:revision>1</cp:revision>
  <dcterms:created xsi:type="dcterms:W3CDTF">2025-08-29T05:13:08Z</dcterms:created>
  <dcterms:modified xsi:type="dcterms:W3CDTF">2025-08-29T05:46:54Z</dcterms:modified>
</cp:coreProperties>
</file>