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6FC3-B15A-54F7-51F0-14AA898E9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PORTFOLIO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D3AC2-A987-890F-4B03-28D915CE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Student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5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7E6E-04F2-2777-A777-8075B584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SCREENSHORTS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C56C-71A9-5118-A7A0-ABBE99A3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better understand the results and visualize the project, screenshots would be helpful. Can you share:
1. Screenshots of the final product?
2. Key features or functionalities demonstrated?
If sharing screenshots isn’t feasible, describing the outcome and key features would also be beneficial.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3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2419-82C2-35BD-FF63-47711EB9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0BEC-26FF-0A33-734C-8BE4D23E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conclusion typically wraps up the discussion, summarizing key points and reiterating the main takeaways. For your project, the conclusion might:
1. Summarize the project’s goals and achievements
2. Highlight the impact or benefits
3. </a:t>
            </a:r>
            <a:r>
              <a:rPr lang="en-IN"/>
              <a:t>Provide lessons learned or future directions
Need help crafting a conclusion or want to discuss your project’s outcomes?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5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9ABC-6B60-E47F-FFF0-CEDC34AF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SELF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AB96-4717-E78F-E924-648E9231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NAME:INDUMATHI.M</a:t>
            </a:r>
          </a:p>
          <a:p>
            <a:r>
              <a:rPr lang="en-IN" dirty="0"/>
              <a:t>NMID:69B8F0E53A7E0739F1949F1690E41D88</a:t>
            </a:r>
          </a:p>
          <a:p>
            <a:r>
              <a:rPr lang="en-IN" dirty="0"/>
              <a:t>DEPARTMENT:BCA</a:t>
            </a:r>
          </a:p>
          <a:p>
            <a:r>
              <a:rPr lang="en-IN" dirty="0"/>
              <a:t>COLLEGE:VALLIAMMAI WOMENS COLLEGE</a:t>
            </a:r>
          </a:p>
          <a:p>
            <a:r>
              <a:rPr lang="en-IN" dirty="0"/>
              <a:t>UNIVERCITY:ANNAMALAI UNIVERCITY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1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5FB4-1EE9-3C8D-A25A-77D40D45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THE CONTENTS: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21B7-F4D0-B2B9-42BF-993630DF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CONTENTS:</a:t>
            </a:r>
          </a:p>
          <a:p>
            <a:pPr marL="0" indent="0">
              <a:buNone/>
            </a:pPr>
            <a:r>
              <a:rPr lang="en-IN" dirty="0"/>
              <a:t>1.Problem statement</a:t>
            </a:r>
          </a:p>
          <a:p>
            <a:pPr marL="0" indent="0">
              <a:buNone/>
            </a:pPr>
            <a:r>
              <a:rPr lang="en-IN" dirty="0"/>
              <a:t>2.Project overview</a:t>
            </a:r>
          </a:p>
          <a:p>
            <a:pPr marL="0" indent="0">
              <a:buNone/>
            </a:pPr>
            <a:r>
              <a:rPr lang="en-IN" dirty="0"/>
              <a:t>3.End users</a:t>
            </a:r>
          </a:p>
          <a:p>
            <a:pPr marL="0" indent="0">
              <a:buNone/>
            </a:pPr>
            <a:r>
              <a:rPr lang="en-IN" dirty="0"/>
              <a:t>4.Tools and Technologies</a:t>
            </a:r>
          </a:p>
          <a:p>
            <a:pPr marL="0" indent="0">
              <a:buNone/>
            </a:pPr>
            <a:r>
              <a:rPr lang="en-IN" dirty="0"/>
              <a:t>5.Portfolio design and layout</a:t>
            </a:r>
          </a:p>
          <a:p>
            <a:pPr marL="0" indent="0">
              <a:buNone/>
            </a:pPr>
            <a:r>
              <a:rPr lang="en-IN" dirty="0"/>
              <a:t>6.Features and Functionality</a:t>
            </a:r>
          </a:p>
          <a:p>
            <a:pPr marL="0" indent="0">
              <a:buNone/>
            </a:pPr>
            <a:r>
              <a:rPr lang="en-IN" dirty="0"/>
              <a:t>7.Results and screenshots</a:t>
            </a:r>
          </a:p>
          <a:p>
            <a:pPr marL="0" indent="0">
              <a:buNone/>
            </a:pPr>
            <a:r>
              <a:rPr lang="en-IN" dirty="0"/>
              <a:t>8.Conclusion</a:t>
            </a:r>
          </a:p>
          <a:p>
            <a:pPr marL="0" indent="0">
              <a:buNone/>
            </a:pPr>
            <a:r>
              <a:rPr lang="en-IN" dirty="0"/>
              <a:t>9.Tlthun link</a:t>
            </a:r>
          </a:p>
        </p:txBody>
      </p:sp>
    </p:spTree>
    <p:extLst>
      <p:ext uri="{BB962C8B-B14F-4D97-AF65-F5344CB8AC3E}">
        <p14:creationId xmlns:p14="http://schemas.microsoft.com/office/powerpoint/2010/main" val="229837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14B3-C90B-4C20-AFAB-8C3A1E91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6F84-CCC8-6380-0130-2B6C6290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create a problem statement. To do this effectively, I’ll need some more details. Can you tell me:
1. What is the project about?
2. What specific challenge or issue are you trying to address?
3. Who is affected by this problem?
With this information, we can craft a clear and concise problem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4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74AD-8C3A-3BCA-C0C5-85292693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3A18-3C23-7017-E3AD-2C1A8138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provide a comprehensive project overview, can you share:
1. Project title/theme?
2. Goals and objectives?
3. Target audience?
4. Key features/functionalities?
This will help me understand your project’s scope and provide tailored guidance.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3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4C28-524D-604B-1C2A-10587C7F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F450E-9336-5BB1-DDB3-EFB94F7D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Who are the end-users for your project? Are they:
1. Specific age group?
2. Professionals in a certain industry?
3. Consumers with particular needs?
4. Students or educators?
Understanding your end-users will help tailor your project to meet their needs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9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E719-C705-21FB-3C05-82720F76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6EDB-BF22-7CBE-2319-3F5035E7B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What kind of tools and technologies are you interested in or currently using for your project? Some examples might include:
1. Programming languages (e.g., Python, JavaScript)
2. Development frameworks (e.g., React, Django)
3. Databases (e.g., MySQL, MongoDB)
4. Design tools (e.g., </a:t>
            </a:r>
            <a:r>
              <a:rPr lang="en-IN" dirty="0" err="1"/>
              <a:t>Figma</a:t>
            </a:r>
            <a:r>
              <a:rPr lang="en-IN" dirty="0"/>
              <a:t>, Adobe XD)
Let me know, and I can offer more specific guidance or recommendations!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2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1DAA-0A45-1870-EAB0-5788F53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AND 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21E8-DE04-1964-1263-E33DEDC2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Portfolio design and layout are crucial for showcasing your work effectively. Consider:
1. Clear categorization
2. Visual hierarchy
3. Consistent typography and </a:t>
            </a:r>
            <a:r>
              <a:rPr lang="en-IN" dirty="0" err="1"/>
              <a:t>color</a:t>
            </a:r>
            <a:r>
              <a:rPr lang="en-IN" dirty="0"/>
              <a:t> scheme
4. Responsive design
5. Easy navigation
What type of portfolio are you designing (e.g., graphic design, photography, coding projects)? Need layout inspiration or design tips?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9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FE3B-7BAC-F6E5-9D0C-CC300460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3787-E602-C1C5-2AE7-65E68B8B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Features and functionality are key to a successful project. Can you specify what kind of features and functionality you’re looking to implement? For example:
1. User authentication and profiles
2. Search and filter options
3. Interactive elements (e.g., forms, quizzes)
4. Data visualization
5. Integration with third-party services
More details will help me provide more targeted advice!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83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PORTFOLIO</vt:lpstr>
      <vt:lpstr>MY SELF</vt:lpstr>
      <vt:lpstr>TABLE OF THE CONTENTS: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SCREENSHORTS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Amsaprasanna P</dc:creator>
  <cp:lastModifiedBy>Amsaprasanna P</cp:lastModifiedBy>
  <cp:revision>1</cp:revision>
  <dcterms:created xsi:type="dcterms:W3CDTF">2025-08-29T05:47:52Z</dcterms:created>
  <dcterms:modified xsi:type="dcterms:W3CDTF">2025-08-29T06:10:47Z</dcterms:modified>
</cp:coreProperties>
</file>