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66D6-2015-76FF-2260-A34025E49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755FB-010A-041B-479A-063F56C52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Name:rangeetha.m</a:t>
            </a:r>
            <a:endParaRPr lang="en-US" dirty="0"/>
          </a:p>
          <a:p>
            <a:r>
              <a:rPr lang="en-US" dirty="0" err="1"/>
              <a:t>Course:bsc</a:t>
            </a:r>
            <a:r>
              <a:rPr lang="en-US" dirty="0"/>
              <a:t> computer science </a:t>
            </a:r>
          </a:p>
          <a:p>
            <a:r>
              <a:rPr lang="en-US" dirty="0"/>
              <a:t>College name: </a:t>
            </a:r>
            <a:r>
              <a:rPr lang="en-US" dirty="0" err="1"/>
              <a:t>Valliyammai</a:t>
            </a:r>
            <a:r>
              <a:rPr lang="en-US" dirty="0"/>
              <a:t> women’s College of arts and science </a:t>
            </a:r>
          </a:p>
          <a:p>
            <a:r>
              <a:rPr lang="en-US" dirty="0"/>
              <a:t>Email ID:rangeetha343@gmail.com</a:t>
            </a:r>
          </a:p>
          <a:p>
            <a:r>
              <a:rPr lang="en-US" dirty="0"/>
              <a:t>Phone number:7639947390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6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69EE-236C-2D02-EF11-9776AD32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the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619A-7FC9-C285-BD6F-7E831BB025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Myself </a:t>
            </a:r>
          </a:p>
          <a:p>
            <a:r>
              <a:rPr lang="en-US" dirty="0"/>
              <a:t>Academic information </a:t>
            </a:r>
          </a:p>
          <a:p>
            <a:r>
              <a:rPr lang="en-US" dirty="0"/>
              <a:t>Skills </a:t>
            </a:r>
          </a:p>
          <a:p>
            <a:r>
              <a:rPr lang="en-US" dirty="0"/>
              <a:t>Project </a:t>
            </a:r>
          </a:p>
          <a:p>
            <a:r>
              <a:rPr lang="en-US" dirty="0"/>
              <a:t>Achievement </a:t>
            </a:r>
          </a:p>
          <a:p>
            <a:r>
              <a:rPr lang="en-US" dirty="0"/>
              <a:t>Extracurricular activities </a:t>
            </a:r>
          </a:p>
          <a:p>
            <a:r>
              <a:rPr lang="en-US" dirty="0" err="1"/>
              <a:t>Intership</a:t>
            </a:r>
            <a:r>
              <a:rPr lang="en-US" dirty="0"/>
              <a:t> experience </a:t>
            </a:r>
          </a:p>
          <a:p>
            <a:r>
              <a:rPr lang="en-US" dirty="0"/>
              <a:t>Personal details </a:t>
            </a:r>
          </a:p>
          <a:p>
            <a:r>
              <a:rPr lang="en-US" dirty="0"/>
              <a:t>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2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86A5-6C4F-B15F-0A50-7656664A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self: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4CCB-0261-9144-271E-FFF679351D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My name is </a:t>
            </a:r>
            <a:r>
              <a:rPr lang="en-US" dirty="0" err="1"/>
              <a:t>rangeetha.m</a:t>
            </a:r>
            <a:r>
              <a:rPr lang="en-US" dirty="0"/>
              <a:t> a second year computer science student with a web development and problem solving </a:t>
            </a:r>
            <a:r>
              <a:rPr lang="en-US" dirty="0" err="1"/>
              <a:t>skills.i</a:t>
            </a:r>
            <a:r>
              <a:rPr lang="en-US" dirty="0"/>
              <a:t> believe in the continuous learning and programming.</a:t>
            </a:r>
          </a:p>
        </p:txBody>
      </p:sp>
    </p:spTree>
    <p:extLst>
      <p:ext uri="{BB962C8B-B14F-4D97-AF65-F5344CB8AC3E}">
        <p14:creationId xmlns:p14="http://schemas.microsoft.com/office/powerpoint/2010/main" val="39680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365-7995-0B58-23F4-27AEB6E2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0E16-CD0C-5626-E03A-7AE7DF2B20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BSC computer science </a:t>
            </a:r>
          </a:p>
          <a:p>
            <a:r>
              <a:rPr lang="en-US" dirty="0"/>
              <a:t>(2024-2017)-</a:t>
            </a:r>
            <a:r>
              <a:rPr lang="en-US" dirty="0" err="1"/>
              <a:t>valliammai</a:t>
            </a:r>
            <a:r>
              <a:rPr lang="en-US" dirty="0"/>
              <a:t> women’s College of arts and science </a:t>
            </a:r>
          </a:p>
          <a:p>
            <a:r>
              <a:rPr lang="en-US" dirty="0"/>
              <a:t>Percentage:60%</a:t>
            </a:r>
          </a:p>
          <a:p>
            <a:r>
              <a:rPr lang="en-US" dirty="0"/>
              <a:t>Higher secondary </a:t>
            </a:r>
          </a:p>
          <a:p>
            <a:r>
              <a:rPr lang="en-US" dirty="0"/>
              <a:t>(2022-2024)-Government higher secondary school </a:t>
            </a:r>
          </a:p>
          <a:p>
            <a:r>
              <a:rPr lang="en-US" dirty="0"/>
              <a:t>Percentage:70%</a:t>
            </a:r>
          </a:p>
          <a:p>
            <a:r>
              <a:rPr lang="en-US" dirty="0"/>
              <a:t>SSLC</a:t>
            </a:r>
          </a:p>
          <a:p>
            <a:r>
              <a:rPr lang="en-US" dirty="0"/>
              <a:t>(2021-2022)-Government higher secondary school </a:t>
            </a:r>
          </a:p>
          <a:p>
            <a:r>
              <a:rPr lang="en-US" dirty="0"/>
              <a:t>Percentage:74%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2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B7B1-5DA4-DAEC-41CB-2AD7C75E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DBBF-F67F-644D-1C58-2A018196EB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Programming </a:t>
            </a:r>
            <a:r>
              <a:rPr lang="en-US" dirty="0" err="1"/>
              <a:t>language:c</a:t>
            </a:r>
            <a:r>
              <a:rPr lang="en-US" dirty="0"/>
              <a:t>++, python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development: HTML, CSS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Communication and presentation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management </a:t>
            </a:r>
          </a:p>
        </p:txBody>
      </p:sp>
    </p:spTree>
    <p:extLst>
      <p:ext uri="{BB962C8B-B14F-4D97-AF65-F5344CB8AC3E}">
        <p14:creationId xmlns:p14="http://schemas.microsoft.com/office/powerpoint/2010/main" val="35091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AF87-455C-2F0D-51CB-BD987404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Extracurricular activities: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200C-CAD6-E127-C329-4577A7C478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Creative: drawing, writing </a:t>
            </a:r>
          </a:p>
          <a:p>
            <a:r>
              <a:rPr lang="en-US" dirty="0" err="1"/>
              <a:t>Sports:hokey</a:t>
            </a:r>
            <a:r>
              <a:rPr lang="en-US" dirty="0"/>
              <a:t> , throw ball 🏀 🏈 </a:t>
            </a:r>
          </a:p>
        </p:txBody>
      </p:sp>
    </p:spTree>
    <p:extLst>
      <p:ext uri="{BB962C8B-B14F-4D97-AF65-F5344CB8AC3E}">
        <p14:creationId xmlns:p14="http://schemas.microsoft.com/office/powerpoint/2010/main" val="403059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8E4B-097F-87AF-365D-E6DB9163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1DA7-EEC4-105D-D328-D9AE98A606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Date of birth:23-04-2007</a:t>
            </a:r>
          </a:p>
          <a:p>
            <a:r>
              <a:rPr lang="en-US" dirty="0"/>
              <a:t>Language known: Tamil, English </a:t>
            </a:r>
          </a:p>
          <a:p>
            <a:r>
              <a:rPr lang="en-US" dirty="0"/>
              <a:t>Hobbies: drawing, reading books, cooking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0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B445-BC8A-4B6E-17D8-30E21562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E3E15-AB69-3439-1208-D170D99DE4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 am an enthusiastic learners with strong leadership and communication </a:t>
            </a:r>
            <a:r>
              <a:rPr lang="en-US" dirty="0" err="1"/>
              <a:t>skills.i</a:t>
            </a:r>
            <a:r>
              <a:rPr lang="en-US" dirty="0"/>
              <a:t> am confident that my skills project and dedication with confidence and achieve my goal.</a:t>
            </a:r>
          </a:p>
        </p:txBody>
      </p:sp>
    </p:spTree>
    <p:extLst>
      <p:ext uri="{BB962C8B-B14F-4D97-AF65-F5344CB8AC3E}">
        <p14:creationId xmlns:p14="http://schemas.microsoft.com/office/powerpoint/2010/main" val="1077631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Main Event</vt:lpstr>
      <vt:lpstr>About me:</vt:lpstr>
      <vt:lpstr>Table of the contents:</vt:lpstr>
      <vt:lpstr>My self:</vt:lpstr>
      <vt:lpstr>Academic information:</vt:lpstr>
      <vt:lpstr>Skills:</vt:lpstr>
      <vt:lpstr>Extracurricular activities:</vt:lpstr>
      <vt:lpstr>Personal details: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me:</dc:title>
  <dc:creator>THULASI A</dc:creator>
  <cp:lastModifiedBy>THULASI A</cp:lastModifiedBy>
  <cp:revision>1</cp:revision>
  <dcterms:created xsi:type="dcterms:W3CDTF">2025-08-29T05:10:13Z</dcterms:created>
  <dcterms:modified xsi:type="dcterms:W3CDTF">2025-08-29T05:33:27Z</dcterms:modified>
</cp:coreProperties>
</file>