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Portfolio Development for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t>Student Name: Barathi.C</a:t>
            </a:r>
          </a:p>
          <a:p>
            <a:r>
              <a:t>Register No: bru5b2426J1589</a:t>
            </a:r>
          </a:p>
          <a:p>
            <a:r>
              <a:t>NMID: A441B6B7995603388E44260740E5C71C</a:t>
            </a:r>
          </a:p>
          <a:p>
            <a:r>
              <a:t>Department: B.Sc(IT)</a:t>
            </a:r>
          </a:p>
          <a:p>
            <a:r>
              <a:t>College: Dr.R.V Arts and Science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digital portfolio helps students showcase their skills.</a:t>
            </a:r>
          </a:p>
          <a:p>
            <a:r>
              <a:t>• Supports career growth by making achievements visible.</a:t>
            </a:r>
          </a:p>
          <a:p>
            <a:r>
              <a:t>• Enhances chances for placements and internships.</a:t>
            </a:r>
          </a:p>
          <a:p>
            <a:r>
              <a:t>• Provides an easy-to-share platform.</a:t>
            </a:r>
          </a:p>
          <a:p>
            <a:r>
              <a:t>• Modern web technologies make it interactive and effective.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source code will be hosted on GitHub.</a:t>
            </a:r>
          </a:p>
          <a:p>
            <a:r>
              <a:t>• Example link: https://github.com/BarathiC/student-portfolio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Problem Statement</a:t>
            </a:r>
          </a:p>
          <a:p>
            <a:r>
              <a:t>2. Project Overview</a:t>
            </a:r>
          </a:p>
          <a:p>
            <a:r>
              <a:t>3. End Users</a:t>
            </a:r>
          </a:p>
          <a:p>
            <a:r>
              <a:t>4. Tools and Technologies</a:t>
            </a:r>
          </a:p>
          <a:p>
            <a:r>
              <a:t>5. Portfolio Design and Layout</a:t>
            </a:r>
          </a:p>
          <a:p>
            <a:r>
              <a:t>6. Features and Functionality</a:t>
            </a:r>
          </a:p>
          <a:p>
            <a:r>
              <a:t>7. Results and Screenshots</a:t>
            </a:r>
          </a:p>
          <a:p>
            <a:r>
              <a:t>8. Conclusion</a:t>
            </a:r>
          </a:p>
          <a:p>
            <a:r>
              <a:t>9. GitHub Link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Many students struggle to present their skills and projects in a structured way.</a:t>
            </a:r>
          </a:p>
          <a:p>
            <a:r>
              <a:t>• Recruiters often find it difficult to evaluate student achievements without a portfolio.</a:t>
            </a:r>
          </a:p>
          <a:p>
            <a:r>
              <a:t>• Lack of a digital showcase reduces internship and job opportunities.</a:t>
            </a:r>
          </a:p>
          <a:p>
            <a:r>
              <a:t>• This project aims to build a customizable digital portfolio for students.</a:t>
            </a:r>
          </a:p>
          <a:p>
            <a:r>
              <a:t>• It helps in professional presentation of academic and technical skills.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Creation of a digital portfolio website for students.</a:t>
            </a:r>
          </a:p>
          <a:p>
            <a:r>
              <a:t>• Includes sections like personal info, education, skills, and projects.</a:t>
            </a:r>
          </a:p>
          <a:p>
            <a:r>
              <a:t>• Provides interactive and modern design using web technologies.</a:t>
            </a:r>
          </a:p>
          <a:p>
            <a:r>
              <a:t>• Responsive, visually appealing, and easy to navigate.</a:t>
            </a:r>
          </a:p>
          <a:p>
            <a:r>
              <a:t>• Aims to improve visibility for internships and placements.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Students building portfolios for jobs or internships.</a:t>
            </a:r>
          </a:p>
          <a:p>
            <a:r>
              <a:t>• Recruiters and placement officers evaluating students.</a:t>
            </a:r>
          </a:p>
          <a:p>
            <a:r>
              <a:t>• Teachers and academic evaluators reviewing student progress.</a:t>
            </a:r>
          </a:p>
          <a:p>
            <a:r>
              <a:t>• Freelancers aiming to showcase their project work.</a:t>
            </a:r>
          </a:p>
          <a:p>
            <a:r>
              <a:t>• Organizations looking for young talent.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Frontend: HTML, CSS, JavaScript.</a:t>
            </a:r>
          </a:p>
          <a:p>
            <a:r>
              <a:t>• GitHub: Version control and project hosting.</a:t>
            </a:r>
          </a:p>
          <a:p>
            <a:r>
              <a:t>• Bootstrap for responsive design.</a:t>
            </a:r>
          </a:p>
          <a:p>
            <a:r>
              <a:t>• Optional: Node.js for backend needs.</a:t>
            </a:r>
          </a:p>
          <a:p>
            <a:r>
              <a:t>• Libraries for animations and UI effects.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Clean and modern design with easy navigation.</a:t>
            </a:r>
          </a:p>
          <a:p>
            <a:r>
              <a:t>• Sections for About, Education, Skills, Projects, and Contact.</a:t>
            </a:r>
          </a:p>
          <a:p>
            <a:r>
              <a:t>• Grid/card layout for displaying projects.</a:t>
            </a:r>
          </a:p>
          <a:p>
            <a:r>
              <a:t>• Large visuals to showcase work.</a:t>
            </a:r>
          </a:p>
          <a:p>
            <a:r>
              <a:t>• Responsive across devices.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Interactive UI with smooth effects.</a:t>
            </a:r>
          </a:p>
          <a:p>
            <a:r>
              <a:t>• Responsive design for all screen sizes.</a:t>
            </a:r>
          </a:p>
          <a:p>
            <a:r>
              <a:t>• Resume download option.</a:t>
            </a:r>
          </a:p>
          <a:p>
            <a:r>
              <a:t>• Contact form for easy communication.</a:t>
            </a:r>
          </a:p>
          <a:p>
            <a:r>
              <a:t>• GitHub integration for project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Screenshots of the homepage and project showcase.</a:t>
            </a:r>
          </a:p>
          <a:p>
            <a:r>
              <a:t>• Visual representation of portfolio design.</a:t>
            </a:r>
          </a:p>
          <a:p>
            <a:r>
              <a:t>• Examples of responsive layout.</a:t>
            </a:r>
          </a:p>
          <a:p>
            <a:r>
              <a:t>• Demonstration of interactivity.</a:t>
            </a:r>
          </a:p>
          <a:p>
            <a:r>
              <a:t>• Before and after improvements.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</TotalTime>
  <Words>461</Words>
  <Application>Microsoft Macintosh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Portfolio Development for Students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Development for Students</dc:title>
  <dc:subject/>
  <dc:creator/>
  <cp:keywords/>
  <dc:description>generated using python-pptx</dc:description>
  <cp:lastModifiedBy>FY1</cp:lastModifiedBy>
  <cp:revision>2</cp:revision>
  <dcterms:created xsi:type="dcterms:W3CDTF">2013-01-27T09:14:16Z</dcterms:created>
  <dcterms:modified xsi:type="dcterms:W3CDTF">2025-09-12T08:46:28Z</dcterms:modified>
  <cp:category/>
</cp:coreProperties>
</file>