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</a:t>
            </a:r>
            <a:r>
              <a:rPr lang="en-US" sz="2400" dirty="0" smtClean="0"/>
              <a:t>: BARATH S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24132030500121006/asanm20324132030500121006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2025-09-03 0039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1600200"/>
            <a:ext cx="7954486" cy="4858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for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Barath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s.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Barath,show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football.</a:t>
            </a:r>
            <a:endParaRPr lang="en-US" sz="2000" dirty="0">
              <a:latin typeface="Arial"/>
              <a:ea typeface="Calibri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US" sz="3200" dirty="0" err="1" smtClean="0">
                <a:ea typeface="Calibri"/>
                <a:cs typeface="Calibri"/>
              </a:rPr>
              <a:t>Barath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 err="1" smtClean="0">
                <a:ea typeface="Calibri"/>
                <a:cs typeface="Calibri"/>
              </a:rPr>
              <a:t>S.it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342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545</cp:revision>
  <dcterms:created xsi:type="dcterms:W3CDTF">2024-03-29T15:07:22Z</dcterms:created>
  <dcterms:modified xsi:type="dcterms:W3CDTF">2025-09-03T07:40:09Z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