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2d873fab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2d873fab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d873fab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2d873fab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2d873fab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2d873fab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2d873fab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2d873fab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2d873fab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2d873fab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2d873fab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2d873fa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d873fab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d873fa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d873fab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d873fab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2d873fab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2d873fab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2d873fab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2d873fab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2d873fab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2d873fab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2d873fab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2d873fab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2d873fab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2d873fab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echreagan/youtube-clone-nodejs-api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392150"/>
            <a:ext cx="8520600" cy="5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UTube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297325"/>
            <a:ext cx="85206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Harish Kumar Vaithyan Nandhagopu</a:t>
            </a:r>
            <a:br>
              <a:rPr lang="en-GB"/>
            </a:br>
            <a:r>
              <a:rPr lang="en-GB"/>
              <a:t>             Aishwarya Venkatesan</a:t>
            </a:r>
            <a:br>
              <a:rPr lang="en-GB"/>
            </a:br>
            <a:r>
              <a:rPr lang="en-GB"/>
              <a:t>Barathi Sridhar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Karthik Prakash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 Upload Page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050"/>
            <a:ext cx="8832300" cy="39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 Player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462775" y="1266325"/>
            <a:ext cx="527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75" y="1266325"/>
            <a:ext cx="6424876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Enhancements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Deployement.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Integrating payment gateway for utube premium.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feature for videos.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Providing Online Streaming.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https://github.com/techreagan/youtube-clone-nodejs-api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             </a:t>
            </a:r>
            <a:r>
              <a:rPr lang="en-GB" sz="3900">
                <a:solidFill>
                  <a:srgbClr val="EA9999"/>
                </a:solidFill>
              </a:rPr>
              <a:t>Thank You</a:t>
            </a:r>
            <a:endParaRPr sz="39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Purpose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72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It provides a wide range of videos for entertainment and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learning purpose.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Can be used to connect with other people by subscribing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to channels , leaving comments and engaging with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community.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It provides businesses and individuals with a platform to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promote their products or services.                                                                                                                  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00"/>
            <a:ext cx="44635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	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575"/>
            <a:ext cx="8798949" cy="3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15100"/>
            <a:ext cx="8520600" cy="4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54550" y="1189950"/>
            <a:ext cx="84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        The User has to create account in the application by registering with an email address.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5" y="1202356"/>
            <a:ext cx="329650" cy="3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11700" y="1889350"/>
            <a:ext cx="82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     Email verification would be sent for confirmation.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50" y="183122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75600" y="2530650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     After Verification account would be created for user.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500" y="2536873"/>
            <a:ext cx="400200" cy="32962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91350" y="3183350"/>
            <a:ext cx="81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   User can upload videos and delete them.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500" y="3139762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41600" y="3786763"/>
            <a:ext cx="82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Users can view the video uploaded by other users.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500" y="374887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33150" y="4390200"/>
            <a:ext cx="84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    Users can like and comment on the videos.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500" y="4390200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Register and Login Functionality.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Email verification for Sign Up using JWT.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Like and Comment Feature.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Upload and Delete videos.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User friendly and easy application.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V</a:t>
            </a:r>
            <a:r>
              <a:rPr lang="en-GB"/>
              <a:t>ideo description provided.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Custom made video player.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User can download and view in various speeds.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Page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215100" y="1044250"/>
            <a:ext cx="54486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00" y="1044251"/>
            <a:ext cx="6171555" cy="35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797075" y="1266325"/>
            <a:ext cx="583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75" y="1266325"/>
            <a:ext cx="5832596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Profile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66325"/>
            <a:ext cx="85206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5" y="1326275"/>
            <a:ext cx="8520600" cy="283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66325"/>
            <a:ext cx="8007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25"/>
            <a:ext cx="8007400" cy="252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