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7869-F70D-CAA6-97FF-5CD4B0237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AEEE3-6934-8163-3129-4BBF3582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FB4D-B262-A66A-39D8-1C3CC35F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B907-6DAC-9DD7-0437-AFEB6888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5649-AF9B-FC04-27A5-F9B00A95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83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F350-8C44-49D9-3EC9-CFA80570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AFB6D-588D-F8B7-33AC-02348531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9202-9365-89AF-372C-229E8F78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E3B6-70B2-A6E4-9587-4A4282A5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0C23-A2F3-C2A7-0C21-9236A547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5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FF782-AB0A-DB2A-CA6D-A4048F975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89692-48DC-9F16-AAB5-E6EA59E5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6AB1-8D69-F88C-4AA7-EE4BDE02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E9CB-0DBB-D327-7E62-B5685ECF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643C-ED70-D112-7D21-704823C0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0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A447-4625-3B4E-576F-8FFC6B92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6331-1617-349A-AE44-FFD42BDB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FDAF-9DE7-B2BC-71E1-33958FF6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1CA6-A764-7F68-882E-39C3F38F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AE88-A530-BCE4-2C00-3DA20D5B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18AF-594F-CB63-0BAE-8EABD686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5A14F-81FC-ACCF-8C9D-430314E1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741-B5F4-47B2-5A0A-A48D69FF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F918-1E1A-C3DE-0D81-701E029F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8246-8DA8-2D9F-D46F-F6751B31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CC54-79DF-6137-8AB5-5C85388E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5E21-BCE7-C5F6-A5D3-F89B4EF2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00363-DE0F-7C27-D2D7-5554DCA16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F5BD-81E0-3777-3037-CA5EFDA4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D8896-B352-2E51-5A7E-1C49D636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6638-6353-5C6A-307D-1A119A6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4324-3223-2786-2F93-37A6394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D768-A8D7-5AF2-3A37-E72C884F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ACE2-4790-ACEE-1B91-C91216685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1E8CD-5F9A-7CE1-6A05-912C785D0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F0CFC-8F9B-33EF-D4AF-84EE9A8D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371F1-42D8-2257-1A31-B8C6AC18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ED979-63B4-C2A5-21FF-F20BA129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C532-D20F-797A-C3F9-13F1E284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7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0EA2-6BD7-44ED-6869-9512E9D6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8227-E8C5-9A2B-1693-5307C43C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E2A7E-97DC-F58F-89E9-089F65CA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67097-DBD4-9349-056D-8F249091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C3C7-4DFC-7075-97EB-2D7981B1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66076-75F2-955F-2AA6-392D68CC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3668-2559-CAF6-83FA-AE01907C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5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8C52-AEC7-4CFB-21EB-698A1A85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1E61-7DFC-AE6F-A167-A21B77C9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1DDC3-3798-7853-2007-28E075A7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2AE4-3C03-640C-FB9C-668CDA1D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4D69B-8F24-B2B8-7801-FFC85D4E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66044-FBC1-5A7C-649D-6FACA5C0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70C9-6A07-E334-94E8-51A618F4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8761F-47EE-09B2-808F-E975B71FE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58AF6-D24A-7AF4-9640-4768D427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ACFE-1C50-320F-61C9-FE32B380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AD7F-DB1C-4941-C036-D1B9748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DD55E-093D-BBE3-68AB-61A85B8E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86C02-EE6B-B0DC-3649-1A49FB80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FA14-1B3B-C8D5-D9D6-58F4F845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E59F-9273-EA51-6F9C-426B7DC26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64A8-94F5-42A2-B6E6-C17742399A4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8310-53E9-58C9-AF9A-AA0F01F1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FBED-EF15-1F76-60BF-6F81E47CA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326C-0B1E-4438-8AAD-14FD262A8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64B-15B2-3097-DBAF-D28283FB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err="1"/>
              <a:t>FuelShield</a:t>
            </a:r>
            <a:r>
              <a:rPr lang="en-IN" sz="4000" b="1" dirty="0"/>
              <a:t> Protection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E650-9382-401D-4B5E-21867DAC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 automated defense mechanism that intelligently detects and diverts incorrect fuel types away from your vehicle's main tank, protecting your engine from potential harm and ensuring reliable operation.</a:t>
            </a: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6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61DDD14-F345-7A14-03F3-4F6A738A2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07100"/>
            <a:ext cx="1369875" cy="1302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936E03-B687-2D8F-6373-51C6DD558F35}"/>
              </a:ext>
            </a:extLst>
          </p:cNvPr>
          <p:cNvSpPr/>
          <p:nvPr/>
        </p:nvSpPr>
        <p:spPr>
          <a:xfrm>
            <a:off x="1459726" y="4501221"/>
            <a:ext cx="1818613" cy="2224770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87000"/>
                  <a:lumOff val="1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8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 fuel tank (37L)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4B401-A8E1-6615-D949-B14549EABC93}"/>
              </a:ext>
            </a:extLst>
          </p:cNvPr>
          <p:cNvSpPr/>
          <p:nvPr/>
        </p:nvSpPr>
        <p:spPr>
          <a:xfrm>
            <a:off x="1459727" y="1974602"/>
            <a:ext cx="3878005" cy="1625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Pre-check intermediate fuel tank</a:t>
            </a:r>
          </a:p>
          <a:p>
            <a:pPr algn="ctr"/>
            <a:r>
              <a:rPr lang="en-IN" dirty="0"/>
              <a:t>(3L)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E62D8-0A62-133B-793E-BBE0CAFC2B99}"/>
              </a:ext>
            </a:extLst>
          </p:cNvPr>
          <p:cNvCxnSpPr>
            <a:cxnSpLocks/>
          </p:cNvCxnSpPr>
          <p:nvPr/>
        </p:nvCxnSpPr>
        <p:spPr>
          <a:xfrm>
            <a:off x="2608534" y="3700451"/>
            <a:ext cx="0" cy="80077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5629B-2F2B-614C-BA9C-2F4899F2065E}"/>
              </a:ext>
            </a:extLst>
          </p:cNvPr>
          <p:cNvCxnSpPr>
            <a:cxnSpLocks/>
          </p:cNvCxnSpPr>
          <p:nvPr/>
        </p:nvCxnSpPr>
        <p:spPr>
          <a:xfrm>
            <a:off x="1821678" y="1789694"/>
            <a:ext cx="0" cy="257547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EA43DB-A5D6-7007-1146-CCF2491F715F}"/>
              </a:ext>
            </a:extLst>
          </p:cNvPr>
          <p:cNvSpPr txBox="1"/>
          <p:nvPr/>
        </p:nvSpPr>
        <p:spPr>
          <a:xfrm>
            <a:off x="1381526" y="1334637"/>
            <a:ext cx="13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Fuel Inlet 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C7DC167-4E16-DA65-260E-B5709DD14E12}"/>
              </a:ext>
            </a:extLst>
          </p:cNvPr>
          <p:cNvSpPr/>
          <p:nvPr/>
        </p:nvSpPr>
        <p:spPr>
          <a:xfrm>
            <a:off x="4712941" y="3477232"/>
            <a:ext cx="580089" cy="12258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7FF29-7196-5319-63C2-6B4BDCDDAB90}"/>
              </a:ext>
            </a:extLst>
          </p:cNvPr>
          <p:cNvSpPr/>
          <p:nvPr/>
        </p:nvSpPr>
        <p:spPr>
          <a:xfrm>
            <a:off x="2463802" y="3483028"/>
            <a:ext cx="265815" cy="2025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6DC6B5-0E58-EEAB-4CD3-B64AEDA46BA4}"/>
              </a:ext>
            </a:extLst>
          </p:cNvPr>
          <p:cNvCxnSpPr>
            <a:cxnSpLocks/>
          </p:cNvCxnSpPr>
          <p:nvPr/>
        </p:nvCxnSpPr>
        <p:spPr>
          <a:xfrm>
            <a:off x="4381813" y="3495523"/>
            <a:ext cx="0" cy="374803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E60B9D20-7E00-648D-510C-64B175A36E4F}"/>
              </a:ext>
            </a:extLst>
          </p:cNvPr>
          <p:cNvSpPr/>
          <p:nvPr/>
        </p:nvSpPr>
        <p:spPr>
          <a:xfrm>
            <a:off x="6438132" y="1115360"/>
            <a:ext cx="5268193" cy="1711665"/>
          </a:xfrm>
          <a:prstGeom prst="wedgeEllipseCallout">
            <a:avLst>
              <a:gd name="adj1" fmla="val -73533"/>
              <a:gd name="adj2" fmla="val 918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Digital Densitometer</a:t>
            </a:r>
          </a:p>
          <a:p>
            <a:pPr algn="ctr"/>
            <a:r>
              <a:rPr lang="en-US" dirty="0"/>
              <a:t>To measure the density of the fuel</a:t>
            </a:r>
            <a:endParaRPr lang="en-IN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/>
              <a:t>Petrol </a:t>
            </a:r>
            <a:r>
              <a:rPr lang="en-US" sz="1400" dirty="0"/>
              <a:t>: Approx. (710 - 770 kg/m³)</a:t>
            </a:r>
          </a:p>
          <a:p>
            <a:pPr algn="ctr"/>
            <a:r>
              <a:rPr lang="en-US" sz="1400" b="1" dirty="0"/>
              <a:t>Diesel</a:t>
            </a:r>
            <a:r>
              <a:rPr lang="en-US" sz="1400" dirty="0"/>
              <a:t>: Approx. (820 - 850 kg/m³)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39CF19BB-C2C5-4D77-B833-3D207C2C88FD}"/>
              </a:ext>
            </a:extLst>
          </p:cNvPr>
          <p:cNvSpPr/>
          <p:nvPr/>
        </p:nvSpPr>
        <p:spPr>
          <a:xfrm>
            <a:off x="4381813" y="5425689"/>
            <a:ext cx="3878005" cy="1300301"/>
          </a:xfrm>
          <a:prstGeom prst="wedgeEllipseCallout">
            <a:avLst>
              <a:gd name="adj1" fmla="val -96665"/>
              <a:gd name="adj2" fmla="val -1917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Automatic shut-off valve will be closed, when fuel is less than 37L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A02CF7DA-78A6-82E8-291A-9A38174EC020}"/>
              </a:ext>
            </a:extLst>
          </p:cNvPr>
          <p:cNvSpPr/>
          <p:nvPr/>
        </p:nvSpPr>
        <p:spPr>
          <a:xfrm>
            <a:off x="6507979" y="3625950"/>
            <a:ext cx="4065534" cy="1300302"/>
          </a:xfrm>
          <a:prstGeom prst="wedgeEllipseCallout">
            <a:avLst>
              <a:gd name="adj1" fmla="val -104168"/>
              <a:gd name="adj2" fmla="val -524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Outlet valve to discharge incorrect fuel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0B468C-C442-FB51-403A-E7C911E59627}"/>
              </a:ext>
            </a:extLst>
          </p:cNvPr>
          <p:cNvSpPr txBox="1"/>
          <p:nvPr/>
        </p:nvSpPr>
        <p:spPr>
          <a:xfrm>
            <a:off x="3419357" y="3629430"/>
            <a:ext cx="102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Outlet2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1975F3-7EC0-2306-473A-135604D7E30F}"/>
              </a:ext>
            </a:extLst>
          </p:cNvPr>
          <p:cNvSpPr/>
          <p:nvPr/>
        </p:nvSpPr>
        <p:spPr>
          <a:xfrm>
            <a:off x="4245637" y="3462349"/>
            <a:ext cx="265815" cy="2025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57256A-3F76-534E-CC20-4455E175EA20}"/>
              </a:ext>
            </a:extLst>
          </p:cNvPr>
          <p:cNvSpPr txBox="1"/>
          <p:nvPr/>
        </p:nvSpPr>
        <p:spPr>
          <a:xfrm>
            <a:off x="4378544" y="161900"/>
            <a:ext cx="295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FuelShield</a:t>
            </a:r>
            <a:r>
              <a:rPr lang="en-IN" b="1" dirty="0"/>
              <a:t> Protection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D7572E-2D61-2327-7F28-06F7648828C3}"/>
              </a:ext>
            </a:extLst>
          </p:cNvPr>
          <p:cNvSpPr txBox="1"/>
          <p:nvPr/>
        </p:nvSpPr>
        <p:spPr>
          <a:xfrm>
            <a:off x="9017908" y="5768062"/>
            <a:ext cx="342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Barathvignesh J K - 40019107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2327A4-0821-8B60-0E01-A8E7EBBC8FBF}"/>
              </a:ext>
            </a:extLst>
          </p:cNvPr>
          <p:cNvSpPr txBox="1"/>
          <p:nvPr/>
        </p:nvSpPr>
        <p:spPr>
          <a:xfrm>
            <a:off x="1565211" y="3625950"/>
            <a:ext cx="102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Outlet1 </a:t>
            </a:r>
          </a:p>
        </p:txBody>
      </p:sp>
    </p:spTree>
    <p:extLst>
      <p:ext uri="{BB962C8B-B14F-4D97-AF65-F5344CB8AC3E}">
        <p14:creationId xmlns:p14="http://schemas.microsoft.com/office/powerpoint/2010/main" val="317587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1586-AC00-269D-438E-DE3CE15B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5FFA-18C0-C437-1ADB-B268A283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Anton </a:t>
            </a:r>
            <a:r>
              <a:rPr lang="en-IN" dirty="0" err="1"/>
              <a:t>Paar</a:t>
            </a:r>
            <a:r>
              <a:rPr lang="en-IN" dirty="0"/>
              <a:t> DMA 35 Ex </a:t>
            </a:r>
            <a:r>
              <a:rPr lang="en-IN" dirty="0" err="1"/>
              <a:t>Pterol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7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116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FuelShield Protection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Barathvignesh J K</dc:creator>
  <cp:lastModifiedBy>Barathvignesh J K</cp:lastModifiedBy>
  <cp:revision>4</cp:revision>
  <dcterms:created xsi:type="dcterms:W3CDTF">2024-06-10T10:24:18Z</dcterms:created>
  <dcterms:modified xsi:type="dcterms:W3CDTF">2024-07-16T03:50:10Z</dcterms:modified>
</cp:coreProperties>
</file>