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EC95E-0CBB-441A-A831-EC2881BC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0E94D2-A9F7-481F-A7CF-2F1F981D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143DF-2BEF-45A8-850B-6B1845CC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9607C0-9A22-4402-A179-EBBAAAF1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7CFAA-91E2-4111-8511-506AA04B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2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67246-769B-46D4-BFBE-411A4144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7DE356-A01B-4FF6-A71E-C522E6EE8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94BD33-1E21-4240-AC8D-FEACA3B3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1FE26-FDA4-42DE-92DC-C89C75A9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99BF98-4A80-465A-8386-EB974015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5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608880-709F-46B2-A77C-0F8410B2D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BF090-BC70-4457-87D6-17044B57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52ED70-F20E-4BA7-8346-8BB6C0DA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CBA22-65B5-4DCE-9ECF-42AB121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662726-F788-4DD4-BA03-43FC6BB5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9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E6952-4B21-4B78-B9C6-1387D389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74A9EA-272D-415C-A49F-459AA559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D4FF7-C9FF-473B-8548-0F6C0EA0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B06B2-C7F1-451F-BFF8-0137003C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930DD1-61A9-4593-8287-2D8A71A9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14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47027-FCF0-4149-AAB3-659C3915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96B761-CB3B-4135-A8CF-BFB2ED263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FCC57-DAF1-4BA5-B8D1-ABF1A79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E2AEC4-29F5-494E-B4F1-1872C9C4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E82F7-A19E-4EAE-81AA-BAF37DA3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1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BF5B7-E146-47C6-B57B-2B352757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520B5-8C21-44CA-913A-DF6C02FA7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171B82-2C63-436E-8F26-A60590DAA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A0C77-47DB-4B4B-A943-1A1F894D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FE7535-D0F7-4D6E-AB5A-40B746AF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40E43C-F568-47AF-9E6E-A3EB847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37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AA871-9BAE-411B-8BCA-19514B66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07B9C8-F164-4872-B002-E4D1ECB6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E151CF-A015-49A7-8995-CF5072A1D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08A66A-8B6C-4DBE-8CDA-F7EF8532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AC6194-924A-4112-876A-466A37BBB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EFDA42-0C77-4400-B24E-D099360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31935F-DFC0-44DB-B939-21EE37BE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55066B-C258-4E39-A000-4A5BCBE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4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C58E2-F9C0-432D-9911-E44E18C4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41785C-8101-4136-9333-B8821AA8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0BEFA2-6DB1-4B2E-ADE8-004FED5F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36CCAE-E559-4660-925C-2E11815C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5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5EB20C-CA67-4162-962C-32711739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FC662E-BEAA-4A19-ADA7-5D72240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C162A8-DC50-458B-9149-29425D66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76C88-CB1D-4AA7-A9B1-A4BD5ED8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2E6BF-26CA-4A9A-B45F-D476E684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B502C3-08E6-4F3E-B30B-E8A5D717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70C3D-7B7F-4955-B6A4-B6518DE4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173B12-CA67-48D5-89F2-EEFB8E77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F7B1F0-ACCF-4B82-B4AE-D341FC37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97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45EB3-F82C-4002-9704-0471F4A6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948881-B447-494B-B3FE-D34BB2C40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44C0F2-F270-4152-9852-3ADD0A5B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A4BBDA-2F12-4A77-9BF3-B1CD3F9B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D558CA-C42D-438D-9510-0224CD30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F3F87-10D6-4DA8-8167-4F56D63E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3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5421B7-E6A7-4B63-9FEC-11662FA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0FE6A-9499-4184-8C20-E9979A20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CFC0E-1749-40FB-8EAD-44608A7F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6606-9AB8-495B-96FE-18DD553F09AD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063E6-D20B-4C9D-A4A9-36432F23C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B69BE-4CF7-48D4-BA5D-FA03BD160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DAC4-2A6E-4110-B473-CB37CD1E9E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40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CAE52-614C-4FCE-A21E-DB4A4B97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データベース基本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2ADE22-74C3-447D-9E2B-C6669B4AC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							</a:t>
            </a:r>
            <a:r>
              <a:rPr kumimoji="1" lang="ja-JP" altLang="en-US" dirty="0"/>
              <a:t>バラス</a:t>
            </a:r>
          </a:p>
        </p:txBody>
      </p:sp>
    </p:spTree>
    <p:extLst>
      <p:ext uri="{BB962C8B-B14F-4D97-AF65-F5344CB8AC3E}">
        <p14:creationId xmlns:p14="http://schemas.microsoft.com/office/powerpoint/2010/main" val="75722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NoSQL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Not only SQL</a:t>
            </a:r>
            <a:r>
              <a:rPr kumimoji="1" lang="ja-JP" altLang="en-US" sz="2400" dirty="0"/>
              <a:t>）データ保存仕組み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Key-Value</a:t>
            </a:r>
            <a:r>
              <a:rPr kumimoji="1" lang="ja-JP" altLang="en-US" sz="1800" dirty="0"/>
              <a:t>型</a:t>
            </a:r>
            <a:endParaRPr kumimoji="1" lang="en-US" altLang="ja-JP" sz="1800" dirty="0"/>
          </a:p>
          <a:p>
            <a:pPr lvl="1"/>
            <a:r>
              <a:rPr lang="ja-JP" altLang="en-US" sz="1400" dirty="0"/>
              <a:t>読み書きが早くなって、分散処理が出来るようになります</a:t>
            </a:r>
            <a:endParaRPr lang="en-US" altLang="ja-JP" sz="1400" dirty="0"/>
          </a:p>
          <a:p>
            <a:r>
              <a:rPr kumimoji="1" lang="ja-JP" altLang="en-US" sz="1800" dirty="0"/>
              <a:t>カラム指向型</a:t>
            </a:r>
            <a:endParaRPr kumimoji="1" lang="en-US" altLang="ja-JP" sz="1800" dirty="0"/>
          </a:p>
          <a:p>
            <a:pPr lvl="1"/>
            <a:r>
              <a:rPr lang="ja-JP" altLang="en-US" sz="1400" dirty="0"/>
              <a:t>オブジェクトをキーと紐けてデータを保存出来ます</a:t>
            </a:r>
            <a:endParaRPr lang="en-US" altLang="ja-JP" sz="1400" dirty="0"/>
          </a:p>
          <a:p>
            <a:r>
              <a:rPr kumimoji="1" lang="ja-JP" altLang="en-US" sz="1800" dirty="0"/>
              <a:t>グラフ型</a:t>
            </a:r>
            <a:endParaRPr kumimoji="1" lang="en-US" altLang="ja-JP" sz="1800" dirty="0"/>
          </a:p>
          <a:p>
            <a:pPr lvl="1"/>
            <a:r>
              <a:rPr lang="ja-JP" altLang="en-US" sz="1400" dirty="0"/>
              <a:t>関係性を表現するためのモデルとなります</a:t>
            </a:r>
            <a:endParaRPr lang="en-US" altLang="ja-JP" sz="1400" dirty="0"/>
          </a:p>
          <a:p>
            <a:pPr lvl="1"/>
            <a:r>
              <a:rPr kumimoji="1" lang="ja-JP" altLang="en-US" sz="1400" dirty="0"/>
              <a:t>ネットワーク型のモデルに適用出来ます</a:t>
            </a:r>
            <a:endParaRPr kumimoji="1" lang="en-US" altLang="ja-JP" sz="1400" dirty="0"/>
          </a:p>
          <a:p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424008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データとデータベース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/>
              <a:t>パソコンが処理出来る情報はすべてデータとなります。</a:t>
            </a:r>
            <a:endParaRPr kumimoji="1" lang="en-US" altLang="ja-JP" sz="1800" dirty="0"/>
          </a:p>
          <a:p>
            <a:r>
              <a:rPr kumimoji="1" lang="ja-JP" altLang="en-US" sz="1800" dirty="0"/>
              <a:t>複数のデータを集めて有効的に活用できるような仕組みがデータベースです</a:t>
            </a:r>
          </a:p>
        </p:txBody>
      </p:sp>
      <p:pic>
        <p:nvPicPr>
          <p:cNvPr id="1028" name="Picture 4" descr="Get the Competitive Edge With The Latest Database Trends For 2020">
            <a:extLst>
              <a:ext uri="{FF2B5EF4-FFF2-40B4-BE49-F238E27FC236}">
                <a16:creationId xmlns:a16="http://schemas.microsoft.com/office/drawing/2014/main" id="{B5A7D92C-6ACF-4D11-9544-0BCCC65A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69" y="2724150"/>
            <a:ext cx="6477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データベースの特徴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/>
              <a:t>登録</a:t>
            </a:r>
            <a:endParaRPr kumimoji="1" lang="en-US" altLang="ja-JP" sz="1800" dirty="0"/>
          </a:p>
          <a:p>
            <a:r>
              <a:rPr lang="ja-JP" altLang="en-US" sz="1800" dirty="0"/>
              <a:t>整理</a:t>
            </a:r>
            <a:endParaRPr lang="en-US" altLang="ja-JP" sz="1800" dirty="0"/>
          </a:p>
          <a:p>
            <a:r>
              <a:rPr kumimoji="1" lang="ja-JP" altLang="en-US" sz="1800" dirty="0"/>
              <a:t>検索</a:t>
            </a:r>
          </a:p>
        </p:txBody>
      </p:sp>
      <p:pic>
        <p:nvPicPr>
          <p:cNvPr id="2050" name="Picture 2" descr="初心者向け】データベースとは何か？ わかりやすく簡単に意味を図解 | 初心者向け完全無料プログラミング入門">
            <a:extLst>
              <a:ext uri="{FF2B5EF4-FFF2-40B4-BE49-F238E27FC236}">
                <a16:creationId xmlns:a16="http://schemas.microsoft.com/office/drawing/2014/main" id="{9E0DBEDD-874D-4E66-B87E-C2C9D2E4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07" y="1566862"/>
            <a:ext cx="61817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70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DBMS</a:t>
            </a:r>
            <a:r>
              <a:rPr kumimoji="1" lang="ja-JP" altLang="en-US" sz="2400" dirty="0"/>
              <a:t>（データベース管理システム）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/>
              <a:t>データの登録・整理・検索を</a:t>
            </a:r>
            <a:r>
              <a:rPr lang="ja-JP" altLang="en-US" sz="1800" dirty="0"/>
              <a:t>管理する</a:t>
            </a:r>
            <a:endParaRPr kumimoji="1" lang="en-US" altLang="ja-JP" sz="1800" dirty="0"/>
          </a:p>
          <a:p>
            <a:r>
              <a:rPr lang="ja-JP" altLang="en-US" sz="1800" dirty="0"/>
              <a:t>データの制限管理する</a:t>
            </a:r>
            <a:endParaRPr lang="en-US" altLang="ja-JP" sz="1800" dirty="0"/>
          </a:p>
          <a:p>
            <a:r>
              <a:rPr kumimoji="1" lang="ja-JP" altLang="en-US" sz="1800" dirty="0"/>
              <a:t>データの整合性を保つ</a:t>
            </a:r>
            <a:endParaRPr kumimoji="1" lang="en-US" altLang="ja-JP" sz="1800" dirty="0"/>
          </a:p>
          <a:p>
            <a:r>
              <a:rPr lang="ja-JP" altLang="en-US" sz="1800" dirty="0"/>
              <a:t>不正アクセスを遮断する</a:t>
            </a:r>
            <a:endParaRPr lang="en-US" altLang="ja-JP" sz="1800" dirty="0"/>
          </a:p>
          <a:p>
            <a:r>
              <a:rPr kumimoji="1" lang="ja-JP" altLang="en-US" sz="1800" dirty="0"/>
              <a:t>障害時にデータバックアップする</a:t>
            </a:r>
            <a:endParaRPr kumimoji="1" lang="en-US" altLang="ja-JP" sz="1800" dirty="0"/>
          </a:p>
          <a:p>
            <a:r>
              <a:rPr lang="ja-JP" altLang="en-US" sz="1800" dirty="0"/>
              <a:t>データの登録・更新・削除の機能がある</a:t>
            </a:r>
            <a:endParaRPr kumimoji="1" lang="ja-JP" altLang="en-US" sz="1800" dirty="0"/>
          </a:p>
          <a:p>
            <a:endParaRPr kumimoji="1" lang="ja-JP" altLang="en-US" sz="1800" dirty="0"/>
          </a:p>
        </p:txBody>
      </p:sp>
      <p:pic>
        <p:nvPicPr>
          <p:cNvPr id="3074" name="Picture 2" descr="What is Database Management System (DBMS) - 6 Advantages">
            <a:extLst>
              <a:ext uri="{FF2B5EF4-FFF2-40B4-BE49-F238E27FC236}">
                <a16:creationId xmlns:a16="http://schemas.microsoft.com/office/drawing/2014/main" id="{A8C48030-0111-4FF4-AF7B-9F35D5EC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2" y="1825625"/>
            <a:ext cx="6060830" cy="454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2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DBMS</a:t>
            </a:r>
            <a:r>
              <a:rPr kumimoji="1" lang="ja-JP" altLang="en-US" sz="2400" dirty="0"/>
              <a:t>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Open-Source</a:t>
            </a:r>
            <a:r>
              <a:rPr kumimoji="1" lang="ja-JP" altLang="en-US" sz="1800" dirty="0"/>
              <a:t>（無料サービス）</a:t>
            </a:r>
            <a:endParaRPr kumimoji="1" lang="en-US" altLang="ja-JP" sz="1800" dirty="0"/>
          </a:p>
          <a:p>
            <a:pPr lvl="1"/>
            <a:r>
              <a:rPr lang="en-US" altLang="ja-JP" sz="1400" dirty="0"/>
              <a:t>MySQL</a:t>
            </a:r>
          </a:p>
          <a:p>
            <a:pPr lvl="1"/>
            <a:r>
              <a:rPr kumimoji="1" lang="en-US" altLang="ja-JP" sz="1400" dirty="0"/>
              <a:t>PostgreSQL</a:t>
            </a:r>
          </a:p>
          <a:p>
            <a:pPr lvl="1"/>
            <a:r>
              <a:rPr lang="en-US" altLang="ja-JP" sz="1400" dirty="0"/>
              <a:t>MongoDB</a:t>
            </a:r>
            <a:endParaRPr kumimoji="1" lang="en-US" altLang="ja-JP" sz="1400" dirty="0"/>
          </a:p>
          <a:p>
            <a:r>
              <a:rPr lang="ja-JP" altLang="en-US" sz="1800" dirty="0"/>
              <a:t>商用（有料サービス）</a:t>
            </a:r>
            <a:endParaRPr lang="en-US" altLang="ja-JP" sz="1800" dirty="0"/>
          </a:p>
          <a:p>
            <a:pPr lvl="1"/>
            <a:r>
              <a:rPr kumimoji="1" lang="en-US" altLang="ja-JP" sz="1400" dirty="0"/>
              <a:t>Oracle Database</a:t>
            </a:r>
          </a:p>
          <a:p>
            <a:pPr lvl="1"/>
            <a:r>
              <a:rPr lang="en-US" altLang="ja-JP" sz="1400" dirty="0"/>
              <a:t>Microsoft SQL server</a:t>
            </a:r>
            <a:endParaRPr kumimoji="1" lang="ja-JP" altLang="en-US" sz="1400" dirty="0"/>
          </a:p>
        </p:txBody>
      </p:sp>
      <p:pic>
        <p:nvPicPr>
          <p:cNvPr id="4098" name="Picture 2" descr="Choosing the Right Open Source Database">
            <a:extLst>
              <a:ext uri="{FF2B5EF4-FFF2-40B4-BE49-F238E27FC236}">
                <a16:creationId xmlns:a16="http://schemas.microsoft.com/office/drawing/2014/main" id="{A0BD2129-5EAB-4AB9-88FA-16F1E9E95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83" y="1690688"/>
            <a:ext cx="7022932" cy="395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7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SQL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SQL – Structured Query Language</a:t>
            </a:r>
          </a:p>
          <a:p>
            <a:r>
              <a:rPr lang="ja-JP" altLang="en-US" sz="1800" dirty="0"/>
              <a:t>データベースに命令を送るための言語です</a:t>
            </a:r>
            <a:endParaRPr kumimoji="1"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5122" name="Picture 2" descr="CREATE VIEW SQL: Modifying views in SQL Server">
            <a:extLst>
              <a:ext uri="{FF2B5EF4-FFF2-40B4-BE49-F238E27FC236}">
                <a16:creationId xmlns:a16="http://schemas.microsoft.com/office/drawing/2014/main" id="{BCF1A7D7-34DB-486A-9734-883382B7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186" y="1907199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2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データ保存形式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/>
              <a:t>階層</a:t>
            </a:r>
            <a:r>
              <a:rPr lang="ja-JP" altLang="en-US" sz="1800" dirty="0"/>
              <a:t>型</a:t>
            </a:r>
            <a:r>
              <a:rPr kumimoji="1" lang="ja-JP" altLang="en-US" sz="1800" dirty="0"/>
              <a:t>（</a:t>
            </a:r>
            <a:r>
              <a:rPr kumimoji="1" lang="en-US" altLang="ja-JP" sz="1800" dirty="0"/>
              <a:t>Tree</a:t>
            </a:r>
            <a:r>
              <a:rPr kumimoji="1" lang="ja-JP" altLang="en-US" sz="1800" dirty="0"/>
              <a:t>）</a:t>
            </a:r>
            <a:endParaRPr kumimoji="1" lang="en-US" altLang="ja-JP" sz="1800" dirty="0"/>
          </a:p>
          <a:p>
            <a:pPr lvl="1"/>
            <a:r>
              <a:rPr lang="ja-JP" altLang="en-US" sz="1400" dirty="0"/>
              <a:t>親子モデル</a:t>
            </a:r>
            <a:endParaRPr kumimoji="1" lang="en-US" altLang="ja-JP" sz="1000" dirty="0"/>
          </a:p>
          <a:p>
            <a:r>
              <a:rPr kumimoji="1" lang="ja-JP" altLang="en-US" sz="1800" dirty="0"/>
              <a:t>ネットワーク</a:t>
            </a:r>
            <a:r>
              <a:rPr lang="ja-JP" altLang="en-US" sz="1800" dirty="0"/>
              <a:t>型</a:t>
            </a:r>
            <a:endParaRPr lang="en-US" altLang="ja-JP" sz="1800" dirty="0"/>
          </a:p>
          <a:p>
            <a:r>
              <a:rPr lang="ja-JP" altLang="en-US" sz="1800" dirty="0"/>
              <a:t>リレーショナル型</a:t>
            </a:r>
            <a:endParaRPr lang="en-US" altLang="ja-JP" sz="1800" dirty="0"/>
          </a:p>
          <a:p>
            <a:pPr lvl="1"/>
            <a:r>
              <a:rPr kumimoji="1" lang="ja-JP" altLang="en-US" sz="1400" dirty="0"/>
              <a:t>行と列がある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次元的なテーブル構造モデルです</a:t>
            </a:r>
            <a:endParaRPr kumimoji="1" lang="en-US" altLang="ja-JP" sz="1400" dirty="0"/>
          </a:p>
          <a:p>
            <a:endParaRPr kumimoji="1" lang="ja-JP" altLang="en-US" sz="1800" dirty="0"/>
          </a:p>
        </p:txBody>
      </p:sp>
      <p:pic>
        <p:nvPicPr>
          <p:cNvPr id="1026" name="Picture 2" descr="Join two or more tables in Excel with Power Query">
            <a:extLst>
              <a:ext uri="{FF2B5EF4-FFF2-40B4-BE49-F238E27FC236}">
                <a16:creationId xmlns:a16="http://schemas.microsoft.com/office/drawing/2014/main" id="{EF904FF3-861A-4259-8830-B11634F3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68" y="1993900"/>
            <a:ext cx="50006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81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Relational</a:t>
            </a:r>
            <a:r>
              <a:rPr kumimoji="1" lang="ja-JP" altLang="en-US" sz="2400" dirty="0"/>
              <a:t>型の利点・弱点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b="1" u="sng" dirty="0"/>
              <a:t>利点</a:t>
            </a:r>
            <a:endParaRPr kumimoji="1" lang="en-US" altLang="ja-JP" sz="1800" b="1" u="sng" dirty="0"/>
          </a:p>
          <a:p>
            <a:r>
              <a:rPr kumimoji="1" lang="ja-JP" altLang="en-US" sz="1800" dirty="0"/>
              <a:t>更新コストが最小限</a:t>
            </a:r>
            <a:endParaRPr kumimoji="1" lang="en-US" altLang="ja-JP" sz="1800" dirty="0"/>
          </a:p>
          <a:p>
            <a:pPr lvl="1"/>
            <a:r>
              <a:rPr kumimoji="1" lang="ja-JP" altLang="en-US" sz="1400" dirty="0"/>
              <a:t>データが一箇所に保存されているので、更新する際に一箇所を修正すれば良い</a:t>
            </a:r>
            <a:endParaRPr lang="en-US" altLang="ja-JP" sz="1400" dirty="0"/>
          </a:p>
          <a:p>
            <a:r>
              <a:rPr kumimoji="1" lang="ja-JP" altLang="en-US" sz="1800" dirty="0"/>
              <a:t>データフォーマット統一</a:t>
            </a:r>
            <a:endParaRPr kumimoji="1" lang="en-US" altLang="ja-JP" sz="1800" dirty="0"/>
          </a:p>
          <a:p>
            <a:pPr lvl="1"/>
            <a:r>
              <a:rPr lang="ja-JP" altLang="en-US" sz="1400" dirty="0"/>
              <a:t>データに制限があるので、フォーマット統一が可能です</a:t>
            </a:r>
            <a:endParaRPr lang="en-US" altLang="ja-JP" sz="1400" dirty="0"/>
          </a:p>
          <a:p>
            <a:r>
              <a:rPr lang="ja-JP" altLang="en-US" sz="1800" dirty="0"/>
              <a:t>正確なデータ取得</a:t>
            </a:r>
            <a:endParaRPr lang="en-US" altLang="ja-JP" sz="1800" dirty="0"/>
          </a:p>
          <a:p>
            <a:pPr lvl="1"/>
            <a:r>
              <a:rPr lang="ja-JP" altLang="en-US" sz="1400" dirty="0"/>
              <a:t>安全性を保つことが出来ます</a:t>
            </a:r>
            <a:endParaRPr lang="en-US" altLang="ja-JP" sz="1400" dirty="0"/>
          </a:p>
          <a:p>
            <a:pPr lvl="1"/>
            <a:endParaRPr kumimoji="1" lang="en-US" altLang="ja-JP" sz="1400" dirty="0"/>
          </a:p>
          <a:p>
            <a:r>
              <a:rPr kumimoji="1" lang="ja-JP" altLang="en-US" sz="1800" b="1" u="sng" dirty="0"/>
              <a:t>弱点</a:t>
            </a:r>
            <a:endParaRPr kumimoji="1" lang="en-US" altLang="ja-JP" sz="1800" b="1" u="sng" dirty="0"/>
          </a:p>
          <a:p>
            <a:r>
              <a:rPr lang="ja-JP" altLang="en-US" sz="1800" dirty="0"/>
              <a:t>処理が遅い</a:t>
            </a:r>
            <a:endParaRPr lang="en-US" altLang="ja-JP" sz="1800" dirty="0"/>
          </a:p>
          <a:p>
            <a:r>
              <a:rPr lang="ja-JP" altLang="en-US" sz="1800" dirty="0"/>
              <a:t>表現しにくいデータを保存するのが難しい</a:t>
            </a:r>
            <a:endParaRPr lang="en-US" altLang="ja-JP" sz="1800" dirty="0"/>
          </a:p>
          <a:p>
            <a:r>
              <a:rPr lang="ja-JP" altLang="en-US" sz="1800" dirty="0"/>
              <a:t>データを分散出来ない</a:t>
            </a:r>
            <a:endParaRPr lang="en-US" altLang="ja-JP" sz="1800" dirty="0"/>
          </a:p>
          <a:p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07867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DDFDC-FEAB-4004-81BF-DAC8F2A6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NoSQL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Not only SQL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1E48D-2537-4F05-9824-B2060E44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/>
              <a:t>リレーショナル型以外のデータベース管理システム</a:t>
            </a:r>
            <a:endParaRPr kumimoji="1" lang="en-US" altLang="ja-JP" sz="1800" dirty="0"/>
          </a:p>
          <a:p>
            <a:r>
              <a:rPr lang="ja-JP" altLang="en-US" sz="1800" dirty="0"/>
              <a:t>データの整合性より早く処理することを重視</a:t>
            </a:r>
            <a:endParaRPr lang="en-US" altLang="ja-JP" sz="1800" dirty="0"/>
          </a:p>
          <a:p>
            <a:r>
              <a:rPr kumimoji="1" lang="ja-JP" altLang="en-US" sz="1800" dirty="0"/>
              <a:t>多様なデータが格納出来る</a:t>
            </a:r>
            <a:endParaRPr kumimoji="1" lang="en-US" altLang="ja-JP" sz="1800" dirty="0"/>
          </a:p>
          <a:p>
            <a:r>
              <a:rPr lang="ja-JP" altLang="en-US" sz="1800" dirty="0"/>
              <a:t>分散処理することが出来る</a:t>
            </a:r>
            <a:endParaRPr lang="en-US" altLang="ja-JP" sz="1800" dirty="0"/>
          </a:p>
          <a:p>
            <a:endParaRPr kumimoji="1" lang="en-US" altLang="ja-JP" sz="1800" dirty="0"/>
          </a:p>
          <a:p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33581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306</Words>
  <Application>Microsoft Office PowerPoint</Application>
  <PresentationFormat>ワイド画面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データベース基本</vt:lpstr>
      <vt:lpstr>データとデータベース</vt:lpstr>
      <vt:lpstr>データベースの特徴</vt:lpstr>
      <vt:lpstr>DBMS（データベース管理システム）</vt:lpstr>
      <vt:lpstr>DBMSの種類</vt:lpstr>
      <vt:lpstr>SQL</vt:lpstr>
      <vt:lpstr>データ保存形式</vt:lpstr>
      <vt:lpstr>Relational型の利点・弱点</vt:lpstr>
      <vt:lpstr>NoSQL（Not only SQL）</vt:lpstr>
      <vt:lpstr>NoSQL（Not only SQL）データ保存仕組み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データベース基本</dc:title>
  <dc:creator>Kumar Barath</dc:creator>
  <cp:lastModifiedBy>Kumar Barath</cp:lastModifiedBy>
  <cp:revision>31</cp:revision>
  <dcterms:created xsi:type="dcterms:W3CDTF">2021-04-12T05:19:55Z</dcterms:created>
  <dcterms:modified xsi:type="dcterms:W3CDTF">2021-04-12T09:09:12Z</dcterms:modified>
</cp:coreProperties>
</file>