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31-604C-9D39-7283E9862F6A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31-604C-9D39-7283E9862F6A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31-604C-9D39-7283E9862F6A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31-604C-9D39-7283E9862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TUDENT NAME: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BARATHRAJ.K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barathraj999999@gmail.com</cp:lastModifiedBy>
  <cp:revision>16</cp:revision>
  <dcterms:created xsi:type="dcterms:W3CDTF">2024-03-29T15:07:00Z</dcterms:created>
  <dcterms:modified xsi:type="dcterms:W3CDTF">2024-10-24T04:33:56Z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