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91" r:id="rId4"/>
    <p:sldId id="295" r:id="rId5"/>
    <p:sldId id="294" r:id="rId6"/>
    <p:sldId id="261" r:id="rId7"/>
    <p:sldId id="262" r:id="rId8"/>
    <p:sldId id="297" r:id="rId9"/>
    <p:sldId id="259" r:id="rId10"/>
    <p:sldId id="263" r:id="rId11"/>
    <p:sldId id="298" r:id="rId12"/>
    <p:sldId id="264" r:id="rId13"/>
    <p:sldId id="268" r:id="rId14"/>
    <p:sldId id="269" r:id="rId15"/>
    <p:sldId id="299" r:id="rId16"/>
    <p:sldId id="273" r:id="rId17"/>
    <p:sldId id="272" r:id="rId18"/>
    <p:sldId id="274" r:id="rId19"/>
    <p:sldId id="300" r:id="rId20"/>
    <p:sldId id="275" r:id="rId21"/>
    <p:sldId id="279" r:id="rId22"/>
    <p:sldId id="305" r:id="rId23"/>
    <p:sldId id="280" r:id="rId24"/>
    <p:sldId id="281" r:id="rId25"/>
    <p:sldId id="282" r:id="rId26"/>
    <p:sldId id="301" r:id="rId27"/>
    <p:sldId id="304" r:id="rId28"/>
    <p:sldId id="303" r:id="rId29"/>
    <p:sldId id="287" r:id="rId30"/>
    <p:sldId id="286" r:id="rId31"/>
    <p:sldId id="288" r:id="rId32"/>
    <p:sldId id="302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095C4-5009-EA79-282B-F5727DB6BCE1}" v="1018" dt="2024-11-14T18:06:47.279"/>
    <p1510:client id="{371C8B8E-8CFF-4613-A6F9-83A1DEFBE254}" v="6" dt="2024-11-14T05:11:42.908"/>
    <p1510:client id="{5CCA3104-3CD1-7368-7C4E-8ADC8C967B23}" v="160" dt="2024-11-14T18:24:48.188"/>
    <p1510:client id="{603407DB-E4C9-D446-0722-3212D65721D7}" v="58" dt="2024-11-15T04:18:32.983"/>
    <p1510:client id="{68B92717-9829-16F9-1062-D6B292133A52}" v="4" dt="2024-11-14T18:07:48.137"/>
    <p1510:client id="{9B62829F-8B6A-6DB3-A8ED-9BDD4BC3E78D}" v="10" dt="2024-11-15T11:44:45.263"/>
    <p1510:client id="{DC56CB31-F37F-4E06-AA66-266C1FCB073A}" v="4" dt="2024-11-15T04:02:45.329"/>
    <p1510:client id="{F6F02EF6-0F48-72E9-6750-19EBB508119E}" v="26" dt="2024-11-15T04:07:34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th Sabapathy" userId="S::barath.sabapathy@aspiresys.com::0c02fc01-9dbf-4ecb-857c-e74aacd502df" providerId="AD" clId="Web-{371C8B8E-8CFF-4613-A6F9-83A1DEFBE254}"/>
    <pc:docChg chg="addSld delSld">
      <pc:chgData name="Barath Sabapathy" userId="S::barath.sabapathy@aspiresys.com::0c02fc01-9dbf-4ecb-857c-e74aacd502df" providerId="AD" clId="Web-{371C8B8E-8CFF-4613-A6F9-83A1DEFBE254}" dt="2024-11-14T05:11:42.908" v="5"/>
      <pc:docMkLst>
        <pc:docMk/>
      </pc:docMkLst>
      <pc:sldChg chg="del">
        <pc:chgData name="Barath Sabapathy" userId="S::barath.sabapathy@aspiresys.com::0c02fc01-9dbf-4ecb-857c-e74aacd502df" providerId="AD" clId="Web-{371C8B8E-8CFF-4613-A6F9-83A1DEFBE254}" dt="2024-11-14T05:11:42.908" v="5"/>
        <pc:sldMkLst>
          <pc:docMk/>
          <pc:sldMk cId="2087710481" sldId="276"/>
        </pc:sldMkLst>
      </pc:sldChg>
      <pc:sldChg chg="del">
        <pc:chgData name="Barath Sabapathy" userId="S::barath.sabapathy@aspiresys.com::0c02fc01-9dbf-4ecb-857c-e74aacd502df" providerId="AD" clId="Web-{371C8B8E-8CFF-4613-A6F9-83A1DEFBE254}" dt="2024-11-14T05:11:21.751" v="2"/>
        <pc:sldMkLst>
          <pc:docMk/>
          <pc:sldMk cId="3907843342" sldId="283"/>
        </pc:sldMkLst>
      </pc:sldChg>
      <pc:sldChg chg="del">
        <pc:chgData name="Barath Sabapathy" userId="S::barath.sabapathy@aspiresys.com::0c02fc01-9dbf-4ecb-857c-e74aacd502df" providerId="AD" clId="Web-{371C8B8E-8CFF-4613-A6F9-83A1DEFBE254}" dt="2024-11-14T05:11:38.955" v="4"/>
        <pc:sldMkLst>
          <pc:docMk/>
          <pc:sldMk cId="985694703" sldId="285"/>
        </pc:sldMkLst>
      </pc:sldChg>
      <pc:sldChg chg="del">
        <pc:chgData name="Barath Sabapathy" userId="S::barath.sabapathy@aspiresys.com::0c02fc01-9dbf-4ecb-857c-e74aacd502df" providerId="AD" clId="Web-{371C8B8E-8CFF-4613-A6F9-83A1DEFBE254}" dt="2024-11-14T05:11:27.111" v="3"/>
        <pc:sldMkLst>
          <pc:docMk/>
          <pc:sldMk cId="2007736645" sldId="289"/>
        </pc:sldMkLst>
      </pc:sldChg>
      <pc:sldChg chg="new del">
        <pc:chgData name="Barath Sabapathy" userId="S::barath.sabapathy@aspiresys.com::0c02fc01-9dbf-4ecb-857c-e74aacd502df" providerId="AD" clId="Web-{371C8B8E-8CFF-4613-A6F9-83A1DEFBE254}" dt="2024-11-14T04:18:30.852" v="1"/>
        <pc:sldMkLst>
          <pc:docMk/>
          <pc:sldMk cId="3758391877" sldId="291"/>
        </pc:sldMkLst>
      </pc:sldChg>
    </pc:docChg>
  </pc:docChgLst>
  <pc:docChgLst>
    <pc:chgData name="Vaishnavi Kannan" userId="S::vaishnavi.kannan@aspiresys.com::416ad052-21ca-45bd-935b-72b21e107b9f" providerId="AD" clId="Web-{E3943F16-61E0-9638-C908-13A2F5EEB7C9}"/>
    <pc:docChg chg="addSld delSld modSld sldOrd">
      <pc:chgData name="Vaishnavi Kannan" userId="S::vaishnavi.kannan@aspiresys.com::416ad052-21ca-45bd-935b-72b21e107b9f" providerId="AD" clId="Web-{E3943F16-61E0-9638-C908-13A2F5EEB7C9}" dt="2024-11-13T09:06:12.533" v="87" actId="1076"/>
      <pc:docMkLst>
        <pc:docMk/>
      </pc:docMkLst>
      <pc:sldChg chg="modSp">
        <pc:chgData name="Vaishnavi Kannan" userId="S::vaishnavi.kannan@aspiresys.com::416ad052-21ca-45bd-935b-72b21e107b9f" providerId="AD" clId="Web-{E3943F16-61E0-9638-C908-13A2F5EEB7C9}" dt="2024-11-13T09:01:42.398" v="82" actId="1076"/>
        <pc:sldMkLst>
          <pc:docMk/>
          <pc:sldMk cId="1623947571" sldId="263"/>
        </pc:sldMkLst>
        <pc:picChg chg="mod">
          <ac:chgData name="Vaishnavi Kannan" userId="S::vaishnavi.kannan@aspiresys.com::416ad052-21ca-45bd-935b-72b21e107b9f" providerId="AD" clId="Web-{E3943F16-61E0-9638-C908-13A2F5EEB7C9}" dt="2024-11-13T09:01:42.398" v="82" actId="1076"/>
          <ac:picMkLst>
            <pc:docMk/>
            <pc:sldMk cId="1623947571" sldId="263"/>
            <ac:picMk id="5" creationId="{DA89B211-46F5-A292-3779-5299D6B26226}"/>
          </ac:picMkLst>
        </pc:picChg>
      </pc:sldChg>
      <pc:sldChg chg="modSp">
        <pc:chgData name="Vaishnavi Kannan" userId="S::vaishnavi.kannan@aspiresys.com::416ad052-21ca-45bd-935b-72b21e107b9f" providerId="AD" clId="Web-{E3943F16-61E0-9638-C908-13A2F5EEB7C9}" dt="2024-11-13T09:02:00.352" v="83" actId="1076"/>
        <pc:sldMkLst>
          <pc:docMk/>
          <pc:sldMk cId="1041324563" sldId="266"/>
        </pc:sldMkLst>
      </pc:sldChg>
      <pc:sldChg chg="ord">
        <pc:chgData name="Vaishnavi Kannan" userId="S::vaishnavi.kannan@aspiresys.com::416ad052-21ca-45bd-935b-72b21e107b9f" providerId="AD" clId="Web-{E3943F16-61E0-9638-C908-13A2F5EEB7C9}" dt="2024-11-13T08:59:13.190" v="80"/>
        <pc:sldMkLst>
          <pc:docMk/>
          <pc:sldMk cId="2087710481" sldId="276"/>
        </pc:sldMkLst>
      </pc:sldChg>
      <pc:sldChg chg="del">
        <pc:chgData name="Vaishnavi Kannan" userId="S::vaishnavi.kannan@aspiresys.com::416ad052-21ca-45bd-935b-72b21e107b9f" providerId="AD" clId="Web-{E3943F16-61E0-9638-C908-13A2F5EEB7C9}" dt="2024-11-13T08:55:53.948" v="46"/>
        <pc:sldMkLst>
          <pc:docMk/>
          <pc:sldMk cId="3896733359" sldId="284"/>
        </pc:sldMkLst>
      </pc:sldChg>
      <pc:sldChg chg="addSp delSp modSp new mod ord setBg">
        <pc:chgData name="Vaishnavi Kannan" userId="S::vaishnavi.kannan@aspiresys.com::416ad052-21ca-45bd-935b-72b21e107b9f" providerId="AD" clId="Web-{E3943F16-61E0-9638-C908-13A2F5EEB7C9}" dt="2024-11-13T08:56:00.620" v="47"/>
        <pc:sldMkLst>
          <pc:docMk/>
          <pc:sldMk cId="985694703" sldId="285"/>
        </pc:sldMkLst>
      </pc:sldChg>
      <pc:sldChg chg="addSp delSp modSp new mod setBg">
        <pc:chgData name="Vaishnavi Kannan" userId="S::vaishnavi.kannan@aspiresys.com::416ad052-21ca-45bd-935b-72b21e107b9f" providerId="AD" clId="Web-{E3943F16-61E0-9638-C908-13A2F5EEB7C9}" dt="2024-11-13T09:06:12.533" v="87" actId="1076"/>
        <pc:sldMkLst>
          <pc:docMk/>
          <pc:sldMk cId="1871467765" sldId="286"/>
        </pc:sldMkLst>
        <pc:spChg chg="add mod">
          <ac:chgData name="Vaishnavi Kannan" userId="S::vaishnavi.kannan@aspiresys.com::416ad052-21ca-45bd-935b-72b21e107b9f" providerId="AD" clId="Web-{E3943F16-61E0-9638-C908-13A2F5EEB7C9}" dt="2024-11-13T08:54:57.258" v="34"/>
          <ac:spMkLst>
            <pc:docMk/>
            <pc:sldMk cId="1871467765" sldId="286"/>
            <ac:spMk id="7" creationId="{534BDF24-8408-CCED-ED14-1DE4318E6F0D}"/>
          </ac:spMkLst>
        </pc:spChg>
        <pc:spChg chg="add mod">
          <ac:chgData name="Vaishnavi Kannan" userId="S::vaishnavi.kannan@aspiresys.com::416ad052-21ca-45bd-935b-72b21e107b9f" providerId="AD" clId="Web-{E3943F16-61E0-9638-C908-13A2F5EEB7C9}" dt="2024-11-13T08:55:31.603" v="45" actId="20577"/>
          <ac:spMkLst>
            <pc:docMk/>
            <pc:sldMk cId="1871467765" sldId="286"/>
            <ac:spMk id="27" creationId="{BB628321-9A57-CE30-BF1D-ED42E4E180FC}"/>
          </ac:spMkLst>
        </pc:spChg>
        <pc:picChg chg="add mod">
          <ac:chgData name="Vaishnavi Kannan" userId="S::vaishnavi.kannan@aspiresys.com::416ad052-21ca-45bd-935b-72b21e107b9f" providerId="AD" clId="Web-{E3943F16-61E0-9638-C908-13A2F5EEB7C9}" dt="2024-11-13T09:06:12.533" v="87" actId="1076"/>
          <ac:picMkLst>
            <pc:docMk/>
            <pc:sldMk cId="1871467765" sldId="286"/>
            <ac:picMk id="10" creationId="{433295CC-B417-A5E1-1752-1DF49B7B5980}"/>
          </ac:picMkLst>
        </pc:picChg>
      </pc:sldChg>
      <pc:sldChg chg="modSp add ord replId">
        <pc:chgData name="Vaishnavi Kannan" userId="S::vaishnavi.kannan@aspiresys.com::416ad052-21ca-45bd-935b-72b21e107b9f" providerId="AD" clId="Web-{E3943F16-61E0-9638-C908-13A2F5EEB7C9}" dt="2024-11-13T08:57:33.655" v="67" actId="20577"/>
        <pc:sldMkLst>
          <pc:docMk/>
          <pc:sldMk cId="2433108077" sldId="287"/>
        </pc:sldMkLst>
        <pc:spChg chg="mod">
          <ac:chgData name="Vaishnavi Kannan" userId="S::vaishnavi.kannan@aspiresys.com::416ad052-21ca-45bd-935b-72b21e107b9f" providerId="AD" clId="Web-{E3943F16-61E0-9638-C908-13A2F5EEB7C9}" dt="2024-11-13T08:57:26.545" v="66" actId="20577"/>
          <ac:spMkLst>
            <pc:docMk/>
            <pc:sldMk cId="2433108077" sldId="287"/>
            <ac:spMk id="2" creationId="{0A678E99-3631-F9FA-9425-2DE096391C0B}"/>
          </ac:spMkLst>
        </pc:spChg>
        <pc:graphicFrameChg chg="modGraphic">
          <ac:chgData name="Vaishnavi Kannan" userId="S::vaishnavi.kannan@aspiresys.com::416ad052-21ca-45bd-935b-72b21e107b9f" providerId="AD" clId="Web-{E3943F16-61E0-9638-C908-13A2F5EEB7C9}" dt="2024-11-13T08:57:33.655" v="67" actId="20577"/>
          <ac:graphicFrameMkLst>
            <pc:docMk/>
            <pc:sldMk cId="2433108077" sldId="287"/>
            <ac:graphicFrameMk id="50" creationId="{6487585B-2B05-3A8A-B4B0-881DADA624EC}"/>
          </ac:graphicFrameMkLst>
        </pc:graphicFrameChg>
      </pc:sldChg>
      <pc:sldChg chg="addSp delSp modSp new mod setBg modClrScheme chgLayout">
        <pc:chgData name="Vaishnavi Kannan" userId="S::vaishnavi.kannan@aspiresys.com::416ad052-21ca-45bd-935b-72b21e107b9f" providerId="AD" clId="Web-{E3943F16-61E0-9638-C908-13A2F5EEB7C9}" dt="2024-11-13T08:58:51.455" v="77"/>
        <pc:sldMkLst>
          <pc:docMk/>
          <pc:sldMk cId="4214647000" sldId="288"/>
        </pc:sldMkLst>
        <pc:graphicFrameChg chg="add mod ord modGraphic">
          <ac:chgData name="Vaishnavi Kannan" userId="S::vaishnavi.kannan@aspiresys.com::416ad052-21ca-45bd-935b-72b21e107b9f" providerId="AD" clId="Web-{E3943F16-61E0-9638-C908-13A2F5EEB7C9}" dt="2024-11-13T08:58:51.455" v="77"/>
          <ac:graphicFrameMkLst>
            <pc:docMk/>
            <pc:sldMk cId="4214647000" sldId="288"/>
            <ac:graphicFrameMk id="5" creationId="{5C0B5F4E-1CCA-434A-0E09-F231B78B0827}"/>
          </ac:graphicFrameMkLst>
        </pc:graphicFrameChg>
      </pc:sldChg>
      <pc:sldChg chg="add ord replId">
        <pc:chgData name="Vaishnavi Kannan" userId="S::vaishnavi.kannan@aspiresys.com::416ad052-21ca-45bd-935b-72b21e107b9f" providerId="AD" clId="Web-{E3943F16-61E0-9638-C908-13A2F5EEB7C9}" dt="2024-11-13T08:59:07.314" v="79"/>
        <pc:sldMkLst>
          <pc:docMk/>
          <pc:sldMk cId="2007736645" sldId="289"/>
        </pc:sldMkLst>
      </pc:sldChg>
    </pc:docChg>
  </pc:docChgLst>
  <pc:docChgLst>
    <pc:chgData name="Vaishnavi Kannan" userId="S::vaishnavi.kannan@aspiresys.com::416ad052-21ca-45bd-935b-72b21e107b9f" providerId="AD" clId="Web-{603407DB-E4C9-D446-0722-3212D65721D7}"/>
    <pc:docChg chg="modSld">
      <pc:chgData name="Vaishnavi Kannan" userId="S::vaishnavi.kannan@aspiresys.com::416ad052-21ca-45bd-935b-72b21e107b9f" providerId="AD" clId="Web-{603407DB-E4C9-D446-0722-3212D65721D7}" dt="2024-11-15T04:18:32.983" v="58" actId="1076"/>
      <pc:docMkLst>
        <pc:docMk/>
      </pc:docMkLst>
      <pc:sldChg chg="addSp delSp modSp">
        <pc:chgData name="Vaishnavi Kannan" userId="S::vaishnavi.kannan@aspiresys.com::416ad052-21ca-45bd-935b-72b21e107b9f" providerId="AD" clId="Web-{603407DB-E4C9-D446-0722-3212D65721D7}" dt="2024-11-15T04:14:37.044" v="51"/>
        <pc:sldMkLst>
          <pc:docMk/>
          <pc:sldMk cId="109857222" sldId="256"/>
        </pc:sldMkLst>
        <pc:spChg chg="mod">
          <ac:chgData name="Vaishnavi Kannan" userId="S::vaishnavi.kannan@aspiresys.com::416ad052-21ca-45bd-935b-72b21e107b9f" providerId="AD" clId="Web-{603407DB-E4C9-D446-0722-3212D65721D7}" dt="2024-11-15T04:14:37.044" v="5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ishnavi Kannan" userId="S::vaishnavi.kannan@aspiresys.com::416ad052-21ca-45bd-935b-72b21e107b9f" providerId="AD" clId="Web-{603407DB-E4C9-D446-0722-3212D65721D7}" dt="2024-11-15T04:14:37.044" v="5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41.822" v="41"/>
          <ac:spMkLst>
            <pc:docMk/>
            <pc:sldMk cId="109857222" sldId="256"/>
            <ac:spMk id="5" creationId="{943CAA20-3569-4189-9E48-239A229A86CA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41.822" v="41"/>
          <ac:spMkLst>
            <pc:docMk/>
            <pc:sldMk cId="109857222" sldId="256"/>
            <ac:spMk id="6" creationId="{DA542B6D-E775-4832-91DC-2D20F857813A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4:37.044" v="51"/>
          <ac:spMkLst>
            <pc:docMk/>
            <pc:sldMk cId="109857222" sldId="256"/>
            <ac:spMk id="7" creationId="{C27D7A02-907B-496F-BA7E-AA3780733CA7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4:37.044" v="51"/>
          <ac:spMkLst>
            <pc:docMk/>
            <pc:sldMk cId="109857222" sldId="256"/>
            <ac:spMk id="9" creationId="{0FBA5268-0AE7-4CAD-9537-D0EB09E76406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4:37.044" v="51"/>
          <ac:spMkLst>
            <pc:docMk/>
            <pc:sldMk cId="109857222" sldId="256"/>
            <ac:spMk id="11" creationId="{088D065B-39DA-4077-B9CF-E489CE4C0169}"/>
          </ac:spMkLst>
        </pc:spChg>
      </pc:sldChg>
      <pc:sldChg chg="addSp delSp modSp">
        <pc:chgData name="Vaishnavi Kannan" userId="S::vaishnavi.kannan@aspiresys.com::416ad052-21ca-45bd-935b-72b21e107b9f" providerId="AD" clId="Web-{603407DB-E4C9-D446-0722-3212D65721D7}" dt="2024-11-15T04:13:22.976" v="37"/>
        <pc:sldMkLst>
          <pc:docMk/>
          <pc:sldMk cId="3527376908" sldId="258"/>
        </pc:sldMkLst>
        <pc:spChg chg="mod">
          <ac:chgData name="Vaishnavi Kannan" userId="S::vaishnavi.kannan@aspiresys.com::416ad052-21ca-45bd-935b-72b21e107b9f" providerId="AD" clId="Web-{603407DB-E4C9-D446-0722-3212D65721D7}" dt="2024-11-15T04:13:22.976" v="37"/>
          <ac:spMkLst>
            <pc:docMk/>
            <pc:sldMk cId="3527376908" sldId="258"/>
            <ac:spMk id="2" creationId="{0A678E99-3631-F9FA-9425-2DE096391C0B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22.976" v="37"/>
          <ac:spMkLst>
            <pc:docMk/>
            <pc:sldMk cId="3527376908" sldId="258"/>
            <ac:spMk id="7" creationId="{943CAA20-3569-4189-9E48-239A229A86CA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22.976" v="37"/>
          <ac:spMkLst>
            <pc:docMk/>
            <pc:sldMk cId="3527376908" sldId="258"/>
            <ac:spMk id="9" creationId="{DA542B6D-E775-4832-91DC-2D20F857813A}"/>
          </ac:spMkLst>
        </pc:spChg>
      </pc:sldChg>
      <pc:sldChg chg="addSp delSp modSp">
        <pc:chgData name="Vaishnavi Kannan" userId="S::vaishnavi.kannan@aspiresys.com::416ad052-21ca-45bd-935b-72b21e107b9f" providerId="AD" clId="Web-{603407DB-E4C9-D446-0722-3212D65721D7}" dt="2024-11-15T04:13:06.694" v="35"/>
        <pc:sldMkLst>
          <pc:docMk/>
          <pc:sldMk cId="2772143563" sldId="291"/>
        </pc:sldMkLst>
        <pc:spChg chg="mod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2" creationId="{0A678E99-3631-F9FA-9425-2DE096391C0B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7" creationId="{943CAA20-3569-4189-9E48-239A229A86CA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9" creationId="{DA542B6D-E775-4832-91DC-2D20F857813A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14" creationId="{FFD48BC7-DC40-47DE-87EE-9F4B6ECB9ABB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16" creationId="{E502BBC7-2C76-46F3-BC24-5985BC13DB88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18" creationId="{C7F28D52-2A5F-4D23-81AE-7CB8B591C7AF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3:06.694" v="35"/>
          <ac:spMkLst>
            <pc:docMk/>
            <pc:sldMk cId="2772143563" sldId="291"/>
            <ac:spMk id="20" creationId="{3629484E-3792-4B3D-89AD-7C8A1ED0E0D4}"/>
          </ac:spMkLst>
        </pc:spChg>
      </pc:sldChg>
      <pc:sldChg chg="addSp delSp modSp">
        <pc:chgData name="Vaishnavi Kannan" userId="S::vaishnavi.kannan@aspiresys.com::416ad052-21ca-45bd-935b-72b21e107b9f" providerId="AD" clId="Web-{603407DB-E4C9-D446-0722-3212D65721D7}" dt="2024-11-15T04:08:19.767" v="2" actId="20577"/>
        <pc:sldMkLst>
          <pc:docMk/>
          <pc:sldMk cId="1387009036" sldId="294"/>
        </pc:sldMkLst>
        <pc:spChg chg="mod">
          <ac:chgData name="Vaishnavi Kannan" userId="S::vaishnavi.kannan@aspiresys.com::416ad052-21ca-45bd-935b-72b21e107b9f" providerId="AD" clId="Web-{603407DB-E4C9-D446-0722-3212D65721D7}" dt="2024-11-15T04:08:19.767" v="2" actId="20577"/>
          <ac:spMkLst>
            <pc:docMk/>
            <pc:sldMk cId="1387009036" sldId="294"/>
            <ac:spMk id="2" creationId="{0A678E99-3631-F9FA-9425-2DE096391C0B}"/>
          </ac:spMkLst>
        </pc:spChg>
        <pc:spChg chg="del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7" creationId="{FFD48BC7-DC40-47DE-87EE-9F4B6ECB9ABB}"/>
          </ac:spMkLst>
        </pc:spChg>
        <pc:spChg chg="del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9" creationId="{E502BBC7-2C76-46F3-BC24-5985BC13DB88}"/>
          </ac:spMkLst>
        </pc:spChg>
        <pc:spChg chg="del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11" creationId="{C7F28D52-2A5F-4D23-81AE-7CB8B591C7AF}"/>
          </ac:spMkLst>
        </pc:spChg>
        <pc:spChg chg="del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13" creationId="{3629484E-3792-4B3D-89AD-7C8A1ED0E0D4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18" creationId="{4522B21E-B2B9-4C72-9A71-C87EFD137480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20" creationId="{5EB7D2A2-F448-44D4-938C-DC84CBCB3B1E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08:10.954" v="0"/>
          <ac:spMkLst>
            <pc:docMk/>
            <pc:sldMk cId="1387009036" sldId="294"/>
            <ac:spMk id="22" creationId="{871AEA07-1E14-44B4-8E55-64EF049CD66F}"/>
          </ac:spMkLst>
        </pc:spChg>
        <pc:cxnChg chg="add">
          <ac:chgData name="Vaishnavi Kannan" userId="S::vaishnavi.kannan@aspiresys.com::416ad052-21ca-45bd-935b-72b21e107b9f" providerId="AD" clId="Web-{603407DB-E4C9-D446-0722-3212D65721D7}" dt="2024-11-15T04:08:10.954" v="0"/>
          <ac:cxnSpMkLst>
            <pc:docMk/>
            <pc:sldMk cId="1387009036" sldId="294"/>
            <ac:cxnSpMk id="24" creationId="{F7C8EA93-3210-4C62-99E9-153C275E3A87}"/>
          </ac:cxnSpMkLst>
        </pc:cxnChg>
      </pc:sldChg>
      <pc:sldChg chg="addSp delSp modSp mod setBg">
        <pc:chgData name="Vaishnavi Kannan" userId="S::vaishnavi.kannan@aspiresys.com::416ad052-21ca-45bd-935b-72b21e107b9f" providerId="AD" clId="Web-{603407DB-E4C9-D446-0722-3212D65721D7}" dt="2024-11-15T04:18:32.983" v="58" actId="1076"/>
        <pc:sldMkLst>
          <pc:docMk/>
          <pc:sldMk cId="1182386653" sldId="295"/>
        </pc:sldMkLst>
        <pc:spChg chg="mod">
          <ac:chgData name="Vaishnavi Kannan" userId="S::vaishnavi.kannan@aspiresys.com::416ad052-21ca-45bd-935b-72b21e107b9f" providerId="AD" clId="Web-{603407DB-E4C9-D446-0722-3212D65721D7}" dt="2024-11-15T04:18:32.983" v="58" actId="1076"/>
          <ac:spMkLst>
            <pc:docMk/>
            <pc:sldMk cId="1182386653" sldId="295"/>
            <ac:spMk id="2" creationId="{E753A925-10A4-8C87-647A-5479F98F8E10}"/>
          </ac:spMkLst>
        </pc:spChg>
        <pc:spChg chg="mod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3" creationId="{664F3ABB-8A79-0B21-9D2A-49B2AB4E537F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08:47.910" v="4"/>
          <ac:spMkLst>
            <pc:docMk/>
            <pc:sldMk cId="1182386653" sldId="295"/>
            <ac:spMk id="8" creationId="{DBF61EA3-B236-439E-9C0B-340980D56BEE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08:47.910" v="4"/>
          <ac:spMkLst>
            <pc:docMk/>
            <pc:sldMk cId="1182386653" sldId="295"/>
            <ac:spMk id="14" creationId="{E659831F-0D9A-4C63-9EBB-8435B85A440F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1:20.827" v="25"/>
          <ac:spMkLst>
            <pc:docMk/>
            <pc:sldMk cId="1182386653" sldId="295"/>
            <ac:spMk id="15" creationId="{D5B0017B-2ECA-49AF-B397-DC140825DF8D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1:20.827" v="25"/>
          <ac:spMkLst>
            <pc:docMk/>
            <pc:sldMk cId="1182386653" sldId="295"/>
            <ac:spMk id="16" creationId="{B6CDA21F-E7AF-4C75-8395-33F58D5B0E45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23" creationId="{CB299CAB-C506-454B-90FC-4065728297D3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25" creationId="{C8D99311-F254-40F1-8AB5-EE3E7B9B6872}"/>
          </ac:spMkLst>
        </pc:spChg>
        <pc:spChg chg="add del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27" creationId="{7D89E3CB-00ED-4691-9F0F-F23EA3564705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32" creationId="{DAF1966E-FD40-4A4A-B61B-C4DF7FA05F06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34" creationId="{047BFA19-D45E-416B-A404-7AF2F3F27017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36" creationId="{8E0105E7-23DB-4CF2-8258-FF47C7620F6E}"/>
          </ac:spMkLst>
        </pc:spChg>
        <pc:spChg chg="add">
          <ac:chgData name="Vaishnavi Kannan" userId="S::vaishnavi.kannan@aspiresys.com::416ad052-21ca-45bd-935b-72b21e107b9f" providerId="AD" clId="Web-{603407DB-E4C9-D446-0722-3212D65721D7}" dt="2024-11-15T04:18:02.419" v="54"/>
          <ac:spMkLst>
            <pc:docMk/>
            <pc:sldMk cId="1182386653" sldId="295"/>
            <ac:spMk id="38" creationId="{074B4F7D-14B2-478B-8BF5-01E4E0C5D263}"/>
          </ac:spMkLst>
        </pc:spChg>
        <pc:grpChg chg="add del">
          <ac:chgData name="Vaishnavi Kannan" userId="S::vaishnavi.kannan@aspiresys.com::416ad052-21ca-45bd-935b-72b21e107b9f" providerId="AD" clId="Web-{603407DB-E4C9-D446-0722-3212D65721D7}" dt="2024-11-15T04:08:47.910" v="4"/>
          <ac:grpSpMkLst>
            <pc:docMk/>
            <pc:sldMk cId="1182386653" sldId="295"/>
            <ac:grpSpMk id="10" creationId="{28FAF094-D087-493F-8DF9-A486C2D6BBAA}"/>
          </ac:grpSpMkLst>
        </pc:grpChg>
        <pc:grpChg chg="add del">
          <ac:chgData name="Vaishnavi Kannan" userId="S::vaishnavi.kannan@aspiresys.com::416ad052-21ca-45bd-935b-72b21e107b9f" providerId="AD" clId="Web-{603407DB-E4C9-D446-0722-3212D65721D7}" dt="2024-11-15T04:11:20.827" v="25"/>
          <ac:grpSpMkLst>
            <pc:docMk/>
            <pc:sldMk cId="1182386653" sldId="295"/>
            <ac:grpSpMk id="18" creationId="{AE1C45F0-260A-458C-96ED-C1F6D2151219}"/>
          </ac:grpSpMkLst>
        </pc:grpChg>
        <pc:cxnChg chg="add del">
          <ac:chgData name="Vaishnavi Kannan" userId="S::vaishnavi.kannan@aspiresys.com::416ad052-21ca-45bd-935b-72b21e107b9f" providerId="AD" clId="Web-{603407DB-E4C9-D446-0722-3212D65721D7}" dt="2024-11-15T04:11:20.827" v="25"/>
          <ac:cxnSpMkLst>
            <pc:docMk/>
            <pc:sldMk cId="1182386653" sldId="295"/>
            <ac:cxnSpMk id="17" creationId="{6CF1BAF6-AD41-4082-B212-8A1F9A2E8779}"/>
          </ac:cxnSpMkLst>
        </pc:cxnChg>
      </pc:sldChg>
      <pc:sldChg chg="modSp">
        <pc:chgData name="Vaishnavi Kannan" userId="S::vaishnavi.kannan@aspiresys.com::416ad052-21ca-45bd-935b-72b21e107b9f" providerId="AD" clId="Web-{603407DB-E4C9-D446-0722-3212D65721D7}" dt="2024-11-15T04:15:34.236" v="53" actId="1076"/>
        <pc:sldMkLst>
          <pc:docMk/>
          <pc:sldMk cId="1966194162" sldId="297"/>
        </pc:sldMkLst>
        <pc:spChg chg="mod">
          <ac:chgData name="Vaishnavi Kannan" userId="S::vaishnavi.kannan@aspiresys.com::416ad052-21ca-45bd-935b-72b21e107b9f" providerId="AD" clId="Web-{603407DB-E4C9-D446-0722-3212D65721D7}" dt="2024-11-15T04:15:34.236" v="53" actId="1076"/>
          <ac:spMkLst>
            <pc:docMk/>
            <pc:sldMk cId="1966194162" sldId="297"/>
            <ac:spMk id="2" creationId="{09A4A5B0-919E-8E53-5547-E67045CBE778}"/>
          </ac:spMkLst>
        </pc:spChg>
      </pc:sldChg>
    </pc:docChg>
  </pc:docChgLst>
  <pc:docChgLst>
    <pc:chgData name="Barath Sabapathy" userId="S::barath.sabapathy@aspiresys.com::0c02fc01-9dbf-4ecb-857c-e74aacd502df" providerId="AD" clId="Web-{DD28D8B5-76B6-4893-BC3D-3BE4394EB4B5}"/>
    <pc:docChg chg="modSld">
      <pc:chgData name="Barath Sabapathy" userId="S::barath.sabapathy@aspiresys.com::0c02fc01-9dbf-4ecb-857c-e74aacd502df" providerId="AD" clId="Web-{DD28D8B5-76B6-4893-BC3D-3BE4394EB4B5}" dt="2024-11-13T06:44:58.751" v="5" actId="20577"/>
      <pc:docMkLst>
        <pc:docMk/>
      </pc:docMkLst>
      <pc:sldChg chg="modSp">
        <pc:chgData name="Barath Sabapathy" userId="S::barath.sabapathy@aspiresys.com::0c02fc01-9dbf-4ecb-857c-e74aacd502df" providerId="AD" clId="Web-{DD28D8B5-76B6-4893-BC3D-3BE4394EB4B5}" dt="2024-11-13T06:44:58.751" v="5" actId="20577"/>
        <pc:sldMkLst>
          <pc:docMk/>
          <pc:sldMk cId="109857222" sldId="256"/>
        </pc:sldMkLst>
        <pc:spChg chg="mod">
          <ac:chgData name="Barath Sabapathy" userId="S::barath.sabapathy@aspiresys.com::0c02fc01-9dbf-4ecb-857c-e74aacd502df" providerId="AD" clId="Web-{DD28D8B5-76B6-4893-BC3D-3BE4394EB4B5}" dt="2024-11-13T06:44:58.751" v="5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ubash Manimaran" userId="S::subash.manimaran@aspiresys.com::a58c4e92-d4e6-4a19-9b3b-1f058f98a4ee" providerId="AD" clId="Web-{0AA095C4-5009-EA79-282B-F5727DB6BCE1}"/>
    <pc:docChg chg="addSld delSld modSld sldOrd addMainMaster delMainMaster">
      <pc:chgData name="Subash Manimaran" userId="S::subash.manimaran@aspiresys.com::a58c4e92-d4e6-4a19-9b3b-1f058f98a4ee" providerId="AD" clId="Web-{0AA095C4-5009-EA79-282B-F5727DB6BCE1}" dt="2024-11-14T18:06:47.279" v="946" actId="1076"/>
      <pc:docMkLst>
        <pc:docMk/>
      </pc:docMkLst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8:00:31.364" v="918"/>
        <pc:sldMkLst>
          <pc:docMk/>
          <pc:sldMk cId="109857222" sldId="256"/>
        </pc:sldMkLst>
        <pc:spChg chg="mod ord">
          <ac:chgData name="Subash Manimaran" userId="S::subash.manimaran@aspiresys.com::a58c4e92-d4e6-4a19-9b3b-1f058f98a4ee" providerId="AD" clId="Web-{0AA095C4-5009-EA79-282B-F5727DB6BCE1}" dt="2024-11-14T18:00:31.348" v="91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18:00:31.364" v="918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09857222" sldId="256"/>
            <ac:spMk id="40" creationId="{943CAA20-3569-4189-9E48-239A229A86CA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09857222" sldId="256"/>
            <ac:spMk id="41" creationId="{DA542B6D-E775-4832-91DC-2D20F857813A}"/>
          </ac:spMkLst>
        </pc:spChg>
      </pc:sldChg>
      <pc:sldChg chg="del">
        <pc:chgData name="Subash Manimaran" userId="S::subash.manimaran@aspiresys.com::a58c4e92-d4e6-4a19-9b3b-1f058f98a4ee" providerId="AD" clId="Web-{0AA095C4-5009-EA79-282B-F5727DB6BCE1}" dt="2024-11-14T05:07:14.032" v="343"/>
        <pc:sldMkLst>
          <pc:docMk/>
          <pc:sldMk cId="1897561408" sldId="257"/>
        </pc:sldMkLst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8:01:52.007" v="922" actId="20577"/>
        <pc:sldMkLst>
          <pc:docMk/>
          <pc:sldMk cId="3527376908" sldId="258"/>
        </pc:sldMkLst>
        <pc:spChg chg="mod ord">
          <ac:chgData name="Subash Manimaran" userId="S::subash.manimaran@aspiresys.com::a58c4e92-d4e6-4a19-9b3b-1f058f98a4ee" providerId="AD" clId="Web-{0AA095C4-5009-EA79-282B-F5727DB6BCE1}" dt="2024-11-14T18:01:52.007" v="922" actId="20577"/>
          <ac:spMkLst>
            <pc:docMk/>
            <pc:sldMk cId="3527376908" sldId="258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527376908" sldId="258"/>
            <ac:spMk id="30" creationId="{3629484E-3792-4B3D-89AD-7C8A1ED0E0D4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527376908" sldId="258"/>
            <ac:spMk id="41" creationId="{FFD48BC7-DC40-47DE-87EE-9F4B6ECB9AB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527376908" sldId="258"/>
            <ac:spMk id="42" creationId="{E502BBC7-2C76-46F3-BC24-5985BC13DB8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527376908" sldId="258"/>
            <ac:spMk id="43" creationId="{C7F28D52-2A5F-4D23-81AE-7CB8B591C7AF}"/>
          </ac:spMkLst>
        </pc:sp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251930360" sldId="259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251930360" sldId="259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251930360" sldId="259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251930360" sldId="259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1251930360" sldId="259"/>
            <ac:grpSpMk id="56" creationId="{AE1C45F0-260A-458C-96ED-C1F6D2151219}"/>
          </ac:grpSpMkLst>
        </pc:grpChg>
        <pc:graphicFrameChg chg="mod ord">
          <ac:chgData name="Subash Manimaran" userId="S::subash.manimaran@aspiresys.com::a58c4e92-d4e6-4a19-9b3b-1f058f98a4ee" providerId="AD" clId="Web-{0AA095C4-5009-EA79-282B-F5727DB6BCE1}" dt="2024-11-14T07:21:45.731" v="620"/>
          <ac:graphicFrameMkLst>
            <pc:docMk/>
            <pc:sldMk cId="1251930360" sldId="259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1251930360" sldId="259"/>
            <ac:cxnSpMk id="63" creationId="{6CF1BAF6-AD41-4082-B212-8A1F9A2E8779}"/>
          </ac:cxnSpMkLst>
        </pc:cxnChg>
      </pc:sldChg>
      <pc:sldChg chg="del">
        <pc:chgData name="Subash Manimaran" userId="S::subash.manimaran@aspiresys.com::a58c4e92-d4e6-4a19-9b3b-1f058f98a4ee" providerId="AD" clId="Web-{0AA095C4-5009-EA79-282B-F5727DB6BCE1}" dt="2024-11-14T05:06:21.375" v="340"/>
        <pc:sldMkLst>
          <pc:docMk/>
          <pc:sldMk cId="473491100" sldId="260"/>
        </pc:sldMkLst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8:06:47.279" v="946" actId="1076"/>
        <pc:sldMkLst>
          <pc:docMk/>
          <pc:sldMk cId="3391149580" sldId="261"/>
        </pc:sldMkLst>
        <pc:spChg chg="mod ord">
          <ac:chgData name="Subash Manimaran" userId="S::subash.manimaran@aspiresys.com::a58c4e92-d4e6-4a19-9b3b-1f058f98a4ee" providerId="AD" clId="Web-{0AA095C4-5009-EA79-282B-F5727DB6BCE1}" dt="2024-11-14T18:06:47.279" v="946" actId="1076"/>
          <ac:spMkLst>
            <pc:docMk/>
            <pc:sldMk cId="3391149580" sldId="261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391149580" sldId="261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391149580" sldId="261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3391149580" sldId="261"/>
            <ac:grpSpMk id="56" creationId="{AE1C45F0-260A-458C-96ED-C1F6D2151219}"/>
          </ac:grpSpMkLst>
        </pc:grpChg>
        <pc:graphicFrameChg chg="mod ord modGraphic">
          <ac:chgData name="Subash Manimaran" userId="S::subash.manimaran@aspiresys.com::a58c4e92-d4e6-4a19-9b3b-1f058f98a4ee" providerId="AD" clId="Web-{0AA095C4-5009-EA79-282B-F5727DB6BCE1}" dt="2024-11-14T18:06:42.373" v="945" actId="14100"/>
          <ac:graphicFrameMkLst>
            <pc:docMk/>
            <pc:sldMk cId="3391149580" sldId="261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3391149580" sldId="261"/>
            <ac:cxnSpMk id="63" creationId="{6CF1BAF6-AD41-4082-B212-8A1F9A2E8779}"/>
          </ac:cxnSpMkLst>
        </pc:cxnChg>
      </pc:sldChg>
      <pc:sldChg chg="addSp delSp modSp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526724021" sldId="262"/>
        </pc:sldMkLst>
        <pc:spChg chg="add del mod">
          <ac:chgData name="Subash Manimaran" userId="S::subash.manimaran@aspiresys.com::a58c4e92-d4e6-4a19-9b3b-1f058f98a4ee" providerId="AD" clId="Web-{0AA095C4-5009-EA79-282B-F5727DB6BCE1}" dt="2024-11-14T04:59:04.614" v="338"/>
          <ac:spMkLst>
            <pc:docMk/>
            <pc:sldMk cId="526724021" sldId="262"/>
            <ac:spMk id="5" creationId="{2574185D-A5D9-C31B-F877-C3289381AE75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4:59:04.614" v="338"/>
          <ac:spMkLst>
            <pc:docMk/>
            <pc:sldMk cId="526724021" sldId="262"/>
            <ac:spMk id="15" creationId="{42A4FC2C-047E-45A5-965D-8E1E3BF09BC6}"/>
          </ac:spMkLst>
        </pc:spChg>
        <pc:picChg chg="add mod ord">
          <ac:chgData name="Subash Manimaran" userId="S::subash.manimaran@aspiresys.com::a58c4e92-d4e6-4a19-9b3b-1f058f98a4ee" providerId="AD" clId="Web-{0AA095C4-5009-EA79-282B-F5727DB6BCE1}" dt="2024-11-14T07:21:45.731" v="620"/>
          <ac:picMkLst>
            <pc:docMk/>
            <pc:sldMk cId="526724021" sldId="262"/>
            <ac:picMk id="2" creationId="{CDDC1B3B-A7CE-31DE-D295-116F01371858}"/>
          </ac:picMkLst>
        </pc:picChg>
        <pc:picChg chg="del">
          <ac:chgData name="Subash Manimaran" userId="S::subash.manimaran@aspiresys.com::a58c4e92-d4e6-4a19-9b3b-1f058f98a4ee" providerId="AD" clId="Web-{0AA095C4-5009-EA79-282B-F5727DB6BCE1}" dt="2024-11-14T04:58:34.769" v="333"/>
          <ac:picMkLst>
            <pc:docMk/>
            <pc:sldMk cId="526724021" sldId="262"/>
            <ac:picMk id="4" creationId="{C6F9B407-80B6-AF54-3D54-701E9A6D0962}"/>
          </ac:picMkLst>
        </pc:pic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623947571" sldId="263"/>
        </pc:sldMkLst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623947571" sldId="263"/>
            <ac:spMk id="137" creationId="{32BC26D8-82FB-445E-AA49-62A77D7C1EE0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623947571" sldId="263"/>
            <ac:spMk id="138" creationId="{CB44330D-EA18-4254-AA95-EB49948539B8}"/>
          </ac:spMkLst>
        </pc:spChg>
        <pc:picChg chg="mod ord">
          <ac:chgData name="Subash Manimaran" userId="S::subash.manimaran@aspiresys.com::a58c4e92-d4e6-4a19-9b3b-1f058f98a4ee" providerId="AD" clId="Web-{0AA095C4-5009-EA79-282B-F5727DB6BCE1}" dt="2024-11-14T07:21:45.731" v="620"/>
          <ac:picMkLst>
            <pc:docMk/>
            <pc:sldMk cId="1623947571" sldId="263"/>
            <ac:picMk id="5" creationId="{DA89B211-46F5-A292-3779-5299D6B26226}"/>
          </ac:picMkLst>
        </pc:picChg>
      </pc:sldChg>
      <pc:sldChg chg="modSp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2781188706" sldId="264"/>
        </pc:sldMkLst>
        <pc:graphicFrameChg chg="mod ord">
          <ac:chgData name="Subash Manimaran" userId="S::subash.manimaran@aspiresys.com::a58c4e92-d4e6-4a19-9b3b-1f058f98a4ee" providerId="AD" clId="Web-{0AA095C4-5009-EA79-282B-F5727DB6BCE1}" dt="2024-11-14T07:21:45.731" v="620"/>
          <ac:graphicFrameMkLst>
            <pc:docMk/>
            <pc:sldMk cId="2781188706" sldId="264"/>
            <ac:graphicFrameMk id="5" creationId="{BD3850C5-4426-C5BD-19F1-2EE0A009109F}"/>
          </ac:graphicFrameMkLst>
        </pc:graphicFrameChg>
      </pc:sldChg>
      <pc:sldChg chg="del">
        <pc:chgData name="Subash Manimaran" userId="S::subash.manimaran@aspiresys.com::a58c4e92-d4e6-4a19-9b3b-1f058f98a4ee" providerId="AD" clId="Web-{0AA095C4-5009-EA79-282B-F5727DB6BCE1}" dt="2024-11-14T05:06:24.422" v="341"/>
        <pc:sldMkLst>
          <pc:docMk/>
          <pc:sldMk cId="2133697712" sldId="265"/>
        </pc:sldMkLst>
      </pc:sldChg>
      <pc:sldChg chg="del">
        <pc:chgData name="Subash Manimaran" userId="S::subash.manimaran@aspiresys.com::a58c4e92-d4e6-4a19-9b3b-1f058f98a4ee" providerId="AD" clId="Web-{0AA095C4-5009-EA79-282B-F5727DB6BCE1}" dt="2024-11-14T05:05:49.561" v="339"/>
        <pc:sldMkLst>
          <pc:docMk/>
          <pc:sldMk cId="1041324563" sldId="266"/>
        </pc:sldMkLst>
      </pc:sldChg>
      <pc:sldChg chg="del">
        <pc:chgData name="Subash Manimaran" userId="S::subash.manimaran@aspiresys.com::a58c4e92-d4e6-4a19-9b3b-1f058f98a4ee" providerId="AD" clId="Web-{0AA095C4-5009-EA79-282B-F5727DB6BCE1}" dt="2024-11-14T04:29:24.600" v="35"/>
        <pc:sldMkLst>
          <pc:docMk/>
          <pc:sldMk cId="2261141419" sldId="267"/>
        </pc:sldMkLst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6:57:46.101" v="654" actId="1076"/>
        <pc:sldMkLst>
          <pc:docMk/>
          <pc:sldMk cId="2026283033" sldId="268"/>
        </pc:sldMkLst>
        <pc:spChg chg="mod ord">
          <ac:chgData name="Subash Manimaran" userId="S::subash.manimaran@aspiresys.com::a58c4e92-d4e6-4a19-9b3b-1f058f98a4ee" providerId="AD" clId="Web-{0AA095C4-5009-EA79-282B-F5727DB6BCE1}" dt="2024-11-14T16:57:46.101" v="654" actId="1076"/>
          <ac:spMkLst>
            <pc:docMk/>
            <pc:sldMk cId="2026283033" sldId="268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026283033" sldId="268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026283033" sldId="268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2026283033" sldId="268"/>
            <ac:grpSpMk id="56" creationId="{AE1C45F0-260A-458C-96ED-C1F6D2151219}"/>
          </ac:grpSpMkLst>
        </pc:grpChg>
        <pc:graphicFrameChg chg="mod ord">
          <ac:chgData name="Subash Manimaran" userId="S::subash.manimaran@aspiresys.com::a58c4e92-d4e6-4a19-9b3b-1f058f98a4ee" providerId="AD" clId="Web-{0AA095C4-5009-EA79-282B-F5727DB6BCE1}" dt="2024-11-14T16:57:17.366" v="651" actId="14100"/>
          <ac:graphicFrameMkLst>
            <pc:docMk/>
            <pc:sldMk cId="2026283033" sldId="268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2026283033" sldId="268"/>
            <ac:cxnSpMk id="63" creationId="{6CF1BAF6-AD41-4082-B212-8A1F9A2E8779}"/>
          </ac:cxnSpMkLst>
        </pc:cxnChg>
      </pc:sldChg>
      <pc:sldChg chg="modSp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782529770" sldId="269"/>
        </pc:sldMkLst>
        <pc:picChg chg="mod ord">
          <ac:chgData name="Subash Manimaran" userId="S::subash.manimaran@aspiresys.com::a58c4e92-d4e6-4a19-9b3b-1f058f98a4ee" providerId="AD" clId="Web-{0AA095C4-5009-EA79-282B-F5727DB6BCE1}" dt="2024-11-14T07:21:45.731" v="620"/>
          <ac:picMkLst>
            <pc:docMk/>
            <pc:sldMk cId="1782529770" sldId="269"/>
            <ac:picMk id="7" creationId="{0ECAD9D0-BFB9-2E61-54ED-292560EA416F}"/>
          </ac:picMkLst>
        </pc:picChg>
      </pc:sldChg>
      <pc:sldChg chg="del">
        <pc:chgData name="Subash Manimaran" userId="S::subash.manimaran@aspiresys.com::a58c4e92-d4e6-4a19-9b3b-1f058f98a4ee" providerId="AD" clId="Web-{0AA095C4-5009-EA79-282B-F5727DB6BCE1}" dt="2024-11-14T05:16:22.546" v="344"/>
        <pc:sldMkLst>
          <pc:docMk/>
          <pc:sldMk cId="3807019646" sldId="270"/>
        </pc:sldMkLst>
      </pc:sldChg>
      <pc:sldChg chg="del">
        <pc:chgData name="Subash Manimaran" userId="S::subash.manimaran@aspiresys.com::a58c4e92-d4e6-4a19-9b3b-1f058f98a4ee" providerId="AD" clId="Web-{0AA095C4-5009-EA79-282B-F5727DB6BCE1}" dt="2024-11-14T05:16:52.062" v="345"/>
        <pc:sldMkLst>
          <pc:docMk/>
          <pc:sldMk cId="2023389426" sldId="271"/>
        </pc:sldMkLst>
      </pc:sldChg>
      <pc:sldChg chg="modSp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2439044777" sldId="272"/>
        </pc:sldMkLst>
        <pc:picChg chg="mod ord">
          <ac:chgData name="Subash Manimaran" userId="S::subash.manimaran@aspiresys.com::a58c4e92-d4e6-4a19-9b3b-1f058f98a4ee" providerId="AD" clId="Web-{0AA095C4-5009-EA79-282B-F5727DB6BCE1}" dt="2024-11-14T07:21:45.731" v="620"/>
          <ac:picMkLst>
            <pc:docMk/>
            <pc:sldMk cId="2439044777" sldId="272"/>
            <ac:picMk id="4" creationId="{628909C5-99F3-8B47-9F03-4C1BBB22D438}"/>
          </ac:picMkLst>
        </pc:pic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6:57:36.601" v="653" actId="1076"/>
        <pc:sldMkLst>
          <pc:docMk/>
          <pc:sldMk cId="3637114047" sldId="273"/>
        </pc:sldMkLst>
        <pc:spChg chg="mod ord">
          <ac:chgData name="Subash Manimaran" userId="S::subash.manimaran@aspiresys.com::a58c4e92-d4e6-4a19-9b3b-1f058f98a4ee" providerId="AD" clId="Web-{0AA095C4-5009-EA79-282B-F5727DB6BCE1}" dt="2024-11-14T16:57:36.601" v="653" actId="1076"/>
          <ac:spMkLst>
            <pc:docMk/>
            <pc:sldMk cId="3637114047" sldId="273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637114047" sldId="273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637114047" sldId="273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3637114047" sldId="273"/>
            <ac:grpSpMk id="56" creationId="{AE1C45F0-260A-458C-96ED-C1F6D2151219}"/>
          </ac:grpSpMkLst>
        </pc:grpChg>
        <pc:graphicFrameChg chg="mod ord">
          <ac:chgData name="Subash Manimaran" userId="S::subash.manimaran@aspiresys.com::a58c4e92-d4e6-4a19-9b3b-1f058f98a4ee" providerId="AD" clId="Web-{0AA095C4-5009-EA79-282B-F5727DB6BCE1}" dt="2024-11-14T16:57:29.617" v="652" actId="14100"/>
          <ac:graphicFrameMkLst>
            <pc:docMk/>
            <pc:sldMk cId="3637114047" sldId="273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3637114047" sldId="273"/>
            <ac:cxnSpMk id="63" creationId="{6CF1BAF6-AD41-4082-B212-8A1F9A2E8779}"/>
          </ac:cxnSpMkLst>
        </pc:cxn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4249501352" sldId="274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4249501352" sldId="274"/>
            <ac:spMk id="2" creationId="{C8443937-CCF2-C678-B32F-EF5C6BEE64B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4249501352" sldId="274"/>
            <ac:spMk id="159" creationId="{6C4028FD-8BAA-4A19-BFDE-594D991B7552}"/>
          </ac:spMkLst>
        </pc:spChg>
        <pc:graphicFrameChg chg="mod ord">
          <ac:chgData name="Subash Manimaran" userId="S::subash.manimaran@aspiresys.com::a58c4e92-d4e6-4a19-9b3b-1f058f98a4ee" providerId="AD" clId="Web-{0AA095C4-5009-EA79-282B-F5727DB6BCE1}" dt="2024-11-14T07:21:45.731" v="620"/>
          <ac:graphicFrameMkLst>
            <pc:docMk/>
            <pc:sldMk cId="4249501352" sldId="274"/>
            <ac:graphicFrameMk id="152" creationId="{B36A6833-CBF4-CAE1-3D8B-FB2AC62CE433}"/>
          </ac:graphicFrameMkLst>
        </pc:graphicFrameChg>
      </pc:sldChg>
      <pc:sldChg chg="modSp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3176028106" sldId="275"/>
        </pc:sldMkLst>
        <pc:graphicFrameChg chg="mod ord">
          <ac:chgData name="Subash Manimaran" userId="S::subash.manimaran@aspiresys.com::a58c4e92-d4e6-4a19-9b3b-1f058f98a4ee" providerId="AD" clId="Web-{0AA095C4-5009-EA79-282B-F5727DB6BCE1}" dt="2024-11-14T07:21:45.731" v="620"/>
          <ac:graphicFrameMkLst>
            <pc:docMk/>
            <pc:sldMk cId="3176028106" sldId="275"/>
            <ac:graphicFrameMk id="5" creationId="{594EFA92-11EE-5A00-F8A7-2A044D598F88}"/>
          </ac:graphicFrameMkLst>
        </pc:graphicFrameChg>
      </pc:sldChg>
      <pc:sldChg chg="del">
        <pc:chgData name="Subash Manimaran" userId="S::subash.manimaran@aspiresys.com::a58c4e92-d4e6-4a19-9b3b-1f058f98a4ee" providerId="AD" clId="Web-{0AA095C4-5009-EA79-282B-F5727DB6BCE1}" dt="2024-11-14T05:22:51.978" v="346"/>
        <pc:sldMkLst>
          <pc:docMk/>
          <pc:sldMk cId="3705582636" sldId="277"/>
        </pc:sldMkLst>
      </pc:sldChg>
      <pc:sldChg chg="del">
        <pc:chgData name="Subash Manimaran" userId="S::subash.manimaran@aspiresys.com::a58c4e92-d4e6-4a19-9b3b-1f058f98a4ee" providerId="AD" clId="Web-{0AA095C4-5009-EA79-282B-F5727DB6BCE1}" dt="2024-11-14T04:29:25.881" v="36"/>
        <pc:sldMkLst>
          <pc:docMk/>
          <pc:sldMk cId="3824465895" sldId="278"/>
        </pc:sldMkLst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6:58:04.117" v="656" actId="1076"/>
        <pc:sldMkLst>
          <pc:docMk/>
          <pc:sldMk cId="1470383720" sldId="279"/>
        </pc:sldMkLst>
        <pc:spChg chg="mod ord">
          <ac:chgData name="Subash Manimaran" userId="S::subash.manimaran@aspiresys.com::a58c4e92-d4e6-4a19-9b3b-1f058f98a4ee" providerId="AD" clId="Web-{0AA095C4-5009-EA79-282B-F5727DB6BCE1}" dt="2024-11-14T16:58:04.117" v="656" actId="1076"/>
          <ac:spMkLst>
            <pc:docMk/>
            <pc:sldMk cId="1470383720" sldId="279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470383720" sldId="279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470383720" sldId="279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1470383720" sldId="279"/>
            <ac:grpSpMk id="56" creationId="{AE1C45F0-260A-458C-96ED-C1F6D2151219}"/>
          </ac:grpSpMkLst>
        </pc:grpChg>
        <pc:graphicFrameChg chg="mod ord">
          <ac:chgData name="Subash Manimaran" userId="S::subash.manimaran@aspiresys.com::a58c4e92-d4e6-4a19-9b3b-1f058f98a4ee" providerId="AD" clId="Web-{0AA095C4-5009-EA79-282B-F5727DB6BCE1}" dt="2024-11-14T16:57:59.711" v="655" actId="14100"/>
          <ac:graphicFrameMkLst>
            <pc:docMk/>
            <pc:sldMk cId="1470383720" sldId="279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1470383720" sldId="279"/>
            <ac:cxnSpMk id="63" creationId="{6CF1BAF6-AD41-4082-B212-8A1F9A2E8779}"/>
          </ac:cxnSpMkLst>
        </pc:cxn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506004356" sldId="280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506004356" sldId="280"/>
            <ac:spMk id="2" creationId="{C8443937-CCF2-C678-B32F-EF5C6BEE64B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506004356" sldId="280"/>
            <ac:spMk id="165" creationId="{7517A47C-B2E5-4B79-8061-D74B1311AF6E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506004356" sldId="280"/>
            <ac:spMk id="167" creationId="{C505E780-2083-4CB5-A42A-5E0E2908ECC3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506004356" sldId="280"/>
            <ac:spMk id="169" creationId="{D2C0AE1C-0118-41AE-8A10-7CDCBF10E96F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506004356" sldId="280"/>
            <ac:spMk id="171" creationId="{463EEC44-1BA3-44ED-81FC-A644B04B2A44}"/>
          </ac:spMkLst>
        </pc:spChg>
        <pc:graphicFrameChg chg="mod ord">
          <ac:chgData name="Subash Manimaran" userId="S::subash.manimaran@aspiresys.com::a58c4e92-d4e6-4a19-9b3b-1f058f98a4ee" providerId="AD" clId="Web-{0AA095C4-5009-EA79-282B-F5727DB6BCE1}" dt="2024-11-14T07:21:45.731" v="620"/>
          <ac:graphicFrameMkLst>
            <pc:docMk/>
            <pc:sldMk cId="1506004356" sldId="280"/>
            <ac:graphicFrameMk id="161" creationId="{4CD577D4-385E-AA15-2F24-930DC531CF59}"/>
          </ac:graphicFrameMkLst>
        </pc:graphicFrame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3940446416" sldId="281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940446416" sldId="281"/>
            <ac:spMk id="2" creationId="{C8443937-CCF2-C678-B32F-EF5C6BEE64B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940446416" sldId="281"/>
            <ac:spMk id="164" creationId="{B6CDA21F-E7AF-4C75-8395-33F58D5B0E45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3940446416" sldId="281"/>
            <ac:spMk id="176" creationId="{D5B0017B-2ECA-49AF-B397-DC140825DF8D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940446416" sldId="281"/>
            <ac:spMk id="177" creationId="{AE156EDD-407D-A677-229B-AAEFD4D9C482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3940446416" sldId="281"/>
            <ac:grpSpMk id="166" creationId="{AE1C45F0-260A-458C-96ED-C1F6D2151219}"/>
          </ac:grpSpMkLst>
        </pc:grp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3940446416" sldId="281"/>
            <ac:cxnSpMk id="173" creationId="{6CF1BAF6-AD41-4082-B212-8A1F9A2E8779}"/>
          </ac:cxnSpMkLst>
        </pc:cxnChg>
      </pc:sldChg>
      <pc:sldChg chg="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655015889" sldId="282"/>
        </pc:sldMkLst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7:58:22.392" v="914" actId="14100"/>
        <pc:sldMkLst>
          <pc:docMk/>
          <pc:sldMk cId="1871467765" sldId="286"/>
        </pc:sldMkLst>
        <pc:spChg chg="mod ord">
          <ac:chgData name="Subash Manimaran" userId="S::subash.manimaran@aspiresys.com::a58c4e92-d4e6-4a19-9b3b-1f058f98a4ee" providerId="AD" clId="Web-{0AA095C4-5009-EA79-282B-F5727DB6BCE1}" dt="2024-11-14T17:58:22.392" v="914" actId="14100"/>
          <ac:spMkLst>
            <pc:docMk/>
            <pc:sldMk cId="1871467765" sldId="286"/>
            <ac:spMk id="7" creationId="{534BDF24-8408-CCED-ED14-1DE4318E6F0D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871467765" sldId="286"/>
            <ac:spMk id="27" creationId="{BB628321-9A57-CE30-BF1D-ED42E4E180FC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871467765" sldId="286"/>
            <ac:spMk id="36" creationId="{7FF47CB7-972F-479F-A36D-9E72D26EC8DA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871467765" sldId="286"/>
            <ac:spMk id="38" creationId="{0D153B68-5844-490D-8E67-F616D6D721CA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871467765" sldId="286"/>
            <ac:spMk id="40" creationId="{9A0D773F-7A7D-4DBB-9DEA-86BB8B8F4BC8}"/>
          </ac:spMkLst>
        </pc:sp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17:40:41.382" v="804" actId="1076"/>
        <pc:sldMkLst>
          <pc:docMk/>
          <pc:sldMk cId="2433108077" sldId="287"/>
        </pc:sldMkLst>
        <pc:spChg chg="mod ord">
          <ac:chgData name="Subash Manimaran" userId="S::subash.manimaran@aspiresys.com::a58c4e92-d4e6-4a19-9b3b-1f058f98a4ee" providerId="AD" clId="Web-{0AA095C4-5009-EA79-282B-F5727DB6BCE1}" dt="2024-11-14T17:40:41.382" v="804" actId="1076"/>
          <ac:spMkLst>
            <pc:docMk/>
            <pc:sldMk cId="2433108077" sldId="287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433108077" sldId="287"/>
            <ac:spMk id="54" creationId="{56E9B3E6-E277-4D68-BA48-9CB43FFBD6E2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433108077" sldId="287"/>
            <ac:spMk id="61" creationId="{D5B0017B-2ECA-49AF-B397-DC140825DF8D}"/>
          </ac:spMkLst>
        </pc:spChg>
        <pc:grpChg chg="del">
          <ac:chgData name="Subash Manimaran" userId="S::subash.manimaran@aspiresys.com::a58c4e92-d4e6-4a19-9b3b-1f058f98a4ee" providerId="AD" clId="Web-{0AA095C4-5009-EA79-282B-F5727DB6BCE1}" dt="2024-11-14T07:10:51.818" v="486"/>
          <ac:grpSpMkLst>
            <pc:docMk/>
            <pc:sldMk cId="2433108077" sldId="287"/>
            <ac:grpSpMk id="56" creationId="{AE1C45F0-260A-458C-96ED-C1F6D2151219}"/>
          </ac:grpSpMkLst>
        </pc:grpChg>
        <pc:graphicFrameChg chg="mod ord">
          <ac:chgData name="Subash Manimaran" userId="S::subash.manimaran@aspiresys.com::a58c4e92-d4e6-4a19-9b3b-1f058f98a4ee" providerId="AD" clId="Web-{0AA095C4-5009-EA79-282B-F5727DB6BCE1}" dt="2024-11-14T17:39:11.677" v="797" actId="14100"/>
          <ac:graphicFrameMkLst>
            <pc:docMk/>
            <pc:sldMk cId="2433108077" sldId="287"/>
            <ac:graphicFrameMk id="50" creationId="{6487585B-2B05-3A8A-B4B0-881DADA624EC}"/>
          </ac:graphicFrameMkLst>
        </pc:graphicFrameChg>
        <pc:cxnChg chg="del">
          <ac:chgData name="Subash Manimaran" userId="S::subash.manimaran@aspiresys.com::a58c4e92-d4e6-4a19-9b3b-1f058f98a4ee" providerId="AD" clId="Web-{0AA095C4-5009-EA79-282B-F5727DB6BCE1}" dt="2024-11-14T07:10:51.818" v="486"/>
          <ac:cxnSpMkLst>
            <pc:docMk/>
            <pc:sldMk cId="2433108077" sldId="287"/>
            <ac:cxnSpMk id="63" creationId="{6CF1BAF6-AD41-4082-B212-8A1F9A2E8779}"/>
          </ac:cxnSpMkLst>
        </pc:cxnChg>
      </pc:sldChg>
      <pc:sldChg chg="modSp mod modClrScheme chgLayout">
        <pc:chgData name="Subash Manimaran" userId="S::subash.manimaran@aspiresys.com::a58c4e92-d4e6-4a19-9b3b-1f058f98a4ee" providerId="AD" clId="Web-{0AA095C4-5009-EA79-282B-F5727DB6BCE1}" dt="2024-11-14T17:59:47.910" v="916"/>
        <pc:sldMkLst>
          <pc:docMk/>
          <pc:sldMk cId="4214647000" sldId="288"/>
        </pc:sldMkLst>
        <pc:graphicFrameChg chg="mod ord modGraphic">
          <ac:chgData name="Subash Manimaran" userId="S::subash.manimaran@aspiresys.com::a58c4e92-d4e6-4a19-9b3b-1f058f98a4ee" providerId="AD" clId="Web-{0AA095C4-5009-EA79-282B-F5727DB6BCE1}" dt="2024-11-14T17:59:47.910" v="916"/>
          <ac:graphicFrameMkLst>
            <pc:docMk/>
            <pc:sldMk cId="4214647000" sldId="288"/>
            <ac:graphicFrameMk id="5" creationId="{5C0B5F4E-1CCA-434A-0E09-F231B78B0827}"/>
          </ac:graphicFrameMkLst>
        </pc:graphicFrameChg>
      </pc:sldChg>
      <pc:sldChg chg="delSp modSp mod modClrScheme delDesignElem chgLayout">
        <pc:chgData name="Subash Manimaran" userId="S::subash.manimaran@aspiresys.com::a58c4e92-d4e6-4a19-9b3b-1f058f98a4ee" providerId="AD" clId="Web-{0AA095C4-5009-EA79-282B-F5727DB6BCE1}" dt="2024-11-14T08:22:05.592" v="624" actId="1076"/>
        <pc:sldMkLst>
          <pc:docMk/>
          <pc:sldMk cId="902170513" sldId="290"/>
        </pc:sldMkLst>
        <pc:spChg chg="mod ord">
          <ac:chgData name="Subash Manimaran" userId="S::subash.manimaran@aspiresys.com::a58c4e92-d4e6-4a19-9b3b-1f058f98a4ee" providerId="AD" clId="Web-{0AA095C4-5009-EA79-282B-F5727DB6BCE1}" dt="2024-11-14T08:22:05.592" v="624" actId="1076"/>
          <ac:spMkLst>
            <pc:docMk/>
            <pc:sldMk cId="902170513" sldId="290"/>
            <ac:spMk id="2" creationId="{C168D737-5E81-6C1B-8422-DB61F82D7C5C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902170513" sldId="290"/>
            <ac:spMk id="52" creationId="{943CAA20-3569-4189-9E48-239A229A86CA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902170513" sldId="290"/>
            <ac:spMk id="53" creationId="{DA542B6D-E775-4832-91DC-2D20F857813A}"/>
          </ac:spMkLst>
        </pc:spChg>
      </pc:sldChg>
      <pc:sldChg chg="delSp modSp add mod ord replId modClrScheme delDesignElem chgLayout">
        <pc:chgData name="Subash Manimaran" userId="S::subash.manimaran@aspiresys.com::a58c4e92-d4e6-4a19-9b3b-1f058f98a4ee" providerId="AD" clId="Web-{0AA095C4-5009-EA79-282B-F5727DB6BCE1}" dt="2024-11-14T18:01:36.787" v="921" actId="20577"/>
        <pc:sldMkLst>
          <pc:docMk/>
          <pc:sldMk cId="2772143563" sldId="291"/>
        </pc:sldMkLst>
        <pc:spChg chg="mod ord">
          <ac:chgData name="Subash Manimaran" userId="S::subash.manimaran@aspiresys.com::a58c4e92-d4e6-4a19-9b3b-1f058f98a4ee" providerId="AD" clId="Web-{0AA095C4-5009-EA79-282B-F5727DB6BCE1}" dt="2024-11-14T18:01:36.787" v="921" actId="20577"/>
          <ac:spMkLst>
            <pc:docMk/>
            <pc:sldMk cId="2772143563" sldId="291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772143563" sldId="291"/>
            <ac:spMk id="30" creationId="{3629484E-3792-4B3D-89AD-7C8A1ED0E0D4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772143563" sldId="291"/>
            <ac:spMk id="41" creationId="{FFD48BC7-DC40-47DE-87EE-9F4B6ECB9AB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772143563" sldId="291"/>
            <ac:spMk id="42" creationId="{E502BBC7-2C76-46F3-BC24-5985BC13DB8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2772143563" sldId="291"/>
            <ac:spMk id="43" creationId="{C7F28D52-2A5F-4D23-81AE-7CB8B591C7AF}"/>
          </ac:spMkLst>
        </pc:spChg>
      </pc:sldChg>
      <pc:sldChg chg="add del replId">
        <pc:chgData name="Subash Manimaran" userId="S::subash.manimaran@aspiresys.com::a58c4e92-d4e6-4a19-9b3b-1f058f98a4ee" providerId="AD" clId="Web-{0AA095C4-5009-EA79-282B-F5727DB6BCE1}" dt="2024-11-14T04:29:26.709" v="37"/>
        <pc:sldMkLst>
          <pc:docMk/>
          <pc:sldMk cId="2067569581" sldId="292"/>
        </pc:sldMkLst>
      </pc:sldChg>
      <pc:sldChg chg="add del replId">
        <pc:chgData name="Subash Manimaran" userId="S::subash.manimaran@aspiresys.com::a58c4e92-d4e6-4a19-9b3b-1f058f98a4ee" providerId="AD" clId="Web-{0AA095C4-5009-EA79-282B-F5727DB6BCE1}" dt="2024-11-14T04:27:57.613" v="13"/>
        <pc:sldMkLst>
          <pc:docMk/>
          <pc:sldMk cId="2770529121" sldId="292"/>
        </pc:sldMkLst>
      </pc:sldChg>
      <pc:sldChg chg="add del replId">
        <pc:chgData name="Subash Manimaran" userId="S::subash.manimaran@aspiresys.com::a58c4e92-d4e6-4a19-9b3b-1f058f98a4ee" providerId="AD" clId="Web-{0AA095C4-5009-EA79-282B-F5727DB6BCE1}" dt="2024-11-14T05:06:48.953" v="342"/>
        <pc:sldMkLst>
          <pc:docMk/>
          <pc:sldMk cId="663485864" sldId="293"/>
        </pc:sldMkLst>
      </pc:sldChg>
      <pc:sldChg chg="addSp delSp modSp add mod ord replId modClrScheme delDesignElem chgLayout">
        <pc:chgData name="Subash Manimaran" userId="S::subash.manimaran@aspiresys.com::a58c4e92-d4e6-4a19-9b3b-1f058f98a4ee" providerId="AD" clId="Web-{0AA095C4-5009-EA79-282B-F5727DB6BCE1}" dt="2024-11-14T18:05:07.277" v="940" actId="20577"/>
        <pc:sldMkLst>
          <pc:docMk/>
          <pc:sldMk cId="1387009036" sldId="294"/>
        </pc:sldMkLst>
        <pc:spChg chg="mod ord">
          <ac:chgData name="Subash Manimaran" userId="S::subash.manimaran@aspiresys.com::a58c4e92-d4e6-4a19-9b3b-1f058f98a4ee" providerId="AD" clId="Web-{0AA095C4-5009-EA79-282B-F5727DB6BCE1}" dt="2024-11-14T18:05:07.277" v="940" actId="20577"/>
          <ac:spMkLst>
            <pc:docMk/>
            <pc:sldMk cId="1387009036" sldId="294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4:35:07.858" v="188"/>
          <ac:spMkLst>
            <pc:docMk/>
            <pc:sldMk cId="1387009036" sldId="294"/>
            <ac:spMk id="30" creationId="{3629484E-3792-4B3D-89AD-7C8A1ED0E0D4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4:35:07.858" v="188"/>
          <ac:spMkLst>
            <pc:docMk/>
            <pc:sldMk cId="1387009036" sldId="294"/>
            <ac:spMk id="41" creationId="{FFD48BC7-DC40-47DE-87EE-9F4B6ECB9ABB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4:35:07.858" v="188"/>
          <ac:spMkLst>
            <pc:docMk/>
            <pc:sldMk cId="1387009036" sldId="294"/>
            <ac:spMk id="42" creationId="{E502BBC7-2C76-46F3-BC24-5985BC13DB88}"/>
          </ac:spMkLst>
        </pc:spChg>
        <pc:spChg chg="del">
          <ac:chgData name="Subash Manimaran" userId="S::subash.manimaran@aspiresys.com::a58c4e92-d4e6-4a19-9b3b-1f058f98a4ee" providerId="AD" clId="Web-{0AA095C4-5009-EA79-282B-F5727DB6BCE1}" dt="2024-11-14T04:35:07.858" v="188"/>
          <ac:spMkLst>
            <pc:docMk/>
            <pc:sldMk cId="1387009036" sldId="294"/>
            <ac:spMk id="43" creationId="{C7F28D52-2A5F-4D23-81AE-7CB8B591C7AF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387009036" sldId="294"/>
            <ac:spMk id="48" creationId="{8D0D6D3E-D7F9-4591-9CA9-DDF4DB1F73DA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387009036" sldId="294"/>
            <ac:spMk id="50" creationId="{C4C9F2B0-1044-46EB-8AEB-C3BFFDE6C2CC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387009036" sldId="294"/>
            <ac:spMk id="52" creationId="{D28B54C3-B57B-472A-B96E-1FCB67093DC2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07:10:51.818" v="486"/>
          <ac:spMkLst>
            <pc:docMk/>
            <pc:sldMk cId="1387009036" sldId="294"/>
            <ac:spMk id="54" creationId="{7DB3C429-F8DA-49B9-AF84-21996FCF78B5}"/>
          </ac:spMkLst>
        </pc:spChg>
        <pc:graphicFrameChg chg="add del mod modGraphic">
          <ac:chgData name="Subash Manimaran" userId="S::subash.manimaran@aspiresys.com::a58c4e92-d4e6-4a19-9b3b-1f058f98a4ee" providerId="AD" clId="Web-{0AA095C4-5009-EA79-282B-F5727DB6BCE1}" dt="2024-11-14T16:54:08.487" v="645"/>
          <ac:graphicFrameMkLst>
            <pc:docMk/>
            <pc:sldMk cId="1387009036" sldId="294"/>
            <ac:graphicFrameMk id="3" creationId="{66E8069D-81F0-03CD-D0F3-7AD6F907AE82}"/>
          </ac:graphicFrameMkLst>
        </pc:graphicFrameChg>
        <pc:picChg chg="add del mod">
          <ac:chgData name="Subash Manimaran" userId="S::subash.manimaran@aspiresys.com::a58c4e92-d4e6-4a19-9b3b-1f058f98a4ee" providerId="AD" clId="Web-{0AA095C4-5009-EA79-282B-F5727DB6BCE1}" dt="2024-11-14T10:43:15.265" v="626"/>
          <ac:picMkLst>
            <pc:docMk/>
            <pc:sldMk cId="1387009036" sldId="294"/>
            <ac:picMk id="3" creationId="{A02F6BD2-4D2D-4DB2-3101-36281FBA1C46}"/>
          </ac:picMkLst>
        </pc:picChg>
      </pc:sldChg>
      <pc:sldChg chg="add del replId">
        <pc:chgData name="Subash Manimaran" userId="S::subash.manimaran@aspiresys.com::a58c4e92-d4e6-4a19-9b3b-1f058f98a4ee" providerId="AD" clId="Web-{0AA095C4-5009-EA79-282B-F5727DB6BCE1}" dt="2024-11-14T04:29:20.021" v="34"/>
        <pc:sldMkLst>
          <pc:docMk/>
          <pc:sldMk cId="2959246831" sldId="294"/>
        </pc:sldMkLst>
      </pc:sldChg>
      <pc:sldChg chg="modSp new mod ord modClrScheme chgLayout">
        <pc:chgData name="Subash Manimaran" userId="S::subash.manimaran@aspiresys.com::a58c4e92-d4e6-4a19-9b3b-1f058f98a4ee" providerId="AD" clId="Web-{0AA095C4-5009-EA79-282B-F5727DB6BCE1}" dt="2024-11-14T18:02:44.539" v="928" actId="14100"/>
        <pc:sldMkLst>
          <pc:docMk/>
          <pc:sldMk cId="1182386653" sldId="295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182386653" sldId="295"/>
            <ac:spMk id="2" creationId="{E753A925-10A4-8C87-647A-5479F98F8E10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18:02:44.539" v="928" actId="14100"/>
          <ac:spMkLst>
            <pc:docMk/>
            <pc:sldMk cId="1182386653" sldId="295"/>
            <ac:spMk id="3" creationId="{664F3ABB-8A79-0B21-9D2A-49B2AB4E537F}"/>
          </ac:spMkLst>
        </pc:spChg>
      </pc:sldChg>
      <pc:sldChg chg="modSp add del replId">
        <pc:chgData name="Subash Manimaran" userId="S::subash.manimaran@aspiresys.com::a58c4e92-d4e6-4a19-9b3b-1f058f98a4ee" providerId="AD" clId="Web-{0AA095C4-5009-EA79-282B-F5727DB6BCE1}" dt="2024-11-14T04:39:45.662" v="267"/>
        <pc:sldMkLst>
          <pc:docMk/>
          <pc:sldMk cId="3620934850" sldId="295"/>
        </pc:sldMkLst>
        <pc:spChg chg="mod">
          <ac:chgData name="Subash Manimaran" userId="S::subash.manimaran@aspiresys.com::a58c4e92-d4e6-4a19-9b3b-1f058f98a4ee" providerId="AD" clId="Web-{0AA095C4-5009-EA79-282B-F5727DB6BCE1}" dt="2024-11-14T04:39:36.896" v="266" actId="20577"/>
          <ac:spMkLst>
            <pc:docMk/>
            <pc:sldMk cId="3620934850" sldId="295"/>
            <ac:spMk id="2" creationId="{0A678E99-3631-F9FA-9425-2DE096391C0B}"/>
          </ac:spMkLst>
        </pc:spChg>
      </pc:sldChg>
      <pc:sldChg chg="addSp delSp modSp new del mod modClrScheme chgLayout">
        <pc:chgData name="Subash Manimaran" userId="S::subash.manimaran@aspiresys.com::a58c4e92-d4e6-4a19-9b3b-1f058f98a4ee" providerId="AD" clId="Web-{0AA095C4-5009-EA79-282B-F5727DB6BCE1}" dt="2024-11-14T07:17:46.942" v="571"/>
        <pc:sldMkLst>
          <pc:docMk/>
          <pc:sldMk cId="4226659714" sldId="296"/>
        </pc:sldMkLst>
        <pc:spChg chg="add del mod">
          <ac:chgData name="Subash Manimaran" userId="S::subash.manimaran@aspiresys.com::a58c4e92-d4e6-4a19-9b3b-1f058f98a4ee" providerId="AD" clId="Web-{0AA095C4-5009-EA79-282B-F5727DB6BCE1}" dt="2024-11-14T07:04:14.476" v="356"/>
          <ac:spMkLst>
            <pc:docMk/>
            <pc:sldMk cId="4226659714" sldId="296"/>
            <ac:spMk id="2" creationId="{21C33DB1-AEEF-459E-FB74-4F9468C811E9}"/>
          </ac:spMkLst>
        </pc:spChg>
      </pc:sldChg>
      <pc:sldChg chg="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966194162" sldId="297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966194162" sldId="297"/>
            <ac:spMk id="2" creationId="{09A4A5B0-919E-8E53-5547-E67045CBE778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966194162" sldId="297"/>
            <ac:spMk id="3" creationId="{3A788D69-41DF-E77D-CCAE-A6E44D571B54}"/>
          </ac:spMkLst>
        </pc:spChg>
      </pc:sldChg>
      <pc:sldChg chg="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3412517182" sldId="298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412517182" sldId="298"/>
            <ac:spMk id="2" creationId="{951A596A-2365-6D6E-E83E-F6C3A7FA133D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412517182" sldId="298"/>
            <ac:spMk id="3" creationId="{5FBF777A-7475-9F06-F04E-1F316413E96B}"/>
          </ac:spMkLst>
        </pc:spChg>
      </pc:sldChg>
      <pc:sldChg chg="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4119714539" sldId="299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4119714539" sldId="299"/>
            <ac:spMk id="2" creationId="{AB8659F3-7F20-BC8E-F9B7-119032689DB1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4119714539" sldId="299"/>
            <ac:spMk id="3" creationId="{2D46442D-7288-7240-54B4-43E79C68040C}"/>
          </ac:spMkLst>
        </pc:spChg>
      </pc:sldChg>
      <pc:sldChg chg="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3842491868" sldId="300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842491868" sldId="300"/>
            <ac:spMk id="2" creationId="{2E086C2E-1B83-03D0-2CF5-AE286E2722C5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3842491868" sldId="300"/>
            <ac:spMk id="3" creationId="{2E7B00BA-D588-79A5-D05B-13C8CBF1F612}"/>
          </ac:spMkLst>
        </pc:spChg>
      </pc:sldChg>
      <pc:sldChg chg="addSp delSp modSp new del">
        <pc:chgData name="Subash Manimaran" userId="S::subash.manimaran@aspiresys.com::a58c4e92-d4e6-4a19-9b3b-1f058f98a4ee" providerId="AD" clId="Web-{0AA095C4-5009-EA79-282B-F5727DB6BCE1}" dt="2024-11-14T07:10:31.505" v="484"/>
        <pc:sldMkLst>
          <pc:docMk/>
          <pc:sldMk cId="528384853" sldId="301"/>
        </pc:sldMkLst>
        <pc:spChg chg="add del mod">
          <ac:chgData name="Subash Manimaran" userId="S::subash.manimaran@aspiresys.com::a58c4e92-d4e6-4a19-9b3b-1f058f98a4ee" providerId="AD" clId="Web-{0AA095C4-5009-EA79-282B-F5727DB6BCE1}" dt="2024-11-14T07:10:23.145" v="483"/>
          <ac:spMkLst>
            <pc:docMk/>
            <pc:sldMk cId="528384853" sldId="301"/>
            <ac:spMk id="2" creationId="{6CDC833D-CEF0-A3CD-9FBE-83189C07B117}"/>
          </ac:spMkLst>
        </pc:spChg>
      </pc:sldChg>
      <pc:sldChg chg="addSp delSp 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983085597" sldId="301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983085597" sldId="301"/>
            <ac:spMk id="2" creationId="{AF307FD9-7BBC-DA15-0526-D3DC4F80F5A3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983085597" sldId="301"/>
            <ac:spMk id="3" creationId="{2E4D9B9C-C5CE-2D8A-54BE-2AE6A1EC270B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983085597" sldId="301"/>
            <ac:spMk id="4" creationId="{8B692C9D-17EE-AD27-DFA8-04451C1848AE}"/>
          </ac:spMkLst>
        </pc:spChg>
        <pc:spChg chg="add del mod">
          <ac:chgData name="Subash Manimaran" userId="S::subash.manimaran@aspiresys.com::a58c4e92-d4e6-4a19-9b3b-1f058f98a4ee" providerId="AD" clId="Web-{0AA095C4-5009-EA79-282B-F5727DB6BCE1}" dt="2024-11-14T07:15:15.077" v="543"/>
          <ac:spMkLst>
            <pc:docMk/>
            <pc:sldMk cId="983085597" sldId="301"/>
            <ac:spMk id="5" creationId="{26FFB513-2C44-C2ED-B961-FD491B38361E}"/>
          </ac:spMkLst>
        </pc:spChg>
        <pc:spChg chg="add 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983085597" sldId="301"/>
            <ac:spMk id="6" creationId="{A5DC6F3A-1955-D8BE-531F-E4096C156DBD}"/>
          </ac:spMkLst>
        </pc:spChg>
        <pc:spChg chg="add 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983085597" sldId="301"/>
            <ac:spMk id="7" creationId="{9B72B0AA-3F6A-CB72-70D6-F2B0166F719F}"/>
          </ac:spMkLst>
        </pc:spChg>
      </pc:sldChg>
      <pc:sldChg chg="addSp delSp modSp new del mod modClrScheme chgLayout">
        <pc:chgData name="Subash Manimaran" userId="S::subash.manimaran@aspiresys.com::a58c4e92-d4e6-4a19-9b3b-1f058f98a4ee" providerId="AD" clId="Web-{0AA095C4-5009-EA79-282B-F5727DB6BCE1}" dt="2024-11-14T07:11:52.101" v="495"/>
        <pc:sldMkLst>
          <pc:docMk/>
          <pc:sldMk cId="1670475724" sldId="301"/>
        </pc:sldMkLst>
        <pc:spChg chg="add del mod">
          <ac:chgData name="Subash Manimaran" userId="S::subash.manimaran@aspiresys.com::a58c4e92-d4e6-4a19-9b3b-1f058f98a4ee" providerId="AD" clId="Web-{0AA095C4-5009-EA79-282B-F5727DB6BCE1}" dt="2024-11-14T07:11:21.381" v="492"/>
          <ac:spMkLst>
            <pc:docMk/>
            <pc:sldMk cId="1670475724" sldId="301"/>
            <ac:spMk id="2" creationId="{B09984DE-EF5E-8BED-6189-72178C38DF7A}"/>
          </ac:spMkLst>
        </pc:spChg>
      </pc:sldChg>
      <pc:sldChg chg="addSp modSp new mod modClrScheme chgLayout">
        <pc:chgData name="Subash Manimaran" userId="S::subash.manimaran@aspiresys.com::a58c4e92-d4e6-4a19-9b3b-1f058f98a4ee" providerId="AD" clId="Web-{0AA095C4-5009-EA79-282B-F5727DB6BCE1}" dt="2024-11-14T07:21:45.731" v="620"/>
        <pc:sldMkLst>
          <pc:docMk/>
          <pc:sldMk cId="1350593867" sldId="302"/>
        </pc:sldMkLst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350593867" sldId="302"/>
            <ac:spMk id="2" creationId="{7E3B94D6-9006-D90A-C107-929EFAE9EAD6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350593867" sldId="302"/>
            <ac:spMk id="3" creationId="{C595B497-7EFD-5FA9-6FD1-4DAAF06199D7}"/>
          </ac:spMkLst>
        </pc:spChg>
        <pc:spChg chg="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350593867" sldId="302"/>
            <ac:spMk id="4" creationId="{3BB36DBF-7368-14E5-7014-655EB8860D68}"/>
          </ac:spMkLst>
        </pc:spChg>
        <pc:spChg chg="add 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350593867" sldId="302"/>
            <ac:spMk id="5" creationId="{5119F8B7-A125-600D-3CB6-DB4A5D585333}"/>
          </ac:spMkLst>
        </pc:spChg>
        <pc:spChg chg="add mod ord">
          <ac:chgData name="Subash Manimaran" userId="S::subash.manimaran@aspiresys.com::a58c4e92-d4e6-4a19-9b3b-1f058f98a4ee" providerId="AD" clId="Web-{0AA095C4-5009-EA79-282B-F5727DB6BCE1}" dt="2024-11-14T07:21:45.731" v="620"/>
          <ac:spMkLst>
            <pc:docMk/>
            <pc:sldMk cId="1350593867" sldId="302"/>
            <ac:spMk id="6" creationId="{4C5D5A90-FFA8-9310-78AC-70D34FEA5F64}"/>
          </ac:spMkLst>
        </pc:spChg>
      </pc:sldChg>
      <pc:sldChg chg="new del">
        <pc:chgData name="Subash Manimaran" userId="S::subash.manimaran@aspiresys.com::a58c4e92-d4e6-4a19-9b3b-1f058f98a4ee" providerId="AD" clId="Web-{0AA095C4-5009-EA79-282B-F5727DB6BCE1}" dt="2024-11-14T07:11:51.148" v="494"/>
        <pc:sldMkLst>
          <pc:docMk/>
          <pc:sldMk cId="2907748805" sldId="302"/>
        </pc:sldMkLst>
      </pc:sldChg>
      <pc:sldChg chg="new del">
        <pc:chgData name="Subash Manimaran" userId="S::subash.manimaran@aspiresys.com::a58c4e92-d4e6-4a19-9b3b-1f058f98a4ee" providerId="AD" clId="Web-{0AA095C4-5009-EA79-282B-F5727DB6BCE1}" dt="2024-11-14T07:18:00.990" v="574"/>
        <pc:sldMkLst>
          <pc:docMk/>
          <pc:sldMk cId="2205433048" sldId="303"/>
        </pc:sldMkLst>
      </pc:sldChg>
      <pc:sldChg chg="modSp new">
        <pc:chgData name="Subash Manimaran" userId="S::subash.manimaran@aspiresys.com::a58c4e92-d4e6-4a19-9b3b-1f058f98a4ee" providerId="AD" clId="Web-{0AA095C4-5009-EA79-282B-F5727DB6BCE1}" dt="2024-11-14T17:18:30.725" v="692" actId="20577"/>
        <pc:sldMkLst>
          <pc:docMk/>
          <pc:sldMk cId="3960135136" sldId="303"/>
        </pc:sldMkLst>
        <pc:spChg chg="mod">
          <ac:chgData name="Subash Manimaran" userId="S::subash.manimaran@aspiresys.com::a58c4e92-d4e6-4a19-9b3b-1f058f98a4ee" providerId="AD" clId="Web-{0AA095C4-5009-EA79-282B-F5727DB6BCE1}" dt="2024-11-14T17:09:41.322" v="669" actId="20577"/>
          <ac:spMkLst>
            <pc:docMk/>
            <pc:sldMk cId="3960135136" sldId="303"/>
            <ac:spMk id="2" creationId="{37D2E460-FCE8-443B-2926-CEF5F8A06FB1}"/>
          </ac:spMkLst>
        </pc:spChg>
        <pc:spChg chg="mod">
          <ac:chgData name="Subash Manimaran" userId="S::subash.manimaran@aspiresys.com::a58c4e92-d4e6-4a19-9b3b-1f058f98a4ee" providerId="AD" clId="Web-{0AA095C4-5009-EA79-282B-F5727DB6BCE1}" dt="2024-11-14T17:18:30.725" v="692" actId="20577"/>
          <ac:spMkLst>
            <pc:docMk/>
            <pc:sldMk cId="3960135136" sldId="303"/>
            <ac:spMk id="3" creationId="{65BED049-0D9C-048C-0C98-8A9188375AEE}"/>
          </ac:spMkLst>
        </pc:spChg>
      </pc:sldChg>
      <pc:sldChg chg="modSp new">
        <pc:chgData name="Subash Manimaran" userId="S::subash.manimaran@aspiresys.com::a58c4e92-d4e6-4a19-9b3b-1f058f98a4ee" providerId="AD" clId="Web-{0AA095C4-5009-EA79-282B-F5727DB6BCE1}" dt="2024-11-14T17:36:47.627" v="795" actId="14100"/>
        <pc:sldMkLst>
          <pc:docMk/>
          <pc:sldMk cId="2806980560" sldId="304"/>
        </pc:sldMkLst>
        <pc:spChg chg="mod">
          <ac:chgData name="Subash Manimaran" userId="S::subash.manimaran@aspiresys.com::a58c4e92-d4e6-4a19-9b3b-1f058f98a4ee" providerId="AD" clId="Web-{0AA095C4-5009-EA79-282B-F5727DB6BCE1}" dt="2024-11-14T17:36:47.627" v="795" actId="14100"/>
          <ac:spMkLst>
            <pc:docMk/>
            <pc:sldMk cId="2806980560" sldId="304"/>
            <ac:spMk id="2" creationId="{E509AD5A-D04C-2FEE-4191-1A423C01B849}"/>
          </ac:spMkLst>
        </pc:spChg>
        <pc:spChg chg="mod">
          <ac:chgData name="Subash Manimaran" userId="S::subash.manimaran@aspiresys.com::a58c4e92-d4e6-4a19-9b3b-1f058f98a4ee" providerId="AD" clId="Web-{0AA095C4-5009-EA79-282B-F5727DB6BCE1}" dt="2024-11-14T17:36:29.095" v="794" actId="1076"/>
          <ac:spMkLst>
            <pc:docMk/>
            <pc:sldMk cId="2806980560" sldId="304"/>
            <ac:spMk id="3" creationId="{27744BAD-F97E-6C88-53D9-2ED43F1FD0ED}"/>
          </ac:spMkLst>
        </pc:spChg>
      </pc:sldChg>
      <pc:sldChg chg="addSp delSp modSp new del">
        <pc:chgData name="Subash Manimaran" userId="S::subash.manimaran@aspiresys.com::a58c4e92-d4e6-4a19-9b3b-1f058f98a4ee" providerId="AD" clId="Web-{0AA095C4-5009-EA79-282B-F5727DB6BCE1}" dt="2024-11-14T17:53:07.166" v="913"/>
        <pc:sldMkLst>
          <pc:docMk/>
          <pc:sldMk cId="964318063" sldId="305"/>
        </pc:sldMkLst>
        <pc:spChg chg="add del">
          <ac:chgData name="Subash Manimaran" userId="S::subash.manimaran@aspiresys.com::a58c4e92-d4e6-4a19-9b3b-1f058f98a4ee" providerId="AD" clId="Web-{0AA095C4-5009-EA79-282B-F5727DB6BCE1}" dt="2024-11-14T17:51:56.195" v="896"/>
          <ac:spMkLst>
            <pc:docMk/>
            <pc:sldMk cId="964318063" sldId="305"/>
            <ac:spMk id="2" creationId="{A7470B75-D0D9-9011-3B52-2D5D5E1DEE66}"/>
          </ac:spMkLst>
        </pc:spChg>
        <pc:spChg chg="add del mod">
          <ac:chgData name="Subash Manimaran" userId="S::subash.manimaran@aspiresys.com::a58c4e92-d4e6-4a19-9b3b-1f058f98a4ee" providerId="AD" clId="Web-{0AA095C4-5009-EA79-282B-F5727DB6BCE1}" dt="2024-11-14T17:53:04.900" v="912" actId="20577"/>
          <ac:spMkLst>
            <pc:docMk/>
            <pc:sldMk cId="964318063" sldId="305"/>
            <ac:spMk id="3" creationId="{98FFEEAD-C9DF-C93E-EB85-A19CB5083C93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17:51:49.211" v="878"/>
          <ac:spMkLst>
            <pc:docMk/>
            <pc:sldMk cId="964318063" sldId="305"/>
            <ac:spMk id="5" creationId="{DBBD3BDE-1F3F-9F31-353F-7AEAE3B7A5C8}"/>
          </ac:spMkLst>
        </pc:spChg>
        <pc:spChg chg="add del">
          <ac:chgData name="Subash Manimaran" userId="S::subash.manimaran@aspiresys.com::a58c4e92-d4e6-4a19-9b3b-1f058f98a4ee" providerId="AD" clId="Web-{0AA095C4-5009-EA79-282B-F5727DB6BCE1}" dt="2024-11-14T17:51:49.211" v="879"/>
          <ac:spMkLst>
            <pc:docMk/>
            <pc:sldMk cId="964318063" sldId="305"/>
            <ac:spMk id="6" creationId="{F292AF61-79A6-F0BD-DB59-40C63A7A5CBD}"/>
          </ac:spMkLst>
        </pc:spChg>
        <pc:spChg chg="add del mod">
          <ac:chgData name="Subash Manimaran" userId="S::subash.manimaran@aspiresys.com::a58c4e92-d4e6-4a19-9b3b-1f058f98a4ee" providerId="AD" clId="Web-{0AA095C4-5009-EA79-282B-F5727DB6BCE1}" dt="2024-11-14T17:47:59.049" v="822"/>
          <ac:spMkLst>
            <pc:docMk/>
            <pc:sldMk cId="964318063" sldId="305"/>
            <ac:spMk id="9" creationId="{810AD8CD-9FA0-0BD6-33EE-729196C72D0F}"/>
          </ac:spMkLst>
        </pc:spChg>
        <pc:spChg chg="add del mod">
          <ac:chgData name="Subash Manimaran" userId="S::subash.manimaran@aspiresys.com::a58c4e92-d4e6-4a19-9b3b-1f058f98a4ee" providerId="AD" clId="Web-{0AA095C4-5009-EA79-282B-F5727DB6BCE1}" dt="2024-11-14T17:48:41.644" v="834"/>
          <ac:spMkLst>
            <pc:docMk/>
            <pc:sldMk cId="964318063" sldId="305"/>
            <ac:spMk id="12" creationId="{3A8E626E-1CB0-582F-CF8C-3D05114321DC}"/>
          </ac:spMkLst>
        </pc:spChg>
        <pc:spChg chg="add del mod">
          <ac:chgData name="Subash Manimaran" userId="S::subash.manimaran@aspiresys.com::a58c4e92-d4e6-4a19-9b3b-1f058f98a4ee" providerId="AD" clId="Web-{0AA095C4-5009-EA79-282B-F5727DB6BCE1}" dt="2024-11-14T17:49:43.083" v="844"/>
          <ac:spMkLst>
            <pc:docMk/>
            <pc:sldMk cId="964318063" sldId="305"/>
            <ac:spMk id="15" creationId="{CB19AE26-C6DE-46AA-D09E-D0C3926FED35}"/>
          </ac:spMkLst>
        </pc:spChg>
        <pc:graphicFrameChg chg="add del mod ord modGraphic">
          <ac:chgData name="Subash Manimaran" userId="S::subash.manimaran@aspiresys.com::a58c4e92-d4e6-4a19-9b3b-1f058f98a4ee" providerId="AD" clId="Web-{0AA095C4-5009-EA79-282B-F5727DB6BCE1}" dt="2024-11-14T17:47:59.049" v="823"/>
          <ac:graphicFrameMkLst>
            <pc:docMk/>
            <pc:sldMk cId="964318063" sldId="305"/>
            <ac:graphicFrameMk id="8" creationId="{839E7B4F-302C-C291-3C4B-6A7D8B0428F4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48:41.644" v="835"/>
          <ac:graphicFrameMkLst>
            <pc:docMk/>
            <pc:sldMk cId="964318063" sldId="305"/>
            <ac:graphicFrameMk id="11" creationId="{8649BCBB-6907-69D1-4CFE-A2974569A5B3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49:43.083" v="845"/>
          <ac:graphicFrameMkLst>
            <pc:docMk/>
            <pc:sldMk cId="964318063" sldId="305"/>
            <ac:graphicFrameMk id="14" creationId="{DBFB14AD-FA3C-93DE-A5A8-A5D3BE650995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54.789" v="895"/>
          <ac:graphicFrameMkLst>
            <pc:docMk/>
            <pc:sldMk cId="964318063" sldId="305"/>
            <ac:graphicFrameMk id="17" creationId="{7A688B10-D7A9-1A00-53A6-97FC6CE3F0C0}"/>
          </ac:graphicFrameMkLst>
        </pc:graphicFrameChg>
        <pc:graphicFrameChg chg="add del mod modGraphic">
          <ac:chgData name="Subash Manimaran" userId="S::subash.manimaran@aspiresys.com::a58c4e92-d4e6-4a19-9b3b-1f058f98a4ee" providerId="AD" clId="Web-{0AA095C4-5009-EA79-282B-F5727DB6BCE1}" dt="2024-11-14T17:51:54.789" v="894"/>
          <ac:graphicFrameMkLst>
            <pc:docMk/>
            <pc:sldMk cId="964318063" sldId="305"/>
            <ac:graphicFrameMk id="19" creationId="{4290B74D-D94D-DB1A-3CA0-A33DC52D0345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54.789" v="893"/>
          <ac:graphicFrameMkLst>
            <pc:docMk/>
            <pc:sldMk cId="964318063" sldId="305"/>
            <ac:graphicFrameMk id="21" creationId="{EA082806-C9CB-5368-C0D1-17DD2E217559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54.789" v="892"/>
          <ac:graphicFrameMkLst>
            <pc:docMk/>
            <pc:sldMk cId="964318063" sldId="305"/>
            <ac:graphicFrameMk id="23" creationId="{049FD4C5-29FD-95A2-B1E1-4DC79145892D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54.789" v="891"/>
          <ac:graphicFrameMkLst>
            <pc:docMk/>
            <pc:sldMk cId="964318063" sldId="305"/>
            <ac:graphicFrameMk id="25" creationId="{E0B5DC16-F290-AE88-4E81-B3480E8F8CB2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54.789" v="890"/>
          <ac:graphicFrameMkLst>
            <pc:docMk/>
            <pc:sldMk cId="964318063" sldId="305"/>
            <ac:graphicFrameMk id="27" creationId="{C616B8F2-084B-51B3-292A-56CC70E354B3}"/>
          </ac:graphicFrameMkLst>
        </pc:graphicFrameChg>
        <pc:graphicFrameChg chg="add del mod modGraphic">
          <ac:chgData name="Subash Manimaran" userId="S::subash.manimaran@aspiresys.com::a58c4e92-d4e6-4a19-9b3b-1f058f98a4ee" providerId="AD" clId="Web-{0AA095C4-5009-EA79-282B-F5727DB6BCE1}" dt="2024-11-14T17:51:54.789" v="889"/>
          <ac:graphicFrameMkLst>
            <pc:docMk/>
            <pc:sldMk cId="964318063" sldId="305"/>
            <ac:graphicFrameMk id="29" creationId="{B521FDA6-F09C-40EC-CC8F-08C5FBFD9360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804" v="877"/>
          <ac:graphicFrameMkLst>
            <pc:docMk/>
            <pc:sldMk cId="964318063" sldId="305"/>
            <ac:graphicFrameMk id="31" creationId="{A5FB8728-5138-E9CB-F063-9977643CE12A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804" v="876"/>
          <ac:graphicFrameMkLst>
            <pc:docMk/>
            <pc:sldMk cId="964318063" sldId="305"/>
            <ac:graphicFrameMk id="33" creationId="{BBADAD73-9B58-8D7D-7A22-8C4C15D87064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804" v="875"/>
          <ac:graphicFrameMkLst>
            <pc:docMk/>
            <pc:sldMk cId="964318063" sldId="305"/>
            <ac:graphicFrameMk id="35" creationId="{5C6465A8-1975-1FDA-E1BB-EF84227DCA89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804" v="874"/>
          <ac:graphicFrameMkLst>
            <pc:docMk/>
            <pc:sldMk cId="964318063" sldId="305"/>
            <ac:graphicFrameMk id="37" creationId="{8A0583F3-DD9A-AE9A-B0CF-6A0E615963ED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789" v="873"/>
          <ac:graphicFrameMkLst>
            <pc:docMk/>
            <pc:sldMk cId="964318063" sldId="305"/>
            <ac:graphicFrameMk id="39" creationId="{A009459D-1882-6897-4B41-90DE6ACEEE3D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789" v="872"/>
          <ac:graphicFrameMkLst>
            <pc:docMk/>
            <pc:sldMk cId="964318063" sldId="305"/>
            <ac:graphicFrameMk id="41" creationId="{C386DA31-254D-DD5A-7C49-972305F8AB3B}"/>
          </ac:graphicFrameMkLst>
        </pc:graphicFrameChg>
        <pc:graphicFrameChg chg="add del mod">
          <ac:chgData name="Subash Manimaran" userId="S::subash.manimaran@aspiresys.com::a58c4e92-d4e6-4a19-9b3b-1f058f98a4ee" providerId="AD" clId="Web-{0AA095C4-5009-EA79-282B-F5727DB6BCE1}" dt="2024-11-14T17:51:47.789" v="871"/>
          <ac:graphicFrameMkLst>
            <pc:docMk/>
            <pc:sldMk cId="964318063" sldId="305"/>
            <ac:graphicFrameMk id="43" creationId="{3876B89E-8B91-E62E-A931-29C494EF3A2A}"/>
          </ac:graphicFrameMkLst>
        </pc:graphicFrameChg>
      </pc:sldChg>
      <pc:sldMasterChg chg="del delSldLayout">
        <pc:chgData name="Subash Manimaran" userId="S::subash.manimaran@aspiresys.com::a58c4e92-d4e6-4a19-9b3b-1f058f98a4ee" providerId="AD" clId="Web-{0AA095C4-5009-EA79-282B-F5727DB6BCE1}" dt="2024-11-14T07:10:51.818" v="486"/>
        <pc:sldMasterMkLst>
          <pc:docMk/>
          <pc:sldMasterMk cId="3366743638" sldId="2147483672"/>
        </pc:sldMasterMkLst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1272315856" sldId="2147483673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310903918" sldId="2147483674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398650138" sldId="2147483675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2024366031" sldId="2147483676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2202639216" sldId="2147483677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3276938352" sldId="2147483678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4143040401" sldId="2147483679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2940054667" sldId="2147483680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740828899" sldId="2147483681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4130038154" sldId="2147483682"/>
          </pc:sldLayoutMkLst>
        </pc:sldLayoutChg>
        <pc:sldLayoutChg chg="del">
          <pc:chgData name="Subash Manimaran" userId="S::subash.manimaran@aspiresys.com::a58c4e92-d4e6-4a19-9b3b-1f058f98a4ee" providerId="AD" clId="Web-{0AA095C4-5009-EA79-282B-F5727DB6BCE1}" dt="2024-11-14T07:10:51.818" v="486"/>
          <pc:sldLayoutMkLst>
            <pc:docMk/>
            <pc:sldMasterMk cId="3366743638" sldId="2147483672"/>
            <pc:sldLayoutMk cId="3485827490" sldId="2147483683"/>
          </pc:sldLayoutMkLst>
        </pc:sldLayoutChg>
      </pc:sldMasterChg>
      <pc:sldMasterChg chg="add del addSldLayout delSldLayout modSldLayout">
        <pc:chgData name="Subash Manimaran" userId="S::subash.manimaran@aspiresys.com::a58c4e92-d4e6-4a19-9b3b-1f058f98a4ee" providerId="AD" clId="Web-{0AA095C4-5009-EA79-282B-F5727DB6BCE1}" dt="2024-11-14T07:21:45.731" v="620"/>
        <pc:sldMasterMkLst>
          <pc:docMk/>
          <pc:sldMasterMk cId="2430961752" sldId="2147483684"/>
        </pc:sldMasterMkLst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609559145" sldId="2147483685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1190950137" sldId="2147483686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627461914" sldId="2147483687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497401981" sldId="2147483688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919700560" sldId="2147483689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1623158519" sldId="2147483690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932983726" sldId="2147483691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2966700709" sldId="2147483692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504288110" sldId="2147483693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3760181208" sldId="2147483694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2430961752" sldId="2147483684"/>
            <pc:sldLayoutMk cId="487155233" sldId="2147483695"/>
          </pc:sldLayoutMkLst>
        </pc:sldLayoutChg>
      </pc:sldMasterChg>
      <pc:sldMasterChg chg="add del addSldLayout delSldLayout modSldLayout">
        <pc:chgData name="Subash Manimaran" userId="S::subash.manimaran@aspiresys.com::a58c4e92-d4e6-4a19-9b3b-1f058f98a4ee" providerId="AD" clId="Web-{0AA095C4-5009-EA79-282B-F5727DB6BCE1}" dt="2024-11-14T07:21:45.731" v="620"/>
        <pc:sldMasterMkLst>
          <pc:docMk/>
          <pc:sldMasterMk cId="427208711" sldId="2147483696"/>
        </pc:sldMasterMkLst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717791365" sldId="2147483697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1299574788" sldId="2147483698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1186574323" sldId="2147483699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3359355634" sldId="2147483700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2614580708" sldId="2147483701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1899927796" sldId="2147483702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1963143010" sldId="2147483703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3989554433" sldId="2147483704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4101517924" sldId="2147483705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2148763101" sldId="2147483706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5.731" v="620"/>
          <pc:sldLayoutMkLst>
            <pc:docMk/>
            <pc:sldMasterMk cId="427208711" sldId="2147483696"/>
            <pc:sldLayoutMk cId="2013704455" sldId="2147483707"/>
          </pc:sldLayoutMkLst>
        </pc:sldLayoutChg>
      </pc:sldMasterChg>
      <pc:sldMasterChg chg="add del addSldLayout delSldLayout modSldLayout">
        <pc:chgData name="Subash Manimaran" userId="S::subash.manimaran@aspiresys.com::a58c4e92-d4e6-4a19-9b3b-1f058f98a4ee" providerId="AD" clId="Web-{0AA095C4-5009-EA79-282B-F5727DB6BCE1}" dt="2024-11-14T07:21:44.325" v="619"/>
        <pc:sldMasterMkLst>
          <pc:docMk/>
          <pc:sldMasterMk cId="3992969779" sldId="2147483708"/>
        </pc:sldMasterMkLst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3998870743" sldId="2147483709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3091362563" sldId="2147483710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2559698729" sldId="2147483711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3995083808" sldId="2147483712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2638820137" sldId="2147483713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2129588999" sldId="2147483714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1117887448" sldId="2147483715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2448545860" sldId="2147483716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576163481" sldId="2147483717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23368484" sldId="2147483718"/>
          </pc:sldLayoutMkLst>
        </pc:sldLayoutChg>
        <pc:sldLayoutChg chg="add del mod replId">
          <pc:chgData name="Subash Manimaran" userId="S::subash.manimaran@aspiresys.com::a58c4e92-d4e6-4a19-9b3b-1f058f98a4ee" providerId="AD" clId="Web-{0AA095C4-5009-EA79-282B-F5727DB6BCE1}" dt="2024-11-14T07:21:44.325" v="619"/>
          <pc:sldLayoutMkLst>
            <pc:docMk/>
            <pc:sldMasterMk cId="3992969779" sldId="2147483708"/>
            <pc:sldLayoutMk cId="106443169" sldId="2147483719"/>
          </pc:sldLayoutMkLst>
        </pc:sldLayoutChg>
      </pc:sldMasterChg>
    </pc:docChg>
  </pc:docChgLst>
  <pc:docChgLst>
    <pc:chgData name="Subash Manimaran" userId="S::subash.manimaran@aspiresys.com::a58c4e92-d4e6-4a19-9b3b-1f058f98a4ee" providerId="AD" clId="Web-{5CCA3104-3CD1-7368-7C4E-8ADC8C967B23}"/>
    <pc:docChg chg="modSld">
      <pc:chgData name="Subash Manimaran" userId="S::subash.manimaran@aspiresys.com::a58c4e92-d4e6-4a19-9b3b-1f058f98a4ee" providerId="AD" clId="Web-{5CCA3104-3CD1-7368-7C4E-8ADC8C967B23}" dt="2024-11-14T18:24:48.188" v="166" actId="20577"/>
      <pc:docMkLst>
        <pc:docMk/>
      </pc:docMkLst>
      <pc:sldChg chg="modSp">
        <pc:chgData name="Subash Manimaran" userId="S::subash.manimaran@aspiresys.com::a58c4e92-d4e6-4a19-9b3b-1f058f98a4ee" providerId="AD" clId="Web-{5CCA3104-3CD1-7368-7C4E-8ADC8C967B23}" dt="2024-11-14T18:09:32.194" v="5" actId="20577"/>
        <pc:sldMkLst>
          <pc:docMk/>
          <pc:sldMk cId="1251930360" sldId="259"/>
        </pc:sldMkLst>
        <pc:spChg chg="mod">
          <ac:chgData name="Subash Manimaran" userId="S::subash.manimaran@aspiresys.com::a58c4e92-d4e6-4a19-9b3b-1f058f98a4ee" providerId="AD" clId="Web-{5CCA3104-3CD1-7368-7C4E-8ADC8C967B23}" dt="2024-11-14T18:09:06.444" v="2" actId="20577"/>
          <ac:spMkLst>
            <pc:docMk/>
            <pc:sldMk cId="1251930360" sldId="259"/>
            <ac:spMk id="2" creationId="{0A678E99-3631-F9FA-9425-2DE096391C0B}"/>
          </ac:spMkLst>
        </pc:spChg>
        <pc:graphicFrameChg chg="mod modGraphic">
          <ac:chgData name="Subash Manimaran" userId="S::subash.manimaran@aspiresys.com::a58c4e92-d4e6-4a19-9b3b-1f058f98a4ee" providerId="AD" clId="Web-{5CCA3104-3CD1-7368-7C4E-8ADC8C967B23}" dt="2024-11-14T18:09:32.194" v="5" actId="20577"/>
          <ac:graphicFrameMkLst>
            <pc:docMk/>
            <pc:sldMk cId="1251930360" sldId="259"/>
            <ac:graphicFrameMk id="50" creationId="{6487585B-2B05-3A8A-B4B0-881DADA624EC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1:47.401" v="51" actId="1076"/>
        <pc:sldMkLst>
          <pc:docMk/>
          <pc:sldMk cId="2781188706" sldId="264"/>
        </pc:sldMkLst>
        <pc:graphicFrameChg chg="mod modGraphic">
          <ac:chgData name="Subash Manimaran" userId="S::subash.manimaran@aspiresys.com::a58c4e92-d4e6-4a19-9b3b-1f058f98a4ee" providerId="AD" clId="Web-{5CCA3104-3CD1-7368-7C4E-8ADC8C967B23}" dt="2024-11-14T18:11:47.401" v="51" actId="1076"/>
          <ac:graphicFrameMkLst>
            <pc:docMk/>
            <pc:sldMk cId="2781188706" sldId="264"/>
            <ac:graphicFrameMk id="5" creationId="{BD3850C5-4426-C5BD-19F1-2EE0A009109F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2:42.324" v="56" actId="1076"/>
        <pc:sldMkLst>
          <pc:docMk/>
          <pc:sldMk cId="2026283033" sldId="268"/>
        </pc:sldMkLst>
        <pc:spChg chg="mod">
          <ac:chgData name="Subash Manimaran" userId="S::subash.manimaran@aspiresys.com::a58c4e92-d4e6-4a19-9b3b-1f058f98a4ee" providerId="AD" clId="Web-{5CCA3104-3CD1-7368-7C4E-8ADC8C967B23}" dt="2024-11-14T18:12:42.324" v="56" actId="1076"/>
          <ac:spMkLst>
            <pc:docMk/>
            <pc:sldMk cId="2026283033" sldId="268"/>
            <ac:spMk id="2" creationId="{0A678E99-3631-F9FA-9425-2DE096391C0B}"/>
          </ac:spMkLst>
        </pc:spChg>
        <pc:graphicFrameChg chg="mod modGraphic">
          <ac:chgData name="Subash Manimaran" userId="S::subash.manimaran@aspiresys.com::a58c4e92-d4e6-4a19-9b3b-1f058f98a4ee" providerId="AD" clId="Web-{5CCA3104-3CD1-7368-7C4E-8ADC8C967B23}" dt="2024-11-14T18:12:24.168" v="55" actId="14100"/>
          <ac:graphicFrameMkLst>
            <pc:docMk/>
            <pc:sldMk cId="2026283033" sldId="268"/>
            <ac:graphicFrameMk id="50" creationId="{6487585B-2B05-3A8A-B4B0-881DADA624EC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3:11.575" v="59" actId="1076"/>
        <pc:sldMkLst>
          <pc:docMk/>
          <pc:sldMk cId="1782529770" sldId="269"/>
        </pc:sldMkLst>
        <pc:picChg chg="mod">
          <ac:chgData name="Subash Manimaran" userId="S::subash.manimaran@aspiresys.com::a58c4e92-d4e6-4a19-9b3b-1f058f98a4ee" providerId="AD" clId="Web-{5CCA3104-3CD1-7368-7C4E-8ADC8C967B23}" dt="2024-11-14T18:13:11.575" v="59" actId="1076"/>
          <ac:picMkLst>
            <pc:docMk/>
            <pc:sldMk cId="1782529770" sldId="269"/>
            <ac:picMk id="7" creationId="{0ECAD9D0-BFB9-2E61-54ED-292560EA416F}"/>
          </ac:picMkLst>
        </pc:picChg>
      </pc:sldChg>
      <pc:sldChg chg="modSp">
        <pc:chgData name="Subash Manimaran" userId="S::subash.manimaran@aspiresys.com::a58c4e92-d4e6-4a19-9b3b-1f058f98a4ee" providerId="AD" clId="Web-{5CCA3104-3CD1-7368-7C4E-8ADC8C967B23}" dt="2024-11-14T18:14:27.405" v="67" actId="20577"/>
        <pc:sldMkLst>
          <pc:docMk/>
          <pc:sldMk cId="3637114047" sldId="273"/>
        </pc:sldMkLst>
        <pc:spChg chg="mod">
          <ac:chgData name="Subash Manimaran" userId="S::subash.manimaran@aspiresys.com::a58c4e92-d4e6-4a19-9b3b-1f058f98a4ee" providerId="AD" clId="Web-{5CCA3104-3CD1-7368-7C4E-8ADC8C967B23}" dt="2024-11-14T18:14:27.405" v="67" actId="20577"/>
          <ac:spMkLst>
            <pc:docMk/>
            <pc:sldMk cId="3637114047" sldId="273"/>
            <ac:spMk id="2" creationId="{0A678E99-3631-F9FA-9425-2DE096391C0B}"/>
          </ac:spMkLst>
        </pc:spChg>
        <pc:graphicFrameChg chg="modGraphic">
          <ac:chgData name="Subash Manimaran" userId="S::subash.manimaran@aspiresys.com::a58c4e92-d4e6-4a19-9b3b-1f058f98a4ee" providerId="AD" clId="Web-{5CCA3104-3CD1-7368-7C4E-8ADC8C967B23}" dt="2024-11-14T18:14:22.483" v="66" actId="20577"/>
          <ac:graphicFrameMkLst>
            <pc:docMk/>
            <pc:sldMk cId="3637114047" sldId="273"/>
            <ac:graphicFrameMk id="50" creationId="{6487585B-2B05-3A8A-B4B0-881DADA624EC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5:30.032" v="72" actId="1076"/>
        <pc:sldMkLst>
          <pc:docMk/>
          <pc:sldMk cId="4249501352" sldId="274"/>
        </pc:sldMkLst>
        <pc:spChg chg="mod">
          <ac:chgData name="Subash Manimaran" userId="S::subash.manimaran@aspiresys.com::a58c4e92-d4e6-4a19-9b3b-1f058f98a4ee" providerId="AD" clId="Web-{5CCA3104-3CD1-7368-7C4E-8ADC8C967B23}" dt="2024-11-14T18:15:11.891" v="70" actId="1076"/>
          <ac:spMkLst>
            <pc:docMk/>
            <pc:sldMk cId="4249501352" sldId="274"/>
            <ac:spMk id="2" creationId="{C8443937-CCF2-C678-B32F-EF5C6BEE64B8}"/>
          </ac:spMkLst>
        </pc:spChg>
        <pc:graphicFrameChg chg="mod modGraphic">
          <ac:chgData name="Subash Manimaran" userId="S::subash.manimaran@aspiresys.com::a58c4e92-d4e6-4a19-9b3b-1f058f98a4ee" providerId="AD" clId="Web-{5CCA3104-3CD1-7368-7C4E-8ADC8C967B23}" dt="2024-11-14T18:15:30.032" v="72" actId="1076"/>
          <ac:graphicFrameMkLst>
            <pc:docMk/>
            <pc:sldMk cId="4249501352" sldId="274"/>
            <ac:graphicFrameMk id="152" creationId="{B36A6833-CBF4-CAE1-3D8B-FB2AC62CE433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6:19.487" v="112"/>
        <pc:sldMkLst>
          <pc:docMk/>
          <pc:sldMk cId="3176028106" sldId="275"/>
        </pc:sldMkLst>
        <pc:graphicFrameChg chg="mod modGraphic">
          <ac:chgData name="Subash Manimaran" userId="S::subash.manimaran@aspiresys.com::a58c4e92-d4e6-4a19-9b3b-1f058f98a4ee" providerId="AD" clId="Web-{5CCA3104-3CD1-7368-7C4E-8ADC8C967B23}" dt="2024-11-14T18:16:19.487" v="112"/>
          <ac:graphicFrameMkLst>
            <pc:docMk/>
            <pc:sldMk cId="3176028106" sldId="275"/>
            <ac:graphicFrameMk id="5" creationId="{594EFA92-11EE-5A00-F8A7-2A044D598F88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7:02.003" v="115" actId="14100"/>
        <pc:sldMkLst>
          <pc:docMk/>
          <pc:sldMk cId="1470383720" sldId="279"/>
        </pc:sldMkLst>
        <pc:graphicFrameChg chg="mod modGraphic">
          <ac:chgData name="Subash Manimaran" userId="S::subash.manimaran@aspiresys.com::a58c4e92-d4e6-4a19-9b3b-1f058f98a4ee" providerId="AD" clId="Web-{5CCA3104-3CD1-7368-7C4E-8ADC8C967B23}" dt="2024-11-14T18:17:02.003" v="115" actId="14100"/>
          <ac:graphicFrameMkLst>
            <pc:docMk/>
            <pc:sldMk cId="1470383720" sldId="279"/>
            <ac:graphicFrameMk id="50" creationId="{6487585B-2B05-3A8A-B4B0-881DADA624EC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18:32.506" v="126" actId="1076"/>
        <pc:sldMkLst>
          <pc:docMk/>
          <pc:sldMk cId="3940446416" sldId="281"/>
        </pc:sldMkLst>
        <pc:spChg chg="mod">
          <ac:chgData name="Subash Manimaran" userId="S::subash.manimaran@aspiresys.com::a58c4e92-d4e6-4a19-9b3b-1f058f98a4ee" providerId="AD" clId="Web-{5CCA3104-3CD1-7368-7C4E-8ADC8C967B23}" dt="2024-11-14T18:18:10.271" v="123" actId="1076"/>
          <ac:spMkLst>
            <pc:docMk/>
            <pc:sldMk cId="3940446416" sldId="281"/>
            <ac:spMk id="2" creationId="{C8443937-CCF2-C678-B32F-EF5C6BEE64B8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18:32.506" v="126" actId="1076"/>
          <ac:spMkLst>
            <pc:docMk/>
            <pc:sldMk cId="3940446416" sldId="281"/>
            <ac:spMk id="177" creationId="{AE156EDD-407D-A677-229B-AAEFD4D9C482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22:34.591" v="145" actId="20577"/>
        <pc:sldMkLst>
          <pc:docMk/>
          <pc:sldMk cId="1871467765" sldId="286"/>
        </pc:sldMkLst>
        <pc:spChg chg="mod">
          <ac:chgData name="Subash Manimaran" userId="S::subash.manimaran@aspiresys.com::a58c4e92-d4e6-4a19-9b3b-1f058f98a4ee" providerId="AD" clId="Web-{5CCA3104-3CD1-7368-7C4E-8ADC8C967B23}" dt="2024-11-14T18:22:12.481" v="143" actId="20577"/>
          <ac:spMkLst>
            <pc:docMk/>
            <pc:sldMk cId="1871467765" sldId="286"/>
            <ac:spMk id="7" creationId="{534BDF24-8408-CCED-ED14-1DE4318E6F0D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22:34.591" v="145" actId="20577"/>
          <ac:spMkLst>
            <pc:docMk/>
            <pc:sldMk cId="1871467765" sldId="286"/>
            <ac:spMk id="27" creationId="{BB628321-9A57-CE30-BF1D-ED42E4E180FC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21:51.230" v="141" actId="20577"/>
        <pc:sldMkLst>
          <pc:docMk/>
          <pc:sldMk cId="2433108077" sldId="287"/>
        </pc:sldMkLst>
        <pc:spChg chg="mod">
          <ac:chgData name="Subash Manimaran" userId="S::subash.manimaran@aspiresys.com::a58c4e92-d4e6-4a19-9b3b-1f058f98a4ee" providerId="AD" clId="Web-{5CCA3104-3CD1-7368-7C4E-8ADC8C967B23}" dt="2024-11-14T18:21:51.230" v="141" actId="20577"/>
          <ac:spMkLst>
            <pc:docMk/>
            <pc:sldMk cId="2433108077" sldId="287"/>
            <ac:spMk id="2" creationId="{0A678E99-3631-F9FA-9425-2DE096391C0B}"/>
          </ac:spMkLst>
        </pc:spChg>
        <pc:graphicFrameChg chg="modGraphic">
          <ac:chgData name="Subash Manimaran" userId="S::subash.manimaran@aspiresys.com::a58c4e92-d4e6-4a19-9b3b-1f058f98a4ee" providerId="AD" clId="Web-{5CCA3104-3CD1-7368-7C4E-8ADC8C967B23}" dt="2024-11-14T18:21:35.667" v="139" actId="20577"/>
          <ac:graphicFrameMkLst>
            <pc:docMk/>
            <pc:sldMk cId="2433108077" sldId="287"/>
            <ac:graphicFrameMk id="50" creationId="{6487585B-2B05-3A8A-B4B0-881DADA624EC}"/>
          </ac:graphicFrameMkLst>
        </pc:graphicFrameChg>
      </pc:sldChg>
      <pc:sldChg chg="modSp">
        <pc:chgData name="Subash Manimaran" userId="S::subash.manimaran@aspiresys.com::a58c4e92-d4e6-4a19-9b3b-1f058f98a4ee" providerId="AD" clId="Web-{5CCA3104-3CD1-7368-7C4E-8ADC8C967B23}" dt="2024-11-14T18:24:48.188" v="166" actId="20577"/>
        <pc:sldMkLst>
          <pc:docMk/>
          <pc:sldMk cId="902170513" sldId="290"/>
        </pc:sldMkLst>
        <pc:spChg chg="mod">
          <ac:chgData name="Subash Manimaran" userId="S::subash.manimaran@aspiresys.com::a58c4e92-d4e6-4a19-9b3b-1f058f98a4ee" providerId="AD" clId="Web-{5CCA3104-3CD1-7368-7C4E-8ADC8C967B23}" dt="2024-11-14T18:24:48.188" v="166" actId="20577"/>
          <ac:spMkLst>
            <pc:docMk/>
            <pc:sldMk cId="902170513" sldId="290"/>
            <ac:spMk id="2" creationId="{C168D737-5E81-6C1B-8422-DB61F82D7C5C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10:42.962" v="9" actId="20577"/>
        <pc:sldMkLst>
          <pc:docMk/>
          <pc:sldMk cId="3412517182" sldId="298"/>
        </pc:sldMkLst>
        <pc:spChg chg="mod">
          <ac:chgData name="Subash Manimaran" userId="S::subash.manimaran@aspiresys.com::a58c4e92-d4e6-4a19-9b3b-1f058f98a4ee" providerId="AD" clId="Web-{5CCA3104-3CD1-7368-7C4E-8ADC8C967B23}" dt="2024-11-14T18:10:27.633" v="8" actId="20577"/>
          <ac:spMkLst>
            <pc:docMk/>
            <pc:sldMk cId="3412517182" sldId="298"/>
            <ac:spMk id="2" creationId="{951A596A-2365-6D6E-E83E-F6C3A7FA133D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10:42.962" v="9" actId="20577"/>
          <ac:spMkLst>
            <pc:docMk/>
            <pc:sldMk cId="3412517182" sldId="298"/>
            <ac:spMk id="3" creationId="{5FBF777A-7475-9F06-F04E-1F316413E96B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14:04.420" v="64" actId="20577"/>
        <pc:sldMkLst>
          <pc:docMk/>
          <pc:sldMk cId="4119714539" sldId="299"/>
        </pc:sldMkLst>
        <pc:spChg chg="mod">
          <ac:chgData name="Subash Manimaran" userId="S::subash.manimaran@aspiresys.com::a58c4e92-d4e6-4a19-9b3b-1f058f98a4ee" providerId="AD" clId="Web-{5CCA3104-3CD1-7368-7C4E-8ADC8C967B23}" dt="2024-11-14T18:14:04.420" v="64" actId="20577"/>
          <ac:spMkLst>
            <pc:docMk/>
            <pc:sldMk cId="4119714539" sldId="299"/>
            <ac:spMk id="2" creationId="{AB8659F3-7F20-BC8E-F9B7-119032689DB1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13:28.044" v="61" actId="20577"/>
          <ac:spMkLst>
            <pc:docMk/>
            <pc:sldMk cId="4119714539" sldId="299"/>
            <ac:spMk id="3" creationId="{2D46442D-7288-7240-54B4-43E79C68040C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15:53.533" v="74" actId="20577"/>
        <pc:sldMkLst>
          <pc:docMk/>
          <pc:sldMk cId="3842491868" sldId="300"/>
        </pc:sldMkLst>
        <pc:spChg chg="mod">
          <ac:chgData name="Subash Manimaran" userId="S::subash.manimaran@aspiresys.com::a58c4e92-d4e6-4a19-9b3b-1f058f98a4ee" providerId="AD" clId="Web-{5CCA3104-3CD1-7368-7C4E-8ADC8C967B23}" dt="2024-11-14T18:15:53.533" v="74" actId="20577"/>
          <ac:spMkLst>
            <pc:docMk/>
            <pc:sldMk cId="3842491868" sldId="300"/>
            <ac:spMk id="2" creationId="{2E086C2E-1B83-03D0-2CF5-AE286E2722C5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15:44.064" v="73" actId="20577"/>
          <ac:spMkLst>
            <pc:docMk/>
            <pc:sldMk cId="3842491868" sldId="300"/>
            <ac:spMk id="3" creationId="{2E7B00BA-D588-79A5-D05B-13C8CBF1F612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19:06.976" v="129" actId="1076"/>
        <pc:sldMkLst>
          <pc:docMk/>
          <pc:sldMk cId="983085597" sldId="301"/>
        </pc:sldMkLst>
        <pc:spChg chg="mod">
          <ac:chgData name="Subash Manimaran" userId="S::subash.manimaran@aspiresys.com::a58c4e92-d4e6-4a19-9b3b-1f058f98a4ee" providerId="AD" clId="Web-{5CCA3104-3CD1-7368-7C4E-8ADC8C967B23}" dt="2024-11-14T18:19:06.976" v="129" actId="1076"/>
          <ac:spMkLst>
            <pc:docMk/>
            <pc:sldMk cId="983085597" sldId="301"/>
            <ac:spMk id="6" creationId="{A5DC6F3A-1955-D8BE-531F-E4096C156DBD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18:45.147" v="127" actId="20577"/>
          <ac:spMkLst>
            <pc:docMk/>
            <pc:sldMk cId="983085597" sldId="301"/>
            <ac:spMk id="7" creationId="{9B72B0AA-3F6A-CB72-70D6-F2B0166F719F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24:36.813" v="165" actId="20577"/>
        <pc:sldMkLst>
          <pc:docMk/>
          <pc:sldMk cId="1350593867" sldId="302"/>
        </pc:sldMkLst>
        <pc:spChg chg="mod">
          <ac:chgData name="Subash Manimaran" userId="S::subash.manimaran@aspiresys.com::a58c4e92-d4e6-4a19-9b3b-1f058f98a4ee" providerId="AD" clId="Web-{5CCA3104-3CD1-7368-7C4E-8ADC8C967B23}" dt="2024-11-14T18:23:18.373" v="149" actId="1076"/>
          <ac:spMkLst>
            <pc:docMk/>
            <pc:sldMk cId="1350593867" sldId="302"/>
            <ac:spMk id="5" creationId="{5119F8B7-A125-600D-3CB6-DB4A5D585333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24:36.813" v="165" actId="20577"/>
          <ac:spMkLst>
            <pc:docMk/>
            <pc:sldMk cId="1350593867" sldId="302"/>
            <ac:spMk id="6" creationId="{4C5D5A90-FFA8-9310-78AC-70D34FEA5F64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20:18.696" v="133" actId="1076"/>
        <pc:sldMkLst>
          <pc:docMk/>
          <pc:sldMk cId="3960135136" sldId="303"/>
        </pc:sldMkLst>
        <pc:spChg chg="mod">
          <ac:chgData name="Subash Manimaran" userId="S::subash.manimaran@aspiresys.com::a58c4e92-d4e6-4a19-9b3b-1f058f98a4ee" providerId="AD" clId="Web-{5CCA3104-3CD1-7368-7C4E-8ADC8C967B23}" dt="2024-11-14T18:20:07.649" v="132" actId="20577"/>
          <ac:spMkLst>
            <pc:docMk/>
            <pc:sldMk cId="3960135136" sldId="303"/>
            <ac:spMk id="2" creationId="{37D2E460-FCE8-443B-2926-CEF5F8A06FB1}"/>
          </ac:spMkLst>
        </pc:spChg>
        <pc:spChg chg="mod">
          <ac:chgData name="Subash Manimaran" userId="S::subash.manimaran@aspiresys.com::a58c4e92-d4e6-4a19-9b3b-1f058f98a4ee" providerId="AD" clId="Web-{5CCA3104-3CD1-7368-7C4E-8ADC8C967B23}" dt="2024-11-14T18:20:18.696" v="133" actId="1076"/>
          <ac:spMkLst>
            <pc:docMk/>
            <pc:sldMk cId="3960135136" sldId="303"/>
            <ac:spMk id="3" creationId="{65BED049-0D9C-048C-0C98-8A9188375AEE}"/>
          </ac:spMkLst>
        </pc:spChg>
      </pc:sldChg>
      <pc:sldChg chg="modSp">
        <pc:chgData name="Subash Manimaran" userId="S::subash.manimaran@aspiresys.com::a58c4e92-d4e6-4a19-9b3b-1f058f98a4ee" providerId="AD" clId="Web-{5CCA3104-3CD1-7368-7C4E-8ADC8C967B23}" dt="2024-11-14T18:21:10.198" v="137" actId="20577"/>
        <pc:sldMkLst>
          <pc:docMk/>
          <pc:sldMk cId="2806980560" sldId="304"/>
        </pc:sldMkLst>
        <pc:spChg chg="mod">
          <ac:chgData name="Subash Manimaran" userId="S::subash.manimaran@aspiresys.com::a58c4e92-d4e6-4a19-9b3b-1f058f98a4ee" providerId="AD" clId="Web-{5CCA3104-3CD1-7368-7C4E-8ADC8C967B23}" dt="2024-11-14T18:21:10.198" v="137" actId="20577"/>
          <ac:spMkLst>
            <pc:docMk/>
            <pc:sldMk cId="2806980560" sldId="304"/>
            <ac:spMk id="3" creationId="{27744BAD-F97E-6C88-53D9-2ED43F1FD0ED}"/>
          </ac:spMkLst>
        </pc:spChg>
      </pc:sldChg>
    </pc:docChg>
  </pc:docChgLst>
  <pc:docChgLst>
    <pc:chgData name="Vaishnavi Kannan" userId="S::vaishnavi.kannan@aspiresys.com::416ad052-21ca-45bd-935b-72b21e107b9f" providerId="AD" clId="Web-{C0D8A98B-D281-B635-0D51-5DBB74B25FAA}"/>
    <pc:docChg chg="addSld modSld sldOrd">
      <pc:chgData name="Vaishnavi Kannan" userId="S::vaishnavi.kannan@aspiresys.com::416ad052-21ca-45bd-935b-72b21e107b9f" providerId="AD" clId="Web-{C0D8A98B-D281-B635-0D51-5DBB74B25FAA}" dt="2024-11-13T06:06:31.421" v="198"/>
      <pc:docMkLst>
        <pc:docMk/>
      </pc:docMkLst>
      <pc:sldChg chg="addSp delSp modSp mod setBg">
        <pc:chgData name="Vaishnavi Kannan" userId="S::vaishnavi.kannan@aspiresys.com::416ad052-21ca-45bd-935b-72b21e107b9f" providerId="AD" clId="Web-{C0D8A98B-D281-B635-0D51-5DBB74B25FAA}" dt="2024-11-13T05:38:28.673" v="4"/>
        <pc:sldMkLst>
          <pc:docMk/>
          <pc:sldMk cId="109857222" sldId="256"/>
        </pc:sldMkLst>
        <pc:spChg chg="mod">
          <ac:chgData name="Vaishnavi Kannan" userId="S::vaishnavi.kannan@aspiresys.com::416ad052-21ca-45bd-935b-72b21e107b9f" providerId="AD" clId="Web-{C0D8A98B-D281-B635-0D51-5DBB74B25FAA}" dt="2024-11-13T05:38:28.673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ishnavi Kannan" userId="S::vaishnavi.kannan@aspiresys.com::416ad052-21ca-45bd-935b-72b21e107b9f" providerId="AD" clId="Web-{C0D8A98B-D281-B635-0D51-5DBB74B25FAA}" dt="2024-11-13T05:38:28.673" v="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setBg modClrScheme delDesignElem chgLayout">
        <pc:chgData name="Vaishnavi Kannan" userId="S::vaishnavi.kannan@aspiresys.com::416ad052-21ca-45bd-935b-72b21e107b9f" providerId="AD" clId="Web-{C0D8A98B-D281-B635-0D51-5DBB74B25FAA}" dt="2024-11-13T05:52:58.751" v="98" actId="20577"/>
        <pc:sldMkLst>
          <pc:docMk/>
          <pc:sldMk cId="1897561408" sldId="257"/>
        </pc:sldMkLst>
      </pc:sldChg>
      <pc:sldChg chg="addSp delSp modSp add replId">
        <pc:chgData name="Vaishnavi Kannan" userId="S::vaishnavi.kannan@aspiresys.com::416ad052-21ca-45bd-935b-72b21e107b9f" providerId="AD" clId="Web-{C0D8A98B-D281-B635-0D51-5DBB74B25FAA}" dt="2024-11-13T05:45:57.705" v="34"/>
        <pc:sldMkLst>
          <pc:docMk/>
          <pc:sldMk cId="3527376908" sldId="258"/>
        </pc:sldMkLst>
        <pc:spChg chg="mod">
          <ac:chgData name="Vaishnavi Kannan" userId="S::vaishnavi.kannan@aspiresys.com::416ad052-21ca-45bd-935b-72b21e107b9f" providerId="AD" clId="Web-{C0D8A98B-D281-B635-0D51-5DBB74B25FAA}" dt="2024-11-13T05:45:57.705" v="34"/>
          <ac:spMkLst>
            <pc:docMk/>
            <pc:sldMk cId="3527376908" sldId="258"/>
            <ac:spMk id="2" creationId="{0A678E99-3631-F9FA-9425-2DE096391C0B}"/>
          </ac:spMkLst>
        </pc:spChg>
      </pc:sldChg>
      <pc:sldChg chg="addSp delSp modSp add ord replId">
        <pc:chgData name="Vaishnavi Kannan" userId="S::vaishnavi.kannan@aspiresys.com::416ad052-21ca-45bd-935b-72b21e107b9f" providerId="AD" clId="Web-{C0D8A98B-D281-B635-0D51-5DBB74B25FAA}" dt="2024-11-13T05:57:13.401" v="131" actId="20577"/>
        <pc:sldMkLst>
          <pc:docMk/>
          <pc:sldMk cId="1251930360" sldId="259"/>
        </pc:sldMkLst>
        <pc:spChg chg="mod">
          <ac:chgData name="Vaishnavi Kannan" userId="S::vaishnavi.kannan@aspiresys.com::416ad052-21ca-45bd-935b-72b21e107b9f" providerId="AD" clId="Web-{C0D8A98B-D281-B635-0D51-5DBB74B25FAA}" dt="2024-11-13T05:57:05.823" v="130" actId="20577"/>
          <ac:spMkLst>
            <pc:docMk/>
            <pc:sldMk cId="1251930360" sldId="259"/>
            <ac:spMk id="2" creationId="{0A678E99-3631-F9FA-9425-2DE096391C0B}"/>
          </ac:spMkLst>
        </pc:spChg>
        <pc:graphicFrameChg chg="add modGraphic">
          <ac:chgData name="Vaishnavi Kannan" userId="S::vaishnavi.kannan@aspiresys.com::416ad052-21ca-45bd-935b-72b21e107b9f" providerId="AD" clId="Web-{C0D8A98B-D281-B635-0D51-5DBB74B25FAA}" dt="2024-11-13T05:57:13.401" v="131" actId="20577"/>
          <ac:graphicFrameMkLst>
            <pc:docMk/>
            <pc:sldMk cId="1251930360" sldId="259"/>
            <ac:graphicFrameMk id="50" creationId="{6487585B-2B05-3A8A-B4B0-881DADA624EC}"/>
          </ac:graphicFrameMkLst>
        </pc:graphicFrameChg>
      </pc:sldChg>
      <pc:sldChg chg="addSp delSp modSp new mod setBg addAnim modAnim">
        <pc:chgData name="Vaishnavi Kannan" userId="S::vaishnavi.kannan@aspiresys.com::416ad052-21ca-45bd-935b-72b21e107b9f" providerId="AD" clId="Web-{C0D8A98B-D281-B635-0D51-5DBB74B25FAA}" dt="2024-11-13T05:55:32.335" v="114"/>
        <pc:sldMkLst>
          <pc:docMk/>
          <pc:sldMk cId="473491100" sldId="260"/>
        </pc:sldMkLst>
      </pc:sldChg>
      <pc:sldChg chg="add replId">
        <pc:chgData name="Vaishnavi Kannan" userId="S::vaishnavi.kannan@aspiresys.com::416ad052-21ca-45bd-935b-72b21e107b9f" providerId="AD" clId="Web-{C0D8A98B-D281-B635-0D51-5DBB74B25FAA}" dt="2024-11-13T05:55:58.179" v="115"/>
        <pc:sldMkLst>
          <pc:docMk/>
          <pc:sldMk cId="3391149580" sldId="261"/>
        </pc:sldMkLst>
      </pc:sldChg>
      <pc:sldChg chg="addSp delSp modSp new mod setBg">
        <pc:chgData name="Vaishnavi Kannan" userId="S::vaishnavi.kannan@aspiresys.com::416ad052-21ca-45bd-935b-72b21e107b9f" providerId="AD" clId="Web-{C0D8A98B-D281-B635-0D51-5DBB74B25FAA}" dt="2024-11-13T05:59:05.467" v="138"/>
        <pc:sldMkLst>
          <pc:docMk/>
          <pc:sldMk cId="526724021" sldId="262"/>
        </pc:sldMkLst>
      </pc:sldChg>
      <pc:sldChg chg="addSp delSp modSp new mod setBg">
        <pc:chgData name="Vaishnavi Kannan" userId="S::vaishnavi.kannan@aspiresys.com::416ad052-21ca-45bd-935b-72b21e107b9f" providerId="AD" clId="Web-{C0D8A98B-D281-B635-0D51-5DBB74B25FAA}" dt="2024-11-13T06:06:31.421" v="198"/>
        <pc:sldMkLst>
          <pc:docMk/>
          <pc:sldMk cId="1623947571" sldId="263"/>
        </pc:sldMkLst>
      </pc:sldChg>
    </pc:docChg>
  </pc:docChgLst>
  <pc:docChgLst>
    <pc:chgData name="Vaishnavi Kannan" userId="S::vaishnavi.kannan@aspiresys.com::416ad052-21ca-45bd-935b-72b21e107b9f" providerId="AD" clId="Web-{5E7A373B-0394-2805-8F10-311DDE63EF30}"/>
    <pc:docChg chg="addSld modSld">
      <pc:chgData name="Vaishnavi Kannan" userId="S::vaishnavi.kannan@aspiresys.com::416ad052-21ca-45bd-935b-72b21e107b9f" providerId="AD" clId="Web-{5E7A373B-0394-2805-8F10-311DDE63EF30}" dt="2024-11-13T09:15:42.666" v="29"/>
      <pc:docMkLst>
        <pc:docMk/>
      </pc:docMkLst>
      <pc:sldChg chg="addSp delSp modSp new mod setBg modClrScheme chgLayout">
        <pc:chgData name="Vaishnavi Kannan" userId="S::vaishnavi.kannan@aspiresys.com::416ad052-21ca-45bd-935b-72b21e107b9f" providerId="AD" clId="Web-{5E7A373B-0394-2805-8F10-311DDE63EF30}" dt="2024-11-13T09:15:42.666" v="29"/>
        <pc:sldMkLst>
          <pc:docMk/>
          <pc:sldMk cId="902170513" sldId="290"/>
        </pc:sldMkLst>
        <pc:spChg chg="mod ord">
          <ac:chgData name="Vaishnavi Kannan" userId="S::vaishnavi.kannan@aspiresys.com::416ad052-21ca-45bd-935b-72b21e107b9f" providerId="AD" clId="Web-{5E7A373B-0394-2805-8F10-311DDE63EF30}" dt="2024-11-13T09:15:42.666" v="29"/>
          <ac:spMkLst>
            <pc:docMk/>
            <pc:sldMk cId="902170513" sldId="290"/>
            <ac:spMk id="2" creationId="{C168D737-5E81-6C1B-8422-DB61F82D7C5C}"/>
          </ac:spMkLst>
        </pc:spChg>
      </pc:sldChg>
    </pc:docChg>
  </pc:docChgLst>
  <pc:docChgLst>
    <pc:chgData name="Subash Manimaran" userId="S::subash.manimaran@aspiresys.com::a58c4e92-d4e6-4a19-9b3b-1f058f98a4ee" providerId="AD" clId="Web-{68B92717-9829-16F9-1062-D6B292133A52}"/>
    <pc:docChg chg="modSld">
      <pc:chgData name="Subash Manimaran" userId="S::subash.manimaran@aspiresys.com::a58c4e92-d4e6-4a19-9b3b-1f058f98a4ee" providerId="AD" clId="Web-{68B92717-9829-16F9-1062-D6B292133A52}" dt="2024-11-14T18:07:48.137" v="3" actId="20577"/>
      <pc:docMkLst>
        <pc:docMk/>
      </pc:docMkLst>
      <pc:sldChg chg="modSp">
        <pc:chgData name="Subash Manimaran" userId="S::subash.manimaran@aspiresys.com::a58c4e92-d4e6-4a19-9b3b-1f058f98a4ee" providerId="AD" clId="Web-{68B92717-9829-16F9-1062-D6B292133A52}" dt="2024-11-14T18:07:48.137" v="3" actId="20577"/>
        <pc:sldMkLst>
          <pc:docMk/>
          <pc:sldMk cId="1966194162" sldId="297"/>
        </pc:sldMkLst>
        <pc:spChg chg="mod">
          <ac:chgData name="Subash Manimaran" userId="S::subash.manimaran@aspiresys.com::a58c4e92-d4e6-4a19-9b3b-1f058f98a4ee" providerId="AD" clId="Web-{68B92717-9829-16F9-1062-D6B292133A52}" dt="2024-11-14T18:07:48.137" v="3" actId="20577"/>
          <ac:spMkLst>
            <pc:docMk/>
            <pc:sldMk cId="1966194162" sldId="297"/>
            <ac:spMk id="2" creationId="{09A4A5B0-919E-8E53-5547-E67045CBE778}"/>
          </ac:spMkLst>
        </pc:spChg>
        <pc:spChg chg="mod">
          <ac:chgData name="Subash Manimaran" userId="S::subash.manimaran@aspiresys.com::a58c4e92-d4e6-4a19-9b3b-1f058f98a4ee" providerId="AD" clId="Web-{68B92717-9829-16F9-1062-D6B292133A52}" dt="2024-11-14T18:07:30.152" v="1" actId="20577"/>
          <ac:spMkLst>
            <pc:docMk/>
            <pc:sldMk cId="1966194162" sldId="297"/>
            <ac:spMk id="3" creationId="{3A788D69-41DF-E77D-CCAE-A6E44D571B54}"/>
          </ac:spMkLst>
        </pc:spChg>
      </pc:sldChg>
    </pc:docChg>
  </pc:docChgLst>
  <pc:docChgLst>
    <pc:chgData name="Vaishnavi Kannan" userId="S::vaishnavi.kannan@aspiresys.com::416ad052-21ca-45bd-935b-72b21e107b9f" providerId="AD" clId="Web-{F6F02EF6-0F48-72E9-6750-19EBB508119E}"/>
    <pc:docChg chg="modSld">
      <pc:chgData name="Vaishnavi Kannan" userId="S::vaishnavi.kannan@aspiresys.com::416ad052-21ca-45bd-935b-72b21e107b9f" providerId="AD" clId="Web-{F6F02EF6-0F48-72E9-6750-19EBB508119E}" dt="2024-11-15T04:07:34.067" v="43" actId="1076"/>
      <pc:docMkLst>
        <pc:docMk/>
      </pc:docMkLst>
      <pc:sldChg chg="addSp modSp">
        <pc:chgData name="Vaishnavi Kannan" userId="S::vaishnavi.kannan@aspiresys.com::416ad052-21ca-45bd-935b-72b21e107b9f" providerId="AD" clId="Web-{F6F02EF6-0F48-72E9-6750-19EBB508119E}" dt="2024-11-15T04:06:24.081" v="37"/>
        <pc:sldMkLst>
          <pc:docMk/>
          <pc:sldMk cId="526724021" sldId="262"/>
        </pc:sldMkLst>
        <pc:spChg chg="add">
          <ac:chgData name="Vaishnavi Kannan" userId="S::vaishnavi.kannan@aspiresys.com::416ad052-21ca-45bd-935b-72b21e107b9f" providerId="AD" clId="Web-{F6F02EF6-0F48-72E9-6750-19EBB508119E}" dt="2024-11-15T04:06:24.081" v="37"/>
          <ac:spMkLst>
            <pc:docMk/>
            <pc:sldMk cId="526724021" sldId="262"/>
            <ac:spMk id="6" creationId="{17A7F34E-D418-47E2-9F86-2C45BBC31210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24.081" v="37"/>
          <ac:spMkLst>
            <pc:docMk/>
            <pc:sldMk cId="526724021" sldId="262"/>
            <ac:spMk id="7" creationId="{22F15A2D-2324-487D-A02A-BF46C5C580E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24.081" v="37"/>
          <ac:spMkLst>
            <pc:docMk/>
            <pc:sldMk cId="526724021" sldId="262"/>
            <ac:spMk id="10" creationId="{2AEAFA59-923A-4F54-8B49-44C970BCC323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6:24.081" v="37"/>
          <ac:picMkLst>
            <pc:docMk/>
            <pc:sldMk cId="526724021" sldId="262"/>
            <ac:picMk id="2" creationId="{CDDC1B3B-A7CE-31DE-D295-116F01371858}"/>
          </ac:picMkLst>
        </pc:picChg>
      </pc:sldChg>
      <pc:sldChg chg="addSp modSp">
        <pc:chgData name="Vaishnavi Kannan" userId="S::vaishnavi.kannan@aspiresys.com::416ad052-21ca-45bd-935b-72b21e107b9f" providerId="AD" clId="Web-{F6F02EF6-0F48-72E9-6750-19EBB508119E}" dt="2024-11-15T04:05:41.033" v="34"/>
        <pc:sldMkLst>
          <pc:docMk/>
          <pc:sldMk cId="1623947571" sldId="263"/>
        </pc:sldMkLst>
        <pc:spChg chg="add">
          <ac:chgData name="Vaishnavi Kannan" userId="S::vaishnavi.kannan@aspiresys.com::416ad052-21ca-45bd-935b-72b21e107b9f" providerId="AD" clId="Web-{F6F02EF6-0F48-72E9-6750-19EBB508119E}" dt="2024-11-15T04:05:41.033" v="34"/>
          <ac:spMkLst>
            <pc:docMk/>
            <pc:sldMk cId="1623947571" sldId="263"/>
            <ac:spMk id="12" creationId="{17A7F34E-D418-47E2-9F86-2C45BBC31210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41.033" v="34"/>
          <ac:spMkLst>
            <pc:docMk/>
            <pc:sldMk cId="1623947571" sldId="263"/>
            <ac:spMk id="38" creationId="{22F15A2D-2324-487D-A02A-BF46C5C580E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41.033" v="34"/>
          <ac:spMkLst>
            <pc:docMk/>
            <pc:sldMk cId="1623947571" sldId="263"/>
            <ac:spMk id="41" creationId="{2AEAFA59-923A-4F54-8B49-44C970BCC323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5:41.033" v="34"/>
          <ac:picMkLst>
            <pc:docMk/>
            <pc:sldMk cId="1623947571" sldId="263"/>
            <ac:picMk id="5" creationId="{DA89B211-46F5-A292-3779-5299D6B26226}"/>
          </ac:picMkLst>
        </pc:picChg>
      </pc:sldChg>
      <pc:sldChg chg="addSp modSp">
        <pc:chgData name="Vaishnavi Kannan" userId="S::vaishnavi.kannan@aspiresys.com::416ad052-21ca-45bd-935b-72b21e107b9f" providerId="AD" clId="Web-{F6F02EF6-0F48-72E9-6750-19EBB508119E}" dt="2024-11-15T04:05:01.845" v="29"/>
        <pc:sldMkLst>
          <pc:docMk/>
          <pc:sldMk cId="2439044777" sldId="272"/>
        </pc:sldMkLst>
        <pc:spChg chg="add">
          <ac:chgData name="Vaishnavi Kannan" userId="S::vaishnavi.kannan@aspiresys.com::416ad052-21ca-45bd-935b-72b21e107b9f" providerId="AD" clId="Web-{F6F02EF6-0F48-72E9-6750-19EBB508119E}" dt="2024-11-15T04:05:01.845" v="29"/>
          <ac:spMkLst>
            <pc:docMk/>
            <pc:sldMk cId="2439044777" sldId="272"/>
            <ac:spMk id="9" creationId="{22F15A2D-2324-487D-A02A-BF46C5C580E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01.845" v="29"/>
          <ac:spMkLst>
            <pc:docMk/>
            <pc:sldMk cId="2439044777" sldId="272"/>
            <ac:spMk id="11" creationId="{17A7F34E-D418-47E2-9F86-2C45BBC31210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01.845" v="29"/>
          <ac:spMkLst>
            <pc:docMk/>
            <pc:sldMk cId="2439044777" sldId="272"/>
            <ac:spMk id="13" creationId="{2AEAFA59-923A-4F54-8B49-44C970BCC323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5:01.845" v="29"/>
          <ac:picMkLst>
            <pc:docMk/>
            <pc:sldMk cId="2439044777" sldId="272"/>
            <ac:picMk id="4" creationId="{628909C5-99F3-8B47-9F03-4C1BBB22D438}"/>
          </ac:picMkLst>
        </pc:picChg>
      </pc:sldChg>
      <pc:sldChg chg="addSp modSp">
        <pc:chgData name="Vaishnavi Kannan" userId="S::vaishnavi.kannan@aspiresys.com::416ad052-21ca-45bd-935b-72b21e107b9f" providerId="AD" clId="Web-{F6F02EF6-0F48-72E9-6750-19EBB508119E}" dt="2024-11-15T04:04:50.016" v="28"/>
        <pc:sldMkLst>
          <pc:docMk/>
          <pc:sldMk cId="4249501352" sldId="274"/>
        </pc:sldMkLst>
        <pc:spChg chg="mod">
          <ac:chgData name="Vaishnavi Kannan" userId="S::vaishnavi.kannan@aspiresys.com::416ad052-21ca-45bd-935b-72b21e107b9f" providerId="AD" clId="Web-{F6F02EF6-0F48-72E9-6750-19EBB508119E}" dt="2024-11-15T04:04:50.016" v="28"/>
          <ac:spMkLst>
            <pc:docMk/>
            <pc:sldMk cId="4249501352" sldId="274"/>
            <ac:spMk id="2" creationId="{C8443937-CCF2-C678-B32F-EF5C6BEE64B8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4:50.016" v="28"/>
          <ac:spMkLst>
            <pc:docMk/>
            <pc:sldMk cId="4249501352" sldId="274"/>
            <ac:spMk id="154" creationId="{955A2079-FA98-4876-80F0-72364A7D2EA4}"/>
          </ac:spMkLst>
        </pc:spChg>
        <pc:graphicFrameChg chg="mod modGraphic">
          <ac:chgData name="Vaishnavi Kannan" userId="S::vaishnavi.kannan@aspiresys.com::416ad052-21ca-45bd-935b-72b21e107b9f" providerId="AD" clId="Web-{F6F02EF6-0F48-72E9-6750-19EBB508119E}" dt="2024-11-15T04:04:50.016" v="28"/>
          <ac:graphicFrameMkLst>
            <pc:docMk/>
            <pc:sldMk cId="4249501352" sldId="274"/>
            <ac:graphicFrameMk id="152" creationId="{B36A6833-CBF4-CAE1-3D8B-FB2AC62CE433}"/>
          </ac:graphicFrameMkLst>
        </pc:graphicFrameChg>
      </pc:sldChg>
      <pc:sldChg chg="addSp modSp">
        <pc:chgData name="Vaishnavi Kannan" userId="S::vaishnavi.kannan@aspiresys.com::416ad052-21ca-45bd-935b-72b21e107b9f" providerId="AD" clId="Web-{F6F02EF6-0F48-72E9-6750-19EBB508119E}" dt="2024-11-15T04:04:02.562" v="24" actId="1076"/>
        <pc:sldMkLst>
          <pc:docMk/>
          <pc:sldMk cId="3940446416" sldId="281"/>
        </pc:sldMkLst>
        <pc:spChg chg="mod">
          <ac:chgData name="Vaishnavi Kannan" userId="S::vaishnavi.kannan@aspiresys.com::416ad052-21ca-45bd-935b-72b21e107b9f" providerId="AD" clId="Web-{F6F02EF6-0F48-72E9-6750-19EBB508119E}" dt="2024-11-15T04:04:02.562" v="24" actId="1076"/>
          <ac:spMkLst>
            <pc:docMk/>
            <pc:sldMk cId="3940446416" sldId="281"/>
            <ac:spMk id="2" creationId="{C8443937-CCF2-C678-B32F-EF5C6BEE64B8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56.343" v="23"/>
          <ac:spMkLst>
            <pc:docMk/>
            <pc:sldMk cId="3940446416" sldId="281"/>
            <ac:spMk id="177" creationId="{AE156EDD-407D-A677-229B-AAEFD4D9C482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56.343" v="23"/>
          <ac:spMkLst>
            <pc:docMk/>
            <pc:sldMk cId="3940446416" sldId="281"/>
            <ac:spMk id="182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56.343" v="23"/>
          <ac:spMkLst>
            <pc:docMk/>
            <pc:sldMk cId="3940446416" sldId="281"/>
            <ac:spMk id="184" creationId="{DB17E863-922E-4C26-BD64-E8FD41D28661}"/>
          </ac:spMkLst>
        </pc:spChg>
      </pc:sldChg>
      <pc:sldChg chg="addSp modSp">
        <pc:chgData name="Vaishnavi Kannan" userId="S::vaishnavi.kannan@aspiresys.com::416ad052-21ca-45bd-935b-72b21e107b9f" providerId="AD" clId="Web-{F6F02EF6-0F48-72E9-6750-19EBB508119E}" dt="2024-11-15T04:03:50.796" v="22"/>
        <pc:sldMkLst>
          <pc:docMk/>
          <pc:sldMk cId="655015889" sldId="282"/>
        </pc:sldMkLst>
        <pc:spChg chg="add">
          <ac:chgData name="Vaishnavi Kannan" userId="S::vaishnavi.kannan@aspiresys.com::416ad052-21ca-45bd-935b-72b21e107b9f" providerId="AD" clId="Web-{F6F02EF6-0F48-72E9-6750-19EBB508119E}" dt="2024-11-15T04:03:50.796" v="22"/>
          <ac:spMkLst>
            <pc:docMk/>
            <pc:sldMk cId="655015889" sldId="282"/>
            <ac:spMk id="12" creationId="{43DF76B1-5174-4FAF-9D19-FFEE9842683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50.796" v="22"/>
          <ac:spMkLst>
            <pc:docMk/>
            <pc:sldMk cId="655015889" sldId="282"/>
            <ac:spMk id="13" creationId="{DA2E7C1E-2B5A-4BBA-AE51-1CD8C19309D7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3:50.796" v="22"/>
          <ac:picMkLst>
            <pc:docMk/>
            <pc:sldMk cId="655015889" sldId="282"/>
            <ac:picMk id="5" creationId="{B6297C8D-3A4C-6239-E300-DC679E18CD97}"/>
          </ac:picMkLst>
        </pc:picChg>
      </pc:sldChg>
      <pc:sldChg chg="addSp modSp">
        <pc:chgData name="Vaishnavi Kannan" userId="S::vaishnavi.kannan@aspiresys.com::416ad052-21ca-45bd-935b-72b21e107b9f" providerId="AD" clId="Web-{F6F02EF6-0F48-72E9-6750-19EBB508119E}" dt="2024-11-15T04:02:49.763" v="15"/>
        <pc:sldMkLst>
          <pc:docMk/>
          <pc:sldMk cId="1871467765" sldId="286"/>
        </pc:sldMkLst>
        <pc:spChg chg="mod">
          <ac:chgData name="Vaishnavi Kannan" userId="S::vaishnavi.kannan@aspiresys.com::416ad052-21ca-45bd-935b-72b21e107b9f" providerId="AD" clId="Web-{F6F02EF6-0F48-72E9-6750-19EBB508119E}" dt="2024-11-15T04:02:49.763" v="15"/>
          <ac:spMkLst>
            <pc:docMk/>
            <pc:sldMk cId="1871467765" sldId="286"/>
            <ac:spMk id="7" creationId="{534BDF24-8408-CCED-ED14-1DE4318E6F0D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2:49.763" v="15"/>
          <ac:spMkLst>
            <pc:docMk/>
            <pc:sldMk cId="1871467765" sldId="286"/>
            <ac:spMk id="27" creationId="{BB628321-9A57-CE30-BF1D-ED42E4E180FC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49.763" v="15"/>
          <ac:spMkLst>
            <pc:docMk/>
            <pc:sldMk cId="1871467765" sldId="286"/>
            <ac:spMk id="32" creationId="{743AA782-23D1-4521-8CAD-47662984AA08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49.763" v="15"/>
          <ac:spMkLst>
            <pc:docMk/>
            <pc:sldMk cId="1871467765" sldId="286"/>
            <ac:spMk id="34" creationId="{71877DBC-BB60-40F0-AC93-2ACDBAAE60CE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2:49.763" v="15"/>
          <ac:picMkLst>
            <pc:docMk/>
            <pc:sldMk cId="1871467765" sldId="286"/>
            <ac:picMk id="10" creationId="{433295CC-B417-A5E1-1752-1DF49B7B5980}"/>
          </ac:picMkLst>
        </pc:picChg>
      </pc:sldChg>
      <pc:sldChg chg="addSp modSp">
        <pc:chgData name="Vaishnavi Kannan" userId="S::vaishnavi.kannan@aspiresys.com::416ad052-21ca-45bd-935b-72b21e107b9f" providerId="AD" clId="Web-{F6F02EF6-0F48-72E9-6750-19EBB508119E}" dt="2024-11-15T04:02:19.012" v="11"/>
        <pc:sldMkLst>
          <pc:docMk/>
          <pc:sldMk cId="902170513" sldId="290"/>
        </pc:sldMkLst>
        <pc:spChg chg="mod">
          <ac:chgData name="Vaishnavi Kannan" userId="S::vaishnavi.kannan@aspiresys.com::416ad052-21ca-45bd-935b-72b21e107b9f" providerId="AD" clId="Web-{F6F02EF6-0F48-72E9-6750-19EBB508119E}" dt="2024-11-15T04:02:19.012" v="11"/>
          <ac:spMkLst>
            <pc:docMk/>
            <pc:sldMk cId="902170513" sldId="290"/>
            <ac:spMk id="2" creationId="{C168D737-5E81-6C1B-8422-DB61F82D7C5C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19.012" v="11"/>
          <ac:spMkLst>
            <pc:docMk/>
            <pc:sldMk cId="902170513" sldId="290"/>
            <ac:spMk id="5" creationId="{943CAA20-3569-4189-9E48-239A229A86CA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19.012" v="11"/>
          <ac:spMkLst>
            <pc:docMk/>
            <pc:sldMk cId="902170513" sldId="290"/>
            <ac:spMk id="8" creationId="{DA542B6D-E775-4832-91DC-2D20F857813A}"/>
          </ac:spMkLst>
        </pc:spChg>
      </pc:sldChg>
      <pc:sldChg chg="modSp">
        <pc:chgData name="Vaishnavi Kannan" userId="S::vaishnavi.kannan@aspiresys.com::416ad052-21ca-45bd-935b-72b21e107b9f" providerId="AD" clId="Web-{F6F02EF6-0F48-72E9-6750-19EBB508119E}" dt="2024-11-15T04:00:46.026" v="9" actId="14100"/>
        <pc:sldMkLst>
          <pc:docMk/>
          <pc:sldMk cId="2772143563" sldId="291"/>
        </pc:sldMkLst>
        <pc:spChg chg="mod">
          <ac:chgData name="Vaishnavi Kannan" userId="S::vaishnavi.kannan@aspiresys.com::416ad052-21ca-45bd-935b-72b21e107b9f" providerId="AD" clId="Web-{F6F02EF6-0F48-72E9-6750-19EBB508119E}" dt="2024-11-15T04:00:46.026" v="9" actId="14100"/>
          <ac:spMkLst>
            <pc:docMk/>
            <pc:sldMk cId="2772143563" sldId="291"/>
            <ac:spMk id="2" creationId="{0A678E99-3631-F9FA-9425-2DE096391C0B}"/>
          </ac:spMkLst>
        </pc:spChg>
      </pc:sldChg>
      <pc:sldChg chg="addSp modSp">
        <pc:chgData name="Vaishnavi Kannan" userId="S::vaishnavi.kannan@aspiresys.com::416ad052-21ca-45bd-935b-72b21e107b9f" providerId="AD" clId="Web-{F6F02EF6-0F48-72E9-6750-19EBB508119E}" dt="2024-11-15T04:07:34.067" v="43" actId="1076"/>
        <pc:sldMkLst>
          <pc:docMk/>
          <pc:sldMk cId="1387009036" sldId="294"/>
        </pc:sldMkLst>
        <pc:spChg chg="mod">
          <ac:chgData name="Vaishnavi Kannan" userId="S::vaishnavi.kannan@aspiresys.com::416ad052-21ca-45bd-935b-72b21e107b9f" providerId="AD" clId="Web-{F6F02EF6-0F48-72E9-6750-19EBB508119E}" dt="2024-11-15T04:07:34.067" v="43" actId="1076"/>
          <ac:spMkLst>
            <pc:docMk/>
            <pc:sldMk cId="1387009036" sldId="294"/>
            <ac:spMk id="2" creationId="{0A678E99-3631-F9FA-9425-2DE096391C0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39.550" v="38"/>
          <ac:spMkLst>
            <pc:docMk/>
            <pc:sldMk cId="1387009036" sldId="294"/>
            <ac:spMk id="7" creationId="{FFD48BC7-DC40-47DE-87EE-9F4B6ECB9AB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39.550" v="38"/>
          <ac:spMkLst>
            <pc:docMk/>
            <pc:sldMk cId="1387009036" sldId="294"/>
            <ac:spMk id="9" creationId="{E502BBC7-2C76-46F3-BC24-5985BC13DB88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39.550" v="38"/>
          <ac:spMkLst>
            <pc:docMk/>
            <pc:sldMk cId="1387009036" sldId="294"/>
            <ac:spMk id="11" creationId="{C7F28D52-2A5F-4D23-81AE-7CB8B591C7AF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39.550" v="38"/>
          <ac:spMkLst>
            <pc:docMk/>
            <pc:sldMk cId="1387009036" sldId="294"/>
            <ac:spMk id="13" creationId="{3629484E-3792-4B3D-89AD-7C8A1ED0E0D4}"/>
          </ac:spMkLst>
        </pc:spChg>
      </pc:sldChg>
      <pc:sldChg chg="modSp">
        <pc:chgData name="Vaishnavi Kannan" userId="S::vaishnavi.kannan@aspiresys.com::416ad052-21ca-45bd-935b-72b21e107b9f" providerId="AD" clId="Web-{F6F02EF6-0F48-72E9-6750-19EBB508119E}" dt="2024-11-15T03:59:26.195" v="7" actId="1076"/>
        <pc:sldMkLst>
          <pc:docMk/>
          <pc:sldMk cId="1182386653" sldId="295"/>
        </pc:sldMkLst>
        <pc:spChg chg="mod">
          <ac:chgData name="Vaishnavi Kannan" userId="S::vaishnavi.kannan@aspiresys.com::416ad052-21ca-45bd-935b-72b21e107b9f" providerId="AD" clId="Web-{F6F02EF6-0F48-72E9-6750-19EBB508119E}" dt="2024-11-15T03:59:26.195" v="7" actId="1076"/>
          <ac:spMkLst>
            <pc:docMk/>
            <pc:sldMk cId="1182386653" sldId="295"/>
            <ac:spMk id="3" creationId="{664F3ABB-8A79-0B21-9D2A-49B2AB4E537F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6:20.159" v="36" actId="1076"/>
        <pc:sldMkLst>
          <pc:docMk/>
          <pc:sldMk cId="1966194162" sldId="297"/>
        </pc:sldMkLst>
        <pc:spChg chg="mod">
          <ac:chgData name="Vaishnavi Kannan" userId="S::vaishnavi.kannan@aspiresys.com::416ad052-21ca-45bd-935b-72b21e107b9f" providerId="AD" clId="Web-{F6F02EF6-0F48-72E9-6750-19EBB508119E}" dt="2024-11-15T04:06:20.159" v="36" actId="1076"/>
          <ac:spMkLst>
            <pc:docMk/>
            <pc:sldMk cId="1966194162" sldId="297"/>
            <ac:spMk id="2" creationId="{09A4A5B0-919E-8E53-5547-E67045CBE778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6:10.143" v="35"/>
          <ac:spMkLst>
            <pc:docMk/>
            <pc:sldMk cId="1966194162" sldId="297"/>
            <ac:spMk id="3" creationId="{3A788D69-41DF-E77D-CCAE-A6E44D571B54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10.143" v="35"/>
          <ac:spMkLst>
            <pc:docMk/>
            <pc:sldMk cId="1966194162" sldId="297"/>
            <ac:spMk id="8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6:10.143" v="35"/>
          <ac:spMkLst>
            <pc:docMk/>
            <pc:sldMk cId="1966194162" sldId="297"/>
            <ac:spMk id="10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5:32.720" v="33" actId="1076"/>
        <pc:sldMkLst>
          <pc:docMk/>
          <pc:sldMk cId="3412517182" sldId="298"/>
        </pc:sldMkLst>
        <pc:spChg chg="mod">
          <ac:chgData name="Vaishnavi Kannan" userId="S::vaishnavi.kannan@aspiresys.com::416ad052-21ca-45bd-935b-72b21e107b9f" providerId="AD" clId="Web-{F6F02EF6-0F48-72E9-6750-19EBB508119E}" dt="2024-11-15T04:05:32.720" v="33" actId="1076"/>
          <ac:spMkLst>
            <pc:docMk/>
            <pc:sldMk cId="3412517182" sldId="298"/>
            <ac:spMk id="2" creationId="{951A596A-2365-6D6E-E83E-F6C3A7FA133D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5:20.033" v="32"/>
          <ac:spMkLst>
            <pc:docMk/>
            <pc:sldMk cId="3412517182" sldId="298"/>
            <ac:spMk id="3" creationId="{5FBF777A-7475-9F06-F04E-1F316413E96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20.033" v="32"/>
          <ac:spMkLst>
            <pc:docMk/>
            <pc:sldMk cId="3412517182" sldId="298"/>
            <ac:spMk id="8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20.033" v="32"/>
          <ac:spMkLst>
            <pc:docMk/>
            <pc:sldMk cId="3412517182" sldId="298"/>
            <ac:spMk id="10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5:16.720" v="31" actId="1076"/>
        <pc:sldMkLst>
          <pc:docMk/>
          <pc:sldMk cId="4119714539" sldId="299"/>
        </pc:sldMkLst>
        <pc:spChg chg="mod">
          <ac:chgData name="Vaishnavi Kannan" userId="S::vaishnavi.kannan@aspiresys.com::416ad052-21ca-45bd-935b-72b21e107b9f" providerId="AD" clId="Web-{F6F02EF6-0F48-72E9-6750-19EBB508119E}" dt="2024-11-15T04:05:16.720" v="31" actId="1076"/>
          <ac:spMkLst>
            <pc:docMk/>
            <pc:sldMk cId="4119714539" sldId="299"/>
            <ac:spMk id="2" creationId="{AB8659F3-7F20-BC8E-F9B7-119032689DB1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5:10.673" v="30"/>
          <ac:spMkLst>
            <pc:docMk/>
            <pc:sldMk cId="4119714539" sldId="299"/>
            <ac:spMk id="3" creationId="{2D46442D-7288-7240-54B4-43E79C68040C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10.673" v="30"/>
          <ac:spMkLst>
            <pc:docMk/>
            <pc:sldMk cId="4119714539" sldId="299"/>
            <ac:spMk id="8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5:10.673" v="30"/>
          <ac:spMkLst>
            <pc:docMk/>
            <pc:sldMk cId="4119714539" sldId="299"/>
            <ac:spMk id="10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4:31.578" v="27" actId="1076"/>
        <pc:sldMkLst>
          <pc:docMk/>
          <pc:sldMk cId="3842491868" sldId="300"/>
        </pc:sldMkLst>
        <pc:spChg chg="mod">
          <ac:chgData name="Vaishnavi Kannan" userId="S::vaishnavi.kannan@aspiresys.com::416ad052-21ca-45bd-935b-72b21e107b9f" providerId="AD" clId="Web-{F6F02EF6-0F48-72E9-6750-19EBB508119E}" dt="2024-11-15T04:04:31.578" v="27" actId="1076"/>
          <ac:spMkLst>
            <pc:docMk/>
            <pc:sldMk cId="3842491868" sldId="300"/>
            <ac:spMk id="2" creationId="{2E086C2E-1B83-03D0-2CF5-AE286E2722C5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4:25.328" v="26"/>
          <ac:spMkLst>
            <pc:docMk/>
            <pc:sldMk cId="3842491868" sldId="300"/>
            <ac:spMk id="3" creationId="{2E7B00BA-D588-79A5-D05B-13C8CBF1F612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4:25.328" v="26"/>
          <ac:spMkLst>
            <pc:docMk/>
            <pc:sldMk cId="3842491868" sldId="300"/>
            <ac:spMk id="8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4:25.328" v="26"/>
          <ac:spMkLst>
            <pc:docMk/>
            <pc:sldMk cId="3842491868" sldId="300"/>
            <ac:spMk id="10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3:46.062" v="21" actId="1076"/>
        <pc:sldMkLst>
          <pc:docMk/>
          <pc:sldMk cId="983085597" sldId="301"/>
        </pc:sldMkLst>
        <pc:spChg chg="mo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2" creationId="{AF307FD9-7BBC-DA15-0526-D3DC4F80F5A3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3" creationId="{2E4D9B9C-C5CE-2D8A-54BE-2AE6A1EC270B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4" creationId="{8B692C9D-17EE-AD27-DFA8-04451C1848AE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46.062" v="21" actId="1076"/>
          <ac:spMkLst>
            <pc:docMk/>
            <pc:sldMk cId="983085597" sldId="301"/>
            <ac:spMk id="6" creationId="{A5DC6F3A-1955-D8BE-531F-E4096C156DBD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7" creationId="{9B72B0AA-3F6A-CB72-70D6-F2B0166F719F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12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30.780" v="20"/>
          <ac:spMkLst>
            <pc:docMk/>
            <pc:sldMk cId="983085597" sldId="301"/>
            <ac:spMk id="14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2:40.794" v="14" actId="1076"/>
        <pc:sldMkLst>
          <pc:docMk/>
          <pc:sldMk cId="1350593867" sldId="302"/>
        </pc:sldMkLst>
        <pc:spChg chg="mo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2" creationId="{7E3B94D6-9006-D90A-C107-929EFAE9EAD6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3" creationId="{C595B497-7EFD-5FA9-6FD1-4DAAF06199D7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4" creationId="{3BB36DBF-7368-14E5-7014-655EB8860D68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2:40.794" v="14" actId="1076"/>
          <ac:spMkLst>
            <pc:docMk/>
            <pc:sldMk cId="1350593867" sldId="302"/>
            <ac:spMk id="5" creationId="{5119F8B7-A125-600D-3CB6-DB4A5D585333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6" creationId="{4C5D5A90-FFA8-9310-78AC-70D34FEA5F64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11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2:23.950" v="12"/>
          <ac:spMkLst>
            <pc:docMk/>
            <pc:sldMk cId="1350593867" sldId="302"/>
            <ac:spMk id="13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3:09.014" v="17" actId="1076"/>
        <pc:sldMkLst>
          <pc:docMk/>
          <pc:sldMk cId="3960135136" sldId="303"/>
        </pc:sldMkLst>
        <pc:spChg chg="mod">
          <ac:chgData name="Vaishnavi Kannan" userId="S::vaishnavi.kannan@aspiresys.com::416ad052-21ca-45bd-935b-72b21e107b9f" providerId="AD" clId="Web-{F6F02EF6-0F48-72E9-6750-19EBB508119E}" dt="2024-11-15T04:03:09.014" v="17" actId="1076"/>
          <ac:spMkLst>
            <pc:docMk/>
            <pc:sldMk cId="3960135136" sldId="303"/>
            <ac:spMk id="2" creationId="{37D2E460-FCE8-443B-2926-CEF5F8A06FB1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3" creationId="{65BED049-0D9C-048C-0C98-8A9188375AEE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4" creationId="{EEA397EC-82B5-F276-BBCA-8A14448110C4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5" creationId="{8EE65AB5-8D31-3B11-2189-7BFED63E03F3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6" creationId="{816C9FBB-3439-D834-422F-D0836E8B141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11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01.482" v="16"/>
          <ac:spMkLst>
            <pc:docMk/>
            <pc:sldMk cId="3960135136" sldId="303"/>
            <ac:spMk id="13" creationId="{DB17E863-922E-4C26-BD64-E8FD41D28661}"/>
          </ac:spMkLst>
        </pc:spChg>
      </pc:sldChg>
      <pc:sldChg chg="addSp modSp mod setBg">
        <pc:chgData name="Vaishnavi Kannan" userId="S::vaishnavi.kannan@aspiresys.com::416ad052-21ca-45bd-935b-72b21e107b9f" providerId="AD" clId="Web-{F6F02EF6-0F48-72E9-6750-19EBB508119E}" dt="2024-11-15T04:03:23.186" v="19" actId="1076"/>
        <pc:sldMkLst>
          <pc:docMk/>
          <pc:sldMk cId="2806980560" sldId="304"/>
        </pc:sldMkLst>
        <pc:spChg chg="mod">
          <ac:chgData name="Vaishnavi Kannan" userId="S::vaishnavi.kannan@aspiresys.com::416ad052-21ca-45bd-935b-72b21e107b9f" providerId="AD" clId="Web-{F6F02EF6-0F48-72E9-6750-19EBB508119E}" dt="2024-11-15T04:03:23.186" v="19" actId="1076"/>
          <ac:spMkLst>
            <pc:docMk/>
            <pc:sldMk cId="2806980560" sldId="304"/>
            <ac:spMk id="2" creationId="{E509AD5A-D04C-2FEE-4191-1A423C01B849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3" creationId="{27744BAD-F97E-6C88-53D9-2ED43F1FD0ED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4" creationId="{0572FD0B-367D-1C52-83BB-CE69A502CC73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5" creationId="{DBFF5EBF-5BD2-8E62-C1D2-4713B0B9B400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6" creationId="{5939140E-464C-F87D-5BFD-CBCCE417DA29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11" creationId="{100EDD19-6802-4EC3-95CE-CFFAB042CFD6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3:15.248" v="18"/>
          <ac:spMkLst>
            <pc:docMk/>
            <pc:sldMk cId="2806980560" sldId="304"/>
            <ac:spMk id="13" creationId="{DB17E863-922E-4C26-BD64-E8FD41D28661}"/>
          </ac:spMkLst>
        </pc:spChg>
      </pc:sldChg>
      <pc:sldChg chg="addSp delSp modSp">
        <pc:chgData name="Vaishnavi Kannan" userId="S::vaishnavi.kannan@aspiresys.com::416ad052-21ca-45bd-935b-72b21e107b9f" providerId="AD" clId="Web-{F6F02EF6-0F48-72E9-6750-19EBB508119E}" dt="2024-11-15T04:04:10.968" v="25"/>
        <pc:sldMkLst>
          <pc:docMk/>
          <pc:sldMk cId="3437742300" sldId="305"/>
        </pc:sldMkLst>
        <pc:spChg chg="mod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4" creationId="{DE2A671D-4D12-8BC0-1802-59FAB0D0A203}"/>
          </ac:spMkLst>
        </pc:spChg>
        <pc:spChg chg="mod ord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5" creationId="{54E755A9-CC0D-9AD9-9583-90A28DA1B847}"/>
          </ac:spMkLst>
        </pc:spChg>
        <pc:spChg chg="mod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6" creationId="{36C2E65A-7BBD-136E-63D0-E9F908CE450B}"/>
          </ac:spMkLst>
        </pc:spChg>
        <pc:spChg chg="del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12" creationId="{69D184B2-2226-4E31-BCCB-444330767440}"/>
          </ac:spMkLst>
        </pc:spChg>
        <pc:spChg chg="del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14" creationId="{1AC4D4E3-486A-464A-8EC8-D44881097267}"/>
          </ac:spMkLst>
        </pc:spChg>
        <pc:spChg chg="del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16" creationId="{864DE13E-58EB-4475-B79C-0D4FC651239B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21" creationId="{DA2E7C1E-2B5A-4BBA-AE51-1CD8C19309D7}"/>
          </ac:spMkLst>
        </pc:spChg>
        <pc:spChg chg="add">
          <ac:chgData name="Vaishnavi Kannan" userId="S::vaishnavi.kannan@aspiresys.com::416ad052-21ca-45bd-935b-72b21e107b9f" providerId="AD" clId="Web-{F6F02EF6-0F48-72E9-6750-19EBB508119E}" dt="2024-11-15T04:04:10.968" v="25"/>
          <ac:spMkLst>
            <pc:docMk/>
            <pc:sldMk cId="3437742300" sldId="305"/>
            <ac:spMk id="23" creationId="{43DF76B1-5174-4FAF-9D19-FFEE98426836}"/>
          </ac:spMkLst>
        </pc:spChg>
        <pc:picChg chg="mod">
          <ac:chgData name="Vaishnavi Kannan" userId="S::vaishnavi.kannan@aspiresys.com::416ad052-21ca-45bd-935b-72b21e107b9f" providerId="AD" clId="Web-{F6F02EF6-0F48-72E9-6750-19EBB508119E}" dt="2024-11-15T04:04:10.968" v="25"/>
          <ac:picMkLst>
            <pc:docMk/>
            <pc:sldMk cId="3437742300" sldId="305"/>
            <ac:picMk id="7" creationId="{E2D42133-831E-ED0F-5031-17F400EFCE19}"/>
          </ac:picMkLst>
        </pc:picChg>
      </pc:sldChg>
    </pc:docChg>
  </pc:docChgLst>
  <pc:docChgLst>
    <pc:chgData name="Barath Sabapathy" userId="S::barath.sabapathy@aspiresys.com::0c02fc01-9dbf-4ecb-857c-e74aacd502df" providerId="AD" clId="Web-{DC56CB31-F37F-4E06-AA66-266C1FCB073A}"/>
    <pc:docChg chg="addSld modSld sldOrd">
      <pc:chgData name="Barath Sabapathy" userId="S::barath.sabapathy@aspiresys.com::0c02fc01-9dbf-4ecb-857c-e74aacd502df" providerId="AD" clId="Web-{DC56CB31-F37F-4E06-AA66-266C1FCB073A}" dt="2024-11-15T04:02:18.750" v="3"/>
      <pc:docMkLst>
        <pc:docMk/>
      </pc:docMkLst>
      <pc:sldChg chg="ord">
        <pc:chgData name="Barath Sabapathy" userId="S::barath.sabapathy@aspiresys.com::0c02fc01-9dbf-4ecb-857c-e74aacd502df" providerId="AD" clId="Web-{DC56CB31-F37F-4E06-AA66-266C1FCB073A}" dt="2024-11-15T04:01:36.405" v="0"/>
        <pc:sldMkLst>
          <pc:docMk/>
          <pc:sldMk cId="2806980560" sldId="304"/>
        </pc:sldMkLst>
      </pc:sldChg>
      <pc:sldChg chg="addSp delSp modSp new mod setBg">
        <pc:chgData name="Barath Sabapathy" userId="S::barath.sabapathy@aspiresys.com::0c02fc01-9dbf-4ecb-857c-e74aacd502df" providerId="AD" clId="Web-{DC56CB31-F37F-4E06-AA66-266C1FCB073A}" dt="2024-11-15T04:02:18.750" v="3"/>
        <pc:sldMkLst>
          <pc:docMk/>
          <pc:sldMk cId="3437742300" sldId="305"/>
        </pc:sldMkLst>
        <pc:spChg chg="del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2" creationId="{87CD43EF-F42C-F22B-D607-929D85C6B5D7}"/>
          </ac:spMkLst>
        </pc:spChg>
        <pc:spChg chg="del">
          <ac:chgData name="Barath Sabapathy" userId="S::barath.sabapathy@aspiresys.com::0c02fc01-9dbf-4ecb-857c-e74aacd502df" providerId="AD" clId="Web-{DC56CB31-F37F-4E06-AA66-266C1FCB073A}" dt="2024-11-15T04:02:05.671" v="2"/>
          <ac:spMkLst>
            <pc:docMk/>
            <pc:sldMk cId="3437742300" sldId="305"/>
            <ac:spMk id="3" creationId="{C15D71E3-BE56-C8A8-C0F5-8787F44A7998}"/>
          </ac:spMkLst>
        </pc:spChg>
        <pc:spChg chg="mod or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4" creationId="{DE2A671D-4D12-8BC0-1802-59FAB0D0A203}"/>
          </ac:spMkLst>
        </pc:spChg>
        <pc:spChg chg="mo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5" creationId="{54E755A9-CC0D-9AD9-9583-90A28DA1B847}"/>
          </ac:spMkLst>
        </pc:spChg>
        <pc:spChg chg="mo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6" creationId="{36C2E65A-7BBD-136E-63D0-E9F908CE450B}"/>
          </ac:spMkLst>
        </pc:spChg>
        <pc:spChg chg="ad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12" creationId="{69D184B2-2226-4E31-BCCB-444330767440}"/>
          </ac:spMkLst>
        </pc:spChg>
        <pc:spChg chg="ad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14" creationId="{1AC4D4E3-486A-464A-8EC8-D44881097267}"/>
          </ac:spMkLst>
        </pc:spChg>
        <pc:spChg chg="add">
          <ac:chgData name="Barath Sabapathy" userId="S::barath.sabapathy@aspiresys.com::0c02fc01-9dbf-4ecb-857c-e74aacd502df" providerId="AD" clId="Web-{DC56CB31-F37F-4E06-AA66-266C1FCB073A}" dt="2024-11-15T04:02:18.750" v="3"/>
          <ac:spMkLst>
            <pc:docMk/>
            <pc:sldMk cId="3437742300" sldId="305"/>
            <ac:spMk id="16" creationId="{864DE13E-58EB-4475-B79C-0D4FC651239B}"/>
          </ac:spMkLst>
        </pc:spChg>
        <pc:picChg chg="add mod ord">
          <ac:chgData name="Barath Sabapathy" userId="S::barath.sabapathy@aspiresys.com::0c02fc01-9dbf-4ecb-857c-e74aacd502df" providerId="AD" clId="Web-{DC56CB31-F37F-4E06-AA66-266C1FCB073A}" dt="2024-11-15T04:02:18.750" v="3"/>
          <ac:picMkLst>
            <pc:docMk/>
            <pc:sldMk cId="3437742300" sldId="305"/>
            <ac:picMk id="7" creationId="{E2D42133-831E-ED0F-5031-17F400EFCE19}"/>
          </ac:picMkLst>
        </pc:picChg>
      </pc:sldChg>
    </pc:docChg>
  </pc:docChgLst>
  <pc:docChgLst>
    <pc:chgData name="Subash Manimaran" userId="S::subash.manimaran@aspiresys.com::a58c4e92-d4e6-4a19-9b3b-1f058f98a4ee" providerId="AD" clId="Web-{9B62829F-8B6A-6DB3-A8ED-9BDD4BC3E78D}"/>
    <pc:docChg chg="modSld">
      <pc:chgData name="Subash Manimaran" userId="S::subash.manimaran@aspiresys.com::a58c4e92-d4e6-4a19-9b3b-1f058f98a4ee" providerId="AD" clId="Web-{9B62829F-8B6A-6DB3-A8ED-9BDD4BC3E78D}" dt="2024-11-15T11:44:45.263" v="13" actId="14100"/>
      <pc:docMkLst>
        <pc:docMk/>
      </pc:docMkLst>
      <pc:sldChg chg="modSp">
        <pc:chgData name="Subash Manimaran" userId="S::subash.manimaran@aspiresys.com::a58c4e92-d4e6-4a19-9b3b-1f058f98a4ee" providerId="AD" clId="Web-{9B62829F-8B6A-6DB3-A8ED-9BDD4BC3E78D}" dt="2024-11-15T11:44:45.263" v="13" actId="14100"/>
        <pc:sldMkLst>
          <pc:docMk/>
          <pc:sldMk cId="1623947571" sldId="263"/>
        </pc:sldMkLst>
        <pc:picChg chg="mod">
          <ac:chgData name="Subash Manimaran" userId="S::subash.manimaran@aspiresys.com::a58c4e92-d4e6-4a19-9b3b-1f058f98a4ee" providerId="AD" clId="Web-{9B62829F-8B6A-6DB3-A8ED-9BDD4BC3E78D}" dt="2024-11-15T11:44:45.263" v="13" actId="14100"/>
          <ac:picMkLst>
            <pc:docMk/>
            <pc:sldMk cId="1623947571" sldId="263"/>
            <ac:picMk id="5" creationId="{DA89B211-46F5-A292-3779-5299D6B26226}"/>
          </ac:picMkLst>
        </pc:picChg>
      </pc:sldChg>
      <pc:sldChg chg="addSp delSp modSp">
        <pc:chgData name="Subash Manimaran" userId="S::subash.manimaran@aspiresys.com::a58c4e92-d4e6-4a19-9b3b-1f058f98a4ee" providerId="AD" clId="Web-{9B62829F-8B6A-6DB3-A8ED-9BDD4BC3E78D}" dt="2024-11-15T11:26:09.153" v="12" actId="1076"/>
        <pc:sldMkLst>
          <pc:docMk/>
          <pc:sldMk cId="2772143563" sldId="291"/>
        </pc:sldMkLst>
        <pc:spChg chg="del mod ord">
          <ac:chgData name="Subash Manimaran" userId="S::subash.manimaran@aspiresys.com::a58c4e92-d4e6-4a19-9b3b-1f058f98a4ee" providerId="AD" clId="Web-{9B62829F-8B6A-6DB3-A8ED-9BDD4BC3E78D}" dt="2024-11-15T11:25:43.308" v="7"/>
          <ac:spMkLst>
            <pc:docMk/>
            <pc:sldMk cId="2772143563" sldId="291"/>
            <ac:spMk id="2" creationId="{0A678E99-3631-F9FA-9425-2DE096391C0B}"/>
          </ac:spMkLst>
        </pc:spChg>
        <pc:spChg chg="del">
          <ac:chgData name="Subash Manimaran" userId="S::subash.manimaran@aspiresys.com::a58c4e92-d4e6-4a19-9b3b-1f058f98a4ee" providerId="AD" clId="Web-{9B62829F-8B6A-6DB3-A8ED-9BDD4BC3E78D}" dt="2024-11-15T11:25:30.074" v="6"/>
          <ac:spMkLst>
            <pc:docMk/>
            <pc:sldMk cId="2772143563" sldId="291"/>
            <ac:spMk id="14" creationId="{FFD48BC7-DC40-47DE-87EE-9F4B6ECB9ABB}"/>
          </ac:spMkLst>
        </pc:spChg>
        <pc:spChg chg="del">
          <ac:chgData name="Subash Manimaran" userId="S::subash.manimaran@aspiresys.com::a58c4e92-d4e6-4a19-9b3b-1f058f98a4ee" providerId="AD" clId="Web-{9B62829F-8B6A-6DB3-A8ED-9BDD4BC3E78D}" dt="2024-11-15T11:25:30.074" v="6"/>
          <ac:spMkLst>
            <pc:docMk/>
            <pc:sldMk cId="2772143563" sldId="291"/>
            <ac:spMk id="16" creationId="{E502BBC7-2C76-46F3-BC24-5985BC13DB88}"/>
          </ac:spMkLst>
        </pc:spChg>
        <pc:spChg chg="del">
          <ac:chgData name="Subash Manimaran" userId="S::subash.manimaran@aspiresys.com::a58c4e92-d4e6-4a19-9b3b-1f058f98a4ee" providerId="AD" clId="Web-{9B62829F-8B6A-6DB3-A8ED-9BDD4BC3E78D}" dt="2024-11-15T11:25:30.074" v="6"/>
          <ac:spMkLst>
            <pc:docMk/>
            <pc:sldMk cId="2772143563" sldId="291"/>
            <ac:spMk id="18" creationId="{C7F28D52-2A5F-4D23-81AE-7CB8B591C7AF}"/>
          </ac:spMkLst>
        </pc:spChg>
        <pc:spChg chg="del">
          <ac:chgData name="Subash Manimaran" userId="S::subash.manimaran@aspiresys.com::a58c4e92-d4e6-4a19-9b3b-1f058f98a4ee" providerId="AD" clId="Web-{9B62829F-8B6A-6DB3-A8ED-9BDD4BC3E78D}" dt="2024-11-15T11:25:30.074" v="6"/>
          <ac:spMkLst>
            <pc:docMk/>
            <pc:sldMk cId="2772143563" sldId="291"/>
            <ac:spMk id="20" creationId="{3629484E-3792-4B3D-89AD-7C8A1ED0E0D4}"/>
          </ac:spMkLst>
        </pc:spChg>
        <pc:spChg chg="add del">
          <ac:chgData name="Subash Manimaran" userId="S::subash.manimaran@aspiresys.com::a58c4e92-d4e6-4a19-9b3b-1f058f98a4ee" providerId="AD" clId="Web-{9B62829F-8B6A-6DB3-A8ED-9BDD4BC3E78D}" dt="2024-11-15T11:25:54.996" v="10"/>
          <ac:spMkLst>
            <pc:docMk/>
            <pc:sldMk cId="2772143563" sldId="291"/>
            <ac:spMk id="25" creationId="{7B1AB9FE-36F5-4FD1-9850-DB5C5AD4828F}"/>
          </ac:spMkLst>
        </pc:spChg>
        <pc:spChg chg="add del">
          <ac:chgData name="Subash Manimaran" userId="S::subash.manimaran@aspiresys.com::a58c4e92-d4e6-4a19-9b3b-1f058f98a4ee" providerId="AD" clId="Web-{9B62829F-8B6A-6DB3-A8ED-9BDD4BC3E78D}" dt="2024-11-15T11:25:54.996" v="10"/>
          <ac:spMkLst>
            <pc:docMk/>
            <pc:sldMk cId="2772143563" sldId="291"/>
            <ac:spMk id="27" creationId="{F489C2E0-4895-4B72-85EA-7EE9FAFFDC7E}"/>
          </ac:spMkLst>
        </pc:spChg>
        <pc:spChg chg="add del">
          <ac:chgData name="Subash Manimaran" userId="S::subash.manimaran@aspiresys.com::a58c4e92-d4e6-4a19-9b3b-1f058f98a4ee" providerId="AD" clId="Web-{9B62829F-8B6A-6DB3-A8ED-9BDD4BC3E78D}" dt="2024-11-15T11:25:54.996" v="9"/>
          <ac:spMkLst>
            <pc:docMk/>
            <pc:sldMk cId="2772143563" sldId="291"/>
            <ac:spMk id="32" creationId="{2215C6C6-E45C-4179-9FC1-E8A4C1D47430}"/>
          </ac:spMkLst>
        </pc:spChg>
        <pc:spChg chg="add del">
          <ac:chgData name="Subash Manimaran" userId="S::subash.manimaran@aspiresys.com::a58c4e92-d4e6-4a19-9b3b-1f058f98a4ee" providerId="AD" clId="Web-{9B62829F-8B6A-6DB3-A8ED-9BDD4BC3E78D}" dt="2024-11-15T11:25:54.996" v="9"/>
          <ac:spMkLst>
            <pc:docMk/>
            <pc:sldMk cId="2772143563" sldId="291"/>
            <ac:spMk id="38" creationId="{3776B14B-F2F4-4825-8DA8-8C7A0F2B3960}"/>
          </ac:spMkLst>
        </pc:spChg>
        <pc:spChg chg="add">
          <ac:chgData name="Subash Manimaran" userId="S::subash.manimaran@aspiresys.com::a58c4e92-d4e6-4a19-9b3b-1f058f98a4ee" providerId="AD" clId="Web-{9B62829F-8B6A-6DB3-A8ED-9BDD4BC3E78D}" dt="2024-11-15T11:25:54.996" v="10"/>
          <ac:spMkLst>
            <pc:docMk/>
            <pc:sldMk cId="2772143563" sldId="291"/>
            <ac:spMk id="40" creationId="{6EE0B6E2-7CE8-4D86-87FC-4B58A7D8E759}"/>
          </ac:spMkLst>
        </pc:spChg>
        <pc:grpChg chg="add del">
          <ac:chgData name="Subash Manimaran" userId="S::subash.manimaran@aspiresys.com::a58c4e92-d4e6-4a19-9b3b-1f058f98a4ee" providerId="AD" clId="Web-{9B62829F-8B6A-6DB3-A8ED-9BDD4BC3E78D}" dt="2024-11-15T11:25:54.996" v="9"/>
          <ac:grpSpMkLst>
            <pc:docMk/>
            <pc:sldMk cId="2772143563" sldId="291"/>
            <ac:grpSpMk id="34" creationId="{5FE9FE4C-C9E0-4C54-8010-EA9D29CD4D59}"/>
          </ac:grpSpMkLst>
        </pc:grpChg>
        <pc:picChg chg="add mod">
          <ac:chgData name="Subash Manimaran" userId="S::subash.manimaran@aspiresys.com::a58c4e92-d4e6-4a19-9b3b-1f058f98a4ee" providerId="AD" clId="Web-{9B62829F-8B6A-6DB3-A8ED-9BDD4BC3E78D}" dt="2024-11-15T11:26:09.153" v="12" actId="1076"/>
          <ac:picMkLst>
            <pc:docMk/>
            <pc:sldMk cId="2772143563" sldId="291"/>
            <ac:picMk id="3" creationId="{876289CE-E774-36AD-4476-756B514FF991}"/>
          </ac:picMkLst>
        </pc:picChg>
      </pc:sldChg>
      <pc:sldChg chg="modSp">
        <pc:chgData name="Subash Manimaran" userId="S::subash.manimaran@aspiresys.com::a58c4e92-d4e6-4a19-9b3b-1f058f98a4ee" providerId="AD" clId="Web-{9B62829F-8B6A-6DB3-A8ED-9BDD4BC3E78D}" dt="2024-11-15T10:54:30.718" v="3" actId="20577"/>
        <pc:sldMkLst>
          <pc:docMk/>
          <pc:sldMk cId="1387009036" sldId="294"/>
        </pc:sldMkLst>
        <pc:spChg chg="mod">
          <ac:chgData name="Subash Manimaran" userId="S::subash.manimaran@aspiresys.com::a58c4e92-d4e6-4a19-9b3b-1f058f98a4ee" providerId="AD" clId="Web-{9B62829F-8B6A-6DB3-A8ED-9BDD4BC3E78D}" dt="2024-11-15T10:54:30.718" v="3" actId="20577"/>
          <ac:spMkLst>
            <pc:docMk/>
            <pc:sldMk cId="1387009036" sldId="294"/>
            <ac:spMk id="2" creationId="{0A678E99-3631-F9FA-9425-2DE096391C0B}"/>
          </ac:spMkLst>
        </pc:spChg>
      </pc:sldChg>
    </pc:docChg>
  </pc:docChgLst>
  <pc:docChgLst>
    <pc:chgData name="Vaishnavi Kannan" userId="S::vaishnavi.kannan@aspiresys.com::416ad052-21ca-45bd-935b-72b21e107b9f" providerId="AD" clId="Web-{C34D4285-470B-B969-AE5A-F19554CA26AE}"/>
    <pc:docChg chg="addSld modSld sldOrd">
      <pc:chgData name="Vaishnavi Kannan" userId="S::vaishnavi.kannan@aspiresys.com::416ad052-21ca-45bd-935b-72b21e107b9f" providerId="AD" clId="Web-{C34D4285-470B-B969-AE5A-F19554CA26AE}" dt="2024-11-13T07:22:06.981" v="81"/>
      <pc:docMkLst>
        <pc:docMk/>
      </pc:docMkLst>
      <pc:sldChg chg="modSp add ord replId">
        <pc:chgData name="Vaishnavi Kannan" userId="S::vaishnavi.kannan@aspiresys.com::416ad052-21ca-45bd-935b-72b21e107b9f" providerId="AD" clId="Web-{C34D4285-470B-B969-AE5A-F19554CA26AE}" dt="2024-11-13T07:13:02.789" v="6" actId="1076"/>
        <pc:sldMkLst>
          <pc:docMk/>
          <pc:sldMk cId="1470383720" sldId="279"/>
        </pc:sldMkLst>
        <pc:spChg chg="mod">
          <ac:chgData name="Vaishnavi Kannan" userId="S::vaishnavi.kannan@aspiresys.com::416ad052-21ca-45bd-935b-72b21e107b9f" providerId="AD" clId="Web-{C34D4285-470B-B969-AE5A-F19554CA26AE}" dt="2024-11-13T07:12:05.396" v="2" actId="20577"/>
          <ac:spMkLst>
            <pc:docMk/>
            <pc:sldMk cId="1470383720" sldId="279"/>
            <ac:spMk id="2" creationId="{0A678E99-3631-F9FA-9425-2DE096391C0B}"/>
          </ac:spMkLst>
        </pc:spChg>
        <pc:graphicFrameChg chg="mod modGraphic">
          <ac:chgData name="Vaishnavi Kannan" userId="S::vaishnavi.kannan@aspiresys.com::416ad052-21ca-45bd-935b-72b21e107b9f" providerId="AD" clId="Web-{C34D4285-470B-B969-AE5A-F19554CA26AE}" dt="2024-11-13T07:13:02.789" v="6" actId="1076"/>
          <ac:graphicFrameMkLst>
            <pc:docMk/>
            <pc:sldMk cId="1470383720" sldId="279"/>
            <ac:graphicFrameMk id="50" creationId="{6487585B-2B05-3A8A-B4B0-881DADA624EC}"/>
          </ac:graphicFrameMkLst>
        </pc:graphicFrameChg>
      </pc:sldChg>
      <pc:sldChg chg="addSp delSp modSp add ord replId">
        <pc:chgData name="Vaishnavi Kannan" userId="S::vaishnavi.kannan@aspiresys.com::416ad052-21ca-45bd-935b-72b21e107b9f" providerId="AD" clId="Web-{C34D4285-470B-B969-AE5A-F19554CA26AE}" dt="2024-11-13T07:14:13.494" v="21"/>
        <pc:sldMkLst>
          <pc:docMk/>
          <pc:sldMk cId="1506004356" sldId="280"/>
        </pc:sldMkLst>
        <pc:spChg chg="mod">
          <ac:chgData name="Vaishnavi Kannan" userId="S::vaishnavi.kannan@aspiresys.com::416ad052-21ca-45bd-935b-72b21e107b9f" providerId="AD" clId="Web-{C34D4285-470B-B969-AE5A-F19554CA26AE}" dt="2024-11-13T07:14:13.494" v="21"/>
          <ac:spMkLst>
            <pc:docMk/>
            <pc:sldMk cId="1506004356" sldId="280"/>
            <ac:spMk id="2" creationId="{C8443937-CCF2-C678-B32F-EF5C6BEE64B8}"/>
          </ac:spMkLst>
        </pc:spChg>
        <pc:graphicFrameChg chg="add">
          <ac:chgData name="Vaishnavi Kannan" userId="S::vaishnavi.kannan@aspiresys.com::416ad052-21ca-45bd-935b-72b21e107b9f" providerId="AD" clId="Web-{C34D4285-470B-B969-AE5A-F19554CA26AE}" dt="2024-11-13T07:14:13.494" v="21"/>
          <ac:graphicFrameMkLst>
            <pc:docMk/>
            <pc:sldMk cId="1506004356" sldId="280"/>
            <ac:graphicFrameMk id="161" creationId="{4CD577D4-385E-AA15-2F24-930DC531CF59}"/>
          </ac:graphicFrameMkLst>
        </pc:graphicFrameChg>
      </pc:sldChg>
      <pc:sldChg chg="addSp delSp modSp add ord replId">
        <pc:chgData name="Vaishnavi Kannan" userId="S::vaishnavi.kannan@aspiresys.com::416ad052-21ca-45bd-935b-72b21e107b9f" providerId="AD" clId="Web-{C34D4285-470B-B969-AE5A-F19554CA26AE}" dt="2024-11-13T07:15:39.873" v="29"/>
        <pc:sldMkLst>
          <pc:docMk/>
          <pc:sldMk cId="3940446416" sldId="281"/>
        </pc:sldMkLst>
        <pc:spChg chg="mod">
          <ac:chgData name="Vaishnavi Kannan" userId="S::vaishnavi.kannan@aspiresys.com::416ad052-21ca-45bd-935b-72b21e107b9f" providerId="AD" clId="Web-{C34D4285-470B-B969-AE5A-F19554CA26AE}" dt="2024-11-13T07:15:39.873" v="29"/>
          <ac:spMkLst>
            <pc:docMk/>
            <pc:sldMk cId="3940446416" sldId="281"/>
            <ac:spMk id="2" creationId="{C8443937-CCF2-C678-B32F-EF5C6BEE64B8}"/>
          </ac:spMkLst>
        </pc:spChg>
        <pc:spChg chg="add">
          <ac:chgData name="Vaishnavi Kannan" userId="S::vaishnavi.kannan@aspiresys.com::416ad052-21ca-45bd-935b-72b21e107b9f" providerId="AD" clId="Web-{C34D4285-470B-B969-AE5A-F19554CA26AE}" dt="2024-11-13T07:15:39.873" v="29"/>
          <ac:spMkLst>
            <pc:docMk/>
            <pc:sldMk cId="3940446416" sldId="281"/>
            <ac:spMk id="177" creationId="{AE156EDD-407D-A677-229B-AAEFD4D9C482}"/>
          </ac:spMkLst>
        </pc:spChg>
      </pc:sldChg>
      <pc:sldChg chg="addSp delSp modSp new mod setBg modClrScheme delDesignElem chgLayout">
        <pc:chgData name="Vaishnavi Kannan" userId="S::vaishnavi.kannan@aspiresys.com::416ad052-21ca-45bd-935b-72b21e107b9f" providerId="AD" clId="Web-{C34D4285-470B-B969-AE5A-F19554CA26AE}" dt="2024-11-13T07:20:28.587" v="77"/>
        <pc:sldMkLst>
          <pc:docMk/>
          <pc:sldMk cId="655015889" sldId="282"/>
        </pc:sldMkLst>
        <pc:picChg chg="add mod">
          <ac:chgData name="Vaishnavi Kannan" userId="S::vaishnavi.kannan@aspiresys.com::416ad052-21ca-45bd-935b-72b21e107b9f" providerId="AD" clId="Web-{C34D4285-470B-B969-AE5A-F19554CA26AE}" dt="2024-11-13T07:20:28.587" v="77"/>
          <ac:picMkLst>
            <pc:docMk/>
            <pc:sldMk cId="655015889" sldId="282"/>
            <ac:picMk id="5" creationId="{B6297C8D-3A4C-6239-E300-DC679E18CD97}"/>
          </ac:picMkLst>
        </pc:picChg>
      </pc:sldChg>
      <pc:sldChg chg="add ord replId">
        <pc:chgData name="Vaishnavi Kannan" userId="S::vaishnavi.kannan@aspiresys.com::416ad052-21ca-45bd-935b-72b21e107b9f" providerId="AD" clId="Web-{C34D4285-470B-B969-AE5A-F19554CA26AE}" dt="2024-11-13T07:21:07.979" v="79"/>
        <pc:sldMkLst>
          <pc:docMk/>
          <pc:sldMk cId="3907843342" sldId="283"/>
        </pc:sldMkLst>
      </pc:sldChg>
      <pc:sldChg chg="add ord replId">
        <pc:chgData name="Vaishnavi Kannan" userId="S::vaishnavi.kannan@aspiresys.com::416ad052-21ca-45bd-935b-72b21e107b9f" providerId="AD" clId="Web-{C34D4285-470B-B969-AE5A-F19554CA26AE}" dt="2024-11-13T07:22:06.981" v="81"/>
        <pc:sldMkLst>
          <pc:docMk/>
          <pc:sldMk cId="3896733359" sldId="284"/>
        </pc:sldMkLst>
      </pc:sldChg>
    </pc:docChg>
  </pc:docChgLst>
  <pc:docChgLst>
    <pc:chgData name="Vaishnavi Kannan" userId="S::vaishnavi.kannan@aspiresys.com::416ad052-21ca-45bd-935b-72b21e107b9f" providerId="AD" clId="Web-{964BACEF-04FA-A61A-82BF-6F6D0B9D612B}"/>
    <pc:docChg chg="addSld delSld modSld sldOrd">
      <pc:chgData name="Vaishnavi Kannan" userId="S::vaishnavi.kannan@aspiresys.com::416ad052-21ca-45bd-935b-72b21e107b9f" providerId="AD" clId="Web-{964BACEF-04FA-A61A-82BF-6F6D0B9D612B}" dt="2024-11-13T07:07:38.733" v="226"/>
      <pc:docMkLst>
        <pc:docMk/>
      </pc:docMkLst>
      <pc:sldChg chg="addSp delSp modSp">
        <pc:chgData name="Vaishnavi Kannan" userId="S::vaishnavi.kannan@aspiresys.com::416ad052-21ca-45bd-935b-72b21e107b9f" providerId="AD" clId="Web-{964BACEF-04FA-A61A-82BF-6F6D0B9D612B}" dt="2024-11-13T06:22:34.417" v="94"/>
        <pc:sldMkLst>
          <pc:docMk/>
          <pc:sldMk cId="1897561408" sldId="257"/>
        </pc:sldMkLst>
      </pc:sldChg>
      <pc:sldChg chg="modSp ord">
        <pc:chgData name="Vaishnavi Kannan" userId="S::vaishnavi.kannan@aspiresys.com::416ad052-21ca-45bd-935b-72b21e107b9f" providerId="AD" clId="Web-{964BACEF-04FA-A61A-82BF-6F6D0B9D612B}" dt="2024-11-13T06:19:44.770" v="75"/>
        <pc:sldMkLst>
          <pc:docMk/>
          <pc:sldMk cId="473491100" sldId="260"/>
        </pc:sldMkLst>
      </pc:sldChg>
      <pc:sldChg chg="addSp delSp modSp">
        <pc:chgData name="Vaishnavi Kannan" userId="S::vaishnavi.kannan@aspiresys.com::416ad052-21ca-45bd-935b-72b21e107b9f" providerId="AD" clId="Web-{964BACEF-04FA-A61A-82BF-6F6D0B9D612B}" dt="2024-11-13T06:19:27.738" v="74" actId="1076"/>
        <pc:sldMkLst>
          <pc:docMk/>
          <pc:sldMk cId="1623947571" sldId="263"/>
        </pc:sldMkLst>
        <pc:picChg chg="add mod ord">
          <ac:chgData name="Vaishnavi Kannan" userId="S::vaishnavi.kannan@aspiresys.com::416ad052-21ca-45bd-935b-72b21e107b9f" providerId="AD" clId="Web-{964BACEF-04FA-A61A-82BF-6F6D0B9D612B}" dt="2024-11-13T06:19:27.738" v="74" actId="1076"/>
          <ac:picMkLst>
            <pc:docMk/>
            <pc:sldMk cId="1623947571" sldId="263"/>
            <ac:picMk id="5" creationId="{DA89B211-46F5-A292-3779-5299D6B26226}"/>
          </ac:picMkLst>
        </pc:picChg>
      </pc:sldChg>
      <pc:sldChg chg="addSp delSp modSp new mod setBg">
        <pc:chgData name="Vaishnavi Kannan" userId="S::vaishnavi.kannan@aspiresys.com::416ad052-21ca-45bd-935b-72b21e107b9f" providerId="AD" clId="Web-{964BACEF-04FA-A61A-82BF-6F6D0B9D612B}" dt="2024-11-13T06:55:09.196" v="186"/>
        <pc:sldMkLst>
          <pc:docMk/>
          <pc:sldMk cId="2781188706" sldId="264"/>
        </pc:sldMkLst>
        <pc:graphicFrameChg chg="add mod ord modGraphic">
          <ac:chgData name="Vaishnavi Kannan" userId="S::vaishnavi.kannan@aspiresys.com::416ad052-21ca-45bd-935b-72b21e107b9f" providerId="AD" clId="Web-{964BACEF-04FA-A61A-82BF-6F6D0B9D612B}" dt="2024-11-13T06:55:09.196" v="186"/>
          <ac:graphicFrameMkLst>
            <pc:docMk/>
            <pc:sldMk cId="2781188706" sldId="264"/>
            <ac:graphicFrameMk id="5" creationId="{BD3850C5-4426-C5BD-19F1-2EE0A009109F}"/>
          </ac:graphicFrameMkLst>
        </pc:graphicFrameChg>
      </pc:sldChg>
      <pc:sldChg chg="add ord replId">
        <pc:chgData name="Vaishnavi Kannan" userId="S::vaishnavi.kannan@aspiresys.com::416ad052-21ca-45bd-935b-72b21e107b9f" providerId="AD" clId="Web-{964BACEF-04FA-A61A-82BF-6F6D0B9D612B}" dt="2024-11-13T06:20:05.021" v="77"/>
        <pc:sldMkLst>
          <pc:docMk/>
          <pc:sldMk cId="2133697712" sldId="265"/>
        </pc:sldMkLst>
      </pc:sldChg>
      <pc:sldChg chg="addSp delSp modSp new mod ord setBg">
        <pc:chgData name="Vaishnavi Kannan" userId="S::vaishnavi.kannan@aspiresys.com::416ad052-21ca-45bd-935b-72b21e107b9f" providerId="AD" clId="Web-{964BACEF-04FA-A61A-82BF-6F6D0B9D612B}" dt="2024-11-13T06:22:52.121" v="95"/>
        <pc:sldMkLst>
          <pc:docMk/>
          <pc:sldMk cId="1041324563" sldId="266"/>
        </pc:sldMkLst>
      </pc:sldChg>
      <pc:sldChg chg="addSp modSp new mod setBg modClrScheme chgLayout">
        <pc:chgData name="Vaishnavi Kannan" userId="S::vaishnavi.kannan@aspiresys.com::416ad052-21ca-45bd-935b-72b21e107b9f" providerId="AD" clId="Web-{964BACEF-04FA-A61A-82BF-6F6D0B9D612B}" dt="2024-11-13T06:24:18.905" v="103"/>
        <pc:sldMkLst>
          <pc:docMk/>
          <pc:sldMk cId="2261141419" sldId="267"/>
        </pc:sldMkLst>
      </pc:sldChg>
      <pc:sldChg chg="modSp add ord replId">
        <pc:chgData name="Vaishnavi Kannan" userId="S::vaishnavi.kannan@aspiresys.com::416ad052-21ca-45bd-935b-72b21e107b9f" providerId="AD" clId="Web-{964BACEF-04FA-A61A-82BF-6F6D0B9D612B}" dt="2024-11-13T06:42:00.601" v="121" actId="20577"/>
        <pc:sldMkLst>
          <pc:docMk/>
          <pc:sldMk cId="2026283033" sldId="268"/>
        </pc:sldMkLst>
        <pc:spChg chg="mod">
          <ac:chgData name="Vaishnavi Kannan" userId="S::vaishnavi.kannan@aspiresys.com::416ad052-21ca-45bd-935b-72b21e107b9f" providerId="AD" clId="Web-{964BACEF-04FA-A61A-82BF-6F6D0B9D612B}" dt="2024-11-13T06:42:00.601" v="121" actId="20577"/>
          <ac:spMkLst>
            <pc:docMk/>
            <pc:sldMk cId="2026283033" sldId="268"/>
            <ac:spMk id="2" creationId="{0A678E99-3631-F9FA-9425-2DE096391C0B}"/>
          </ac:spMkLst>
        </pc:spChg>
        <pc:graphicFrameChg chg="modGraphic">
          <ac:chgData name="Vaishnavi Kannan" userId="S::vaishnavi.kannan@aspiresys.com::416ad052-21ca-45bd-935b-72b21e107b9f" providerId="AD" clId="Web-{964BACEF-04FA-A61A-82BF-6F6D0B9D612B}" dt="2024-11-13T06:40:24.582" v="107" actId="20577"/>
          <ac:graphicFrameMkLst>
            <pc:docMk/>
            <pc:sldMk cId="2026283033" sldId="268"/>
            <ac:graphicFrameMk id="50" creationId="{6487585B-2B05-3A8A-B4B0-881DADA624EC}"/>
          </ac:graphicFrameMkLst>
        </pc:graphicFrameChg>
      </pc:sldChg>
      <pc:sldChg chg="addSp delSp modSp new mod setBg">
        <pc:chgData name="Vaishnavi Kannan" userId="S::vaishnavi.kannan@aspiresys.com::416ad052-21ca-45bd-935b-72b21e107b9f" providerId="AD" clId="Web-{964BACEF-04FA-A61A-82BF-6F6D0B9D612B}" dt="2024-11-13T06:44:17.969" v="127"/>
        <pc:sldMkLst>
          <pc:docMk/>
          <pc:sldMk cId="1782529770" sldId="269"/>
        </pc:sldMkLst>
        <pc:picChg chg="add mod ord">
          <ac:chgData name="Vaishnavi Kannan" userId="S::vaishnavi.kannan@aspiresys.com::416ad052-21ca-45bd-935b-72b21e107b9f" providerId="AD" clId="Web-{964BACEF-04FA-A61A-82BF-6F6D0B9D612B}" dt="2024-11-13T06:44:17.969" v="127"/>
          <ac:picMkLst>
            <pc:docMk/>
            <pc:sldMk cId="1782529770" sldId="269"/>
            <ac:picMk id="7" creationId="{0ECAD9D0-BFB9-2E61-54ED-292560EA416F}"/>
          </ac:picMkLst>
        </pc:picChg>
      </pc:sldChg>
      <pc:sldChg chg="addSp delSp modSp add del ord replId">
        <pc:chgData name="Vaishnavi Kannan" userId="S::vaishnavi.kannan@aspiresys.com::416ad052-21ca-45bd-935b-72b21e107b9f" providerId="AD" clId="Web-{964BACEF-04FA-A61A-82BF-6F6D0B9D612B}" dt="2024-11-13T07:07:08.982" v="224" actId="14100"/>
        <pc:sldMkLst>
          <pc:docMk/>
          <pc:sldMk cId="3807019646" sldId="270"/>
        </pc:sldMkLst>
      </pc:sldChg>
      <pc:sldChg chg="add ord replId">
        <pc:chgData name="Vaishnavi Kannan" userId="S::vaishnavi.kannan@aspiresys.com::416ad052-21ca-45bd-935b-72b21e107b9f" providerId="AD" clId="Web-{964BACEF-04FA-A61A-82BF-6F6D0B9D612B}" dt="2024-11-13T06:46:38.162" v="141"/>
        <pc:sldMkLst>
          <pc:docMk/>
          <pc:sldMk cId="2023389426" sldId="271"/>
        </pc:sldMkLst>
      </pc:sldChg>
      <pc:sldChg chg="addSp delSp modSp new mod setBg">
        <pc:chgData name="Vaishnavi Kannan" userId="S::vaishnavi.kannan@aspiresys.com::416ad052-21ca-45bd-935b-72b21e107b9f" providerId="AD" clId="Web-{964BACEF-04FA-A61A-82BF-6F6D0B9D612B}" dt="2024-11-13T06:48:31.947" v="162"/>
        <pc:sldMkLst>
          <pc:docMk/>
          <pc:sldMk cId="2439044777" sldId="272"/>
        </pc:sldMkLst>
        <pc:picChg chg="add mod ord">
          <ac:chgData name="Vaishnavi Kannan" userId="S::vaishnavi.kannan@aspiresys.com::416ad052-21ca-45bd-935b-72b21e107b9f" providerId="AD" clId="Web-{964BACEF-04FA-A61A-82BF-6F6D0B9D612B}" dt="2024-11-13T06:48:31.947" v="162"/>
          <ac:picMkLst>
            <pc:docMk/>
            <pc:sldMk cId="2439044777" sldId="272"/>
            <ac:picMk id="4" creationId="{628909C5-99F3-8B47-9F03-4C1BBB22D438}"/>
          </ac:picMkLst>
        </pc:picChg>
      </pc:sldChg>
      <pc:sldChg chg="modSp add ord replId">
        <pc:chgData name="Vaishnavi Kannan" userId="S::vaishnavi.kannan@aspiresys.com::416ad052-21ca-45bd-935b-72b21e107b9f" providerId="AD" clId="Web-{964BACEF-04FA-A61A-82BF-6F6D0B9D612B}" dt="2024-11-13T06:48:00.712" v="160" actId="20577"/>
        <pc:sldMkLst>
          <pc:docMk/>
          <pc:sldMk cId="3637114047" sldId="273"/>
        </pc:sldMkLst>
        <pc:spChg chg="mod">
          <ac:chgData name="Vaishnavi Kannan" userId="S::vaishnavi.kannan@aspiresys.com::416ad052-21ca-45bd-935b-72b21e107b9f" providerId="AD" clId="Web-{964BACEF-04FA-A61A-82BF-6F6D0B9D612B}" dt="2024-11-13T06:47:54.118" v="158" actId="20577"/>
          <ac:spMkLst>
            <pc:docMk/>
            <pc:sldMk cId="3637114047" sldId="273"/>
            <ac:spMk id="2" creationId="{0A678E99-3631-F9FA-9425-2DE096391C0B}"/>
          </ac:spMkLst>
        </pc:spChg>
        <pc:graphicFrameChg chg="modGraphic">
          <ac:chgData name="Vaishnavi Kannan" userId="S::vaishnavi.kannan@aspiresys.com::416ad052-21ca-45bd-935b-72b21e107b9f" providerId="AD" clId="Web-{964BACEF-04FA-A61A-82BF-6F6D0B9D612B}" dt="2024-11-13T06:48:00.712" v="160" actId="20577"/>
          <ac:graphicFrameMkLst>
            <pc:docMk/>
            <pc:sldMk cId="3637114047" sldId="273"/>
            <ac:graphicFrameMk id="50" creationId="{6487585B-2B05-3A8A-B4B0-881DADA624EC}"/>
          </ac:graphicFrameMkLst>
        </pc:graphicFrameChg>
      </pc:sldChg>
      <pc:sldChg chg="addSp delSp modSp add del ord replId">
        <pc:chgData name="Vaishnavi Kannan" userId="S::vaishnavi.kannan@aspiresys.com::416ad052-21ca-45bd-935b-72b21e107b9f" providerId="AD" clId="Web-{964BACEF-04FA-A61A-82BF-6F6D0B9D612B}" dt="2024-11-13T07:06:48.653" v="222" actId="14100"/>
        <pc:sldMkLst>
          <pc:docMk/>
          <pc:sldMk cId="4249501352" sldId="274"/>
        </pc:sldMkLst>
        <pc:spChg chg="mod">
          <ac:chgData name="Vaishnavi Kannan" userId="S::vaishnavi.kannan@aspiresys.com::416ad052-21ca-45bd-935b-72b21e107b9f" providerId="AD" clId="Web-{964BACEF-04FA-A61A-82BF-6F6D0B9D612B}" dt="2024-11-13T07:06:11.995" v="217"/>
          <ac:spMkLst>
            <pc:docMk/>
            <pc:sldMk cId="4249501352" sldId="274"/>
            <ac:spMk id="2" creationId="{C8443937-CCF2-C678-B32F-EF5C6BEE64B8}"/>
          </ac:spMkLst>
        </pc:spChg>
        <pc:graphicFrameChg chg="add mod modGraphic">
          <ac:chgData name="Vaishnavi Kannan" userId="S::vaishnavi.kannan@aspiresys.com::416ad052-21ca-45bd-935b-72b21e107b9f" providerId="AD" clId="Web-{964BACEF-04FA-A61A-82BF-6F6D0B9D612B}" dt="2024-11-13T07:06:48.653" v="222" actId="14100"/>
          <ac:graphicFrameMkLst>
            <pc:docMk/>
            <pc:sldMk cId="4249501352" sldId="274"/>
            <ac:graphicFrameMk id="152" creationId="{B36A6833-CBF4-CAE1-3D8B-FB2AC62CE433}"/>
          </ac:graphicFrameMkLst>
        </pc:graphicFrameChg>
      </pc:sldChg>
      <pc:sldChg chg="addSp delSp modSp new mod setBg">
        <pc:chgData name="Vaishnavi Kannan" userId="S::vaishnavi.kannan@aspiresys.com::416ad052-21ca-45bd-935b-72b21e107b9f" providerId="AD" clId="Web-{964BACEF-04FA-A61A-82BF-6F6D0B9D612B}" dt="2024-11-13T06:54:00.944" v="179"/>
        <pc:sldMkLst>
          <pc:docMk/>
          <pc:sldMk cId="3176028106" sldId="275"/>
        </pc:sldMkLst>
        <pc:graphicFrameChg chg="add mod ord modGraphic">
          <ac:chgData name="Vaishnavi Kannan" userId="S::vaishnavi.kannan@aspiresys.com::416ad052-21ca-45bd-935b-72b21e107b9f" providerId="AD" clId="Web-{964BACEF-04FA-A61A-82BF-6F6D0B9D612B}" dt="2024-11-13T06:54:00.944" v="179"/>
          <ac:graphicFrameMkLst>
            <pc:docMk/>
            <pc:sldMk cId="3176028106" sldId="275"/>
            <ac:graphicFrameMk id="5" creationId="{594EFA92-11EE-5A00-F8A7-2A044D598F88}"/>
          </ac:graphicFrameMkLst>
        </pc:graphicFrameChg>
      </pc:sldChg>
      <pc:sldChg chg="add ord replId">
        <pc:chgData name="Vaishnavi Kannan" userId="S::vaishnavi.kannan@aspiresys.com::416ad052-21ca-45bd-935b-72b21e107b9f" providerId="AD" clId="Web-{964BACEF-04FA-A61A-82BF-6F6D0B9D612B}" dt="2024-11-13T07:07:38.733" v="226"/>
        <pc:sldMkLst>
          <pc:docMk/>
          <pc:sldMk cId="2087710481" sldId="276"/>
        </pc:sldMkLst>
      </pc:sldChg>
      <pc:sldChg chg="add ord replId">
        <pc:chgData name="Vaishnavi Kannan" userId="S::vaishnavi.kannan@aspiresys.com::416ad052-21ca-45bd-935b-72b21e107b9f" providerId="AD" clId="Web-{964BACEF-04FA-A61A-82BF-6F6D0B9D612B}" dt="2024-11-13T06:58:31.166" v="197"/>
        <pc:sldMkLst>
          <pc:docMk/>
          <pc:sldMk cId="3705582636" sldId="277"/>
        </pc:sldMkLst>
      </pc:sldChg>
      <pc:sldChg chg="add replId">
        <pc:chgData name="Vaishnavi Kannan" userId="S::vaishnavi.kannan@aspiresys.com::416ad052-21ca-45bd-935b-72b21e107b9f" providerId="AD" clId="Web-{964BACEF-04FA-A61A-82BF-6F6D0B9D612B}" dt="2024-11-13T07:07:23.717" v="225"/>
        <pc:sldMkLst>
          <pc:docMk/>
          <pc:sldMk cId="3824465895" sldId="278"/>
        </pc:sldMkLst>
      </pc:sldChg>
    </pc:docChg>
  </pc:docChgLst>
  <pc:docChgLst>
    <pc:chgData name="Vaishnavi Kannan" userId="S::vaishnavi.kannan@aspiresys.com::416ad052-21ca-45bd-935b-72b21e107b9f" providerId="AD" clId="Web-{67DB43D8-2F92-055A-64CE-8F0CB3CDA4FB}"/>
    <pc:docChg chg="modSld">
      <pc:chgData name="Vaishnavi Kannan" userId="S::vaishnavi.kannan@aspiresys.com::416ad052-21ca-45bd-935b-72b21e107b9f" providerId="AD" clId="Web-{67DB43D8-2F92-055A-64CE-8F0CB3CDA4FB}" dt="2024-11-13T06:03:57.644" v="0"/>
      <pc:docMkLst>
        <pc:docMk/>
      </pc:docMkLst>
      <pc:sldChg chg="addSp delSp modSp">
        <pc:chgData name="Vaishnavi Kannan" userId="S::vaishnavi.kannan@aspiresys.com::416ad052-21ca-45bd-935b-72b21e107b9f" providerId="AD" clId="Web-{67DB43D8-2F92-055A-64CE-8F0CB3CDA4FB}" dt="2024-11-13T06:03:57.644" v="0"/>
        <pc:sldMkLst>
          <pc:docMk/>
          <pc:sldMk cId="1623947571" sldId="263"/>
        </pc:sldMkLst>
      </pc:sldChg>
    </pc:docChg>
  </pc:docChgLst>
  <pc:docChgLst>
    <pc:chgData name="Vaishnavi Kannan" userId="S::vaishnavi.kannan@aspiresys.com::416ad052-21ca-45bd-935b-72b21e107b9f" providerId="AD" clId="Web-{37EEE682-706B-6F9B-190C-39ACE78892C2}"/>
    <pc:docChg chg="modSld addMainMaster delMainMaster">
      <pc:chgData name="Vaishnavi Kannan" userId="S::vaishnavi.kannan@aspiresys.com::416ad052-21ca-45bd-935b-72b21e107b9f" providerId="AD" clId="Web-{37EEE682-706B-6F9B-190C-39ACE78892C2}" dt="2024-11-13T05:37:01.236" v="40"/>
      <pc:docMkLst>
        <pc:docMk/>
      </pc:docMkLst>
      <pc:sldChg chg="modSp mod modClrScheme chgLayout">
        <pc:chgData name="Vaishnavi Kannan" userId="S::vaishnavi.kannan@aspiresys.com::416ad052-21ca-45bd-935b-72b21e107b9f" providerId="AD" clId="Web-{37EEE682-706B-6F9B-190C-39ACE78892C2}" dt="2024-11-13T05:37:01.236" v="40"/>
        <pc:sldMkLst>
          <pc:docMk/>
          <pc:sldMk cId="109857222" sldId="256"/>
        </pc:sldMkLst>
        <pc:spChg chg="mod ord">
          <ac:chgData name="Vaishnavi Kannan" userId="S::vaishnavi.kannan@aspiresys.com::416ad052-21ca-45bd-935b-72b21e107b9f" providerId="AD" clId="Web-{37EEE682-706B-6F9B-190C-39ACE78892C2}" dt="2024-11-13T05:37:01.236" v="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ishnavi Kannan" userId="S::vaishnavi.kannan@aspiresys.com::416ad052-21ca-45bd-935b-72b21e107b9f" providerId="AD" clId="Web-{37EEE682-706B-6F9B-190C-39ACE78892C2}" dt="2024-11-13T05:37:01.236" v="4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Vaishnavi Kannan" userId="S::vaishnavi.kannan@aspiresys.com::416ad052-21ca-45bd-935b-72b21e107b9f" providerId="AD" clId="Web-{37EEE682-706B-6F9B-190C-39ACE78892C2}" dt="2024-11-13T05:37:01.236" v="40"/>
        <pc:sldMasterMkLst>
          <pc:docMk/>
          <pc:sldMasterMk cId="2460954070" sldId="2147483660"/>
        </pc:sldMasterMkLst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Vaishnavi Kannan" userId="S::vaishnavi.kannan@aspiresys.com::416ad052-21ca-45bd-935b-72b21e107b9f" providerId="AD" clId="Web-{37EEE682-706B-6F9B-190C-39ACE78892C2}" dt="2024-11-13T05:37:01.236" v="40"/>
        <pc:sldMasterMkLst>
          <pc:docMk/>
          <pc:sldMasterMk cId="3366743638" sldId="2147483672"/>
        </pc:sldMasterMkLst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1272315856" sldId="2147483673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310903918" sldId="2147483674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398650138" sldId="2147483675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2024366031" sldId="2147483676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2202639216" sldId="2147483677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3276938352" sldId="2147483678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4143040401" sldId="2147483679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2940054667" sldId="2147483680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740828899" sldId="2147483681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4130038154" sldId="2147483682"/>
          </pc:sldLayoutMkLst>
        </pc:sldLayoutChg>
        <pc:sldLayoutChg chg="add mod replId">
          <pc:chgData name="Vaishnavi Kannan" userId="S::vaishnavi.kannan@aspiresys.com::416ad052-21ca-45bd-935b-72b21e107b9f" providerId="AD" clId="Web-{37EEE682-706B-6F9B-190C-39ACE78892C2}" dt="2024-11-13T05:37:01.236" v="40"/>
          <pc:sldLayoutMkLst>
            <pc:docMk/>
            <pc:sldMasterMk cId="3366743638" sldId="2147483672"/>
            <pc:sldLayoutMk cId="3485827490" sldId="2147483683"/>
          </pc:sldLayoutMkLst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latin typeface="Verdana"/>
              <a:ea typeface="Verdana"/>
            </a:rPr>
            <a:t>The Waterfall model is a linear, sequential approach to software development where each phase must be completed before moving on to the next.</a:t>
          </a: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211C839A-89D2-48BD-8EB4-858B4509718D}">
      <dgm:prSet/>
      <dgm:spPr/>
      <dgm:t>
        <a:bodyPr/>
        <a:lstStyle/>
        <a:p>
          <a:r>
            <a:rPr lang="en-US">
              <a:latin typeface="Verdana"/>
              <a:ea typeface="Verdana"/>
            </a:rPr>
            <a:t>Visualize the </a:t>
          </a:r>
          <a:r>
            <a:rPr lang="en-US" b="1">
              <a:latin typeface="Verdana"/>
              <a:ea typeface="Verdana"/>
            </a:rPr>
            <a:t>Waterfall</a:t>
          </a:r>
          <a:r>
            <a:rPr lang="en-US">
              <a:latin typeface="Verdana"/>
              <a:ea typeface="Verdana"/>
            </a:rPr>
            <a:t> model using a downward flowchart. Highlight how each phase follows sequentially, and emphasize that each phase needs to be completed before moving on to the next.</a:t>
          </a:r>
          <a:br>
            <a:rPr lang="en-US">
              <a:latin typeface="Verdana"/>
              <a:ea typeface="Verdana"/>
            </a:rPr>
          </a:br>
          <a:endParaRPr lang="en-US">
            <a:latin typeface="Verdana"/>
            <a:ea typeface="Verdana"/>
          </a:endParaRPr>
        </a:p>
      </dgm:t>
    </dgm:pt>
    <dgm:pt modelId="{441D0F19-F30B-414D-8092-35182DD20434}" type="parTrans" cxnId="{9CB5378D-2413-430D-B51D-B2916BA3E2E3}">
      <dgm:prSet/>
      <dgm:spPr/>
      <dgm:t>
        <a:bodyPr/>
        <a:lstStyle/>
        <a:p>
          <a:endParaRPr lang="en-US"/>
        </a:p>
      </dgm:t>
    </dgm:pt>
    <dgm:pt modelId="{F94793FF-1290-4F5F-A6FA-349C8D2344A1}" type="sibTrans" cxnId="{9CB5378D-2413-430D-B51D-B2916BA3E2E3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2"/>
      <dgm:spPr/>
    </dgm:pt>
    <dgm:pt modelId="{FD9B9B7A-E418-47E7-9232-252EA77DF765}" type="pres">
      <dgm:prSet presAssocID="{489940B8-6F3C-4619-89A7-EEA2C3D8CD9A}" presName="text" presStyleLbl="fgAcc0" presStyleIdx="0" presStyleCnt="2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  <dgm:pt modelId="{0D8693DC-0AD3-45A1-A8F4-EF3A6EC40929}" type="pres">
      <dgm:prSet presAssocID="{211C839A-89D2-48BD-8EB4-858B4509718D}" presName="hierRoot1" presStyleCnt="0"/>
      <dgm:spPr/>
    </dgm:pt>
    <dgm:pt modelId="{BDC7406E-DB42-4486-BCAB-E737D4F399C5}" type="pres">
      <dgm:prSet presAssocID="{211C839A-89D2-48BD-8EB4-858B4509718D}" presName="composite" presStyleCnt="0"/>
      <dgm:spPr/>
    </dgm:pt>
    <dgm:pt modelId="{65CD5DFD-00F0-4282-9233-2431EC0567AA}" type="pres">
      <dgm:prSet presAssocID="{211C839A-89D2-48BD-8EB4-858B4509718D}" presName="background" presStyleLbl="node0" presStyleIdx="1" presStyleCnt="2"/>
      <dgm:spPr/>
    </dgm:pt>
    <dgm:pt modelId="{A9BCCBA4-5D00-4766-AD21-D1F05B4DF641}" type="pres">
      <dgm:prSet presAssocID="{211C839A-89D2-48BD-8EB4-858B4509718D}" presName="text" presStyleLbl="fgAcc0" presStyleIdx="1" presStyleCnt="2">
        <dgm:presLayoutVars>
          <dgm:chPref val="3"/>
        </dgm:presLayoutVars>
      </dgm:prSet>
      <dgm:spPr/>
    </dgm:pt>
    <dgm:pt modelId="{EFADD7B4-E687-4568-9CCD-7847E92EDEBB}" type="pres">
      <dgm:prSet presAssocID="{211C839A-89D2-48BD-8EB4-858B4509718D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9CB5378D-2413-430D-B51D-B2916BA3E2E3}" srcId="{291BED7B-A824-4D1D-B698-2CA9AAF50D4A}" destId="{211C839A-89D2-48BD-8EB4-858B4509718D}" srcOrd="1" destOrd="0" parTransId="{441D0F19-F30B-414D-8092-35182DD20434}" sibTransId="{F94793FF-1290-4F5F-A6FA-349C8D2344A1}"/>
    <dgm:cxn modelId="{C4EC87F1-645D-4A05-9AC9-12F8A5B5A56A}" type="presOf" srcId="{211C839A-89D2-48BD-8EB4-858B4509718D}" destId="{A9BCCBA4-5D00-4766-AD21-D1F05B4DF641}" srcOrd="0" destOrd="0" presId="urn:microsoft.com/office/officeart/2005/8/layout/hierarchy1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  <dgm:cxn modelId="{B18AEED8-9863-4281-9C8C-C0AF1325A9E9}" type="presParOf" srcId="{AA6E12B9-158B-42CE-887A-8A6C63374899}" destId="{0D8693DC-0AD3-45A1-A8F4-EF3A6EC40929}" srcOrd="1" destOrd="0" presId="urn:microsoft.com/office/officeart/2005/8/layout/hierarchy1"/>
    <dgm:cxn modelId="{A583508A-C31E-4F03-BD68-B54791F03C21}" type="presParOf" srcId="{0D8693DC-0AD3-45A1-A8F4-EF3A6EC40929}" destId="{BDC7406E-DB42-4486-BCAB-E737D4F399C5}" srcOrd="0" destOrd="0" presId="urn:microsoft.com/office/officeart/2005/8/layout/hierarchy1"/>
    <dgm:cxn modelId="{3C6D2D0D-37DF-4059-B1C1-2CFACF0D3076}" type="presParOf" srcId="{BDC7406E-DB42-4486-BCAB-E737D4F399C5}" destId="{65CD5DFD-00F0-4282-9233-2431EC0567AA}" srcOrd="0" destOrd="0" presId="urn:microsoft.com/office/officeart/2005/8/layout/hierarchy1"/>
    <dgm:cxn modelId="{222C2F1D-57B0-4C9B-9E0C-25E296C4D8A7}" type="presParOf" srcId="{BDC7406E-DB42-4486-BCAB-E737D4F399C5}" destId="{A9BCCBA4-5D00-4766-AD21-D1F05B4DF641}" srcOrd="1" destOrd="0" presId="urn:microsoft.com/office/officeart/2005/8/layout/hierarchy1"/>
    <dgm:cxn modelId="{1E9763AD-53E3-4185-AA8E-4238207D7D49}" type="presParOf" srcId="{0D8693DC-0AD3-45A1-A8F4-EF3A6EC40929}" destId="{EFADD7B4-E687-4568-9CCD-7847E92EDE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solidFill>
                <a:srgbClr val="0D0D0D"/>
              </a:solidFill>
              <a:latin typeface="Verdana"/>
              <a:ea typeface="Verdana"/>
            </a:rPr>
            <a:t>The V-Model, also known as the Verification and Validation Model, is an extension of the </a:t>
          </a:r>
          <a:r>
            <a:rPr lang="en-US" b="0">
              <a:solidFill>
                <a:srgbClr val="0D0D0D"/>
              </a:solidFill>
              <a:latin typeface="Verdana"/>
              <a:ea typeface="Verdana"/>
            </a:rPr>
            <a:t>Waterfall</a:t>
          </a:r>
          <a:r>
            <a:rPr lang="en-US">
              <a:solidFill>
                <a:srgbClr val="0D0D0D"/>
              </a:solidFill>
              <a:latin typeface="Verdana"/>
              <a:ea typeface="Verdana"/>
            </a:rPr>
            <a:t> model. It emphasizes the parallel relationship between development and testing phases, where each development phase has a corresponding testing phase</a:t>
          </a:r>
          <a:endParaRPr lang="en-US">
            <a:latin typeface="Verdana"/>
            <a:ea typeface="Verdana"/>
          </a:endParaRP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1"/>
      <dgm:spPr/>
    </dgm:pt>
    <dgm:pt modelId="{FD9B9B7A-E418-47E7-9232-252EA77DF765}" type="pres">
      <dgm:prSet presAssocID="{489940B8-6F3C-4619-89A7-EEA2C3D8CD9A}" presName="text" presStyleLbl="fgAcc0" presStyleIdx="0" presStyleCnt="1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solidFill>
                <a:srgbClr val="0D0D0D"/>
              </a:solidFill>
              <a:latin typeface="Verdana"/>
              <a:ea typeface="Verdana"/>
            </a:rPr>
            <a:t> The Iterative model is an approach to software development where the system</a:t>
          </a:r>
          <a:r>
            <a:rPr lang="en-US" b="0">
              <a:solidFill>
                <a:srgbClr val="0D0D0D"/>
              </a:solidFill>
              <a:latin typeface="Verdana"/>
              <a:ea typeface="Verdana"/>
            </a:rPr>
            <a:t> is </a:t>
          </a:r>
          <a:r>
            <a:rPr lang="en-US">
              <a:solidFill>
                <a:srgbClr val="0D0D0D"/>
              </a:solidFill>
              <a:latin typeface="Verdana"/>
              <a:ea typeface="Verdana"/>
            </a:rPr>
            <a:t>designed, implemented, and tested in repeated cycles (iterations). Each cycle results in a new version of the software, which builds on the previous one.</a:t>
          </a:r>
          <a:endParaRPr lang="en-US">
            <a:latin typeface="Verdana"/>
            <a:ea typeface="Verdana"/>
          </a:endParaRP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1"/>
      <dgm:spPr/>
    </dgm:pt>
    <dgm:pt modelId="{FD9B9B7A-E418-47E7-9232-252EA77DF765}" type="pres">
      <dgm:prSet presAssocID="{489940B8-6F3C-4619-89A7-EEA2C3D8CD9A}" presName="text" presStyleLbl="fgAcc0" presStyleIdx="0" presStyleCnt="1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solidFill>
                <a:srgbClr val="0D0D0D"/>
              </a:solidFill>
              <a:latin typeface="Verdana"/>
              <a:ea typeface="Verdana"/>
            </a:rPr>
            <a:t>The Spiral model combines iterative development with systematic risk management. It emphasizes frequent refinement of the software and includes a strong focus on identifying and mitigating risks throughout the development process.</a:t>
          </a: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1"/>
      <dgm:spPr/>
    </dgm:pt>
    <dgm:pt modelId="{FD9B9B7A-E418-47E7-9232-252EA77DF765}" type="pres">
      <dgm:prSet presAssocID="{489940B8-6F3C-4619-89A7-EEA2C3D8CD9A}" presName="text" presStyleLbl="fgAcc0" presStyleIdx="0" presStyleCnt="1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15ED2B-1FE1-4F8F-8E23-0A7C1BCA6CD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AAA072A-82FA-4B0E-A3C2-0C0A777FB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Verdana"/>
              <a:ea typeface="Verdana"/>
            </a:rPr>
            <a:t>Planning</a:t>
          </a:r>
          <a:r>
            <a:rPr lang="en-US">
              <a:latin typeface="Verdana"/>
              <a:ea typeface="Verdana"/>
            </a:rPr>
            <a:t>: Determine objectives, alternatives, and constraints of the project.</a:t>
          </a:r>
        </a:p>
      </dgm:t>
    </dgm:pt>
    <dgm:pt modelId="{DD499C78-8897-4F1E-A232-F1F8756CBB30}" type="parTrans" cxnId="{0E5D2D49-9275-43D9-AA39-A48E63A72DBF}">
      <dgm:prSet/>
      <dgm:spPr/>
      <dgm:t>
        <a:bodyPr/>
        <a:lstStyle/>
        <a:p>
          <a:endParaRPr lang="en-US"/>
        </a:p>
      </dgm:t>
    </dgm:pt>
    <dgm:pt modelId="{936FAB26-371D-495B-9DC7-B6A5C23BF283}" type="sibTrans" cxnId="{0E5D2D49-9275-43D9-AA39-A48E63A72D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1BD293-742C-473B-8931-789BBAB73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Verdana"/>
              <a:ea typeface="Verdana"/>
            </a:rPr>
            <a:t>Risk Analysis</a:t>
          </a:r>
          <a:r>
            <a:rPr lang="en-US">
              <a:latin typeface="Verdana"/>
              <a:ea typeface="Verdana"/>
            </a:rPr>
            <a:t>: Identify and evaluate potential risks, and decide on mitigation strategies.</a:t>
          </a:r>
        </a:p>
      </dgm:t>
    </dgm:pt>
    <dgm:pt modelId="{E796B352-0142-4AF3-B75C-7FAC3639FE91}" type="parTrans" cxnId="{4E5B7B24-B976-4985-88D2-4F31453AFFF9}">
      <dgm:prSet/>
      <dgm:spPr/>
      <dgm:t>
        <a:bodyPr/>
        <a:lstStyle/>
        <a:p>
          <a:endParaRPr lang="en-US"/>
        </a:p>
      </dgm:t>
    </dgm:pt>
    <dgm:pt modelId="{3647FBBA-EA71-48A0-BE67-E0AD2405F546}" type="sibTrans" cxnId="{4E5B7B24-B976-4985-88D2-4F31453AFF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07F95E-9182-40BA-8741-81FE8B3D0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Verdana"/>
              <a:ea typeface="Verdana"/>
            </a:rPr>
            <a:t>Engineering and Development</a:t>
          </a:r>
          <a:r>
            <a:rPr lang="en-US">
              <a:latin typeface="Verdana"/>
              <a:ea typeface="Verdana"/>
            </a:rPr>
            <a:t>: Develop the product based on the current iteration’s objectives.</a:t>
          </a:r>
        </a:p>
      </dgm:t>
    </dgm:pt>
    <dgm:pt modelId="{19C2B2AF-B978-4DDF-B3AE-E3511EAA3AEF}" type="parTrans" cxnId="{10D968FC-693A-4E62-B15E-582A7C0D8282}">
      <dgm:prSet/>
      <dgm:spPr/>
      <dgm:t>
        <a:bodyPr/>
        <a:lstStyle/>
        <a:p>
          <a:endParaRPr lang="en-US"/>
        </a:p>
      </dgm:t>
    </dgm:pt>
    <dgm:pt modelId="{851AF473-E7FC-41A6-A7DC-AF4BE61CAE91}" type="sibTrans" cxnId="{10D968FC-693A-4E62-B15E-582A7C0D82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3B8556-8323-4408-911F-96A96C0772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Verdana"/>
              <a:ea typeface="Verdana"/>
            </a:rPr>
            <a:t>Testing and Evaluation</a:t>
          </a:r>
          <a:r>
            <a:rPr lang="en-US">
              <a:latin typeface="Verdana"/>
              <a:ea typeface="Verdana"/>
            </a:rPr>
            <a:t>: Test the current build, gather feedback, and evaluate progress.</a:t>
          </a:r>
        </a:p>
      </dgm:t>
    </dgm:pt>
    <dgm:pt modelId="{B62BCD21-CC2D-444F-BF61-73F59E431EEA}" type="parTrans" cxnId="{0972F8DA-C9BA-40E6-BACB-9ECBB587BB7A}">
      <dgm:prSet/>
      <dgm:spPr/>
      <dgm:t>
        <a:bodyPr/>
        <a:lstStyle/>
        <a:p>
          <a:endParaRPr lang="en-US"/>
        </a:p>
      </dgm:t>
    </dgm:pt>
    <dgm:pt modelId="{EABD66C3-891E-48D4-9BB3-DD1859E25912}" type="sibTrans" cxnId="{0972F8DA-C9BA-40E6-BACB-9ECBB587B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AA898-8106-400E-A66F-CEC4BD1D5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Verdana"/>
              <a:ea typeface="Verdana"/>
            </a:rPr>
            <a:t>Planning for the Next Iteration</a:t>
          </a:r>
          <a:r>
            <a:rPr lang="en-US">
              <a:latin typeface="Verdana"/>
              <a:ea typeface="Verdana"/>
            </a:rPr>
            <a:t>: Based on the current iteration, plan the next iteration with revised objectives and strategies.</a:t>
          </a:r>
        </a:p>
      </dgm:t>
    </dgm:pt>
    <dgm:pt modelId="{2A6AE914-CC48-4AB3-877D-15E0A8C9EDFE}" type="parTrans" cxnId="{ADB69569-CCC3-465E-8A8C-1FC52CA45F33}">
      <dgm:prSet/>
      <dgm:spPr/>
      <dgm:t>
        <a:bodyPr/>
        <a:lstStyle/>
        <a:p>
          <a:endParaRPr lang="en-US"/>
        </a:p>
      </dgm:t>
    </dgm:pt>
    <dgm:pt modelId="{CE178A08-24CA-43D3-BB89-FC04BB53F3BC}" type="sibTrans" cxnId="{ADB69569-CCC3-465E-8A8C-1FC52CA45F33}">
      <dgm:prSet/>
      <dgm:spPr/>
      <dgm:t>
        <a:bodyPr/>
        <a:lstStyle/>
        <a:p>
          <a:endParaRPr lang="en-US"/>
        </a:p>
      </dgm:t>
    </dgm:pt>
    <dgm:pt modelId="{740551B4-03DB-42B6-B108-F5E1008930AC}" type="pres">
      <dgm:prSet presAssocID="{FD15ED2B-1FE1-4F8F-8E23-0A7C1BCA6CD0}" presName="root" presStyleCnt="0">
        <dgm:presLayoutVars>
          <dgm:dir/>
          <dgm:resizeHandles val="exact"/>
        </dgm:presLayoutVars>
      </dgm:prSet>
      <dgm:spPr/>
    </dgm:pt>
    <dgm:pt modelId="{034DC92E-B285-4C66-AD01-9552AE141248}" type="pres">
      <dgm:prSet presAssocID="{FD15ED2B-1FE1-4F8F-8E23-0A7C1BCA6CD0}" presName="container" presStyleCnt="0">
        <dgm:presLayoutVars>
          <dgm:dir/>
          <dgm:resizeHandles val="exact"/>
        </dgm:presLayoutVars>
      </dgm:prSet>
      <dgm:spPr/>
    </dgm:pt>
    <dgm:pt modelId="{9488B7A4-947E-4B3E-B688-2DF03B676FFE}" type="pres">
      <dgm:prSet presAssocID="{5AAA072A-82FA-4B0E-A3C2-0C0A777FB350}" presName="compNode" presStyleCnt="0"/>
      <dgm:spPr/>
    </dgm:pt>
    <dgm:pt modelId="{ACB9392A-CB8A-405B-92A7-5A2C9E196B1F}" type="pres">
      <dgm:prSet presAssocID="{5AAA072A-82FA-4B0E-A3C2-0C0A777FB350}" presName="iconBgRect" presStyleLbl="bgShp" presStyleIdx="0" presStyleCnt="5"/>
      <dgm:spPr/>
    </dgm:pt>
    <dgm:pt modelId="{B34AB1F4-2C35-43F7-B1CB-CDEAE37F90EE}" type="pres">
      <dgm:prSet presAssocID="{5AAA072A-82FA-4B0E-A3C2-0C0A777FB3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ECAA178-EB50-4201-A109-8BD3700D59C2}" type="pres">
      <dgm:prSet presAssocID="{5AAA072A-82FA-4B0E-A3C2-0C0A777FB350}" presName="spaceRect" presStyleCnt="0"/>
      <dgm:spPr/>
    </dgm:pt>
    <dgm:pt modelId="{F4004AB3-1CF8-4735-8209-88F388A86AB8}" type="pres">
      <dgm:prSet presAssocID="{5AAA072A-82FA-4B0E-A3C2-0C0A777FB350}" presName="textRect" presStyleLbl="revTx" presStyleIdx="0" presStyleCnt="5">
        <dgm:presLayoutVars>
          <dgm:chMax val="1"/>
          <dgm:chPref val="1"/>
        </dgm:presLayoutVars>
      </dgm:prSet>
      <dgm:spPr/>
    </dgm:pt>
    <dgm:pt modelId="{6048212F-7A5C-4241-ACCB-1B8955B331DC}" type="pres">
      <dgm:prSet presAssocID="{936FAB26-371D-495B-9DC7-B6A5C23BF283}" presName="sibTrans" presStyleLbl="sibTrans2D1" presStyleIdx="0" presStyleCnt="0"/>
      <dgm:spPr/>
    </dgm:pt>
    <dgm:pt modelId="{8853BC3C-F3B1-422C-BDA8-EF9007EB79DA}" type="pres">
      <dgm:prSet presAssocID="{641BD293-742C-473B-8931-789BBAB73184}" presName="compNode" presStyleCnt="0"/>
      <dgm:spPr/>
    </dgm:pt>
    <dgm:pt modelId="{C2B89675-EC45-4A67-B19E-9BF3137F4D2C}" type="pres">
      <dgm:prSet presAssocID="{641BD293-742C-473B-8931-789BBAB73184}" presName="iconBgRect" presStyleLbl="bgShp" presStyleIdx="1" presStyleCnt="5"/>
      <dgm:spPr/>
    </dgm:pt>
    <dgm:pt modelId="{6B38ED50-A08A-4A42-A5DD-E1B4B824A5F8}" type="pres">
      <dgm:prSet presAssocID="{641BD293-742C-473B-8931-789BBAB731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76370721-1A38-42E3-BEE2-1543A7664B94}" type="pres">
      <dgm:prSet presAssocID="{641BD293-742C-473B-8931-789BBAB73184}" presName="spaceRect" presStyleCnt="0"/>
      <dgm:spPr/>
    </dgm:pt>
    <dgm:pt modelId="{71E382DD-4913-499D-B7FC-24FFEB3B4024}" type="pres">
      <dgm:prSet presAssocID="{641BD293-742C-473B-8931-789BBAB73184}" presName="textRect" presStyleLbl="revTx" presStyleIdx="1" presStyleCnt="5">
        <dgm:presLayoutVars>
          <dgm:chMax val="1"/>
          <dgm:chPref val="1"/>
        </dgm:presLayoutVars>
      </dgm:prSet>
      <dgm:spPr/>
    </dgm:pt>
    <dgm:pt modelId="{FF99C616-13A1-4702-A48F-0CDC47EBDA84}" type="pres">
      <dgm:prSet presAssocID="{3647FBBA-EA71-48A0-BE67-E0AD2405F546}" presName="sibTrans" presStyleLbl="sibTrans2D1" presStyleIdx="0" presStyleCnt="0"/>
      <dgm:spPr/>
    </dgm:pt>
    <dgm:pt modelId="{82612947-A1B2-49CD-9A4D-F876DF2FC99E}" type="pres">
      <dgm:prSet presAssocID="{9107F95E-9182-40BA-8741-81FE8B3D04DC}" presName="compNode" presStyleCnt="0"/>
      <dgm:spPr/>
    </dgm:pt>
    <dgm:pt modelId="{B1A0A065-F123-4A2C-B409-5F5E80F89DBD}" type="pres">
      <dgm:prSet presAssocID="{9107F95E-9182-40BA-8741-81FE8B3D04DC}" presName="iconBgRect" presStyleLbl="bgShp" presStyleIdx="2" presStyleCnt="5"/>
      <dgm:spPr/>
    </dgm:pt>
    <dgm:pt modelId="{93243BD9-F256-4714-A41C-498C976FE575}" type="pres">
      <dgm:prSet presAssocID="{9107F95E-9182-40BA-8741-81FE8B3D04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FBD971A-6A66-49FE-BABB-43E6570C93D8}" type="pres">
      <dgm:prSet presAssocID="{9107F95E-9182-40BA-8741-81FE8B3D04DC}" presName="spaceRect" presStyleCnt="0"/>
      <dgm:spPr/>
    </dgm:pt>
    <dgm:pt modelId="{37A5FCDA-AB1C-4AFC-95B9-9E448186A66B}" type="pres">
      <dgm:prSet presAssocID="{9107F95E-9182-40BA-8741-81FE8B3D04DC}" presName="textRect" presStyleLbl="revTx" presStyleIdx="2" presStyleCnt="5">
        <dgm:presLayoutVars>
          <dgm:chMax val="1"/>
          <dgm:chPref val="1"/>
        </dgm:presLayoutVars>
      </dgm:prSet>
      <dgm:spPr/>
    </dgm:pt>
    <dgm:pt modelId="{B53142D5-7B61-4142-B1E1-4FF53D61E53F}" type="pres">
      <dgm:prSet presAssocID="{851AF473-E7FC-41A6-A7DC-AF4BE61CAE91}" presName="sibTrans" presStyleLbl="sibTrans2D1" presStyleIdx="0" presStyleCnt="0"/>
      <dgm:spPr/>
    </dgm:pt>
    <dgm:pt modelId="{B6785152-F98D-406E-8EA1-ED15A784C50D}" type="pres">
      <dgm:prSet presAssocID="{C83B8556-8323-4408-911F-96A96C0772B1}" presName="compNode" presStyleCnt="0"/>
      <dgm:spPr/>
    </dgm:pt>
    <dgm:pt modelId="{5B1D9F8C-0A2B-45AC-826B-CFFE2CB3C42C}" type="pres">
      <dgm:prSet presAssocID="{C83B8556-8323-4408-911F-96A96C0772B1}" presName="iconBgRect" presStyleLbl="bgShp" presStyleIdx="3" presStyleCnt="5"/>
      <dgm:spPr/>
    </dgm:pt>
    <dgm:pt modelId="{2062ED70-C08E-4858-BE21-2AA9D96227C7}" type="pres">
      <dgm:prSet presAssocID="{C83B8556-8323-4408-911F-96A96C0772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EAD8149-D99B-4A67-99F2-5212467BACEB}" type="pres">
      <dgm:prSet presAssocID="{C83B8556-8323-4408-911F-96A96C0772B1}" presName="spaceRect" presStyleCnt="0"/>
      <dgm:spPr/>
    </dgm:pt>
    <dgm:pt modelId="{C200D8BD-D7CA-477C-A933-F2D1427E66DB}" type="pres">
      <dgm:prSet presAssocID="{C83B8556-8323-4408-911F-96A96C0772B1}" presName="textRect" presStyleLbl="revTx" presStyleIdx="3" presStyleCnt="5">
        <dgm:presLayoutVars>
          <dgm:chMax val="1"/>
          <dgm:chPref val="1"/>
        </dgm:presLayoutVars>
      </dgm:prSet>
      <dgm:spPr/>
    </dgm:pt>
    <dgm:pt modelId="{CAD5974C-8BE6-43B7-A3A5-B881784C8E8E}" type="pres">
      <dgm:prSet presAssocID="{EABD66C3-891E-48D4-9BB3-DD1859E25912}" presName="sibTrans" presStyleLbl="sibTrans2D1" presStyleIdx="0" presStyleCnt="0"/>
      <dgm:spPr/>
    </dgm:pt>
    <dgm:pt modelId="{B30AF67F-2035-4D80-BC9D-04D27DAAE873}" type="pres">
      <dgm:prSet presAssocID="{B6CAA898-8106-400E-A66F-CEC4BD1D53D1}" presName="compNode" presStyleCnt="0"/>
      <dgm:spPr/>
    </dgm:pt>
    <dgm:pt modelId="{C6CCFCDC-078C-4336-932A-9BE91EF9EBEF}" type="pres">
      <dgm:prSet presAssocID="{B6CAA898-8106-400E-A66F-CEC4BD1D53D1}" presName="iconBgRect" presStyleLbl="bgShp" presStyleIdx="4" presStyleCnt="5"/>
      <dgm:spPr/>
    </dgm:pt>
    <dgm:pt modelId="{A6F597A2-BF2D-4C65-BB28-350BF99261DE}" type="pres">
      <dgm:prSet presAssocID="{B6CAA898-8106-400E-A66F-CEC4BD1D53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8945D9F-FA9F-44F6-9967-FA50BAA84388}" type="pres">
      <dgm:prSet presAssocID="{B6CAA898-8106-400E-A66F-CEC4BD1D53D1}" presName="spaceRect" presStyleCnt="0"/>
      <dgm:spPr/>
    </dgm:pt>
    <dgm:pt modelId="{080E944D-8ED9-4108-B022-AE688C9DB62F}" type="pres">
      <dgm:prSet presAssocID="{B6CAA898-8106-400E-A66F-CEC4BD1D53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64750A-4CB5-49C2-A840-47E9D6A13D6A}" type="presOf" srcId="{3647FBBA-EA71-48A0-BE67-E0AD2405F546}" destId="{FF99C616-13A1-4702-A48F-0CDC47EBDA84}" srcOrd="0" destOrd="0" presId="urn:microsoft.com/office/officeart/2018/2/layout/IconCircleList"/>
    <dgm:cxn modelId="{2ACE9312-9AB3-4BE9-AE0B-0F3F8BD2CB81}" type="presOf" srcId="{851AF473-E7FC-41A6-A7DC-AF4BE61CAE91}" destId="{B53142D5-7B61-4142-B1E1-4FF53D61E53F}" srcOrd="0" destOrd="0" presId="urn:microsoft.com/office/officeart/2018/2/layout/IconCircleList"/>
    <dgm:cxn modelId="{4E5B7B24-B976-4985-88D2-4F31453AFFF9}" srcId="{FD15ED2B-1FE1-4F8F-8E23-0A7C1BCA6CD0}" destId="{641BD293-742C-473B-8931-789BBAB73184}" srcOrd="1" destOrd="0" parTransId="{E796B352-0142-4AF3-B75C-7FAC3639FE91}" sibTransId="{3647FBBA-EA71-48A0-BE67-E0AD2405F546}"/>
    <dgm:cxn modelId="{5F61C431-8BE9-4533-9B4B-67F3BB867159}" type="presOf" srcId="{C83B8556-8323-4408-911F-96A96C0772B1}" destId="{C200D8BD-D7CA-477C-A933-F2D1427E66DB}" srcOrd="0" destOrd="0" presId="urn:microsoft.com/office/officeart/2018/2/layout/IconCircleList"/>
    <dgm:cxn modelId="{E852E742-E443-4158-84AE-983A0850A767}" type="presOf" srcId="{936FAB26-371D-495B-9DC7-B6A5C23BF283}" destId="{6048212F-7A5C-4241-ACCB-1B8955B331DC}" srcOrd="0" destOrd="0" presId="urn:microsoft.com/office/officeart/2018/2/layout/IconCircleList"/>
    <dgm:cxn modelId="{89495647-AB56-4905-AE59-1025DE97C1F3}" type="presOf" srcId="{FD15ED2B-1FE1-4F8F-8E23-0A7C1BCA6CD0}" destId="{740551B4-03DB-42B6-B108-F5E1008930AC}" srcOrd="0" destOrd="0" presId="urn:microsoft.com/office/officeart/2018/2/layout/IconCircleList"/>
    <dgm:cxn modelId="{B9B47668-780F-47D5-968B-D87536266040}" type="presOf" srcId="{B6CAA898-8106-400E-A66F-CEC4BD1D53D1}" destId="{080E944D-8ED9-4108-B022-AE688C9DB62F}" srcOrd="0" destOrd="0" presId="urn:microsoft.com/office/officeart/2018/2/layout/IconCircleList"/>
    <dgm:cxn modelId="{0E5D2D49-9275-43D9-AA39-A48E63A72DBF}" srcId="{FD15ED2B-1FE1-4F8F-8E23-0A7C1BCA6CD0}" destId="{5AAA072A-82FA-4B0E-A3C2-0C0A777FB350}" srcOrd="0" destOrd="0" parTransId="{DD499C78-8897-4F1E-A232-F1F8756CBB30}" sibTransId="{936FAB26-371D-495B-9DC7-B6A5C23BF283}"/>
    <dgm:cxn modelId="{ADB69569-CCC3-465E-8A8C-1FC52CA45F33}" srcId="{FD15ED2B-1FE1-4F8F-8E23-0A7C1BCA6CD0}" destId="{B6CAA898-8106-400E-A66F-CEC4BD1D53D1}" srcOrd="4" destOrd="0" parTransId="{2A6AE914-CC48-4AB3-877D-15E0A8C9EDFE}" sibTransId="{CE178A08-24CA-43D3-BB89-FC04BB53F3BC}"/>
    <dgm:cxn modelId="{9BB1304B-904D-40C0-A12F-6ED55AD35967}" type="presOf" srcId="{9107F95E-9182-40BA-8741-81FE8B3D04DC}" destId="{37A5FCDA-AB1C-4AFC-95B9-9E448186A66B}" srcOrd="0" destOrd="0" presId="urn:microsoft.com/office/officeart/2018/2/layout/IconCircleList"/>
    <dgm:cxn modelId="{679C9454-6608-426A-9F7B-F084F871B2F8}" type="presOf" srcId="{EABD66C3-891E-48D4-9BB3-DD1859E25912}" destId="{CAD5974C-8BE6-43B7-A3A5-B881784C8E8E}" srcOrd="0" destOrd="0" presId="urn:microsoft.com/office/officeart/2018/2/layout/IconCircleList"/>
    <dgm:cxn modelId="{2BE1E089-9CC1-4CC2-BDA6-18C5EAF96BFA}" type="presOf" srcId="{641BD293-742C-473B-8931-789BBAB73184}" destId="{71E382DD-4913-499D-B7FC-24FFEB3B4024}" srcOrd="0" destOrd="0" presId="urn:microsoft.com/office/officeart/2018/2/layout/IconCircleList"/>
    <dgm:cxn modelId="{462EAE99-2279-4152-803C-6D406F47FA10}" type="presOf" srcId="{5AAA072A-82FA-4B0E-A3C2-0C0A777FB350}" destId="{F4004AB3-1CF8-4735-8209-88F388A86AB8}" srcOrd="0" destOrd="0" presId="urn:microsoft.com/office/officeart/2018/2/layout/IconCircleList"/>
    <dgm:cxn modelId="{0972F8DA-C9BA-40E6-BACB-9ECBB587BB7A}" srcId="{FD15ED2B-1FE1-4F8F-8E23-0A7C1BCA6CD0}" destId="{C83B8556-8323-4408-911F-96A96C0772B1}" srcOrd="3" destOrd="0" parTransId="{B62BCD21-CC2D-444F-BF61-73F59E431EEA}" sibTransId="{EABD66C3-891E-48D4-9BB3-DD1859E25912}"/>
    <dgm:cxn modelId="{10D968FC-693A-4E62-B15E-582A7C0D8282}" srcId="{FD15ED2B-1FE1-4F8F-8E23-0A7C1BCA6CD0}" destId="{9107F95E-9182-40BA-8741-81FE8B3D04DC}" srcOrd="2" destOrd="0" parTransId="{19C2B2AF-B978-4DDF-B3AE-E3511EAA3AEF}" sibTransId="{851AF473-E7FC-41A6-A7DC-AF4BE61CAE91}"/>
    <dgm:cxn modelId="{090114C1-97A0-4680-9D81-A84EF634F578}" type="presParOf" srcId="{740551B4-03DB-42B6-B108-F5E1008930AC}" destId="{034DC92E-B285-4C66-AD01-9552AE141248}" srcOrd="0" destOrd="0" presId="urn:microsoft.com/office/officeart/2018/2/layout/IconCircleList"/>
    <dgm:cxn modelId="{B06BF5C6-DF9B-409F-8304-8722B19F3C85}" type="presParOf" srcId="{034DC92E-B285-4C66-AD01-9552AE141248}" destId="{9488B7A4-947E-4B3E-B688-2DF03B676FFE}" srcOrd="0" destOrd="0" presId="urn:microsoft.com/office/officeart/2018/2/layout/IconCircleList"/>
    <dgm:cxn modelId="{F55E8BD7-F672-42F4-8B28-C630E55D2ED3}" type="presParOf" srcId="{9488B7A4-947E-4B3E-B688-2DF03B676FFE}" destId="{ACB9392A-CB8A-405B-92A7-5A2C9E196B1F}" srcOrd="0" destOrd="0" presId="urn:microsoft.com/office/officeart/2018/2/layout/IconCircleList"/>
    <dgm:cxn modelId="{0F9FB19C-6F33-4DAF-82C5-6B31E8EC6197}" type="presParOf" srcId="{9488B7A4-947E-4B3E-B688-2DF03B676FFE}" destId="{B34AB1F4-2C35-43F7-B1CB-CDEAE37F90EE}" srcOrd="1" destOrd="0" presId="urn:microsoft.com/office/officeart/2018/2/layout/IconCircleList"/>
    <dgm:cxn modelId="{3E4F4CA9-B3D2-4713-9A80-BBDAFCBDE29D}" type="presParOf" srcId="{9488B7A4-947E-4B3E-B688-2DF03B676FFE}" destId="{0ECAA178-EB50-4201-A109-8BD3700D59C2}" srcOrd="2" destOrd="0" presId="urn:microsoft.com/office/officeart/2018/2/layout/IconCircleList"/>
    <dgm:cxn modelId="{EAF49736-CAC7-4B04-837A-199BF8ABF044}" type="presParOf" srcId="{9488B7A4-947E-4B3E-B688-2DF03B676FFE}" destId="{F4004AB3-1CF8-4735-8209-88F388A86AB8}" srcOrd="3" destOrd="0" presId="urn:microsoft.com/office/officeart/2018/2/layout/IconCircleList"/>
    <dgm:cxn modelId="{2E19524E-39DC-4691-8837-46B27AD1E1A8}" type="presParOf" srcId="{034DC92E-B285-4C66-AD01-9552AE141248}" destId="{6048212F-7A5C-4241-ACCB-1B8955B331DC}" srcOrd="1" destOrd="0" presId="urn:microsoft.com/office/officeart/2018/2/layout/IconCircleList"/>
    <dgm:cxn modelId="{9D2C1706-B291-4FF9-8613-73FA7336216A}" type="presParOf" srcId="{034DC92E-B285-4C66-AD01-9552AE141248}" destId="{8853BC3C-F3B1-422C-BDA8-EF9007EB79DA}" srcOrd="2" destOrd="0" presId="urn:microsoft.com/office/officeart/2018/2/layout/IconCircleList"/>
    <dgm:cxn modelId="{D9F9CBC9-01B1-45BF-8A10-7FE97647567B}" type="presParOf" srcId="{8853BC3C-F3B1-422C-BDA8-EF9007EB79DA}" destId="{C2B89675-EC45-4A67-B19E-9BF3137F4D2C}" srcOrd="0" destOrd="0" presId="urn:microsoft.com/office/officeart/2018/2/layout/IconCircleList"/>
    <dgm:cxn modelId="{C6570E07-30DD-4662-90DC-93C094A4682E}" type="presParOf" srcId="{8853BC3C-F3B1-422C-BDA8-EF9007EB79DA}" destId="{6B38ED50-A08A-4A42-A5DD-E1B4B824A5F8}" srcOrd="1" destOrd="0" presId="urn:microsoft.com/office/officeart/2018/2/layout/IconCircleList"/>
    <dgm:cxn modelId="{603EA62B-4C54-4A92-B530-95E92EA881EF}" type="presParOf" srcId="{8853BC3C-F3B1-422C-BDA8-EF9007EB79DA}" destId="{76370721-1A38-42E3-BEE2-1543A7664B94}" srcOrd="2" destOrd="0" presId="urn:microsoft.com/office/officeart/2018/2/layout/IconCircleList"/>
    <dgm:cxn modelId="{8136ACEA-415A-46E5-8FB5-013AC2F2D35D}" type="presParOf" srcId="{8853BC3C-F3B1-422C-BDA8-EF9007EB79DA}" destId="{71E382DD-4913-499D-B7FC-24FFEB3B4024}" srcOrd="3" destOrd="0" presId="urn:microsoft.com/office/officeart/2018/2/layout/IconCircleList"/>
    <dgm:cxn modelId="{8C7E4112-DA9D-4935-9CA4-B02A0789D62B}" type="presParOf" srcId="{034DC92E-B285-4C66-AD01-9552AE141248}" destId="{FF99C616-13A1-4702-A48F-0CDC47EBDA84}" srcOrd="3" destOrd="0" presId="urn:microsoft.com/office/officeart/2018/2/layout/IconCircleList"/>
    <dgm:cxn modelId="{FCAF17E8-0086-4270-B774-F9CBC447D241}" type="presParOf" srcId="{034DC92E-B285-4C66-AD01-9552AE141248}" destId="{82612947-A1B2-49CD-9A4D-F876DF2FC99E}" srcOrd="4" destOrd="0" presId="urn:microsoft.com/office/officeart/2018/2/layout/IconCircleList"/>
    <dgm:cxn modelId="{F9DEAFCB-537C-4B8A-B411-AA0AB8461848}" type="presParOf" srcId="{82612947-A1B2-49CD-9A4D-F876DF2FC99E}" destId="{B1A0A065-F123-4A2C-B409-5F5E80F89DBD}" srcOrd="0" destOrd="0" presId="urn:microsoft.com/office/officeart/2018/2/layout/IconCircleList"/>
    <dgm:cxn modelId="{FBDCBBD5-23F2-4896-B72E-514667BFB76B}" type="presParOf" srcId="{82612947-A1B2-49CD-9A4D-F876DF2FC99E}" destId="{93243BD9-F256-4714-A41C-498C976FE575}" srcOrd="1" destOrd="0" presId="urn:microsoft.com/office/officeart/2018/2/layout/IconCircleList"/>
    <dgm:cxn modelId="{799DE588-CEFF-40C7-BE5E-BEBD8199426B}" type="presParOf" srcId="{82612947-A1B2-49CD-9A4D-F876DF2FC99E}" destId="{0FBD971A-6A66-49FE-BABB-43E6570C93D8}" srcOrd="2" destOrd="0" presId="urn:microsoft.com/office/officeart/2018/2/layout/IconCircleList"/>
    <dgm:cxn modelId="{57AAD65E-4647-443E-9B49-EFE92326556D}" type="presParOf" srcId="{82612947-A1B2-49CD-9A4D-F876DF2FC99E}" destId="{37A5FCDA-AB1C-4AFC-95B9-9E448186A66B}" srcOrd="3" destOrd="0" presId="urn:microsoft.com/office/officeart/2018/2/layout/IconCircleList"/>
    <dgm:cxn modelId="{AE137462-7F8F-4BA9-9FF7-BB5CA9FB3859}" type="presParOf" srcId="{034DC92E-B285-4C66-AD01-9552AE141248}" destId="{B53142D5-7B61-4142-B1E1-4FF53D61E53F}" srcOrd="5" destOrd="0" presId="urn:microsoft.com/office/officeart/2018/2/layout/IconCircleList"/>
    <dgm:cxn modelId="{896D92A0-ED1D-4C8D-9580-2278570AE450}" type="presParOf" srcId="{034DC92E-B285-4C66-AD01-9552AE141248}" destId="{B6785152-F98D-406E-8EA1-ED15A784C50D}" srcOrd="6" destOrd="0" presId="urn:microsoft.com/office/officeart/2018/2/layout/IconCircleList"/>
    <dgm:cxn modelId="{08CD11A3-133F-4135-B6B9-2BC780A95B9B}" type="presParOf" srcId="{B6785152-F98D-406E-8EA1-ED15A784C50D}" destId="{5B1D9F8C-0A2B-45AC-826B-CFFE2CB3C42C}" srcOrd="0" destOrd="0" presId="urn:microsoft.com/office/officeart/2018/2/layout/IconCircleList"/>
    <dgm:cxn modelId="{EFF98A7B-2758-41A0-8F66-A63C11AFB996}" type="presParOf" srcId="{B6785152-F98D-406E-8EA1-ED15A784C50D}" destId="{2062ED70-C08E-4858-BE21-2AA9D96227C7}" srcOrd="1" destOrd="0" presId="urn:microsoft.com/office/officeart/2018/2/layout/IconCircleList"/>
    <dgm:cxn modelId="{9A124FAC-35E4-49FB-A2CF-E49D0883DC49}" type="presParOf" srcId="{B6785152-F98D-406E-8EA1-ED15A784C50D}" destId="{AEAD8149-D99B-4A67-99F2-5212467BACEB}" srcOrd="2" destOrd="0" presId="urn:microsoft.com/office/officeart/2018/2/layout/IconCircleList"/>
    <dgm:cxn modelId="{B0787AEC-E9FB-4FEF-B83F-6C46F7E1E0D3}" type="presParOf" srcId="{B6785152-F98D-406E-8EA1-ED15A784C50D}" destId="{C200D8BD-D7CA-477C-A933-F2D1427E66DB}" srcOrd="3" destOrd="0" presId="urn:microsoft.com/office/officeart/2018/2/layout/IconCircleList"/>
    <dgm:cxn modelId="{3E05F90E-DC97-4BB3-BC6C-CBF0BE655141}" type="presParOf" srcId="{034DC92E-B285-4C66-AD01-9552AE141248}" destId="{CAD5974C-8BE6-43B7-A3A5-B881784C8E8E}" srcOrd="7" destOrd="0" presId="urn:microsoft.com/office/officeart/2018/2/layout/IconCircleList"/>
    <dgm:cxn modelId="{C15C2D3D-2332-4988-82D6-97495A24344A}" type="presParOf" srcId="{034DC92E-B285-4C66-AD01-9552AE141248}" destId="{B30AF67F-2035-4D80-BC9D-04D27DAAE873}" srcOrd="8" destOrd="0" presId="urn:microsoft.com/office/officeart/2018/2/layout/IconCircleList"/>
    <dgm:cxn modelId="{157894EC-C183-4CFC-90BB-FC260689988D}" type="presParOf" srcId="{B30AF67F-2035-4D80-BC9D-04D27DAAE873}" destId="{C6CCFCDC-078C-4336-932A-9BE91EF9EBEF}" srcOrd="0" destOrd="0" presId="urn:microsoft.com/office/officeart/2018/2/layout/IconCircleList"/>
    <dgm:cxn modelId="{7980354D-9168-40EF-A289-19F617743A01}" type="presParOf" srcId="{B30AF67F-2035-4D80-BC9D-04D27DAAE873}" destId="{A6F597A2-BF2D-4C65-BB28-350BF99261DE}" srcOrd="1" destOrd="0" presId="urn:microsoft.com/office/officeart/2018/2/layout/IconCircleList"/>
    <dgm:cxn modelId="{25762903-985A-41C4-8B27-D748833F358E}" type="presParOf" srcId="{B30AF67F-2035-4D80-BC9D-04D27DAAE873}" destId="{08945D9F-FA9F-44F6-9967-FA50BAA84388}" srcOrd="2" destOrd="0" presId="urn:microsoft.com/office/officeart/2018/2/layout/IconCircleList"/>
    <dgm:cxn modelId="{815CE021-1E2D-4647-BF97-2021259D82A7}" type="presParOf" srcId="{B30AF67F-2035-4D80-BC9D-04D27DAAE873}" destId="{080E944D-8ED9-4108-B022-AE688C9DB6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solidFill>
                <a:srgbClr val="0D0D0D"/>
              </a:solidFill>
              <a:latin typeface="Verdana"/>
              <a:ea typeface="Verdana"/>
            </a:rPr>
            <a:t>The Agile model is an iterative and incremental approach to software development that emphasizes </a:t>
          </a:r>
          <a:r>
            <a:rPr lang="en-US" b="0">
              <a:solidFill>
                <a:srgbClr val="0D0D0D"/>
              </a:solidFill>
              <a:latin typeface="Verdana"/>
              <a:ea typeface="Verdana"/>
            </a:rPr>
            <a:t>collaboration</a:t>
          </a:r>
          <a:r>
            <a:rPr lang="en-US">
              <a:solidFill>
                <a:srgbClr val="0D0D0D"/>
              </a:solidFill>
              <a:latin typeface="Verdana"/>
              <a:ea typeface="Verdana"/>
            </a:rPr>
            <a:t>, flexibility, and customer feedback. Agile encourages frequent delivery of small, working pieces of software and responds quickly to changing requirements.</a:t>
          </a: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1"/>
      <dgm:spPr/>
    </dgm:pt>
    <dgm:pt modelId="{FD9B9B7A-E418-47E7-9232-252EA77DF765}" type="pres">
      <dgm:prSet presAssocID="{489940B8-6F3C-4619-89A7-EEA2C3D8CD9A}" presName="text" presStyleLbl="fgAcc0" presStyleIdx="0" presStyleCnt="1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384020-58E2-4507-94AE-F5AFDEC5A3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257067-7772-4352-AEAE-6B5AB1AF3256}">
      <dgm:prSet/>
      <dgm:spPr/>
      <dgm:t>
        <a:bodyPr/>
        <a:lstStyle/>
        <a:p>
          <a:r>
            <a:rPr lang="en-US" b="1"/>
            <a:t>Individuals and interactions over processes and tools</a:t>
          </a:r>
          <a:r>
            <a:rPr lang="en-US"/>
            <a:t>.</a:t>
          </a:r>
        </a:p>
      </dgm:t>
    </dgm:pt>
    <dgm:pt modelId="{C6F4DF81-38ED-4E8E-9AF5-B53F5294F573}" type="parTrans" cxnId="{6492FEF8-E3EE-4147-B72B-8A6EC20F9BC7}">
      <dgm:prSet/>
      <dgm:spPr/>
      <dgm:t>
        <a:bodyPr/>
        <a:lstStyle/>
        <a:p>
          <a:endParaRPr lang="en-US"/>
        </a:p>
      </dgm:t>
    </dgm:pt>
    <dgm:pt modelId="{0B299465-FC3A-4DAE-ADCB-D3F07D868BCC}" type="sibTrans" cxnId="{6492FEF8-E3EE-4147-B72B-8A6EC20F9BC7}">
      <dgm:prSet/>
      <dgm:spPr/>
      <dgm:t>
        <a:bodyPr/>
        <a:lstStyle/>
        <a:p>
          <a:endParaRPr lang="en-US"/>
        </a:p>
      </dgm:t>
    </dgm:pt>
    <dgm:pt modelId="{868A9A4F-354F-4125-B889-B3F7E1F0AF15}">
      <dgm:prSet/>
      <dgm:spPr/>
      <dgm:t>
        <a:bodyPr/>
        <a:lstStyle/>
        <a:p>
          <a:r>
            <a:rPr lang="en-US" b="1"/>
            <a:t>Working software over comprehensive documentation</a:t>
          </a:r>
          <a:r>
            <a:rPr lang="en-US"/>
            <a:t>.</a:t>
          </a:r>
        </a:p>
      </dgm:t>
    </dgm:pt>
    <dgm:pt modelId="{59D49E69-E69B-4D1F-98E1-8FE06B96EEB7}" type="parTrans" cxnId="{EFFF3B26-0D96-45A4-BDFD-D2CE792DB893}">
      <dgm:prSet/>
      <dgm:spPr/>
      <dgm:t>
        <a:bodyPr/>
        <a:lstStyle/>
        <a:p>
          <a:endParaRPr lang="en-US"/>
        </a:p>
      </dgm:t>
    </dgm:pt>
    <dgm:pt modelId="{08234122-9670-4D22-BA71-11A09693FD65}" type="sibTrans" cxnId="{EFFF3B26-0D96-45A4-BDFD-D2CE792DB893}">
      <dgm:prSet/>
      <dgm:spPr/>
      <dgm:t>
        <a:bodyPr/>
        <a:lstStyle/>
        <a:p>
          <a:endParaRPr lang="en-US"/>
        </a:p>
      </dgm:t>
    </dgm:pt>
    <dgm:pt modelId="{9A789FAF-6818-408F-B666-51E1D17CCF6A}">
      <dgm:prSet/>
      <dgm:spPr/>
      <dgm:t>
        <a:bodyPr/>
        <a:lstStyle/>
        <a:p>
          <a:r>
            <a:rPr lang="en-US" b="1"/>
            <a:t>Customer collaboration over contract negotiation</a:t>
          </a:r>
          <a:r>
            <a:rPr lang="en-US"/>
            <a:t>.</a:t>
          </a:r>
        </a:p>
      </dgm:t>
    </dgm:pt>
    <dgm:pt modelId="{11399913-2259-443D-A153-23C8C64863B5}" type="parTrans" cxnId="{3221E7EC-76D3-49C4-88C4-BA193CDDDD2E}">
      <dgm:prSet/>
      <dgm:spPr/>
      <dgm:t>
        <a:bodyPr/>
        <a:lstStyle/>
        <a:p>
          <a:endParaRPr lang="en-US"/>
        </a:p>
      </dgm:t>
    </dgm:pt>
    <dgm:pt modelId="{CAA0FBCF-5AFC-457C-B5D2-E0C378BA3E6E}" type="sibTrans" cxnId="{3221E7EC-76D3-49C4-88C4-BA193CDDDD2E}">
      <dgm:prSet/>
      <dgm:spPr/>
      <dgm:t>
        <a:bodyPr/>
        <a:lstStyle/>
        <a:p>
          <a:endParaRPr lang="en-US"/>
        </a:p>
      </dgm:t>
    </dgm:pt>
    <dgm:pt modelId="{120D2B4A-5BE0-48E6-8CC0-C20AD2467862}">
      <dgm:prSet/>
      <dgm:spPr/>
      <dgm:t>
        <a:bodyPr/>
        <a:lstStyle/>
        <a:p>
          <a:r>
            <a:rPr lang="en-US" b="1"/>
            <a:t>Responding to change over following a plan</a:t>
          </a:r>
          <a:r>
            <a:rPr lang="en-US"/>
            <a:t>.</a:t>
          </a:r>
        </a:p>
      </dgm:t>
    </dgm:pt>
    <dgm:pt modelId="{DFA28547-A43F-44EA-A20F-C010483C6A11}" type="parTrans" cxnId="{5FF88A3B-C780-4671-B3FD-8924FCEE90A5}">
      <dgm:prSet/>
      <dgm:spPr/>
      <dgm:t>
        <a:bodyPr/>
        <a:lstStyle/>
        <a:p>
          <a:endParaRPr lang="en-US"/>
        </a:p>
      </dgm:t>
    </dgm:pt>
    <dgm:pt modelId="{1C9D3786-2558-47D6-A67E-FEFE059D1DE6}" type="sibTrans" cxnId="{5FF88A3B-C780-4671-B3FD-8924FCEE90A5}">
      <dgm:prSet/>
      <dgm:spPr/>
      <dgm:t>
        <a:bodyPr/>
        <a:lstStyle/>
        <a:p>
          <a:endParaRPr lang="en-US"/>
        </a:p>
      </dgm:t>
    </dgm:pt>
    <dgm:pt modelId="{B79A4DEE-53F8-481E-A4AE-B784080B1E3F}" type="pres">
      <dgm:prSet presAssocID="{85384020-58E2-4507-94AE-F5AFDEC5A33A}" presName="root" presStyleCnt="0">
        <dgm:presLayoutVars>
          <dgm:dir/>
          <dgm:resizeHandles val="exact"/>
        </dgm:presLayoutVars>
      </dgm:prSet>
      <dgm:spPr/>
    </dgm:pt>
    <dgm:pt modelId="{EA619382-A184-4BB5-B5D5-EA6C38960765}" type="pres">
      <dgm:prSet presAssocID="{28257067-7772-4352-AEAE-6B5AB1AF3256}" presName="compNode" presStyleCnt="0"/>
      <dgm:spPr/>
    </dgm:pt>
    <dgm:pt modelId="{518C385B-E5CA-49CB-A83A-99EFDF29ECD1}" type="pres">
      <dgm:prSet presAssocID="{28257067-7772-4352-AEAE-6B5AB1AF3256}" presName="bgRect" presStyleLbl="bgShp" presStyleIdx="0" presStyleCnt="4"/>
      <dgm:spPr/>
    </dgm:pt>
    <dgm:pt modelId="{6F614F9D-F34B-47FE-8506-B76DCE95995D}" type="pres">
      <dgm:prSet presAssocID="{28257067-7772-4352-AEAE-6B5AB1AF32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427A3C9-0F41-41E2-B9C5-0D245722834A}" type="pres">
      <dgm:prSet presAssocID="{28257067-7772-4352-AEAE-6B5AB1AF3256}" presName="spaceRect" presStyleCnt="0"/>
      <dgm:spPr/>
    </dgm:pt>
    <dgm:pt modelId="{1CEC1E94-247A-4383-A7BB-D76CAD34AB84}" type="pres">
      <dgm:prSet presAssocID="{28257067-7772-4352-AEAE-6B5AB1AF3256}" presName="parTx" presStyleLbl="revTx" presStyleIdx="0" presStyleCnt="4">
        <dgm:presLayoutVars>
          <dgm:chMax val="0"/>
          <dgm:chPref val="0"/>
        </dgm:presLayoutVars>
      </dgm:prSet>
      <dgm:spPr/>
    </dgm:pt>
    <dgm:pt modelId="{4995E6C1-6D9B-4B7D-84BD-F1E05F738C08}" type="pres">
      <dgm:prSet presAssocID="{0B299465-FC3A-4DAE-ADCB-D3F07D868BCC}" presName="sibTrans" presStyleCnt="0"/>
      <dgm:spPr/>
    </dgm:pt>
    <dgm:pt modelId="{A05F4193-2E1F-4CD8-9158-95C2710B6474}" type="pres">
      <dgm:prSet presAssocID="{868A9A4F-354F-4125-B889-B3F7E1F0AF15}" presName="compNode" presStyleCnt="0"/>
      <dgm:spPr/>
    </dgm:pt>
    <dgm:pt modelId="{7EF16916-1F43-4B62-8ABC-3E3B494FC10F}" type="pres">
      <dgm:prSet presAssocID="{868A9A4F-354F-4125-B889-B3F7E1F0AF15}" presName="bgRect" presStyleLbl="bgShp" presStyleIdx="1" presStyleCnt="4"/>
      <dgm:spPr/>
    </dgm:pt>
    <dgm:pt modelId="{D76594E5-5D20-49F7-82CF-F91E56A4CC47}" type="pres">
      <dgm:prSet presAssocID="{868A9A4F-354F-4125-B889-B3F7E1F0AF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FDA77C-E718-4FA3-82C5-E5CC16574816}" type="pres">
      <dgm:prSet presAssocID="{868A9A4F-354F-4125-B889-B3F7E1F0AF15}" presName="spaceRect" presStyleCnt="0"/>
      <dgm:spPr/>
    </dgm:pt>
    <dgm:pt modelId="{A780B231-84D0-49A7-A1D1-1BF7FBE0364F}" type="pres">
      <dgm:prSet presAssocID="{868A9A4F-354F-4125-B889-B3F7E1F0AF15}" presName="parTx" presStyleLbl="revTx" presStyleIdx="1" presStyleCnt="4">
        <dgm:presLayoutVars>
          <dgm:chMax val="0"/>
          <dgm:chPref val="0"/>
        </dgm:presLayoutVars>
      </dgm:prSet>
      <dgm:spPr/>
    </dgm:pt>
    <dgm:pt modelId="{B12096AD-9EE8-4290-8D5F-5A516DC86EA6}" type="pres">
      <dgm:prSet presAssocID="{08234122-9670-4D22-BA71-11A09693FD65}" presName="sibTrans" presStyleCnt="0"/>
      <dgm:spPr/>
    </dgm:pt>
    <dgm:pt modelId="{FD8D0C45-8B1C-4ADD-ACC5-EE99CCD8AB69}" type="pres">
      <dgm:prSet presAssocID="{9A789FAF-6818-408F-B666-51E1D17CCF6A}" presName="compNode" presStyleCnt="0"/>
      <dgm:spPr/>
    </dgm:pt>
    <dgm:pt modelId="{E247F1BF-2898-425A-AB47-13D229AA59F1}" type="pres">
      <dgm:prSet presAssocID="{9A789FAF-6818-408F-B666-51E1D17CCF6A}" presName="bgRect" presStyleLbl="bgShp" presStyleIdx="2" presStyleCnt="4"/>
      <dgm:spPr/>
    </dgm:pt>
    <dgm:pt modelId="{4EC9CCED-6FB5-44E8-8AE7-CB382180219E}" type="pres">
      <dgm:prSet presAssocID="{9A789FAF-6818-408F-B666-51E1D17CCF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0668B7-4AE9-4B09-9A9E-AA20AC55B041}" type="pres">
      <dgm:prSet presAssocID="{9A789FAF-6818-408F-B666-51E1D17CCF6A}" presName="spaceRect" presStyleCnt="0"/>
      <dgm:spPr/>
    </dgm:pt>
    <dgm:pt modelId="{9DCE9540-8A77-466F-ACF6-10D997A0BF15}" type="pres">
      <dgm:prSet presAssocID="{9A789FAF-6818-408F-B666-51E1D17CCF6A}" presName="parTx" presStyleLbl="revTx" presStyleIdx="2" presStyleCnt="4">
        <dgm:presLayoutVars>
          <dgm:chMax val="0"/>
          <dgm:chPref val="0"/>
        </dgm:presLayoutVars>
      </dgm:prSet>
      <dgm:spPr/>
    </dgm:pt>
    <dgm:pt modelId="{21D23232-E9E9-4945-96F5-48661C0A9912}" type="pres">
      <dgm:prSet presAssocID="{CAA0FBCF-5AFC-457C-B5D2-E0C378BA3E6E}" presName="sibTrans" presStyleCnt="0"/>
      <dgm:spPr/>
    </dgm:pt>
    <dgm:pt modelId="{390AF9DD-A3C3-48F6-9112-9787C1537E31}" type="pres">
      <dgm:prSet presAssocID="{120D2B4A-5BE0-48E6-8CC0-C20AD2467862}" presName="compNode" presStyleCnt="0"/>
      <dgm:spPr/>
    </dgm:pt>
    <dgm:pt modelId="{05176AC9-84D1-486C-A9A6-76F0E8AECE6F}" type="pres">
      <dgm:prSet presAssocID="{120D2B4A-5BE0-48E6-8CC0-C20AD2467862}" presName="bgRect" presStyleLbl="bgShp" presStyleIdx="3" presStyleCnt="4"/>
      <dgm:spPr/>
    </dgm:pt>
    <dgm:pt modelId="{A12CC0DA-F5C6-45C1-841A-28173D965499}" type="pres">
      <dgm:prSet presAssocID="{120D2B4A-5BE0-48E6-8CC0-C20AD2467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BC05AE7-0ECF-4D35-9B5A-CCBB34B058AE}" type="pres">
      <dgm:prSet presAssocID="{120D2B4A-5BE0-48E6-8CC0-C20AD2467862}" presName="spaceRect" presStyleCnt="0"/>
      <dgm:spPr/>
    </dgm:pt>
    <dgm:pt modelId="{E18B78AD-76D7-4581-9929-C799F4043302}" type="pres">
      <dgm:prSet presAssocID="{120D2B4A-5BE0-48E6-8CC0-C20AD24678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8F70B-6AE3-4971-8FDA-91675E65147E}" type="presOf" srcId="{85384020-58E2-4507-94AE-F5AFDEC5A33A}" destId="{B79A4DEE-53F8-481E-A4AE-B784080B1E3F}" srcOrd="0" destOrd="0" presId="urn:microsoft.com/office/officeart/2018/2/layout/IconVerticalSolidList"/>
    <dgm:cxn modelId="{B8CF1425-96AC-422F-8602-A118A1BEAC7F}" type="presOf" srcId="{28257067-7772-4352-AEAE-6B5AB1AF3256}" destId="{1CEC1E94-247A-4383-A7BB-D76CAD34AB84}" srcOrd="0" destOrd="0" presId="urn:microsoft.com/office/officeart/2018/2/layout/IconVerticalSolidList"/>
    <dgm:cxn modelId="{EFFF3B26-0D96-45A4-BDFD-D2CE792DB893}" srcId="{85384020-58E2-4507-94AE-F5AFDEC5A33A}" destId="{868A9A4F-354F-4125-B889-B3F7E1F0AF15}" srcOrd="1" destOrd="0" parTransId="{59D49E69-E69B-4D1F-98E1-8FE06B96EEB7}" sibTransId="{08234122-9670-4D22-BA71-11A09693FD65}"/>
    <dgm:cxn modelId="{5FF88A3B-C780-4671-B3FD-8924FCEE90A5}" srcId="{85384020-58E2-4507-94AE-F5AFDEC5A33A}" destId="{120D2B4A-5BE0-48E6-8CC0-C20AD2467862}" srcOrd="3" destOrd="0" parTransId="{DFA28547-A43F-44EA-A20F-C010483C6A11}" sibTransId="{1C9D3786-2558-47D6-A67E-FEFE059D1DE6}"/>
    <dgm:cxn modelId="{166D1942-8F6A-4002-A03D-816210C8C5E3}" type="presOf" srcId="{868A9A4F-354F-4125-B889-B3F7E1F0AF15}" destId="{A780B231-84D0-49A7-A1D1-1BF7FBE0364F}" srcOrd="0" destOrd="0" presId="urn:microsoft.com/office/officeart/2018/2/layout/IconVerticalSolidList"/>
    <dgm:cxn modelId="{C3EB7A95-C8FB-4845-8CC1-AD4D9803FA38}" type="presOf" srcId="{9A789FAF-6818-408F-B666-51E1D17CCF6A}" destId="{9DCE9540-8A77-466F-ACF6-10D997A0BF15}" srcOrd="0" destOrd="0" presId="urn:microsoft.com/office/officeart/2018/2/layout/IconVerticalSolidList"/>
    <dgm:cxn modelId="{3221E7EC-76D3-49C4-88C4-BA193CDDDD2E}" srcId="{85384020-58E2-4507-94AE-F5AFDEC5A33A}" destId="{9A789FAF-6818-408F-B666-51E1D17CCF6A}" srcOrd="2" destOrd="0" parTransId="{11399913-2259-443D-A153-23C8C64863B5}" sibTransId="{CAA0FBCF-5AFC-457C-B5D2-E0C378BA3E6E}"/>
    <dgm:cxn modelId="{B8171FEF-E2DA-46FE-917B-8BE4E54F9E0C}" type="presOf" srcId="{120D2B4A-5BE0-48E6-8CC0-C20AD2467862}" destId="{E18B78AD-76D7-4581-9929-C799F4043302}" srcOrd="0" destOrd="0" presId="urn:microsoft.com/office/officeart/2018/2/layout/IconVerticalSolidList"/>
    <dgm:cxn modelId="{6492FEF8-E3EE-4147-B72B-8A6EC20F9BC7}" srcId="{85384020-58E2-4507-94AE-F5AFDEC5A33A}" destId="{28257067-7772-4352-AEAE-6B5AB1AF3256}" srcOrd="0" destOrd="0" parTransId="{C6F4DF81-38ED-4E8E-9AF5-B53F5294F573}" sibTransId="{0B299465-FC3A-4DAE-ADCB-D3F07D868BCC}"/>
    <dgm:cxn modelId="{152A370A-E3F2-4E61-B3F9-2784AEE06A37}" type="presParOf" srcId="{B79A4DEE-53F8-481E-A4AE-B784080B1E3F}" destId="{EA619382-A184-4BB5-B5D5-EA6C38960765}" srcOrd="0" destOrd="0" presId="urn:microsoft.com/office/officeart/2018/2/layout/IconVerticalSolidList"/>
    <dgm:cxn modelId="{DD1010EB-C59B-4945-904E-527D9F4A7FB0}" type="presParOf" srcId="{EA619382-A184-4BB5-B5D5-EA6C38960765}" destId="{518C385B-E5CA-49CB-A83A-99EFDF29ECD1}" srcOrd="0" destOrd="0" presId="urn:microsoft.com/office/officeart/2018/2/layout/IconVerticalSolidList"/>
    <dgm:cxn modelId="{9191068F-B9D3-4611-9A18-EA52CA5F51FA}" type="presParOf" srcId="{EA619382-A184-4BB5-B5D5-EA6C38960765}" destId="{6F614F9D-F34B-47FE-8506-B76DCE95995D}" srcOrd="1" destOrd="0" presId="urn:microsoft.com/office/officeart/2018/2/layout/IconVerticalSolidList"/>
    <dgm:cxn modelId="{6542DE30-082D-4455-A36B-5341B2D36623}" type="presParOf" srcId="{EA619382-A184-4BB5-B5D5-EA6C38960765}" destId="{B427A3C9-0F41-41E2-B9C5-0D245722834A}" srcOrd="2" destOrd="0" presId="urn:microsoft.com/office/officeart/2018/2/layout/IconVerticalSolidList"/>
    <dgm:cxn modelId="{41608B54-CF24-4FBF-8441-9C822777B562}" type="presParOf" srcId="{EA619382-A184-4BB5-B5D5-EA6C38960765}" destId="{1CEC1E94-247A-4383-A7BB-D76CAD34AB84}" srcOrd="3" destOrd="0" presId="urn:microsoft.com/office/officeart/2018/2/layout/IconVerticalSolidList"/>
    <dgm:cxn modelId="{84BCBDB8-9370-44C8-ADA4-5BF33FDC4A55}" type="presParOf" srcId="{B79A4DEE-53F8-481E-A4AE-B784080B1E3F}" destId="{4995E6C1-6D9B-4B7D-84BD-F1E05F738C08}" srcOrd="1" destOrd="0" presId="urn:microsoft.com/office/officeart/2018/2/layout/IconVerticalSolidList"/>
    <dgm:cxn modelId="{7AE98AED-F0D1-45E0-9866-1E69286640AC}" type="presParOf" srcId="{B79A4DEE-53F8-481E-A4AE-B784080B1E3F}" destId="{A05F4193-2E1F-4CD8-9158-95C2710B6474}" srcOrd="2" destOrd="0" presId="urn:microsoft.com/office/officeart/2018/2/layout/IconVerticalSolidList"/>
    <dgm:cxn modelId="{353E114B-8881-4DB5-A0F9-31B150ADF7DC}" type="presParOf" srcId="{A05F4193-2E1F-4CD8-9158-95C2710B6474}" destId="{7EF16916-1F43-4B62-8ABC-3E3B494FC10F}" srcOrd="0" destOrd="0" presId="urn:microsoft.com/office/officeart/2018/2/layout/IconVerticalSolidList"/>
    <dgm:cxn modelId="{CD1C768E-FE2F-4AD7-81E6-61EB4695660C}" type="presParOf" srcId="{A05F4193-2E1F-4CD8-9158-95C2710B6474}" destId="{D76594E5-5D20-49F7-82CF-F91E56A4CC47}" srcOrd="1" destOrd="0" presId="urn:microsoft.com/office/officeart/2018/2/layout/IconVerticalSolidList"/>
    <dgm:cxn modelId="{9B618870-E946-4902-B54C-D50A9167315A}" type="presParOf" srcId="{A05F4193-2E1F-4CD8-9158-95C2710B6474}" destId="{08FDA77C-E718-4FA3-82C5-E5CC16574816}" srcOrd="2" destOrd="0" presId="urn:microsoft.com/office/officeart/2018/2/layout/IconVerticalSolidList"/>
    <dgm:cxn modelId="{8D033638-80CF-49AD-A54B-FF524A3032A7}" type="presParOf" srcId="{A05F4193-2E1F-4CD8-9158-95C2710B6474}" destId="{A780B231-84D0-49A7-A1D1-1BF7FBE0364F}" srcOrd="3" destOrd="0" presId="urn:microsoft.com/office/officeart/2018/2/layout/IconVerticalSolidList"/>
    <dgm:cxn modelId="{1D59101A-AF22-4D05-B819-0E8F57F1CAD4}" type="presParOf" srcId="{B79A4DEE-53F8-481E-A4AE-B784080B1E3F}" destId="{B12096AD-9EE8-4290-8D5F-5A516DC86EA6}" srcOrd="3" destOrd="0" presId="urn:microsoft.com/office/officeart/2018/2/layout/IconVerticalSolidList"/>
    <dgm:cxn modelId="{204F6128-7593-43F1-9951-6473D8F331C2}" type="presParOf" srcId="{B79A4DEE-53F8-481E-A4AE-B784080B1E3F}" destId="{FD8D0C45-8B1C-4ADD-ACC5-EE99CCD8AB69}" srcOrd="4" destOrd="0" presId="urn:microsoft.com/office/officeart/2018/2/layout/IconVerticalSolidList"/>
    <dgm:cxn modelId="{D89A6C16-9687-4166-8601-8DB649EAC7E5}" type="presParOf" srcId="{FD8D0C45-8B1C-4ADD-ACC5-EE99CCD8AB69}" destId="{E247F1BF-2898-425A-AB47-13D229AA59F1}" srcOrd="0" destOrd="0" presId="urn:microsoft.com/office/officeart/2018/2/layout/IconVerticalSolidList"/>
    <dgm:cxn modelId="{88EEE5F7-B49C-452E-845D-43361A91CC53}" type="presParOf" srcId="{FD8D0C45-8B1C-4ADD-ACC5-EE99CCD8AB69}" destId="{4EC9CCED-6FB5-44E8-8AE7-CB382180219E}" srcOrd="1" destOrd="0" presId="urn:microsoft.com/office/officeart/2018/2/layout/IconVerticalSolidList"/>
    <dgm:cxn modelId="{470B38B4-4B3E-40DD-8442-6F4407EF1DF4}" type="presParOf" srcId="{FD8D0C45-8B1C-4ADD-ACC5-EE99CCD8AB69}" destId="{EB0668B7-4AE9-4B09-9A9E-AA20AC55B041}" srcOrd="2" destOrd="0" presId="urn:microsoft.com/office/officeart/2018/2/layout/IconVerticalSolidList"/>
    <dgm:cxn modelId="{0C0EA7AF-76B7-4904-BA5E-F524D41588CD}" type="presParOf" srcId="{FD8D0C45-8B1C-4ADD-ACC5-EE99CCD8AB69}" destId="{9DCE9540-8A77-466F-ACF6-10D997A0BF15}" srcOrd="3" destOrd="0" presId="urn:microsoft.com/office/officeart/2018/2/layout/IconVerticalSolidList"/>
    <dgm:cxn modelId="{80E7C4BC-97B2-42FB-8FE0-C6B82FE827B7}" type="presParOf" srcId="{B79A4DEE-53F8-481E-A4AE-B784080B1E3F}" destId="{21D23232-E9E9-4945-96F5-48661C0A9912}" srcOrd="5" destOrd="0" presId="urn:microsoft.com/office/officeart/2018/2/layout/IconVerticalSolidList"/>
    <dgm:cxn modelId="{93033238-2707-4277-B211-30375FF21028}" type="presParOf" srcId="{B79A4DEE-53F8-481E-A4AE-B784080B1E3F}" destId="{390AF9DD-A3C3-48F6-9112-9787C1537E31}" srcOrd="6" destOrd="0" presId="urn:microsoft.com/office/officeart/2018/2/layout/IconVerticalSolidList"/>
    <dgm:cxn modelId="{25B8F04D-2FF7-4F36-894E-2BF639B7CA0D}" type="presParOf" srcId="{390AF9DD-A3C3-48F6-9112-9787C1537E31}" destId="{05176AC9-84D1-486C-A9A6-76F0E8AECE6F}" srcOrd="0" destOrd="0" presId="urn:microsoft.com/office/officeart/2018/2/layout/IconVerticalSolidList"/>
    <dgm:cxn modelId="{C8EE4D08-46BC-4D23-9072-311120E22322}" type="presParOf" srcId="{390AF9DD-A3C3-48F6-9112-9787C1537E31}" destId="{A12CC0DA-F5C6-45C1-841A-28173D965499}" srcOrd="1" destOrd="0" presId="urn:microsoft.com/office/officeart/2018/2/layout/IconVerticalSolidList"/>
    <dgm:cxn modelId="{E863EB7C-1CAA-455F-934B-D698059A6A3C}" type="presParOf" srcId="{390AF9DD-A3C3-48F6-9112-9787C1537E31}" destId="{CBC05AE7-0ECF-4D35-9B5A-CCBB34B058AE}" srcOrd="2" destOrd="0" presId="urn:microsoft.com/office/officeart/2018/2/layout/IconVerticalSolidList"/>
    <dgm:cxn modelId="{CB1FDD33-26FB-4D80-8773-3C2B27B9A0F7}" type="presParOf" srcId="{390AF9DD-A3C3-48F6-9112-9787C1537E31}" destId="{E18B78AD-76D7-4581-9929-C799F40433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1BED7B-A824-4D1D-B698-2CA9AAF50D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9940B8-6F3C-4619-89A7-EEA2C3D8CD9A}">
      <dgm:prSet/>
      <dgm:spPr/>
      <dgm:t>
        <a:bodyPr/>
        <a:lstStyle/>
        <a:p>
          <a:r>
            <a:rPr lang="en-US">
              <a:solidFill>
                <a:srgbClr val="0D0D0D"/>
              </a:solidFill>
              <a:latin typeface="Verdana"/>
              <a:ea typeface="Verdana"/>
            </a:rPr>
            <a:t>DevOps is a culture and set of practices that aim to improve collaboration between development </a:t>
          </a:r>
          <a:r>
            <a:rPr lang="en-US" b="0">
              <a:solidFill>
                <a:srgbClr val="0D0D0D"/>
              </a:solidFill>
              <a:latin typeface="Verdana"/>
              <a:ea typeface="Verdana"/>
            </a:rPr>
            <a:t>(Dev)</a:t>
          </a:r>
          <a:r>
            <a:rPr lang="en-US">
              <a:solidFill>
                <a:srgbClr val="0D0D0D"/>
              </a:solidFill>
              <a:latin typeface="Verdana"/>
              <a:ea typeface="Verdana"/>
            </a:rPr>
            <a:t> and IT operations (Ops) teams. It emphasizes automation, continuous integration (CI), continuous delivery (CD), and rapid delivery of high-quality software</a:t>
          </a:r>
        </a:p>
      </dgm:t>
    </dgm:pt>
    <dgm:pt modelId="{18773609-5481-44C1-8359-43F4B5FEBCC4}" type="parTrans" cxnId="{AB374120-FBA8-4CEE-9A0B-96D67745E091}">
      <dgm:prSet/>
      <dgm:spPr/>
      <dgm:t>
        <a:bodyPr/>
        <a:lstStyle/>
        <a:p>
          <a:endParaRPr lang="en-US"/>
        </a:p>
      </dgm:t>
    </dgm:pt>
    <dgm:pt modelId="{E23EAE69-19D6-4FCB-8AD3-4A8BBFBB03BD}" type="sibTrans" cxnId="{AB374120-FBA8-4CEE-9A0B-96D67745E091}">
      <dgm:prSet/>
      <dgm:spPr/>
      <dgm:t>
        <a:bodyPr/>
        <a:lstStyle/>
        <a:p>
          <a:endParaRPr lang="en-US"/>
        </a:p>
      </dgm:t>
    </dgm:pt>
    <dgm:pt modelId="{AA6E12B9-158B-42CE-887A-8A6C63374899}" type="pres">
      <dgm:prSet presAssocID="{291BED7B-A824-4D1D-B698-2CA9AAF50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C5425-3682-4908-B629-214358302D57}" type="pres">
      <dgm:prSet presAssocID="{489940B8-6F3C-4619-89A7-EEA2C3D8CD9A}" presName="hierRoot1" presStyleCnt="0"/>
      <dgm:spPr/>
    </dgm:pt>
    <dgm:pt modelId="{1449E3BD-A360-4E75-A2D6-163B1D79AEFF}" type="pres">
      <dgm:prSet presAssocID="{489940B8-6F3C-4619-89A7-EEA2C3D8CD9A}" presName="composite" presStyleCnt="0"/>
      <dgm:spPr/>
    </dgm:pt>
    <dgm:pt modelId="{F2496762-FFEA-45F5-AC87-BF41E09A7CC8}" type="pres">
      <dgm:prSet presAssocID="{489940B8-6F3C-4619-89A7-EEA2C3D8CD9A}" presName="background" presStyleLbl="node0" presStyleIdx="0" presStyleCnt="1"/>
      <dgm:spPr/>
    </dgm:pt>
    <dgm:pt modelId="{FD9B9B7A-E418-47E7-9232-252EA77DF765}" type="pres">
      <dgm:prSet presAssocID="{489940B8-6F3C-4619-89A7-EEA2C3D8CD9A}" presName="text" presStyleLbl="fgAcc0" presStyleIdx="0" presStyleCnt="1">
        <dgm:presLayoutVars>
          <dgm:chPref val="3"/>
        </dgm:presLayoutVars>
      </dgm:prSet>
      <dgm:spPr/>
    </dgm:pt>
    <dgm:pt modelId="{DA9EEED4-731A-4118-BFD8-D7B31BC0CDC5}" type="pres">
      <dgm:prSet presAssocID="{489940B8-6F3C-4619-89A7-EEA2C3D8CD9A}" presName="hierChild2" presStyleCnt="0"/>
      <dgm:spPr/>
    </dgm:pt>
  </dgm:ptLst>
  <dgm:cxnLst>
    <dgm:cxn modelId="{A7D28618-B5BF-49B0-BC46-8350F9EF9315}" type="presOf" srcId="{291BED7B-A824-4D1D-B698-2CA9AAF50D4A}" destId="{AA6E12B9-158B-42CE-887A-8A6C63374899}" srcOrd="0" destOrd="0" presId="urn:microsoft.com/office/officeart/2005/8/layout/hierarchy1"/>
    <dgm:cxn modelId="{AB374120-FBA8-4CEE-9A0B-96D67745E091}" srcId="{291BED7B-A824-4D1D-B698-2CA9AAF50D4A}" destId="{489940B8-6F3C-4619-89A7-EEA2C3D8CD9A}" srcOrd="0" destOrd="0" parTransId="{18773609-5481-44C1-8359-43F4B5FEBCC4}" sibTransId="{E23EAE69-19D6-4FCB-8AD3-4A8BBFBB03BD}"/>
    <dgm:cxn modelId="{0CD835F3-9A79-469F-807E-3CEC3E9B9168}" type="presOf" srcId="{489940B8-6F3C-4619-89A7-EEA2C3D8CD9A}" destId="{FD9B9B7A-E418-47E7-9232-252EA77DF765}" srcOrd="0" destOrd="0" presId="urn:microsoft.com/office/officeart/2005/8/layout/hierarchy1"/>
    <dgm:cxn modelId="{7B86E11E-BFA1-4284-8969-08E2FC2B74B5}" type="presParOf" srcId="{AA6E12B9-158B-42CE-887A-8A6C63374899}" destId="{FE9C5425-3682-4908-B629-214358302D57}" srcOrd="0" destOrd="0" presId="urn:microsoft.com/office/officeart/2005/8/layout/hierarchy1"/>
    <dgm:cxn modelId="{844EA169-5538-42E4-AF5B-E576D2A4D606}" type="presParOf" srcId="{FE9C5425-3682-4908-B629-214358302D57}" destId="{1449E3BD-A360-4E75-A2D6-163B1D79AEFF}" srcOrd="0" destOrd="0" presId="urn:microsoft.com/office/officeart/2005/8/layout/hierarchy1"/>
    <dgm:cxn modelId="{E48AA556-5950-4476-AC66-BE54E865C2DD}" type="presParOf" srcId="{1449E3BD-A360-4E75-A2D6-163B1D79AEFF}" destId="{F2496762-FFEA-45F5-AC87-BF41E09A7CC8}" srcOrd="0" destOrd="0" presId="urn:microsoft.com/office/officeart/2005/8/layout/hierarchy1"/>
    <dgm:cxn modelId="{29C1793C-0043-4149-BDD0-5301D309C3D7}" type="presParOf" srcId="{1449E3BD-A360-4E75-A2D6-163B1D79AEFF}" destId="{FD9B9B7A-E418-47E7-9232-252EA77DF765}" srcOrd="1" destOrd="0" presId="urn:microsoft.com/office/officeart/2005/8/layout/hierarchy1"/>
    <dgm:cxn modelId="{CEECE665-2819-4847-A181-8F02177B831C}" type="presParOf" srcId="{FE9C5425-3682-4908-B629-214358302D57}" destId="{DA9EEED4-731A-4118-BFD8-D7B31BC0C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1329" y="192908"/>
          <a:ext cx="4666032" cy="2962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519777" y="685433"/>
          <a:ext cx="4666032" cy="296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Verdana"/>
              <a:ea typeface="Verdana"/>
            </a:rPr>
            <a:t>The Waterfall model is a linear, sequential approach to software development where each phase must be completed before moving on to the next.</a:t>
          </a:r>
        </a:p>
      </dsp:txBody>
      <dsp:txXfrm>
        <a:off x="606558" y="772214"/>
        <a:ext cx="4492470" cy="2789368"/>
      </dsp:txXfrm>
    </dsp:sp>
    <dsp:sp modelId="{65CD5DFD-00F0-4282-9233-2431EC0567AA}">
      <dsp:nvSpPr>
        <dsp:cNvPr id="0" name=""/>
        <dsp:cNvSpPr/>
      </dsp:nvSpPr>
      <dsp:spPr>
        <a:xfrm>
          <a:off x="5704258" y="192908"/>
          <a:ext cx="4666032" cy="2962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CBA4-5D00-4766-AD21-D1F05B4DF641}">
      <dsp:nvSpPr>
        <dsp:cNvPr id="0" name=""/>
        <dsp:cNvSpPr/>
      </dsp:nvSpPr>
      <dsp:spPr>
        <a:xfrm>
          <a:off x="6222706" y="685433"/>
          <a:ext cx="4666032" cy="296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Verdana"/>
              <a:ea typeface="Verdana"/>
            </a:rPr>
            <a:t>Visualize the </a:t>
          </a:r>
          <a:r>
            <a:rPr lang="en-US" sz="2200" b="1" kern="1200">
              <a:latin typeface="Verdana"/>
              <a:ea typeface="Verdana"/>
            </a:rPr>
            <a:t>Waterfall</a:t>
          </a:r>
          <a:r>
            <a:rPr lang="en-US" sz="2200" kern="1200">
              <a:latin typeface="Verdana"/>
              <a:ea typeface="Verdana"/>
            </a:rPr>
            <a:t> model using a downward flowchart. Highlight how each phase follows sequentially, and emphasize that each phase needs to be completed before moving on to the next.</a:t>
          </a:r>
          <a:br>
            <a:rPr lang="en-US" sz="2200" kern="1200">
              <a:latin typeface="Verdana"/>
              <a:ea typeface="Verdana"/>
            </a:rPr>
          </a:br>
          <a:endParaRPr lang="en-US" sz="2200" kern="1200">
            <a:latin typeface="Verdana"/>
            <a:ea typeface="Verdana"/>
          </a:endParaRPr>
        </a:p>
      </dsp:txBody>
      <dsp:txXfrm>
        <a:off x="6309487" y="772214"/>
        <a:ext cx="4492470" cy="2789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2408183" y="1835"/>
          <a:ext cx="5799433" cy="3682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3052564" y="613997"/>
          <a:ext cx="5799433" cy="3682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The V-Model, also known as the Verification and Validation Model, is an extension of the </a:t>
          </a:r>
          <a:r>
            <a:rPr lang="en-US" sz="2600" b="0" kern="1200">
              <a:solidFill>
                <a:srgbClr val="0D0D0D"/>
              </a:solidFill>
              <a:latin typeface="Verdana"/>
              <a:ea typeface="Verdana"/>
            </a:rPr>
            <a:t>Waterfall</a:t>
          </a: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 model. It emphasizes the parallel relationship between development and testing phases, where each development phase has a corresponding testing phase</a:t>
          </a:r>
          <a:endParaRPr lang="en-US" sz="2600" kern="1200">
            <a:latin typeface="Verdana"/>
            <a:ea typeface="Verdana"/>
          </a:endParaRPr>
        </a:p>
      </dsp:txBody>
      <dsp:txXfrm>
        <a:off x="3160425" y="721858"/>
        <a:ext cx="5583711" cy="3466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2406681" y="831"/>
          <a:ext cx="5772746" cy="3665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3048097" y="610176"/>
          <a:ext cx="5772746" cy="3665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 The Iterative model is an approach to software development where the system</a:t>
          </a:r>
          <a:r>
            <a:rPr lang="en-US" sz="2600" b="0" kern="1200">
              <a:solidFill>
                <a:srgbClr val="0D0D0D"/>
              </a:solidFill>
              <a:latin typeface="Verdana"/>
              <a:ea typeface="Verdana"/>
            </a:rPr>
            <a:t> is </a:t>
          </a: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designed, implemented, and tested in repeated cycles (iterations). Each cycle results in a new version of the software, which builds on the previous one.</a:t>
          </a:r>
          <a:endParaRPr lang="en-US" sz="2600" kern="1200">
            <a:latin typeface="Verdana"/>
            <a:ea typeface="Verdana"/>
          </a:endParaRPr>
        </a:p>
      </dsp:txBody>
      <dsp:txXfrm>
        <a:off x="3155462" y="717541"/>
        <a:ext cx="5558016" cy="3450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2393516" y="2920"/>
          <a:ext cx="5561312" cy="35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3011440" y="589948"/>
          <a:ext cx="5561312" cy="3531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D0D0D"/>
              </a:solidFill>
              <a:latin typeface="Verdana"/>
              <a:ea typeface="Verdana"/>
            </a:rPr>
            <a:t>The Spiral model combines iterative development with systematic risk management. It emphasizes frequent refinement of the software and includes a strong focus on identifying and mitigating risks throughout the development process.</a:t>
          </a:r>
        </a:p>
      </dsp:txBody>
      <dsp:txXfrm>
        <a:off x="3114872" y="693380"/>
        <a:ext cx="5354448" cy="3324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9392A-CB8A-405B-92A7-5A2C9E196B1F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AB1F4-2C35-43F7-B1CB-CDEAE37F90EE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04AB3-1CF8-4735-8209-88F388A86AB8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Verdana"/>
              <a:ea typeface="Verdana"/>
            </a:rPr>
            <a:t>Planning</a:t>
          </a:r>
          <a:r>
            <a:rPr lang="en-US" sz="1100" kern="1200">
              <a:latin typeface="Verdana"/>
              <a:ea typeface="Verdana"/>
            </a:rPr>
            <a:t>: Determine objectives, alternatives, and constraints of the project.</a:t>
          </a:r>
        </a:p>
      </dsp:txBody>
      <dsp:txXfrm>
        <a:off x="1172126" y="909059"/>
        <a:ext cx="2114937" cy="897246"/>
      </dsp:txXfrm>
    </dsp:sp>
    <dsp:sp modelId="{C2B89675-EC45-4A67-B19E-9BF3137F4D2C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8ED50-A08A-4A42-A5DD-E1B4B824A5F8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382DD-4913-499D-B7FC-24FFEB3B4024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Verdana"/>
              <a:ea typeface="Verdana"/>
            </a:rPr>
            <a:t>Risk Analysis</a:t>
          </a:r>
          <a:r>
            <a:rPr lang="en-US" sz="1100" kern="1200">
              <a:latin typeface="Verdana"/>
              <a:ea typeface="Verdana"/>
            </a:rPr>
            <a:t>: Identify and evaluate potential risks, and decide on mitigation strategies.</a:t>
          </a:r>
        </a:p>
      </dsp:txBody>
      <dsp:txXfrm>
        <a:off x="4745088" y="909059"/>
        <a:ext cx="2114937" cy="897246"/>
      </dsp:txXfrm>
    </dsp:sp>
    <dsp:sp modelId="{B1A0A065-F123-4A2C-B409-5F5E80F89DBD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43BD9-F256-4714-A41C-498C976FE575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FCDA-AB1C-4AFC-95B9-9E448186A66B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Verdana"/>
              <a:ea typeface="Verdana"/>
            </a:rPr>
            <a:t>Engineering and Development</a:t>
          </a:r>
          <a:r>
            <a:rPr lang="en-US" sz="1100" kern="1200">
              <a:latin typeface="Verdana"/>
              <a:ea typeface="Verdana"/>
            </a:rPr>
            <a:t>: Develop the product based on the current iteration’s objectives.</a:t>
          </a:r>
        </a:p>
      </dsp:txBody>
      <dsp:txXfrm>
        <a:off x="8318049" y="909059"/>
        <a:ext cx="2114937" cy="897246"/>
      </dsp:txXfrm>
    </dsp:sp>
    <dsp:sp modelId="{5B1D9F8C-0A2B-45AC-826B-CFFE2CB3C42C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2ED70-C08E-4858-BE21-2AA9D96227C7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D8BD-D7CA-477C-A933-F2D1427E66DB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Verdana"/>
              <a:ea typeface="Verdana"/>
            </a:rPr>
            <a:t>Testing and Evaluation</a:t>
          </a:r>
          <a:r>
            <a:rPr lang="en-US" sz="1100" kern="1200">
              <a:latin typeface="Verdana"/>
              <a:ea typeface="Verdana"/>
            </a:rPr>
            <a:t>: Test the current build, gather feedback, and evaluate progress.</a:t>
          </a:r>
        </a:p>
      </dsp:txBody>
      <dsp:txXfrm>
        <a:off x="1172126" y="2546238"/>
        <a:ext cx="2114937" cy="897246"/>
      </dsp:txXfrm>
    </dsp:sp>
    <dsp:sp modelId="{C6CCFCDC-078C-4336-932A-9BE91EF9EBEF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97A2-BF2D-4C65-BB28-350BF99261DE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E944D-8ED9-4108-B022-AE688C9DB62F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Verdana"/>
              <a:ea typeface="Verdana"/>
            </a:rPr>
            <a:t>Planning for the Next Iteration</a:t>
          </a:r>
          <a:r>
            <a:rPr lang="en-US" sz="1100" kern="1200">
              <a:latin typeface="Verdana"/>
              <a:ea typeface="Verdana"/>
            </a:rPr>
            <a:t>: Based on the current iteration, plan the next iteration with revised objectives and strategies.</a:t>
          </a:r>
        </a:p>
      </dsp:txBody>
      <dsp:txXfrm>
        <a:off x="4745088" y="2546238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2097818" y="649"/>
          <a:ext cx="6453289" cy="4097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2814850" y="681830"/>
          <a:ext cx="6453289" cy="4097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D0D0D"/>
              </a:solidFill>
              <a:latin typeface="Verdana"/>
              <a:ea typeface="Verdana"/>
            </a:rPr>
            <a:t>The Agile model is an iterative and incremental approach to software development that emphasizes </a:t>
          </a:r>
          <a:r>
            <a:rPr lang="en-US" sz="2700" b="0" kern="1200">
              <a:solidFill>
                <a:srgbClr val="0D0D0D"/>
              </a:solidFill>
              <a:latin typeface="Verdana"/>
              <a:ea typeface="Verdana"/>
            </a:rPr>
            <a:t>collaboration</a:t>
          </a:r>
          <a:r>
            <a:rPr lang="en-US" sz="2700" kern="1200">
              <a:solidFill>
                <a:srgbClr val="0D0D0D"/>
              </a:solidFill>
              <a:latin typeface="Verdana"/>
              <a:ea typeface="Verdana"/>
            </a:rPr>
            <a:t>, flexibility, and customer feedback. Agile encourages frequent delivery of small, working pieces of software and responds quickly to changing requirements.</a:t>
          </a:r>
        </a:p>
      </dsp:txBody>
      <dsp:txXfrm>
        <a:off x="2934872" y="801852"/>
        <a:ext cx="6213245" cy="38577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C385B-E5CA-49CB-A83A-99EFDF29ECD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4F9D-F34B-47FE-8506-B76DCE95995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C1E94-247A-4383-A7BB-D76CAD34AB8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Individuals and interactions over processes and tools</a:t>
          </a:r>
          <a:r>
            <a:rPr lang="en-US" sz="2200" kern="1200"/>
            <a:t>.</a:t>
          </a:r>
        </a:p>
      </dsp:txBody>
      <dsp:txXfrm>
        <a:off x="1339618" y="2288"/>
        <a:ext cx="5024605" cy="1159843"/>
      </dsp:txXfrm>
    </dsp:sp>
    <dsp:sp modelId="{7EF16916-1F43-4B62-8ABC-3E3B494FC10F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594E5-5D20-49F7-82CF-F91E56A4CC47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B231-84D0-49A7-A1D1-1BF7FBE0364F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Working software over comprehensive documentation</a:t>
          </a:r>
          <a:r>
            <a:rPr lang="en-US" sz="2200" kern="1200"/>
            <a:t>.</a:t>
          </a:r>
        </a:p>
      </dsp:txBody>
      <dsp:txXfrm>
        <a:off x="1339618" y="1452092"/>
        <a:ext cx="5024605" cy="1159843"/>
      </dsp:txXfrm>
    </dsp:sp>
    <dsp:sp modelId="{E247F1BF-2898-425A-AB47-13D229AA59F1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CCED-6FB5-44E8-8AE7-CB382180219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E9540-8A77-466F-ACF6-10D997A0BF15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Customer collaboration over contract negotiation</a:t>
          </a:r>
          <a:r>
            <a:rPr lang="en-US" sz="2200" kern="1200"/>
            <a:t>.</a:t>
          </a:r>
        </a:p>
      </dsp:txBody>
      <dsp:txXfrm>
        <a:off x="1339618" y="2901896"/>
        <a:ext cx="5024605" cy="1159843"/>
      </dsp:txXfrm>
    </dsp:sp>
    <dsp:sp modelId="{05176AC9-84D1-486C-A9A6-76F0E8AECE6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CC0DA-F5C6-45C1-841A-28173D965499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B78AD-76D7-4581-9929-C799F4043302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Responding to change over following a plan</a:t>
          </a:r>
          <a:r>
            <a:rPr lang="en-US" sz="2200" kern="1200"/>
            <a:t>.</a:t>
          </a:r>
        </a:p>
      </dsp:txBody>
      <dsp:txXfrm>
        <a:off x="1339618" y="4351700"/>
        <a:ext cx="5024605" cy="1159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96762-FFEA-45F5-AC87-BF41E09A7CC8}">
      <dsp:nvSpPr>
        <dsp:cNvPr id="0" name=""/>
        <dsp:cNvSpPr/>
      </dsp:nvSpPr>
      <dsp:spPr>
        <a:xfrm>
          <a:off x="2045913" y="1518"/>
          <a:ext cx="6427348" cy="4081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9B7A-E418-47E7-9232-252EA77DF765}">
      <dsp:nvSpPr>
        <dsp:cNvPr id="0" name=""/>
        <dsp:cNvSpPr/>
      </dsp:nvSpPr>
      <dsp:spPr>
        <a:xfrm>
          <a:off x="2760062" y="679960"/>
          <a:ext cx="6427348" cy="408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DevOps is a culture and set of practices that aim to improve collaboration between development </a:t>
          </a:r>
          <a:r>
            <a:rPr lang="en-US" sz="2600" b="0" kern="1200">
              <a:solidFill>
                <a:srgbClr val="0D0D0D"/>
              </a:solidFill>
              <a:latin typeface="Verdana"/>
              <a:ea typeface="Verdana"/>
            </a:rPr>
            <a:t>(Dev)</a:t>
          </a:r>
          <a:r>
            <a:rPr lang="en-US" sz="2600" kern="1200">
              <a:solidFill>
                <a:srgbClr val="0D0D0D"/>
              </a:solidFill>
              <a:latin typeface="Verdana"/>
              <a:ea typeface="Verdana"/>
            </a:rPr>
            <a:t> and IT operations (Ops) teams. It emphasizes automation, continuous integration (CI), continuous delivery (CD), and rapid delivery of high-quality software</a:t>
          </a:r>
        </a:p>
      </dsp:txBody>
      <dsp:txXfrm>
        <a:off x="2879601" y="799499"/>
        <a:ext cx="6188270" cy="384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9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latin typeface="Verdana"/>
                <a:ea typeface="Verdana"/>
              </a:rPr>
              <a:t>SDLC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>
                <a:latin typeface="Verdana"/>
                <a:ea typeface="Verdana"/>
              </a:rPr>
              <a:t>-Barath S Sundar</a:t>
            </a:r>
          </a:p>
          <a:p>
            <a:pPr algn="l"/>
            <a:r>
              <a:rPr lang="en-US" sz="1700">
                <a:latin typeface="Verdana"/>
                <a:ea typeface="Verdana"/>
              </a:rPr>
              <a:t>-Subash M</a:t>
            </a:r>
          </a:p>
          <a:p>
            <a:pPr algn="l"/>
            <a:r>
              <a:rPr lang="en-US" sz="1700">
                <a:latin typeface="Verdana"/>
                <a:ea typeface="Verdana"/>
              </a:rPr>
              <a:t>-Vaishnavi 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9,237 Code Diagram Royalty-Free Photos and Stock Images | Shutterstock">
            <a:extLst>
              <a:ext uri="{FF2B5EF4-FFF2-40B4-BE49-F238E27FC236}">
                <a16:creationId xmlns:a16="http://schemas.microsoft.com/office/drawing/2014/main" id="{DA89B211-46F5-A292-3779-5299D6B26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22" y="918546"/>
            <a:ext cx="7737738" cy="5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A596A-2365-6D6E-E83E-F6C3A7F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58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Verdana"/>
                <a:ea typeface="Verdana"/>
              </a:rPr>
              <a:t>Application of V-Model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777A-7475-9F06-F04E-1F31641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>
                <a:latin typeface="Verdana"/>
                <a:ea typeface="+mn-lt"/>
                <a:cs typeface="+mn-lt"/>
              </a:rPr>
              <a:t> Systems requiring rigorous testing for accuracy and compliance.</a:t>
            </a:r>
            <a:endParaRPr lang="en-US" sz="2200">
              <a:latin typeface="Verdana"/>
              <a:ea typeface="Verdana"/>
            </a:endParaRPr>
          </a:p>
          <a:p>
            <a:pPr marL="0" indent="0">
              <a:lnSpc>
                <a:spcPct val="110000"/>
              </a:lnSpc>
              <a:buNone/>
            </a:pPr>
            <a:br>
              <a:rPr lang="en-US" sz="2200" b="1">
                <a:latin typeface="Verdana"/>
                <a:ea typeface="+mn-lt"/>
                <a:cs typeface="+mn-lt"/>
              </a:rPr>
            </a:br>
            <a:r>
              <a:rPr lang="en-US" sz="2200" b="1">
                <a:latin typeface="Verdana"/>
                <a:ea typeface="+mn-lt"/>
                <a:cs typeface="+mn-lt"/>
              </a:rPr>
              <a:t>Example</a:t>
            </a:r>
            <a:r>
              <a:rPr lang="en-US" sz="2200">
                <a:latin typeface="Verdana"/>
                <a:ea typeface="+mn-lt"/>
                <a:cs typeface="+mn-lt"/>
              </a:rPr>
              <a:t>: </a:t>
            </a:r>
            <a:br>
              <a:rPr lang="en-US" sz="2200">
                <a:latin typeface="Verdana"/>
                <a:ea typeface="+mn-lt"/>
                <a:cs typeface="+mn-lt"/>
              </a:rPr>
            </a:br>
            <a:br>
              <a:rPr lang="en-US" sz="2200">
                <a:latin typeface="Verdana"/>
                <a:ea typeface="+mn-lt"/>
                <a:cs typeface="+mn-lt"/>
              </a:rPr>
            </a:br>
            <a:r>
              <a:rPr lang="en-US" sz="2200" b="1">
                <a:latin typeface="Verdana"/>
                <a:ea typeface="+mn-lt"/>
                <a:cs typeface="+mn-lt"/>
              </a:rPr>
              <a:t>Medical Device Software</a:t>
            </a:r>
            <a:r>
              <a:rPr lang="en-US" sz="2200">
                <a:latin typeface="Verdana"/>
                <a:ea typeface="+mn-lt"/>
                <a:cs typeface="+mn-lt"/>
              </a:rPr>
              <a:t>, </a:t>
            </a:r>
            <a:r>
              <a:rPr lang="en-US" sz="2200" b="1">
                <a:latin typeface="Verdana"/>
                <a:ea typeface="+mn-lt"/>
                <a:cs typeface="+mn-lt"/>
              </a:rPr>
              <a:t>Embedded Systems</a:t>
            </a:r>
            <a:r>
              <a:rPr lang="en-US" sz="2200">
                <a:latin typeface="Verdana"/>
                <a:ea typeface="+mn-lt"/>
                <a:cs typeface="+mn-lt"/>
              </a:rPr>
              <a:t> (e.g., automotive control software)</a:t>
            </a:r>
            <a:br>
              <a:rPr lang="en-US" sz="2200">
                <a:latin typeface="Verdana"/>
                <a:ea typeface="+mn-lt"/>
                <a:cs typeface="+mn-lt"/>
              </a:rPr>
            </a:br>
            <a:endParaRPr lang="en-US" sz="2200">
              <a:latin typeface="Verdana"/>
              <a:ea typeface="Verdana"/>
            </a:endParaRPr>
          </a:p>
          <a:p>
            <a:pPr lvl="1">
              <a:lnSpc>
                <a:spcPct val="110000"/>
              </a:lnSpc>
            </a:pPr>
            <a:r>
              <a:rPr lang="en-US" sz="2200">
                <a:latin typeface="Verdana"/>
                <a:ea typeface="+mn-lt"/>
                <a:cs typeface="+mn-lt"/>
              </a:rPr>
              <a:t>V-Model is used in industries like healthcare and automotive, where the software must go through extensive testing phases due to high safety and accuracy requirements.</a:t>
            </a:r>
            <a:endParaRPr lang="en-US" sz="22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endParaRPr lang="en-US" sz="22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1251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3850C5-4426-C5BD-19F1-2EE0A0091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3882"/>
              </p:ext>
            </p:extLst>
          </p:nvPr>
        </p:nvGraphicFramePr>
        <p:xfrm>
          <a:off x="501953" y="445745"/>
          <a:ext cx="10905067" cy="59321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78981">
                  <a:extLst>
                    <a:ext uri="{9D8B030D-6E8A-4147-A177-3AD203B41FA5}">
                      <a16:colId xmlns:a16="http://schemas.microsoft.com/office/drawing/2014/main" val="899560673"/>
                    </a:ext>
                  </a:extLst>
                </a:gridCol>
                <a:gridCol w="3995404">
                  <a:extLst>
                    <a:ext uri="{9D8B030D-6E8A-4147-A177-3AD203B41FA5}">
                      <a16:colId xmlns:a16="http://schemas.microsoft.com/office/drawing/2014/main" val="3449396856"/>
                    </a:ext>
                  </a:extLst>
                </a:gridCol>
                <a:gridCol w="4930682">
                  <a:extLst>
                    <a:ext uri="{9D8B030D-6E8A-4147-A177-3AD203B41FA5}">
                      <a16:colId xmlns:a16="http://schemas.microsoft.com/office/drawing/2014/main" val="323327182"/>
                    </a:ext>
                  </a:extLst>
                </a:gridCol>
              </a:tblGrid>
              <a:tr h="666676"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all" spc="150">
                          <a:solidFill>
                            <a:schemeClr val="lt1"/>
                          </a:solidFill>
                          <a:effectLst/>
                        </a:rPr>
                        <a:t>Aspect</a:t>
                      </a:r>
                    </a:p>
                  </a:txBody>
                  <a:tcPr marL="164473" marR="164473" marT="164473" marB="164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all" spc="150">
                          <a:solidFill>
                            <a:schemeClr val="lt1"/>
                          </a:solidFill>
                          <a:effectLst/>
                        </a:rPr>
                        <a:t>Waterfall Model</a:t>
                      </a:r>
                    </a:p>
                  </a:txBody>
                  <a:tcPr marL="164473" marR="164473" marT="164473" marB="164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0" cap="all" spc="150">
                          <a:solidFill>
                            <a:schemeClr val="lt1"/>
                          </a:solidFill>
                          <a:effectLst/>
                        </a:rPr>
                        <a:t>V-Model</a:t>
                      </a:r>
                    </a:p>
                  </a:txBody>
                  <a:tcPr marL="164473" marR="164473" marT="164473" marB="164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4224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Process Flow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Sequential (one phase after the other).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Sequential but with parallel testing.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80581"/>
                  </a:ext>
                </a:extLst>
              </a:tr>
              <a:tr h="62549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Flexibility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Less flexible once the process begins.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More flexible than Waterfall, but still rigid.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94801"/>
                  </a:ext>
                </a:extLst>
              </a:tr>
              <a:tr h="62549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Testing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After development phase.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Testing starts in parallel with development.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71025"/>
                  </a:ext>
                </a:extLst>
              </a:tr>
              <a:tr h="872609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Ideal Use Cases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Small, well-defined projects.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Projects with well-defined requirements and where high quality is required.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7223"/>
                  </a:ext>
                </a:extLst>
              </a:tr>
              <a:tr h="872609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Risk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Higher risk of rework if changes are needed.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Lower risk of defects due to early testing.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65083"/>
                  </a:ext>
                </a:extLst>
              </a:tr>
              <a:tr h="872609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Documentation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Heavy documentation at each phase.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Heavy documentation with a focus on verification and validation.</a:t>
                      </a:r>
                    </a:p>
                  </a:txBody>
                  <a:tcPr marL="164473" marR="164473" marT="164473" marB="164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88" y="156755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Verdana"/>
                <a:ea typeface="Verdana"/>
              </a:rPr>
              <a:t>Iterative Model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27525"/>
              </p:ext>
            </p:extLst>
          </p:nvPr>
        </p:nvGraphicFramePr>
        <p:xfrm>
          <a:off x="11974" y="1950719"/>
          <a:ext cx="11227526" cy="4276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2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terative Model PowerPoint Presentation Slides - PPT Template">
            <a:extLst>
              <a:ext uri="{FF2B5EF4-FFF2-40B4-BE49-F238E27FC236}">
                <a16:creationId xmlns:a16="http://schemas.microsoft.com/office/drawing/2014/main" id="{0ECAD9D0-BFB9-2E61-54ED-292560EA4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12" y="306009"/>
            <a:ext cx="11079776" cy="62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2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59F3-7F20-BC8E-F9B7-11903268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latin typeface="Verdana"/>
                <a:ea typeface="Verdana"/>
              </a:rPr>
              <a:t>Applications of Iterative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442D-7288-7240-54B4-43E79C68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>
                <a:latin typeface="Verdana"/>
                <a:ea typeface="+mn-lt"/>
                <a:cs typeface="+mn-lt"/>
              </a:rPr>
              <a:t>Projects where requirements are clear but might need refinement over multiple cycles.</a:t>
            </a:r>
            <a:endParaRPr lang="en-US" sz="2200">
              <a:latin typeface="Verdana"/>
              <a:ea typeface="Verdan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>
                <a:latin typeface="Verdana"/>
                <a:ea typeface="+mn-lt"/>
                <a:cs typeface="+mn-lt"/>
              </a:rPr>
              <a:t>Example</a:t>
            </a:r>
            <a:r>
              <a:rPr lang="en-US" sz="2200">
                <a:latin typeface="Verdana"/>
                <a:ea typeface="+mn-lt"/>
                <a:cs typeface="+mn-lt"/>
              </a:rPr>
              <a:t>: </a:t>
            </a:r>
            <a:br>
              <a:rPr lang="en-US" sz="2200">
                <a:latin typeface="Verdana"/>
                <a:ea typeface="+mn-lt"/>
                <a:cs typeface="+mn-lt"/>
              </a:rPr>
            </a:br>
            <a:br>
              <a:rPr lang="en-US" sz="2200">
                <a:latin typeface="Verdana"/>
                <a:ea typeface="+mn-lt"/>
                <a:cs typeface="+mn-lt"/>
              </a:rPr>
            </a:br>
            <a:r>
              <a:rPr lang="en-US" sz="2200" b="1">
                <a:latin typeface="Verdana"/>
                <a:ea typeface="+mn-lt"/>
                <a:cs typeface="+mn-lt"/>
              </a:rPr>
              <a:t>Customer Relationship Management (CRM)</a:t>
            </a:r>
            <a:r>
              <a:rPr lang="en-US" sz="2200">
                <a:latin typeface="Verdana"/>
                <a:ea typeface="+mn-lt"/>
                <a:cs typeface="+mn-lt"/>
              </a:rPr>
              <a:t> systems, </a:t>
            </a:r>
            <a:r>
              <a:rPr lang="en-US" sz="2200" b="1">
                <a:latin typeface="Verdana"/>
                <a:ea typeface="+mn-lt"/>
                <a:cs typeface="+mn-lt"/>
              </a:rPr>
              <a:t>Enterprise Resource Planning (ERP)</a:t>
            </a:r>
            <a:r>
              <a:rPr lang="en-US" sz="2200">
                <a:latin typeface="Verdana"/>
                <a:ea typeface="+mn-lt"/>
                <a:cs typeface="+mn-lt"/>
              </a:rPr>
              <a:t> systems</a:t>
            </a:r>
            <a:br>
              <a:rPr lang="en-US" sz="2200">
                <a:latin typeface="Verdana"/>
                <a:ea typeface="+mn-lt"/>
                <a:cs typeface="+mn-lt"/>
              </a:rPr>
            </a:br>
            <a:endParaRPr lang="en-US" sz="2200">
              <a:latin typeface="Verdana"/>
              <a:ea typeface="Verdana"/>
            </a:endParaRPr>
          </a:p>
          <a:p>
            <a:pPr lvl="1">
              <a:lnSpc>
                <a:spcPct val="110000"/>
              </a:lnSpc>
            </a:pPr>
            <a:r>
              <a:rPr lang="en-US" sz="2200">
                <a:latin typeface="Verdana"/>
                <a:ea typeface="+mn-lt"/>
                <a:cs typeface="+mn-lt"/>
              </a:rPr>
              <a:t>In CRM or ERP software, core features can be developed first and then iterated on to add more functionality, allowing feedback-based improvement.</a:t>
            </a:r>
            <a:endParaRPr lang="en-US" sz="2200">
              <a:latin typeface="Verdana"/>
            </a:endParaRPr>
          </a:p>
          <a:p>
            <a:pPr>
              <a:lnSpc>
                <a:spcPct val="11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197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74" y="320041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Verdana"/>
                <a:ea typeface="Verdana"/>
              </a:rPr>
              <a:t>Spiral Model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88309"/>
              </p:ext>
            </p:extLst>
          </p:nvPr>
        </p:nvGraphicFramePr>
        <p:xfrm>
          <a:off x="273231" y="2103119"/>
          <a:ext cx="10966269" cy="412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11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andwritten Character Recognition">
            <a:extLst>
              <a:ext uri="{FF2B5EF4-FFF2-40B4-BE49-F238E27FC236}">
                <a16:creationId xmlns:a16="http://schemas.microsoft.com/office/drawing/2014/main" id="{628909C5-99F3-8B47-9F03-4C1BBB22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691" y="918546"/>
            <a:ext cx="5397652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43937-CCF2-C678-B32F-EF5C6BE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ea typeface="+mj-lt"/>
                <a:cs typeface="+mj-lt"/>
              </a:rPr>
              <a:t>Key Phases:</a:t>
            </a:r>
            <a:endParaRPr lang="en-US" sz="5200"/>
          </a:p>
        </p:txBody>
      </p:sp>
      <p:graphicFrame>
        <p:nvGraphicFramePr>
          <p:cNvPr id="152" name="Content Placeholder 149">
            <a:extLst>
              <a:ext uri="{FF2B5EF4-FFF2-40B4-BE49-F238E27FC236}">
                <a16:creationId xmlns:a16="http://schemas.microsoft.com/office/drawing/2014/main" id="{B36A6833-CBF4-CAE1-3D8B-FB2AC62CE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524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50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6C2E-1B83-03D0-2CF5-AE286E2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Verdana"/>
                <a:ea typeface="Verdana"/>
              </a:rPr>
              <a:t>Application of Spiral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00BA-D588-79A5-D05B-13C8CBF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>
                <a:latin typeface="Verdana"/>
                <a:ea typeface="+mn-lt"/>
                <a:cs typeface="+mn-lt"/>
              </a:rPr>
              <a:t>Large-scale, high-risk projects where requirements may evolve, and risk assessment is critical.</a:t>
            </a:r>
            <a:endParaRPr lang="en-US" sz="2200">
              <a:latin typeface="Verdana"/>
              <a:ea typeface="Verdan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b="1">
              <a:latin typeface="Verdana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>
                <a:latin typeface="Verdana"/>
                <a:ea typeface="+mn-lt"/>
                <a:cs typeface="+mn-lt"/>
              </a:rPr>
              <a:t>Example</a:t>
            </a:r>
            <a:r>
              <a:rPr lang="en-US" sz="2200">
                <a:latin typeface="Verdana"/>
                <a:ea typeface="+mn-lt"/>
                <a:cs typeface="+mn-lt"/>
              </a:rPr>
              <a:t>:</a:t>
            </a:r>
            <a:br>
              <a:rPr lang="en-US" sz="2200">
                <a:latin typeface="Verdana"/>
                <a:ea typeface="+mn-lt"/>
                <a:cs typeface="+mn-lt"/>
              </a:rPr>
            </a:br>
            <a:r>
              <a:rPr lang="en-US" sz="2200">
                <a:latin typeface="Verdana"/>
                <a:ea typeface="+mn-lt"/>
                <a:cs typeface="+mn-lt"/>
              </a:rPr>
              <a:t> </a:t>
            </a:r>
            <a:br>
              <a:rPr lang="en-US" sz="2200">
                <a:latin typeface="Verdana"/>
                <a:ea typeface="+mn-lt"/>
                <a:cs typeface="+mn-lt"/>
              </a:rPr>
            </a:br>
            <a:r>
              <a:rPr lang="en-US" sz="2200" b="1">
                <a:latin typeface="Verdana"/>
                <a:ea typeface="+mn-lt"/>
                <a:cs typeface="+mn-lt"/>
              </a:rPr>
              <a:t>Telecommunications Systems</a:t>
            </a:r>
            <a:r>
              <a:rPr lang="en-US" sz="2200">
                <a:latin typeface="Verdana"/>
                <a:ea typeface="+mn-lt"/>
                <a:cs typeface="+mn-lt"/>
              </a:rPr>
              <a:t>, </a:t>
            </a:r>
            <a:r>
              <a:rPr lang="en-US" sz="2200" b="1">
                <a:latin typeface="Verdana"/>
                <a:ea typeface="+mn-lt"/>
                <a:cs typeface="+mn-lt"/>
              </a:rPr>
              <a:t>Aerospace Software</a:t>
            </a:r>
            <a:br>
              <a:rPr lang="en-US" sz="2200" b="1">
                <a:latin typeface="Verdana"/>
                <a:ea typeface="+mn-lt"/>
                <a:cs typeface="+mn-lt"/>
              </a:rPr>
            </a:br>
            <a:endParaRPr lang="en-US" sz="22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2200">
                <a:latin typeface="Verdana"/>
                <a:ea typeface="+mn-lt"/>
                <a:cs typeface="+mn-lt"/>
              </a:rPr>
              <a:t>In fields like telecommunications or aerospace, risk management and progressive refinement are crucial due to the complexity and high stakes involved, making the Spiral Model an ideal approach.</a:t>
            </a:r>
            <a:endParaRPr lang="en-US" sz="2200">
              <a:latin typeface="Verdana"/>
            </a:endParaRPr>
          </a:p>
          <a:p>
            <a:pPr>
              <a:lnSpc>
                <a:spcPct val="11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4249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0" y="1814558"/>
            <a:ext cx="10450285" cy="3221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kern="1200">
                <a:latin typeface="Verdana"/>
                <a:ea typeface="Verdana"/>
              </a:rPr>
              <a:t>What is SDLC </a:t>
            </a:r>
            <a:r>
              <a:rPr lang="en-US" sz="6100">
                <a:latin typeface="Verdana"/>
                <a:ea typeface="Verdana"/>
              </a:rPr>
              <a:t>?</a:t>
            </a:r>
            <a:endParaRPr lang="en-US" sz="6100" kern="12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737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4EFA92-11EE-5A00-F8A7-2A044D598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30041"/>
              </p:ext>
            </p:extLst>
          </p:nvPr>
        </p:nvGraphicFramePr>
        <p:xfrm>
          <a:off x="934474" y="643466"/>
          <a:ext cx="10323054" cy="55756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10906">
                  <a:extLst>
                    <a:ext uri="{9D8B030D-6E8A-4147-A177-3AD203B41FA5}">
                      <a16:colId xmlns:a16="http://schemas.microsoft.com/office/drawing/2014/main" val="1187863286"/>
                    </a:ext>
                  </a:extLst>
                </a:gridCol>
                <a:gridCol w="4256713">
                  <a:extLst>
                    <a:ext uri="{9D8B030D-6E8A-4147-A177-3AD203B41FA5}">
                      <a16:colId xmlns:a16="http://schemas.microsoft.com/office/drawing/2014/main" val="2901476551"/>
                    </a:ext>
                  </a:extLst>
                </a:gridCol>
                <a:gridCol w="3955435">
                  <a:extLst>
                    <a:ext uri="{9D8B030D-6E8A-4147-A177-3AD203B41FA5}">
                      <a16:colId xmlns:a16="http://schemas.microsoft.com/office/drawing/2014/main" val="990936106"/>
                    </a:ext>
                  </a:extLst>
                </a:gridCol>
              </a:tblGrid>
              <a:tr h="532134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Aspect</a:t>
                      </a:r>
                    </a:p>
                  </a:txBody>
                  <a:tcPr marL="220371" marR="132222" marT="132222" marB="132222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Iterative Model</a:t>
                      </a:r>
                    </a:p>
                  </a:txBody>
                  <a:tcPr marL="220371" marR="132222" marT="132222" marB="132222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Spiral Model</a:t>
                      </a:r>
                    </a:p>
                  </a:txBody>
                  <a:tcPr marL="220371" marR="132222" marT="132222" marB="132222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42706"/>
                  </a:ext>
                </a:extLst>
              </a:tr>
              <a:tr h="76290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Process Flow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Cycles of design, development, testing, and feedback.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Cycles of planning, risk analysis, development, and testing.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40771"/>
                  </a:ext>
                </a:extLst>
              </a:tr>
              <a:tr h="76290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Focus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Focus on building the software through repeated iterations.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Focus on risk management alongside iterative development.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64392"/>
                  </a:ext>
                </a:extLst>
              </a:tr>
              <a:tr h="76290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Flexibility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Highly flexible, changes can be incorporated between iterations.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Extremely flexible with ongoing risk analysis and adaptation.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2931"/>
                  </a:ext>
                </a:extLst>
              </a:tr>
              <a:tr h="76290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Risk Management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Limited risk management (depending on iteration).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Strong emphasis on identifying and mitigating risks early.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3598"/>
                  </a:ext>
                </a:extLst>
              </a:tr>
              <a:tr h="99366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Ideal Use Cases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Projects where requirements evolve over time, or are unclear.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Large, complex, and high-risk projects requiring extensive analysis and risk mitigation.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680010"/>
                  </a:ext>
                </a:extLst>
              </a:tr>
              <a:tr h="99366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Documentation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20371" marR="132222" marT="132222" marB="13222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Less formal documentation, focuses on iterative development and feedback.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/>
                        </a:rPr>
                        <a:t>Requires comprehensive documentation due to risk analysis and planning at each phase.</a:t>
                      </a:r>
                    </a:p>
                  </a:txBody>
                  <a:tcPr marL="220371" marR="132222" marT="132222" marB="1322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9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2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88" y="374469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0D0D0D"/>
                </a:solidFill>
              </a:rPr>
              <a:t>Agile Model</a:t>
            </a:r>
            <a:endParaRPr lang="en-US">
              <a:solidFill>
                <a:srgbClr val="0D0D0D"/>
              </a:solidFill>
            </a:endParaRPr>
          </a:p>
          <a:p>
            <a:endParaRPr lang="en-US" sz="4800" b="1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52520"/>
              </p:ext>
            </p:extLst>
          </p:nvPr>
        </p:nvGraphicFramePr>
        <p:xfrm>
          <a:off x="-11031" y="1705894"/>
          <a:ext cx="11365959" cy="47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38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D42133-831E-ED0F-5031-17F400EF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18524"/>
            <a:ext cx="10134600" cy="45605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671D-4D12-8BC0-1802-59FAB0D0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A30DE-26EF-431E-83B3-00E2FD1E5E1A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11/15/2024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55A9-CC0D-9AD9-9583-90A28DA1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65A-7BBD-136E-63D0-E9F908C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4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3937-CCF2-C678-B32F-EF5C6BE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Key Principles:</a:t>
            </a:r>
            <a:endParaRPr lang="en-US" sz="4000"/>
          </a:p>
        </p:txBody>
      </p:sp>
      <p:graphicFrame>
        <p:nvGraphicFramePr>
          <p:cNvPr id="161" name="Content Placeholder 19">
            <a:extLst>
              <a:ext uri="{FF2B5EF4-FFF2-40B4-BE49-F238E27FC236}">
                <a16:creationId xmlns:a16="http://schemas.microsoft.com/office/drawing/2014/main" id="{4CD577D4-385E-AA15-2F24-930DC531C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5284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00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43937-CCF2-C678-B32F-EF5C6BE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Key Phases:</a:t>
            </a:r>
            <a:endParaRPr lang="en-US" sz="5400"/>
          </a:p>
        </p:txBody>
      </p:sp>
      <p:sp>
        <p:nvSpPr>
          <p:cNvPr id="18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ontent Placeholder 35">
            <a:extLst>
              <a:ext uri="{FF2B5EF4-FFF2-40B4-BE49-F238E27FC236}">
                <a16:creationId xmlns:a16="http://schemas.microsoft.com/office/drawing/2014/main" id="{AE156EDD-407D-A677-229B-AAEFD4D9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Verdana"/>
                <a:ea typeface="+mn-lt"/>
                <a:cs typeface="+mn-lt"/>
              </a:rPr>
              <a:t>Planning</a:t>
            </a:r>
            <a:r>
              <a:rPr lang="en-US">
                <a:latin typeface="Verdana"/>
                <a:ea typeface="+mn-lt"/>
                <a:cs typeface="+mn-lt"/>
              </a:rPr>
              <a:t>: High-level project planning with a focus on defining the product vision and setting goals.</a:t>
            </a:r>
            <a:endParaRPr lang="en-US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Verdana"/>
                <a:ea typeface="+mn-lt"/>
                <a:cs typeface="+mn-lt"/>
              </a:rPr>
              <a:t>Design &amp; Development</a:t>
            </a:r>
            <a:r>
              <a:rPr lang="en-US">
                <a:latin typeface="Verdana"/>
                <a:ea typeface="+mn-lt"/>
                <a:cs typeface="+mn-lt"/>
              </a:rPr>
              <a:t>: The design and coding are done incrementally in short iterations (often called "sprints").</a:t>
            </a:r>
            <a:endParaRPr lang="en-US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Verdana"/>
                <a:ea typeface="+mn-lt"/>
                <a:cs typeface="+mn-lt"/>
              </a:rPr>
              <a:t>Testing</a:t>
            </a:r>
            <a:r>
              <a:rPr lang="en-US">
                <a:latin typeface="Verdana"/>
                <a:ea typeface="+mn-lt"/>
                <a:cs typeface="+mn-lt"/>
              </a:rPr>
              <a:t>: Testing happens continuously during each iteration.</a:t>
            </a:r>
            <a:endParaRPr lang="en-US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Verdana"/>
                <a:ea typeface="+mn-lt"/>
                <a:cs typeface="+mn-lt"/>
              </a:rPr>
              <a:t>Release</a:t>
            </a:r>
            <a:r>
              <a:rPr lang="en-US">
                <a:latin typeface="Verdana"/>
                <a:ea typeface="+mn-lt"/>
                <a:cs typeface="+mn-lt"/>
              </a:rPr>
              <a:t>: After each iteration, a potentially shippable product increment is delivered.</a:t>
            </a:r>
            <a:endParaRPr lang="en-US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Verdana"/>
                <a:ea typeface="+mn-lt"/>
                <a:cs typeface="+mn-lt"/>
              </a:rPr>
              <a:t>Review &amp; Retrospective</a:t>
            </a:r>
            <a:r>
              <a:rPr lang="en-US">
                <a:latin typeface="Verdana"/>
                <a:ea typeface="+mn-lt"/>
                <a:cs typeface="+mn-lt"/>
              </a:rPr>
              <a:t>: At the end of each sprint, a review meeting is held to gather feedback, and a retrospective meeting is held to discuss improvements for the next sprint.</a:t>
            </a:r>
            <a:endParaRPr lang="en-US">
              <a:latin typeface="Verdana"/>
            </a:endParaRP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gile model in software engineering - Computer and Internet">
            <a:extLst>
              <a:ext uri="{FF2B5EF4-FFF2-40B4-BE49-F238E27FC236}">
                <a16:creationId xmlns:a16="http://schemas.microsoft.com/office/drawing/2014/main" id="{B6297C8D-3A4C-6239-E300-DC679E18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95" y="914400"/>
            <a:ext cx="5162409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DC6F3A-1955-D8BE-531F-E4096C15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8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latin typeface="Verdana"/>
                <a:ea typeface="+mj-lt"/>
                <a:cs typeface="+mj-lt"/>
              </a:rPr>
              <a:t>Applications of Agile Model</a:t>
            </a:r>
            <a:endParaRPr lang="en-US" sz="5000">
              <a:latin typeface="Verdana"/>
              <a:ea typeface="Verdana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72B0AA-3F6A-CB72-70D6-F2B0166F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20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>
                <a:latin typeface="Verdana"/>
                <a:ea typeface="Verdana"/>
                <a:cs typeface="Arial"/>
              </a:rPr>
              <a:t>Projects requiring flexibility and continuous iteration with user feedback.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200">
              <a:latin typeface="Verdana"/>
              <a:ea typeface="Verdana"/>
              <a:cs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>
                <a:latin typeface="Verdana"/>
                <a:ea typeface="Verdana"/>
                <a:cs typeface="Arial"/>
              </a:rPr>
              <a:t>Example</a:t>
            </a:r>
            <a:r>
              <a:rPr lang="en-US" sz="2200">
                <a:latin typeface="Verdana"/>
                <a:ea typeface="Verdana"/>
                <a:cs typeface="Arial"/>
              </a:rPr>
              <a:t>: </a:t>
            </a:r>
            <a:br>
              <a:rPr lang="en-US" sz="2200">
                <a:latin typeface="Verdana"/>
                <a:cs typeface="Arial"/>
              </a:rPr>
            </a:br>
            <a:br>
              <a:rPr lang="en-US" sz="2200">
                <a:latin typeface="Verdana"/>
                <a:cs typeface="Arial"/>
              </a:rPr>
            </a:br>
            <a:r>
              <a:rPr lang="en-US" sz="2200" b="1">
                <a:latin typeface="Verdana"/>
                <a:ea typeface="Verdana"/>
                <a:cs typeface="Arial"/>
              </a:rPr>
              <a:t>E-commerce Websites</a:t>
            </a:r>
            <a:r>
              <a:rPr lang="en-US" sz="2200">
                <a:latin typeface="Verdana"/>
                <a:ea typeface="Verdana"/>
                <a:cs typeface="Arial"/>
              </a:rPr>
              <a:t>, </a:t>
            </a:r>
            <a:r>
              <a:rPr lang="en-US" sz="2200" b="1">
                <a:latin typeface="Verdana"/>
                <a:ea typeface="Verdana"/>
                <a:cs typeface="Arial"/>
              </a:rPr>
              <a:t>Mobile Apps</a:t>
            </a:r>
            <a:r>
              <a:rPr lang="en-US" sz="2200">
                <a:latin typeface="Verdana"/>
                <a:ea typeface="Verdana"/>
                <a:cs typeface="Arial"/>
              </a:rPr>
              <a:t> (e.g., social media platforms), </a:t>
            </a:r>
            <a:r>
              <a:rPr lang="en-US" sz="2200" b="1">
                <a:latin typeface="Verdana"/>
                <a:ea typeface="Verdana"/>
                <a:cs typeface="Arial"/>
              </a:rPr>
              <a:t>Software-as-a-Service (SaaS)</a:t>
            </a:r>
            <a:r>
              <a:rPr lang="en-US" sz="2200">
                <a:latin typeface="Verdana"/>
                <a:ea typeface="Verdana"/>
                <a:cs typeface="Arial"/>
              </a:rPr>
              <a:t> products.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200">
              <a:latin typeface="Verdana"/>
              <a:ea typeface="Verdana"/>
              <a:cs typeface="Arial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latin typeface="Verdana"/>
                <a:ea typeface="Verdana"/>
                <a:cs typeface="Arial"/>
              </a:rPr>
              <a:t>For dynamic products like e-commerce sites or SaaS applications, Agile supports frequent releases, quick adaptation to market needs, and continuous delivery of new features.</a:t>
            </a:r>
          </a:p>
          <a:p>
            <a:pPr>
              <a:lnSpc>
                <a:spcPct val="110000"/>
              </a:lnSpc>
            </a:pPr>
            <a:endParaRPr lang="en-US" sz="22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7FD9-7BBC-DA15-0526-D3DC4F8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F2E5D0-BD1E-46F8-9190-D40A2EC39B62}" type="datetime1">
              <a:rPr lang="en-US"/>
              <a:pPr>
                <a:spcAft>
                  <a:spcPts val="600"/>
                </a:spcAft>
              </a:pPr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9B9C-C5CE-2D8A-54BE-2AE6A1EC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2C9D-17EE-AD27-DFA8-04451C1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AD5A-D04C-2FEE-4191-1A423C01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17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Scrum Framework</a:t>
            </a:r>
          </a:p>
          <a:p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4BAD-F97E-6C88-53D9-2ED43F1F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>
                <a:latin typeface="Verdana"/>
                <a:ea typeface="+mn-lt"/>
                <a:cs typeface="+mn-lt"/>
              </a:rPr>
              <a:t>It is an Agile framework that divides projects into fixed-length iterations, known as sprints, typically lasting 2-4 weeks. It is structured with defined roles, events, and artifacts that promote incremental progress and iterative feedback</a:t>
            </a:r>
            <a:r>
              <a:rPr lang="en-US" sz="1700">
                <a:ea typeface="+mn-lt"/>
                <a:cs typeface="+mn-lt"/>
              </a:rPr>
              <a:t>.</a:t>
            </a:r>
            <a:br>
              <a:rPr lang="en-US" sz="1700">
                <a:ea typeface="+mn-lt"/>
                <a:cs typeface="+mn-lt"/>
              </a:rPr>
            </a:br>
            <a:br>
              <a:rPr lang="en-US" sz="1700">
                <a:ea typeface="+mn-lt"/>
                <a:cs typeface="+mn-lt"/>
              </a:rPr>
            </a:br>
            <a:r>
              <a:rPr lang="en-US" sz="1700" b="1">
                <a:latin typeface="Verdana"/>
                <a:ea typeface="Verdana"/>
              </a:rPr>
              <a:t>Key Principles of Scrum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Sprints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Defined Roles:</a:t>
            </a:r>
            <a:endParaRPr lang="en-US" sz="1700">
              <a:latin typeface="Verdana"/>
              <a:ea typeface="Verdana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Product Owner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Scrum Master</a:t>
            </a:r>
            <a:endParaRPr lang="en-US" sz="1700">
              <a:latin typeface="Verdana"/>
              <a:ea typeface="Verdana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Development Team.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Daily Standup Meetings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Verdana"/>
                <a:ea typeface="+mn-lt"/>
                <a:cs typeface="+mn-lt"/>
              </a:rPr>
              <a:t>Sprint Planning and Retrospectives</a:t>
            </a:r>
            <a:endParaRPr lang="en-US" sz="1700">
              <a:latin typeface="Verdan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FD0B-367D-1C52-83BB-CE69A502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C20805-1F23-435E-B8AF-2BC4FD695507}" type="datetime1">
              <a:rPr lang="en-US"/>
              <a:pPr>
                <a:spcAft>
                  <a:spcPts val="600"/>
                </a:spcAft>
              </a:pPr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5EBF-5BD2-8E62-C1D2-4713B0B9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140E-464C-F87D-5BFD-CBCCE41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2E460-FCE8-443B-2926-CEF5F8A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176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>
                <a:latin typeface="Verdana"/>
                <a:ea typeface="Verdana"/>
                <a:cs typeface="Arial"/>
              </a:rPr>
              <a:t>Kanban Framework</a:t>
            </a:r>
            <a:endParaRPr lang="en-US" sz="5400">
              <a:latin typeface="Verdana"/>
              <a:ea typeface="Verdana"/>
            </a:endParaRPr>
          </a:p>
          <a:p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D049-0D9C-048C-0C98-8A918837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latin typeface="Verdana"/>
                <a:ea typeface="Verdana"/>
              </a:rPr>
              <a:t>It </a:t>
            </a:r>
            <a:r>
              <a:rPr lang="en-US" sz="2200">
                <a:latin typeface="Verdana"/>
                <a:ea typeface="+mn-lt"/>
                <a:cs typeface="+mn-lt"/>
              </a:rPr>
              <a:t>is a visual workflow management framework that helps teams visualize their work, limit work in progress (WIP), and optimize flow. It is based on continuous delivery and improvement, rather than structured iterations.</a:t>
            </a:r>
            <a:endParaRPr lang="en-US" sz="2200">
              <a:latin typeface="Verdana"/>
            </a:endParaRPr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r>
              <a:rPr lang="en-US" sz="2200" b="1">
                <a:latin typeface="Verdana"/>
                <a:ea typeface="Verdana"/>
              </a:rPr>
              <a:t>Example:</a:t>
            </a:r>
            <a:r>
              <a:rPr lang="en-US" sz="2200">
                <a:latin typeface="Verdana"/>
                <a:ea typeface="Verdana"/>
              </a:rPr>
              <a:t> </a:t>
            </a:r>
            <a:r>
              <a:rPr lang="en-US" sz="2200">
                <a:latin typeface="Verdana"/>
                <a:ea typeface="+mn-lt"/>
                <a:cs typeface="+mn-lt"/>
              </a:rPr>
              <a:t>Customer Support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97EC-82B5-F276-BBCA-8A144481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C66079-2FA3-40E7-BDC6-A20C9F817DD0}" type="datetime1">
              <a:rPr lang="en-US"/>
              <a:pPr>
                <a:spcAft>
                  <a:spcPts val="600"/>
                </a:spcAft>
              </a:pPr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5AB5-8D31-3B11-2189-7BFED63E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9FBB-3439-D834-422F-D0836E8B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6" y="230090"/>
            <a:ext cx="10173010" cy="125369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0D0D0D"/>
                </a:solidFill>
                <a:latin typeface="Verdana"/>
                <a:ea typeface="Verdana"/>
              </a:rPr>
              <a:t>DevOps</a:t>
            </a:r>
            <a:r>
              <a:rPr lang="en-US" sz="4400" b="1">
                <a:solidFill>
                  <a:srgbClr val="0D0D0D"/>
                </a:solidFill>
                <a:latin typeface="Verdana"/>
                <a:ea typeface="Verdana"/>
              </a:rPr>
              <a:t> Model</a:t>
            </a:r>
            <a:endParaRPr lang="en-US" sz="4400">
              <a:solidFill>
                <a:srgbClr val="0D0D0D"/>
              </a:solidFill>
              <a:latin typeface="Verdana"/>
              <a:ea typeface="Verdana"/>
            </a:endParaRPr>
          </a:p>
          <a:p>
            <a:endParaRPr lang="en-US" sz="4800" b="1">
              <a:solidFill>
                <a:srgbClr val="000000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46737"/>
              </p:ext>
            </p:extLst>
          </p:nvPr>
        </p:nvGraphicFramePr>
        <p:xfrm>
          <a:off x="221867" y="1723368"/>
          <a:ext cx="11233324" cy="47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0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DLC (Software Development Life Cycle)Phases, Process. What is SDLC">
            <a:extLst>
              <a:ext uri="{FF2B5EF4-FFF2-40B4-BE49-F238E27FC236}">
                <a16:creationId xmlns:a16="http://schemas.microsoft.com/office/drawing/2014/main" id="{876289CE-E774-36AD-4476-756B514F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17"/>
          <a:stretch/>
        </p:blipFill>
        <p:spPr>
          <a:xfrm>
            <a:off x="358078" y="385584"/>
            <a:ext cx="11475844" cy="6101952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2143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628321-9A57-CE30-BF1D-ED42E4E1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Verdana"/>
                <a:ea typeface="Verdana"/>
              </a:rPr>
              <a:t>Dev-ops Model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4BDF24-8408-CCED-ED14-1DE4318E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Plan</a:t>
            </a:r>
            <a:r>
              <a:rPr lang="en-US" sz="1400">
                <a:latin typeface="Verdana"/>
                <a:ea typeface="+mn-lt"/>
                <a:cs typeface="+mn-lt"/>
              </a:rPr>
              <a:t> (Collaborative planning between Dev and Ops)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Develop</a:t>
            </a:r>
            <a:r>
              <a:rPr lang="en-US" sz="1400">
                <a:latin typeface="Verdana"/>
                <a:ea typeface="+mn-lt"/>
                <a:cs typeface="+mn-lt"/>
              </a:rPr>
              <a:t> (Development and testing of features)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Build</a:t>
            </a:r>
            <a:r>
              <a:rPr lang="en-US" sz="1400">
                <a:latin typeface="Verdana"/>
                <a:ea typeface="+mn-lt"/>
                <a:cs typeface="+mn-lt"/>
              </a:rPr>
              <a:t> (Code is compiled and built)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Test</a:t>
            </a:r>
            <a:r>
              <a:rPr lang="en-US" sz="1400">
                <a:latin typeface="Verdana"/>
                <a:ea typeface="+mn-lt"/>
                <a:cs typeface="+mn-lt"/>
              </a:rPr>
              <a:t> (Automated tests run to ensure quality)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Release</a:t>
            </a:r>
            <a:r>
              <a:rPr lang="en-US" sz="1400">
                <a:latin typeface="Verdana"/>
                <a:ea typeface="+mn-lt"/>
                <a:cs typeface="+mn-lt"/>
              </a:rPr>
              <a:t> (Deploying changes to production)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Deploy</a:t>
            </a:r>
            <a:r>
              <a:rPr lang="en-US" sz="1400">
                <a:latin typeface="Verdana"/>
                <a:ea typeface="+mn-lt"/>
                <a:cs typeface="+mn-lt"/>
              </a:rPr>
              <a:t> (Continuous delivery and deployment)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Operate</a:t>
            </a:r>
            <a:r>
              <a:rPr lang="en-US" sz="1400">
                <a:latin typeface="Verdana"/>
                <a:ea typeface="+mn-lt"/>
                <a:cs typeface="+mn-lt"/>
              </a:rPr>
              <a:t> (Running the application in production)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r>
              <a:rPr lang="en-US" sz="1400" b="1">
                <a:latin typeface="Verdana"/>
                <a:ea typeface="+mn-lt"/>
                <a:cs typeface="+mn-lt"/>
              </a:rPr>
              <a:t>Monitor</a:t>
            </a:r>
            <a:r>
              <a:rPr lang="en-US" sz="1400">
                <a:latin typeface="Verdana"/>
                <a:ea typeface="+mn-lt"/>
                <a:cs typeface="+mn-lt"/>
              </a:rPr>
              <a:t> (Continuous monitoring of performance and feedback loops)</a:t>
            </a:r>
            <a:endParaRPr lang="en-US" sz="1400">
              <a:latin typeface="Verdana"/>
              <a:ea typeface="Verdana"/>
            </a:endParaRPr>
          </a:p>
          <a:p>
            <a:pPr>
              <a:lnSpc>
                <a:spcPct val="110000"/>
              </a:lnSpc>
            </a:pPr>
            <a:endParaRPr lang="en-US" sz="1400">
              <a:latin typeface="Verdana"/>
              <a:ea typeface="Verdana"/>
            </a:endParaRPr>
          </a:p>
        </p:txBody>
      </p:sp>
      <p:pic>
        <p:nvPicPr>
          <p:cNvPr id="10" name="Picture 9" descr="Devops Icon Stock Illustrations – 1,308 Devops Icon Stock Illustrations ...">
            <a:extLst>
              <a:ext uri="{FF2B5EF4-FFF2-40B4-BE49-F238E27FC236}">
                <a16:creationId xmlns:a16="http://schemas.microsoft.com/office/drawing/2014/main" id="{433295CC-B417-A5E1-1752-1DF49B7B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907313"/>
            <a:ext cx="5458968" cy="30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0B5F4E-1CCA-434A-0E09-F231B78B082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07462526"/>
              </p:ext>
            </p:extLst>
          </p:nvPr>
        </p:nvGraphicFramePr>
        <p:xfrm>
          <a:off x="190500" y="431131"/>
          <a:ext cx="11716507" cy="60991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60648">
                  <a:extLst>
                    <a:ext uri="{9D8B030D-6E8A-4147-A177-3AD203B41FA5}">
                      <a16:colId xmlns:a16="http://schemas.microsoft.com/office/drawing/2014/main" val="1078498828"/>
                    </a:ext>
                  </a:extLst>
                </a:gridCol>
                <a:gridCol w="4648455">
                  <a:extLst>
                    <a:ext uri="{9D8B030D-6E8A-4147-A177-3AD203B41FA5}">
                      <a16:colId xmlns:a16="http://schemas.microsoft.com/office/drawing/2014/main" val="571689260"/>
                    </a:ext>
                  </a:extLst>
                </a:gridCol>
                <a:gridCol w="4807404">
                  <a:extLst>
                    <a:ext uri="{9D8B030D-6E8A-4147-A177-3AD203B41FA5}">
                      <a16:colId xmlns:a16="http://schemas.microsoft.com/office/drawing/2014/main" val="3899488169"/>
                    </a:ext>
                  </a:extLst>
                </a:gridCol>
              </a:tblGrid>
              <a:tr h="560649">
                <a:tc>
                  <a:txBody>
                    <a:bodyPr/>
                    <a:lstStyle/>
                    <a:p>
                      <a:pPr fontAlgn="b"/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Aspect</a:t>
                      </a:r>
                    </a:p>
                  </a:txBody>
                  <a:tcPr marL="188743" marR="141557" marT="94372" marB="943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Agile Model</a:t>
                      </a:r>
                    </a:p>
                  </a:txBody>
                  <a:tcPr marL="188743" marR="141557" marT="94372" marB="943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DevOps Model</a:t>
                      </a:r>
                    </a:p>
                  </a:txBody>
                  <a:tcPr marL="188743" marR="141557" marT="94372" marB="943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917915"/>
                  </a:ext>
                </a:extLst>
              </a:tr>
              <a:tr h="696565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Focus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Focuses on iterative software development and frequent delivery of small increments.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Focuses on collaboration between development and operations, automation, and continuous delivery.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734396"/>
                  </a:ext>
                </a:extLst>
              </a:tr>
              <a:tr h="917427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Process Flow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Works in short cycles (sprints), allowing frequent delivery and adaptation to change.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Continuous integration, continuous delivery, and automation of the entire development-to-deployment pipeline.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74713"/>
                  </a:ext>
                </a:extLst>
              </a:tr>
              <a:tr h="696565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Collaboration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Strong collaboration between developers and business stakeholders.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Strong collaboration between development and operations teams.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28544"/>
                  </a:ext>
                </a:extLst>
              </a:tr>
              <a:tr h="696565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Release Frequency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Frequent releases in iterations (e.g., every 2-4 weeks).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Continuous delivery of small, incremental updates to production.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5377"/>
                  </a:ext>
                </a:extLst>
              </a:tr>
              <a:tr h="917427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Tools &amp; Automation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Agile teams may use tools for task tracking (JIRA, Trello), but less focus on automation.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DevOps relies heavily on automation tools (CI/CD tools like Jenkins, Docker, Kubernetes) for testing, deployment, and monitoring.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214716"/>
                  </a:ext>
                </a:extLst>
              </a:tr>
              <a:tr h="917427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Ideal Use Cases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Projects with dynamic and changing requirements.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Large-scale applications with frequent deployments and a need for high collaboration between Dev and Ops.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79986"/>
                  </a:ext>
                </a:extLst>
              </a:tr>
              <a:tr h="696565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Challenges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Requires strong customer collaboration; potential for scope creep.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Requires a cultural shift in the organization; complex toolchain setup.</a:t>
                      </a:r>
                    </a:p>
                  </a:txBody>
                  <a:tcPr marL="188743" marR="141557" marT="94372" marB="943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64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F8B7-A125-600D-3CB6-DB4A5D58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1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latin typeface="Verdana"/>
                <a:ea typeface="+mj-lt"/>
                <a:cs typeface="+mj-lt"/>
              </a:rPr>
              <a:t>Applications of DevOps Model</a:t>
            </a:r>
            <a:r>
              <a:rPr lang="en-US" sz="4600" b="0">
                <a:latin typeface="Verdana"/>
                <a:ea typeface="+mj-lt"/>
                <a:cs typeface="+mj-lt"/>
              </a:rPr>
              <a:t>: </a:t>
            </a:r>
            <a:endParaRPr lang="en-US" sz="4600">
              <a:latin typeface="Verdana"/>
              <a:ea typeface="Verdana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5A90-FFA8-9310-78AC-70D34FEA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Verdana"/>
                <a:ea typeface="+mn-lt"/>
                <a:cs typeface="+mn-lt"/>
              </a:rPr>
              <a:t>Projects needing rapid deployment, continuous integration, and constant monitoring.</a:t>
            </a:r>
            <a:br>
              <a:rPr lang="en-US">
                <a:latin typeface="Verdana"/>
                <a:ea typeface="+mn-lt"/>
                <a:cs typeface="+mn-lt"/>
              </a:rPr>
            </a:br>
            <a:endParaRPr lang="en-US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en-US" b="1">
                <a:latin typeface="Verdana"/>
                <a:ea typeface="+mn-lt"/>
                <a:cs typeface="+mn-lt"/>
              </a:rPr>
              <a:t>Example</a:t>
            </a:r>
            <a:r>
              <a:rPr lang="en-US">
                <a:latin typeface="Verdana"/>
                <a:ea typeface="+mn-lt"/>
                <a:cs typeface="+mn-lt"/>
              </a:rPr>
              <a:t>: </a:t>
            </a:r>
            <a:br>
              <a:rPr lang="en-US" b="1">
                <a:latin typeface="Verdana"/>
                <a:ea typeface="+mn-lt"/>
                <a:cs typeface="+mn-lt"/>
              </a:rPr>
            </a:br>
            <a:r>
              <a:rPr lang="en-US" b="1">
                <a:latin typeface="Verdana"/>
                <a:ea typeface="+mn-lt"/>
                <a:cs typeface="+mn-lt"/>
              </a:rPr>
              <a:t>Cloud-Based Applications</a:t>
            </a:r>
            <a:r>
              <a:rPr lang="en-US">
                <a:latin typeface="Verdana"/>
                <a:ea typeface="+mn-lt"/>
                <a:cs typeface="+mn-lt"/>
              </a:rPr>
              <a:t> (e.g., Netflix, Amazon Web Services), </a:t>
            </a:r>
            <a:r>
              <a:rPr lang="en-US" b="1">
                <a:latin typeface="Verdana"/>
                <a:ea typeface="+mn-lt"/>
                <a:cs typeface="+mn-lt"/>
              </a:rPr>
              <a:t>Microservices, Architecture-Based Applications</a:t>
            </a:r>
            <a:endParaRPr lang="en-US">
              <a:latin typeface="Verdana"/>
              <a:ea typeface="Verdana"/>
            </a:endParaRPr>
          </a:p>
          <a:p>
            <a:pPr marL="0" indent="0">
              <a:buNone/>
            </a:pPr>
            <a:br>
              <a:rPr lang="en-US">
                <a:latin typeface="Verdana"/>
                <a:ea typeface="+mn-lt"/>
                <a:cs typeface="+mn-lt"/>
              </a:rPr>
            </a:br>
            <a:r>
              <a:rPr lang="en-US">
                <a:latin typeface="Verdana"/>
                <a:ea typeface="+mn-lt"/>
                <a:cs typeface="+mn-lt"/>
              </a:rPr>
              <a:t>DevOps is perfect for cloud platforms, streaming services, or applications with high user demands. Continuous deployment and automated testing ensure fast feature rollouts and high system reliability.</a:t>
            </a:r>
            <a:endParaRPr lang="en-US">
              <a:latin typeface="Verdana"/>
              <a:ea typeface="Verdana"/>
            </a:endParaRPr>
          </a:p>
          <a:p>
            <a:endParaRPr lang="en-US">
              <a:latin typeface="Verdana"/>
              <a:ea typeface="Verdan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B94D6-9006-D90A-C107-929EFAE9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5F39E9-68FD-4D88-B030-BBE683AEFE43}" type="datetime1">
              <a:rPr lang="en-US"/>
              <a:pPr>
                <a:spcAft>
                  <a:spcPts val="600"/>
                </a:spcAft>
              </a:pPr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5B497-7EFD-5FA9-6FD1-4DAAF06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6DBF-7368-14E5-7014-655EB886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D737-5E81-6C1B-8422-DB61F82D7C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3A925-10A4-8C87-647A-5479F98F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81" y="762592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/>
              <a:t>Why SDLC?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3ABB-8A79-0B21-9D2A-49B2AB4E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en-US" sz="2200">
                <a:latin typeface="Verdana"/>
                <a:ea typeface="+mn-lt"/>
                <a:cs typeface="+mn-lt"/>
              </a:rPr>
              <a:t>Establishing appropriate levels of management</a:t>
            </a:r>
            <a:endParaRPr lang="en-US" sz="2200"/>
          </a:p>
          <a:p>
            <a:pPr>
              <a:buFont typeface="Courier New" panose="020B0604020202020204" pitchFamily="34" charset="0"/>
              <a:buChar char="o"/>
            </a:pPr>
            <a:r>
              <a:rPr lang="en-US" sz="2200">
                <a:latin typeface="Verdana"/>
                <a:ea typeface="+mn-lt"/>
                <a:cs typeface="+mn-lt"/>
              </a:rPr>
              <a:t> Accountability 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200">
                <a:latin typeface="Verdana"/>
                <a:ea typeface="+mn-lt"/>
                <a:cs typeface="+mn-lt"/>
              </a:rPr>
              <a:t>Traceability 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200">
                <a:latin typeface="Verdana"/>
                <a:ea typeface="+mn-lt"/>
                <a:cs typeface="+mn-lt"/>
              </a:rPr>
              <a:t>Ensuring that projects are developed within the current and planned information technology infrastructure </a:t>
            </a:r>
            <a:endParaRPr lang="en-US" sz="2200">
              <a:latin typeface="Neue Haas Grotesk Text Pro"/>
              <a:ea typeface="Verdana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sz="2200">
                <a:latin typeface="Verdana"/>
                <a:ea typeface="+mn-lt"/>
                <a:cs typeface="+mn-lt"/>
              </a:rPr>
              <a:t>Identifying project risks and issues early and manage them before they become problems</a:t>
            </a:r>
            <a:endParaRPr lang="en-US" sz="22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23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kern="1200">
                <a:latin typeface="+mj-lt"/>
                <a:ea typeface="+mj-ea"/>
                <a:cs typeface="+mj-cs"/>
              </a:rPr>
              <a:t>Types of Models</a:t>
            </a:r>
            <a:br>
              <a:rPr lang="en-US" sz="2000" kern="1200"/>
            </a:br>
            <a:br>
              <a:rPr lang="en-US" sz="200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1. Waterfall Model</a:t>
            </a:r>
            <a:br>
              <a:rPr lang="en-US" sz="2000" b="0" kern="1200"/>
            </a:br>
            <a:br>
              <a:rPr lang="en-US" sz="2000" b="0"/>
            </a:br>
            <a:r>
              <a:rPr lang="en-US" sz="2000" b="0" kern="1200">
                <a:latin typeface="+mj-lt"/>
                <a:ea typeface="+mj-ea"/>
                <a:cs typeface="+mj-cs"/>
              </a:rPr>
              <a:t>2. VV Model</a:t>
            </a:r>
            <a:br>
              <a:rPr lang="en-US" sz="2000" b="0" kern="1200"/>
            </a:br>
            <a:br>
              <a:rPr lang="en-US" sz="2000" b="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3. Iterative Model</a:t>
            </a:r>
            <a:br>
              <a:rPr lang="en-US" sz="2000" b="0" kern="1200"/>
            </a:br>
            <a:br>
              <a:rPr lang="en-US" sz="2000" b="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4. Spiral Model</a:t>
            </a:r>
            <a:br>
              <a:rPr lang="en-US" sz="2000" b="0" kern="1200"/>
            </a:br>
            <a:br>
              <a:rPr lang="en-US" sz="2000" b="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5. Agile Model</a:t>
            </a:r>
            <a:br>
              <a:rPr lang="en-US" sz="2000" b="0" kern="1200"/>
            </a:br>
            <a:br>
              <a:rPr lang="en-US" sz="2000" b="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6. DevOps Model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88" y="461555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Verdana"/>
                <a:ea typeface="Verdana"/>
              </a:rPr>
              <a:t>Waterfall Model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26769"/>
              </p:ext>
            </p:extLst>
          </p:nvPr>
        </p:nvGraphicFramePr>
        <p:xfrm>
          <a:off x="392974" y="2386148"/>
          <a:ext cx="10890068" cy="38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14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 descr="waterfall model of software engineering - Computer and Internet">
            <a:extLst>
              <a:ext uri="{FF2B5EF4-FFF2-40B4-BE49-F238E27FC236}">
                <a16:creationId xmlns:a16="http://schemas.microsoft.com/office/drawing/2014/main" id="{CDDC1B3B-A7CE-31DE-D295-116F0137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33" y="918546"/>
            <a:ext cx="622416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A5B0-919E-8E53-5547-E67045CB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72675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Verdana"/>
                <a:ea typeface="Verdana"/>
              </a:rPr>
              <a:t>Application of Waterfall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8D69-41DF-E77D-CCAE-A6E44D57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>
                <a:latin typeface="Verdana"/>
                <a:ea typeface="Verdana"/>
                <a:cs typeface="Arial"/>
              </a:rPr>
              <a:t>Projects with well-defined requirements and minimal expected changes.</a:t>
            </a:r>
            <a:br>
              <a:rPr lang="en-US" sz="2200">
                <a:latin typeface="Verdana"/>
                <a:cs typeface="Arial"/>
              </a:rPr>
            </a:br>
            <a:br>
              <a:rPr lang="en-US" sz="2200">
                <a:latin typeface="Verdana"/>
                <a:cs typeface="Arial"/>
              </a:rPr>
            </a:br>
            <a:br>
              <a:rPr lang="en-US" sz="2200">
                <a:latin typeface="Verdana"/>
                <a:cs typeface="Arial"/>
              </a:rPr>
            </a:br>
            <a:r>
              <a:rPr lang="en-US" sz="2200" b="1">
                <a:latin typeface="Verdana"/>
                <a:ea typeface="Verdana"/>
                <a:cs typeface="Arial"/>
              </a:rPr>
              <a:t>Example</a:t>
            </a:r>
            <a:r>
              <a:rPr lang="en-US" sz="2200">
                <a:latin typeface="Verdana"/>
                <a:ea typeface="Verdana"/>
                <a:cs typeface="Arial"/>
              </a:rPr>
              <a:t>:</a:t>
            </a:r>
            <a:br>
              <a:rPr lang="en-US" sz="2200">
                <a:latin typeface="Verdana"/>
                <a:cs typeface="Arial"/>
              </a:rPr>
            </a:br>
            <a:br>
              <a:rPr lang="en-US" sz="2200">
                <a:latin typeface="Verdana"/>
                <a:cs typeface="Arial"/>
              </a:rPr>
            </a:br>
            <a:r>
              <a:rPr lang="en-US" sz="2200" b="1">
                <a:latin typeface="Verdana"/>
                <a:ea typeface="Verdana"/>
                <a:cs typeface="Arial"/>
              </a:rPr>
              <a:t>Banking Software</a:t>
            </a:r>
            <a:r>
              <a:rPr lang="en-US" sz="2200">
                <a:latin typeface="Verdana"/>
                <a:ea typeface="Verdana"/>
                <a:cs typeface="Arial"/>
              </a:rPr>
              <a:t>, </a:t>
            </a:r>
            <a:r>
              <a:rPr lang="en-US" sz="2200" b="1">
                <a:latin typeface="Verdana"/>
                <a:ea typeface="Verdana"/>
                <a:cs typeface="Arial"/>
              </a:rPr>
              <a:t>Payroll Systems</a:t>
            </a:r>
            <a:r>
              <a:rPr lang="en-US" sz="2200">
                <a:latin typeface="Verdana"/>
                <a:ea typeface="Verdana"/>
                <a:cs typeface="Arial"/>
              </a:rPr>
              <a:t>, </a:t>
            </a:r>
            <a:r>
              <a:rPr lang="en-US" sz="2200" b="1">
                <a:latin typeface="Verdana"/>
                <a:ea typeface="Verdana"/>
                <a:cs typeface="Arial"/>
              </a:rPr>
              <a:t>Government Projects</a:t>
            </a:r>
            <a:br>
              <a:rPr lang="en-US" sz="2200" b="1">
                <a:latin typeface="Verdana"/>
                <a:cs typeface="Arial"/>
              </a:rPr>
            </a:br>
            <a:br>
              <a:rPr lang="en-US" sz="2200" b="1">
                <a:latin typeface="Verdana"/>
                <a:cs typeface="Arial"/>
              </a:rPr>
            </a:br>
            <a:endParaRPr lang="en-US" sz="2200" b="1">
              <a:latin typeface="Verdana"/>
              <a:ea typeface="Verdana"/>
              <a:cs typeface="Arial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>
                <a:latin typeface="Verdana"/>
                <a:ea typeface="Verdana"/>
                <a:cs typeface="Arial"/>
              </a:rPr>
              <a:t>These systems often require strict requirements and regulatory adherence from the outset. Since changes are limited, a structured, step-by-step approach is suitable.</a:t>
            </a:r>
          </a:p>
          <a:p>
            <a:pPr>
              <a:lnSpc>
                <a:spcPct val="11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661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8E99-3631-F9FA-9425-2DE0963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02" y="374469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V-Model</a:t>
            </a:r>
            <a:endParaRPr lang="en-US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487585B-2B05-3A8A-B4B0-881DADA62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1365"/>
              </p:ext>
            </p:extLst>
          </p:nvPr>
        </p:nvGraphicFramePr>
        <p:xfrm>
          <a:off x="22860" y="1928948"/>
          <a:ext cx="11260182" cy="429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93036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VanillaVTI</vt:lpstr>
      <vt:lpstr>SDLC Models</vt:lpstr>
      <vt:lpstr>What is SDLC ?</vt:lpstr>
      <vt:lpstr>PowerPoint Presentation</vt:lpstr>
      <vt:lpstr>Why SDLC?</vt:lpstr>
      <vt:lpstr>Types of Models  1. Waterfall Model  2. VV Model  3. Iterative Model  4. Spiral Model  5. Agile Model  6. DevOps Model</vt:lpstr>
      <vt:lpstr>Waterfall Model</vt:lpstr>
      <vt:lpstr>PowerPoint Presentation</vt:lpstr>
      <vt:lpstr>Application of Waterfall</vt:lpstr>
      <vt:lpstr>V-Model</vt:lpstr>
      <vt:lpstr>PowerPoint Presentation</vt:lpstr>
      <vt:lpstr>Application of V-Model</vt:lpstr>
      <vt:lpstr>PowerPoint Presentation</vt:lpstr>
      <vt:lpstr>Iterative Model</vt:lpstr>
      <vt:lpstr>PowerPoint Presentation</vt:lpstr>
      <vt:lpstr>Applications of Iterative Model</vt:lpstr>
      <vt:lpstr>Spiral Model</vt:lpstr>
      <vt:lpstr>PowerPoint Presentation</vt:lpstr>
      <vt:lpstr>Key Phases:</vt:lpstr>
      <vt:lpstr>Application of Spiral Model</vt:lpstr>
      <vt:lpstr>PowerPoint Presentation</vt:lpstr>
      <vt:lpstr>Agile Model </vt:lpstr>
      <vt:lpstr>PowerPoint Presentation</vt:lpstr>
      <vt:lpstr>Key Principles:</vt:lpstr>
      <vt:lpstr>Key Phases:</vt:lpstr>
      <vt:lpstr>PowerPoint Presentation</vt:lpstr>
      <vt:lpstr>Applications of Agile Model</vt:lpstr>
      <vt:lpstr>Scrum Framework </vt:lpstr>
      <vt:lpstr>Kanban Framework </vt:lpstr>
      <vt:lpstr>DevOps Model </vt:lpstr>
      <vt:lpstr>Dev-ops Model</vt:lpstr>
      <vt:lpstr>PowerPoint Presentation</vt:lpstr>
      <vt:lpstr>Applications of DevOps Model: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2024-11-13T04:49:18Z</dcterms:created>
  <dcterms:modified xsi:type="dcterms:W3CDTF">2024-11-15T11:44:47Z</dcterms:modified>
</cp:coreProperties>
</file>