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NAME:SRINATH.K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C292AB7F4BD491FB93F497AFD529E36A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BACHELOR OF COMPUTER APPLICATION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: SRIMATH SIVAGNANA BALAYA SWAMIGAL TAMIL ARTS SCIENCE COLLEGE MAILAM.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3" name="Google Shape;113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2533650" y="2389125"/>
            <a:ext cx="53898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Screenshot 1: The Composition Interface: Show the clean, organized timeline with different tracks. Highlight the simplicity of adding and arranging musical parts.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​Screenshot 2: The Mixer View: Display the mixing console with active channel strips. Point out the EQ and compressor settings on a specific track to demonstrate control.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​Screenshot 3: The Mastering Section: Show the final master output with the limiter and loudness meter active, proving the professional finalization of the track.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755325" y="1537650"/>
            <a:ext cx="65448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project successfully demonstrates how a comprehensive, all-in-one platform can empower creators by streamlining the complex process of music production. By integrating composing, mixing, and mastering into a single, intuitive application, we have provided a powerful tool that lowers the barrier to entry for aspiring artists, allowing them to focus on creativity and produce high-quality, professional-sounding music. The results show that our platform is a viable and effective solution for independent music production.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>
            <p:ph type="title"/>
          </p:nvPr>
        </p:nvSpPr>
        <p:spPr>
          <a:xfrm>
            <a:off x="364550" y="2416125"/>
            <a:ext cx="57375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MUSIC COMPOSING </a:t>
            </a:r>
            <a:endParaRPr sz="42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MIXING &amp; MASTRING</a:t>
            </a:r>
            <a:endParaRPr sz="4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433741" y="2281618"/>
            <a:ext cx="81759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Creating professional-quality music is a complex process that requires expertise in multiple areas. Many aspiring artists and producers face significant challenges when trying to produce a finished track on their own.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​Composing: Beginners often struggle with music theory, arrangement, and developing creative ideas into a cohesive song structure.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​Mixing: A common problem is a muddy or unbalanced mix where instruments clash, and the vocals are not clear. This is due to a lack of knowledge about EQ, compression, panning, and levels.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​Mastering: Without proper mastering, a song can sound quiet, lack punch, or be inconsistent in volume and tone compared to other commercial tracks, making it unsuitable for streaming platforms.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​This project aims to solve these problems by providing an intuitive and educational platform that guides users through the entire music production pipeline—from initial composition to final mastering—helping them achieve a professional sound.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739779" y="2250198"/>
            <a:ext cx="7152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Our project is a comprehensive digital audio workstation (DAW) that simplifies the music production workflow. It combines intuitive composition tools, a powerful mixing console, and a simplified mastering suite into a single, user-friendly application. The goal is to demystify the music production process, making it accessible to both hobbyists and emerging artists.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699450" y="2019300"/>
            <a:ext cx="66381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primary users of this platform are: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​Aspiring Musicians and Songwriters: Individuals with musical ideas who need a tool to turn those ideas into a complete song.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​Hobbyist Producers: People who enjoy creating music in their free time but lack professional training in mixing and mastering.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​Independent Artists: Musicians who need to produce their own demos or release-ready tracks on a budget, without having to hire a professional studio.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2788496" y="2281538"/>
            <a:ext cx="6615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core of this project is built using: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​Programming Language: Python or JavaScript for the main application logic.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​Audio Libraries: Libraries like PyAudio or Web Audio API to handle audio input, output, and processing.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​Frameworks: A framework such as Django or React for building the user interface and handling the application's functionality.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​Digital Signal Processing (DSP): Custom algorithms for effects like EQ, compression, reverb, and delay.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​Cloud Services: AWS S3 or Google Cloud Storage for storing user projects and audio files.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739765" y="1362289"/>
            <a:ext cx="74709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application features a clean, logical three-stage layout: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​Compose View: A timeline-based sequencer where users can arrange MIDI tracks and audio clips. This section includes a virtual keyboard, drum machine, and a library of sounds.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​Mixer View: A console-style mixer with faders for volume, knobs for panning, and slots to insert effects (EQ, compression). Each channel is clearly labeled for easy navigation.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​Mastering View: A simplified interface with key mastering tools: a limiter to prevent clipping, a multi-band compressor to balance frequencies, and a meter to monitor loudness (e.g., LUFS).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755328" y="1643550"/>
            <a:ext cx="8875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​Composition: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​MIDI sequencing and editing.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​Built-in virtual instruments (synths, drums).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​Audio recording capabilities.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​A loop library to kickstart ideas.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​Mixing: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​Channel faders and panning controls.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​Parametric EQ and compressor on each channel.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​Send effects for reverb and delay.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​Mastering: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​Loudness normalization to meet streaming standards (Spotify, Apple Music).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​Stereo imaging control.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​Final Limiter to maximize loudness without distortion.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​Sharing: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​One-click export to common formats like WAV and MP3.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​Direct sharing to social media or cloud services.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