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83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2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5.jpeg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8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1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985433"/>
            <a:ext cx="947312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BARATH T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1E3ACFC0AB4B17E8822421C8AAE48A90</a:t>
            </a:r>
          </a:p>
          <a:p>
            <a:r>
              <a:rPr lang="en-US" sz="2400" dirty="0"/>
              <a:t>DEPARTMENT: </a:t>
            </a:r>
            <a:r>
              <a:rPr lang="en-GB" sz="2400" dirty="0"/>
              <a:t>BSc Computer Science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</a:t>
            </a:r>
            <a:r>
              <a:rPr lang="en-GB" sz="2400" dirty="0" err="1"/>
              <a:t>Vel</a:t>
            </a:r>
            <a:r>
              <a:rPr lang="en-GB" sz="2400" dirty="0"/>
              <a:t> Tech </a:t>
            </a:r>
            <a:r>
              <a:rPr lang="en-GB" sz="2400" dirty="0" err="1"/>
              <a:t>Ranga</a:t>
            </a:r>
            <a:r>
              <a:rPr lang="en-GB" sz="2400" dirty="0"/>
              <a:t> </a:t>
            </a:r>
            <a:r>
              <a:rPr lang="en-GB" sz="2400" dirty="0" err="1"/>
              <a:t>Sanku</a:t>
            </a:r>
            <a:r>
              <a:rPr lang="en-GB" sz="2400" dirty="0"/>
              <a:t> Arts College</a:t>
            </a:r>
            <a:r>
              <a:rPr lang="en-US" sz="2400" dirty="0"/>
              <a:t>/ U</a:t>
            </a:r>
            <a:r>
              <a:rPr lang="en-GB" sz="2400" dirty="0" err="1"/>
              <a:t>niversity</a:t>
            </a:r>
            <a:r>
              <a:rPr lang="en-GB" sz="2400" dirty="0"/>
              <a:t>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6556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69048-1EE4-3FB8-F26F-7F63EA4C2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5" y="1709969"/>
            <a:ext cx="2976223" cy="4654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941556-FD59-FD21-412D-3AA5C5319160}"/>
              </a:ext>
            </a:extLst>
          </p:cNvPr>
          <p:cNvSpPr txBox="1"/>
          <p:nvPr/>
        </p:nvSpPr>
        <p:spPr>
          <a:xfrm>
            <a:off x="2272632" y="1601034"/>
            <a:ext cx="100530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HTML :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D6FAE3-5A38-19D7-A774-73FE0292F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3" y="1709969"/>
            <a:ext cx="2916224" cy="4667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3CD5FA-C26B-2B40-1361-4135112F7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5" y="651486"/>
            <a:ext cx="3064194" cy="5418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9CA255-FF76-114B-770F-19F13B2A9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53" y="651485"/>
            <a:ext cx="3069815" cy="5418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7DAF43-5248-724C-0E8C-AB22835C3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2" y="651485"/>
            <a:ext cx="4683615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AB80B-A9E1-A5AD-F044-75B94574BAC1}"/>
              </a:ext>
            </a:extLst>
          </p:cNvPr>
          <p:cNvSpPr txBox="1"/>
          <p:nvPr/>
        </p:nvSpPr>
        <p:spPr>
          <a:xfrm>
            <a:off x="181810" y="2834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CSS 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E637A-12BF-811D-47A2-C7B50D367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15" y="652742"/>
            <a:ext cx="3078851" cy="541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3CBCF-EBDE-8224-8CD6-6F9678C5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10" y="652742"/>
            <a:ext cx="3202746" cy="5418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243F0-4EFF-B8A0-BEEC-C07688328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25" y="652742"/>
            <a:ext cx="314876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8A3D7-DA50-CA18-F324-1771A17A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3" y="719664"/>
            <a:ext cx="3145425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BF90E7-BD12-0807-A009-5C330C47D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51" y="719666"/>
            <a:ext cx="3145425" cy="5418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493AB-CEE8-DAF5-0CC1-FC8A2C8FA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59" y="719664"/>
            <a:ext cx="306089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CCAB1-4F5C-2470-A878-1C6AA12D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719666"/>
            <a:ext cx="4230372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0917B0-7C89-6C80-AF89-A3AE2AFEC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41" y="719665"/>
            <a:ext cx="621437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8A272-A141-DED3-FEC0-59E1320C715A}"/>
              </a:ext>
            </a:extLst>
          </p:cNvPr>
          <p:cNvSpPr txBox="1"/>
          <p:nvPr/>
        </p:nvSpPr>
        <p:spPr>
          <a:xfrm>
            <a:off x="283410" y="2620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Java Script: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33C0D-AD37-236B-F168-67F548286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10" y="802468"/>
            <a:ext cx="3317428" cy="541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7A77E-3EC4-20EF-7BB9-FCEFD0409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23" y="1509123"/>
            <a:ext cx="5956967" cy="38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2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29254-78E9-63C0-58D4-8CCC9EB32446}"/>
              </a:ext>
            </a:extLst>
          </p:cNvPr>
          <p:cNvSpPr txBox="1"/>
          <p:nvPr/>
        </p:nvSpPr>
        <p:spPr>
          <a:xfrm>
            <a:off x="310147" y="326187"/>
            <a:ext cx="188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Navigation</a:t>
            </a:r>
            <a:r>
              <a:rPr lang="en-GB" dirty="0"/>
              <a:t> 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9CA36-D0AF-0B07-1FAC-476E0C69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" y="827685"/>
            <a:ext cx="10384591" cy="2416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57A55-1E6D-8CE5-EA1D-A1EABBC15DE0}"/>
              </a:ext>
            </a:extLst>
          </p:cNvPr>
          <p:cNvSpPr txBox="1"/>
          <p:nvPr/>
        </p:nvSpPr>
        <p:spPr>
          <a:xfrm>
            <a:off x="310147" y="33765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About Me </a:t>
            </a:r>
            <a:r>
              <a:rPr lang="en-GB" dirty="0"/>
              <a:t>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2E1F7-A18B-B1B9-86D5-12353960D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" y="3856639"/>
            <a:ext cx="6678452" cy="28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4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58E6D-9509-0D5C-4803-D9751C25DAD7}"/>
              </a:ext>
            </a:extLst>
          </p:cNvPr>
          <p:cNvSpPr txBox="1"/>
          <p:nvPr/>
        </p:nvSpPr>
        <p:spPr>
          <a:xfrm>
            <a:off x="352926" y="34757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Skills </a:t>
            </a:r>
            <a:r>
              <a:rPr lang="en-GB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040DB-CA99-9FEF-185D-69D26C80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7" y="791774"/>
            <a:ext cx="10095833" cy="1149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8C09CD-0B38-7E8B-5C33-6D1A5F634130}"/>
              </a:ext>
            </a:extLst>
          </p:cNvPr>
          <p:cNvSpPr txBox="1"/>
          <p:nvPr/>
        </p:nvSpPr>
        <p:spPr>
          <a:xfrm flipH="1">
            <a:off x="352926" y="1940880"/>
            <a:ext cx="385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Projects </a:t>
            </a:r>
            <a:r>
              <a:rPr lang="en-GB" dirty="0"/>
              <a:t>: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CC1A0-1E74-ACFC-05C7-5DB082E6E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2406316"/>
            <a:ext cx="758256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7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75E0E-442E-3864-ED21-0009F69A782C}"/>
              </a:ext>
            </a:extLst>
          </p:cNvPr>
          <p:cNvSpPr txBox="1"/>
          <p:nvPr/>
        </p:nvSpPr>
        <p:spPr>
          <a:xfrm>
            <a:off x="278062" y="411047"/>
            <a:ext cx="197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Contact Me</a:t>
            </a:r>
            <a:r>
              <a:rPr lang="en-GB" dirty="0"/>
              <a:t> :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4409C-F4B7-8DFF-A602-7271C441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6" y="912077"/>
            <a:ext cx="8128000" cy="4092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71B77-994A-CE25-45AA-4CBA9260FBA3}"/>
              </a:ext>
            </a:extLst>
          </p:cNvPr>
          <p:cNvSpPr txBox="1"/>
          <p:nvPr/>
        </p:nvSpPr>
        <p:spPr>
          <a:xfrm>
            <a:off x="278062" y="51364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Footer </a:t>
            </a:r>
            <a:r>
              <a:rPr lang="en-GB" dirty="0"/>
              <a:t>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D456B-20C1-7BA2-151D-52365041B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04" y="5637511"/>
            <a:ext cx="8667977" cy="6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5D6A-4CCA-8DE0-433D-F08E64A6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CONCLUSION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F197C-7277-C7C1-03A4-322E22515FF2}"/>
              </a:ext>
            </a:extLst>
          </p:cNvPr>
          <p:cNvSpPr txBox="1"/>
          <p:nvPr/>
        </p:nvSpPr>
        <p:spPr>
          <a:xfrm>
            <a:off x="755332" y="1946248"/>
            <a:ext cx="79435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Highlights of Your Project: Integrates both technical (coding, web development) and creative (design, wallpapers, logos) projects in a single portfolio.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Features a user-friendly, visually attractive layout for easy navigation and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4668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986" y="1890947"/>
            <a:ext cx="9238423" cy="33364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
➤ Name: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
➤ BSc Computer Science, 2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
➤ Key Skills: Java, Web Development, Creative Design
➤ Projects: Web apps, Wallpapers, Logos
➤ Contact: [Email] | [LinkedIn] | [GitHub]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234EC-142F-1E08-BF02-9B5CB9E977D1}"/>
              </a:ext>
            </a:extLst>
          </p:cNvPr>
          <p:cNvSpPr txBox="1"/>
          <p:nvPr/>
        </p:nvSpPr>
        <p:spPr>
          <a:xfrm>
            <a:off x="1018674" y="1433096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 Summary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Demonstrates a holistic approach to persona</a:t>
            </a:r>
            <a:r>
              <a:rPr lang="en-GB" dirty="0"/>
              <a:t>l </a:t>
            </a:r>
            <a:r>
              <a:rPr lang="en-US" dirty="0"/>
              <a:t>branding and self- presentation in the digital age.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Offers a comprehensive record of skills, achievements, and creative growth beyond traditional resumes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Acts as a dynamic platform adaptable for academic, professional, and creative opportunities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4A1893-AE3E-2888-F043-6C46A194782F}"/>
              </a:ext>
            </a:extLst>
          </p:cNvPr>
          <p:cNvSpPr txBox="1"/>
          <p:nvPr/>
        </p:nvSpPr>
        <p:spPr>
          <a:xfrm>
            <a:off x="994610" y="1330768"/>
            <a:ext cx="82991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Benefits to Society: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Encourages students and professionals to showcase their real skills and passion authentically.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Fosters inspiration and knowledge sharing among peers, educators, and professionals.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Helps bridge the gap between talent and opportunity, supporting career growth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93497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2317-61D0-69C1-9DB7-FCB9C3E2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61" y="2767823"/>
            <a:ext cx="5522939" cy="738664"/>
          </a:xfrm>
        </p:spPr>
        <p:txBody>
          <a:bodyPr/>
          <a:lstStyle/>
          <a:p>
            <a:r>
              <a:rPr lang="en-GB" dirty="0"/>
              <a:t>THANK YOU ❤️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0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E1079-D687-ADA0-0BDF-B12EBBD6EAF9}"/>
              </a:ext>
            </a:extLst>
          </p:cNvPr>
          <p:cNvSpPr txBox="1"/>
          <p:nvPr/>
        </p:nvSpPr>
        <p:spPr>
          <a:xfrm>
            <a:off x="834073" y="1779538"/>
            <a:ext cx="66308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In today's digital era, traditional resumes are not enough to&lt;effectively showcase skills and projects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Many students and professionals lack a structured online presence to highlight their work and achievements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 digital portfolio offers an interactive and accessible solution to present skills, experiences, and accomplishments in a modern,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C046-3FFB-3D24-30C6-BEAF8A6011AB}"/>
              </a:ext>
            </a:extLst>
          </p:cNvPr>
          <p:cNvSpPr txBox="1"/>
          <p:nvPr/>
        </p:nvSpPr>
        <p:spPr>
          <a:xfrm>
            <a:off x="739775" y="2167652"/>
            <a:ext cx="6807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Brief summary: This project is a digital portfolio to professionally present my background, skills, and creative work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Contains key sections: About Me, Projects, Skills, and Contact for easy navigation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Main idea: Showcase personal achievements, highlight technical expertise, and display completed projects in an organized manner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750A2-8C92-DBB2-C469-E9929F4772B7}"/>
              </a:ext>
            </a:extLst>
          </p:cNvPr>
          <p:cNvSpPr txBox="1"/>
          <p:nvPr/>
        </p:nvSpPr>
        <p:spPr>
          <a:xfrm>
            <a:off x="699452" y="1859339"/>
            <a:ext cx="67697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Students</a:t>
            </a:r>
            <a:r>
              <a:rPr lang="en-US" dirty="0"/>
              <a:t>: Showcase academic projects, assignments, and build resumes for further studies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Job Seekers</a:t>
            </a:r>
            <a:r>
              <a:rPr lang="en-US" dirty="0"/>
              <a:t>: Share skills, experience, and portfolio with recruiters and employers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Freelancers</a:t>
            </a:r>
            <a:r>
              <a:rPr lang="en-US" dirty="0"/>
              <a:t>: Present work samples and completed projects to attract potential clients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Professionals</a:t>
            </a:r>
            <a:r>
              <a:rPr lang="en-US" dirty="0"/>
              <a:t>: Highlight career achievements, expertise, and ongoing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1A5A5-0FA1-6703-08CC-8480CCA5BBAE}"/>
              </a:ext>
            </a:extLst>
          </p:cNvPr>
          <p:cNvSpPr txBox="1"/>
          <p:nvPr/>
        </p:nvSpPr>
        <p:spPr>
          <a:xfrm>
            <a:off x="3045327" y="1817925"/>
            <a:ext cx="61013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HTML: Builds the main structure of all portfolio pages and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CSS: Styles the portfolio with colors, layouts, and makes it responsive for all device sizes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JavaScript: Adds interactivity-navigation menu, animations, and form validation.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o  </a:t>
            </a:r>
            <a:r>
              <a:rPr lang="en-US" dirty="0"/>
              <a:t>Code Editor: Developed using VS Code for efficient coding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Hosting: Published online using GitHub Pages for easy sharing and 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0D868-9EC0-402F-B4EE-DA6779FC5F00}"/>
              </a:ext>
            </a:extLst>
          </p:cNvPr>
          <p:cNvSpPr txBox="1"/>
          <p:nvPr/>
        </p:nvSpPr>
        <p:spPr>
          <a:xfrm>
            <a:off x="739775" y="1539847"/>
            <a:ext cx="80476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Organized sections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Home/About Me, Projects, Skills, Contact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Consistent color scheme and clean typography throughout the portfolio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Easy navigation bar for smooth movement between sections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Visual elements like icons and images for better engagement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Fully responsive layout optimized for both mobile and desktop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3F662-2116-E2C1-B9F9-85AF1721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0B80-DEB8-4B58-309D-9372CD2248FE}"/>
              </a:ext>
            </a:extLst>
          </p:cNvPr>
          <p:cNvSpPr txBox="1"/>
          <p:nvPr/>
        </p:nvSpPr>
        <p:spPr>
          <a:xfrm>
            <a:off x="755332" y="1593853"/>
            <a:ext cx="7501005" cy="351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Navigation bar with smooth scrolling for easy access to all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Project showcase including images and detailed descriptions for each project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Interactive elements such as hover effects and animations to enhance user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Contact form with validation to ensure correct and complete user input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Responsive design that works seamlessly on desktop, tablet, and mobile devices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  <vt:lpstr>THANK YOU ❤️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Barath T</cp:lastModifiedBy>
  <cp:revision>27</cp:revision>
  <dcterms:created xsi:type="dcterms:W3CDTF">2024-03-29T15:07:22Z</dcterms:created>
  <dcterms:modified xsi:type="dcterms:W3CDTF">2025-09-10T06:38:06Z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