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A76E3D-0576-9749-2788-B0FE01B3A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5F30224-F20F-C749-2637-E33EDFF82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A1E70D-64A9-583C-22F7-E121261F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F1F-7C17-49A4-9CDF-5EEDE0DAA84F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942219-3640-C946-1039-F9063333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F97BC90-C36F-1E5C-4C94-9B81CC13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CD6B-827E-4E99-A80A-D637F78CD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090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8A79CF-E02F-33FB-7DA3-9C2F7259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15A7111-303D-6BAE-6A61-6F73B56ED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735B1C8-A6C4-D9CA-1437-81C85511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F1F-7C17-49A4-9CDF-5EEDE0DAA84F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C29F3D-3F9D-4918-13E1-E7ED38A1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A77A391-331A-93D6-CECB-F4145F26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CD6B-827E-4E99-A80A-D637F78CD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791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2C9413B-D7C0-0B8F-F6A9-A7555C5E3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378578B-A744-3ED0-E72B-3EE3D7756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05E4C2-35D1-DA0F-985A-ADAD7426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F1F-7C17-49A4-9CDF-5EEDE0DAA84F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27D94B1-A907-593F-103D-4CEBF7A9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DEA64C-93A1-EEEB-8005-5525D593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CD6B-827E-4E99-A80A-D637F78CD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001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96C7D3-F3D3-1FE6-765C-E9832D45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94753C-0A58-AFC8-73DB-EA2842824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77089D-5565-BC1C-8543-0BB3FC58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F1F-7C17-49A4-9CDF-5EEDE0DAA84F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3352F1B-4E2D-E537-7FEF-331B09FE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B04845-B187-7760-41B9-ABB2D9DB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CD6B-827E-4E99-A80A-D637F78CD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409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47F53D-9F91-6D7E-6D15-818D1AC0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AEFCB95-987F-0908-1A26-AC43E0346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0C0E9C-D71D-21DC-3571-E6CFBF4C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F1F-7C17-49A4-9CDF-5EEDE0DAA84F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483452C-2DE0-D06C-CDA3-0D07C2C4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FBED3B-7554-AB5F-E09F-DA0428013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CD6B-827E-4E99-A80A-D637F78CD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324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1ADC92-0B35-D60C-7590-AB10E3F7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EFBD0E-317B-ED5E-5A78-C3655DC3C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4179BE0-3B10-7B50-F69A-CF39D1A9D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CEF86AB-B857-4720-6F6D-DE7E6428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F1F-7C17-49A4-9CDF-5EEDE0DAA84F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A715F65-7983-B0BB-2936-F17941BB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873EEC1-B987-93C1-AF2B-4D5331A2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CD6B-827E-4E99-A80A-D637F78CD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560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BBA161-78F3-1996-BACF-2407304F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E2AD2A5-42CE-383A-3F65-14E28D146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7DF5A17-3512-8754-FCEA-8F0FBDC34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5656A66-B01E-4632-E37D-470819795E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AE104D4-86E7-2433-2425-915D811BE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47BC634-4961-EF3D-312F-F1452ADE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F1F-7C17-49A4-9CDF-5EEDE0DAA84F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3F5FBFB-9123-0B29-E0B7-E4DF54D2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FF126DA-D0FD-D7F8-3EBA-604049E6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CD6B-827E-4E99-A80A-D637F78CD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649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E6FDC-F988-A251-7C6B-EB01D382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0628CB4-0B57-AC92-A3E4-F9116CEC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F1F-7C17-49A4-9CDF-5EEDE0DAA84F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9795414-D93F-2770-53C8-F5A8AD63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615338-F426-0935-8821-86005183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CD6B-827E-4E99-A80A-D637F78CD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121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427C4BD9-FBC5-829B-23CC-B7416FC7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F1F-7C17-49A4-9CDF-5EEDE0DAA84F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39BFF10-1AE3-77E1-BA58-3D78688D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F9E2C1E-556E-3363-1A31-5AC1118F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CD6B-827E-4E99-A80A-D637F78CD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638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25ACCF-AC21-322D-29F3-1B3831ADB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B946635-35EF-F9AC-D2A8-B1BF6621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26848BF-780D-3B65-E7B1-13CDBC545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382BCDB-BE1F-2B4B-DC4A-0CDF4DF7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F1F-7C17-49A4-9CDF-5EEDE0DAA84F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4900C80-54BF-AD4A-97D8-1F20F8E4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D98639-10AE-1448-F155-7C35E9B4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CD6B-827E-4E99-A80A-D637F78CD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547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5A03CA-69EC-D3DB-FCD7-2E575206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5A88C2F-2DD8-E328-AE63-DE2D2E989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7D3725D-9122-7FEA-2AA1-6FEFFE196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4AC1281-EDFB-0F41-F9DD-58186BF1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17F1F-7C17-49A4-9CDF-5EEDE0DAA84F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4E9550E-CEF6-8AC3-F430-2E5ED3E9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25A5A77-191E-6516-5612-E81AF4DB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BCD6B-827E-4E99-A80A-D637F78CD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914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F2511C6-16F6-3C5A-F799-70096DD4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0BE1E50-24DE-66B4-72A0-F33B95901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8185126-31DF-32D0-F77D-D9C75DA15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417F1F-7C17-49A4-9CDF-5EEDE0DAA84F}" type="datetimeFigureOut">
              <a:rPr lang="hu-HU" smtClean="0"/>
              <a:t>2024. 11. 17.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61BA48-EC80-9AE6-89A4-38782EEF6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A9A07B-B90E-690B-430A-B3E516B4B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BCD6B-827E-4E99-A80A-D637F78CD25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488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3E69597D-91C8-7C31-FABF-1C425A22A37B}"/>
              </a:ext>
            </a:extLst>
          </p:cNvPr>
          <p:cNvSpPr/>
          <p:nvPr/>
        </p:nvSpPr>
        <p:spPr>
          <a:xfrm>
            <a:off x="2546555" y="2408903"/>
            <a:ext cx="7069393" cy="1193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12DE047-D902-5FE8-BE23-0ACDA6444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E-</a:t>
            </a:r>
            <a:r>
              <a:rPr lang="hu-HU" dirty="0" err="1"/>
              <a:t>Learning</a:t>
            </a:r>
            <a:r>
              <a:rPr lang="hu-HU" dirty="0"/>
              <a:t> Rendszer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9CFFDE2-601A-7346-A03D-94EB1AE5B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912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46FF9493-19B0-AEE2-930D-CB7BE726DEFB}"/>
              </a:ext>
            </a:extLst>
          </p:cNvPr>
          <p:cNvSpPr/>
          <p:nvPr/>
        </p:nvSpPr>
        <p:spPr>
          <a:xfrm>
            <a:off x="-2430681" y="473116"/>
            <a:ext cx="2395959" cy="6911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sz="3000" dirty="0">
                <a:solidFill>
                  <a:schemeClr val="tx1"/>
                </a:solidFill>
              </a:rPr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C54070-919C-55DE-7BFB-CEC9321BD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F839B744-9ABC-221A-9AA8-AF6BD1DCAE4C}"/>
              </a:ext>
            </a:extLst>
          </p:cNvPr>
          <p:cNvSpPr/>
          <p:nvPr/>
        </p:nvSpPr>
        <p:spPr>
          <a:xfrm>
            <a:off x="-7957593" y="-2895600"/>
            <a:ext cx="10515600" cy="1272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509E4F6-1186-ACF0-B8DD-D715285BBA34}"/>
              </a:ext>
            </a:extLst>
          </p:cNvPr>
          <p:cNvSpPr txBox="1"/>
          <p:nvPr/>
        </p:nvSpPr>
        <p:spPr>
          <a:xfrm>
            <a:off x="34722" y="660158"/>
            <a:ext cx="14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Bevezetés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AE53899-796F-7A9C-2C14-2F8E6899AB40}"/>
              </a:ext>
            </a:extLst>
          </p:cNvPr>
          <p:cNvSpPr txBox="1"/>
          <p:nvPr/>
        </p:nvSpPr>
        <p:spPr>
          <a:xfrm>
            <a:off x="34722" y="1212052"/>
            <a:ext cx="202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Funkcionalitások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0C97AE2-5852-86D9-E296-4086E9B394A6}"/>
              </a:ext>
            </a:extLst>
          </p:cNvPr>
          <p:cNvSpPr txBox="1"/>
          <p:nvPr/>
        </p:nvSpPr>
        <p:spPr>
          <a:xfrm>
            <a:off x="34722" y="1878261"/>
            <a:ext cx="25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Felhasználói felület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8514704-2AC8-10ED-ED00-03247131224A}"/>
              </a:ext>
            </a:extLst>
          </p:cNvPr>
          <p:cNvSpPr txBox="1"/>
          <p:nvPr/>
        </p:nvSpPr>
        <p:spPr>
          <a:xfrm>
            <a:off x="34722" y="2491834"/>
            <a:ext cx="25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Technológiai hátterek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3083F83-748F-BB53-E4FF-A756B83AD772}"/>
              </a:ext>
            </a:extLst>
          </p:cNvPr>
          <p:cNvSpPr txBox="1"/>
          <p:nvPr/>
        </p:nvSpPr>
        <p:spPr>
          <a:xfrm>
            <a:off x="34722" y="3099862"/>
            <a:ext cx="221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Fejlesztési terv</a:t>
            </a:r>
          </a:p>
        </p:txBody>
      </p:sp>
    </p:spTree>
    <p:extLst>
      <p:ext uri="{BB962C8B-B14F-4D97-AF65-F5344CB8AC3E}">
        <p14:creationId xmlns:p14="http://schemas.microsoft.com/office/powerpoint/2010/main" val="2644352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3EC3A1-ECDE-F5E9-5343-B023D6F0B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5ED6F407-9EF0-6DF4-9E6B-9D225E0DA68C}"/>
              </a:ext>
            </a:extLst>
          </p:cNvPr>
          <p:cNvSpPr/>
          <p:nvPr/>
        </p:nvSpPr>
        <p:spPr>
          <a:xfrm>
            <a:off x="-2563791" y="453396"/>
            <a:ext cx="3570788" cy="6911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sz="3000" dirty="0">
                <a:solidFill>
                  <a:schemeClr val="tx1"/>
                </a:solidFill>
              </a:rPr>
              <a:t>Funkcionalitások</a:t>
            </a: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99BAFD71-7039-41BA-BD00-D7D1B06346B5}"/>
              </a:ext>
            </a:extLst>
          </p:cNvPr>
          <p:cNvSpPr/>
          <p:nvPr/>
        </p:nvSpPr>
        <p:spPr>
          <a:xfrm>
            <a:off x="2060294" y="453397"/>
            <a:ext cx="2395959" cy="6911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sz="3000" dirty="0">
                <a:solidFill>
                  <a:schemeClr val="tx1"/>
                </a:solidFill>
              </a:rPr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0E78CB7-9B78-8893-5B0E-83E1AE92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670" y="1825625"/>
            <a:ext cx="876203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E-</a:t>
            </a:r>
            <a:r>
              <a:rPr lang="hu-HU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Rendszer lehetővé teszi, hogy a felhasználók bármikor és bárhonnan hozzáférjenek a tananyaghoz. Ez különösen előnyös a dolgozók, elfoglalt diákok vagy távoli helyszíneken élők számára.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969F5379-EA46-5AC7-17EB-4BFB32A2189D}"/>
              </a:ext>
            </a:extLst>
          </p:cNvPr>
          <p:cNvSpPr/>
          <p:nvPr/>
        </p:nvSpPr>
        <p:spPr>
          <a:xfrm>
            <a:off x="0" y="0"/>
            <a:ext cx="255800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A832613-B14E-2250-6824-0583B16C6540}"/>
              </a:ext>
            </a:extLst>
          </p:cNvPr>
          <p:cNvSpPr txBox="1"/>
          <p:nvPr/>
        </p:nvSpPr>
        <p:spPr>
          <a:xfrm>
            <a:off x="34722" y="660158"/>
            <a:ext cx="14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i="0" dirty="0">
                <a:effectLst/>
                <a:latin typeface="arial" panose="020B0604020202020204" pitchFamily="34" charset="0"/>
              </a:rPr>
              <a:t>• </a:t>
            </a:r>
            <a:r>
              <a:rPr lang="hu-HU" b="1" dirty="0"/>
              <a:t>Bevezetés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8D5728B-3463-2870-4F6E-4EC70FE25291}"/>
              </a:ext>
            </a:extLst>
          </p:cNvPr>
          <p:cNvSpPr txBox="1"/>
          <p:nvPr/>
        </p:nvSpPr>
        <p:spPr>
          <a:xfrm>
            <a:off x="34722" y="1212052"/>
            <a:ext cx="202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Funkcionalitások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C09CFD3-7EF8-5421-10E5-049AF76076B9}"/>
              </a:ext>
            </a:extLst>
          </p:cNvPr>
          <p:cNvSpPr txBox="1"/>
          <p:nvPr/>
        </p:nvSpPr>
        <p:spPr>
          <a:xfrm>
            <a:off x="34722" y="1878261"/>
            <a:ext cx="25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Felhasználói felület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9F15B25-6779-6409-0BF7-9BB07934DA4F}"/>
              </a:ext>
            </a:extLst>
          </p:cNvPr>
          <p:cNvSpPr txBox="1"/>
          <p:nvPr/>
        </p:nvSpPr>
        <p:spPr>
          <a:xfrm>
            <a:off x="34722" y="2491834"/>
            <a:ext cx="25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Technológiai hátterek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ACA7845-F337-BD51-BEB6-813AB8FD7A49}"/>
              </a:ext>
            </a:extLst>
          </p:cNvPr>
          <p:cNvSpPr txBox="1"/>
          <p:nvPr/>
        </p:nvSpPr>
        <p:spPr>
          <a:xfrm>
            <a:off x="34722" y="3099862"/>
            <a:ext cx="221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Fejlesztési terv</a:t>
            </a:r>
          </a:p>
        </p:txBody>
      </p:sp>
    </p:spTree>
    <p:extLst>
      <p:ext uri="{BB962C8B-B14F-4D97-AF65-F5344CB8AC3E}">
        <p14:creationId xmlns:p14="http://schemas.microsoft.com/office/powerpoint/2010/main" val="914292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CBC947-7E81-4694-CEF4-5ED77BA66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A519A692-49B1-27E1-A1E4-A7A4F47F3D2A}"/>
              </a:ext>
            </a:extLst>
          </p:cNvPr>
          <p:cNvSpPr/>
          <p:nvPr/>
        </p:nvSpPr>
        <p:spPr>
          <a:xfrm>
            <a:off x="-3203301" y="453470"/>
            <a:ext cx="4178464" cy="6911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sz="3000" dirty="0">
                <a:solidFill>
                  <a:schemeClr val="tx1"/>
                </a:solidFill>
              </a:rPr>
              <a:t>Felhasználói felület</a:t>
            </a: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7EC4B4E2-2FE1-BEBE-C080-A986D98D4759}"/>
              </a:ext>
            </a:extLst>
          </p:cNvPr>
          <p:cNvSpPr/>
          <p:nvPr/>
        </p:nvSpPr>
        <p:spPr>
          <a:xfrm>
            <a:off x="2060294" y="453395"/>
            <a:ext cx="3570788" cy="6911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sz="3000" dirty="0">
                <a:solidFill>
                  <a:schemeClr val="tx1"/>
                </a:solidFill>
              </a:rPr>
              <a:t>Funkcionalitások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2AFF8179-2617-2889-D4AA-BEF6680787BD}"/>
              </a:ext>
            </a:extLst>
          </p:cNvPr>
          <p:cNvSpPr/>
          <p:nvPr/>
        </p:nvSpPr>
        <p:spPr>
          <a:xfrm>
            <a:off x="0" y="0"/>
            <a:ext cx="255800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C642E7B-3B91-5BEE-2010-01C36E6E9185}"/>
              </a:ext>
            </a:extLst>
          </p:cNvPr>
          <p:cNvSpPr txBox="1"/>
          <p:nvPr/>
        </p:nvSpPr>
        <p:spPr>
          <a:xfrm>
            <a:off x="34722" y="660158"/>
            <a:ext cx="14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Bevezetés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3E8BFD2-21EE-9B71-AD67-3634D7AE8ACE}"/>
              </a:ext>
            </a:extLst>
          </p:cNvPr>
          <p:cNvSpPr txBox="1"/>
          <p:nvPr/>
        </p:nvSpPr>
        <p:spPr>
          <a:xfrm>
            <a:off x="34721" y="1212052"/>
            <a:ext cx="2210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i="0" dirty="0">
                <a:effectLst/>
                <a:latin typeface="arial" panose="020B0604020202020204" pitchFamily="34" charset="0"/>
              </a:rPr>
              <a:t>• </a:t>
            </a:r>
            <a:r>
              <a:rPr lang="hu-HU" b="1" dirty="0"/>
              <a:t>Funkcionalitások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5C27A9D-CD01-3755-75E1-46C79680B05A}"/>
              </a:ext>
            </a:extLst>
          </p:cNvPr>
          <p:cNvSpPr txBox="1"/>
          <p:nvPr/>
        </p:nvSpPr>
        <p:spPr>
          <a:xfrm>
            <a:off x="34722" y="1878261"/>
            <a:ext cx="25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Felhasználói felület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D28841A-0FD4-1210-B704-BB65941153E3}"/>
              </a:ext>
            </a:extLst>
          </p:cNvPr>
          <p:cNvSpPr txBox="1"/>
          <p:nvPr/>
        </p:nvSpPr>
        <p:spPr>
          <a:xfrm>
            <a:off x="34722" y="2491834"/>
            <a:ext cx="25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Technológiai hátterek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C35B82D-2375-E2BF-5A15-0D678DCF78AA}"/>
              </a:ext>
            </a:extLst>
          </p:cNvPr>
          <p:cNvSpPr txBox="1"/>
          <p:nvPr/>
        </p:nvSpPr>
        <p:spPr>
          <a:xfrm>
            <a:off x="34722" y="3099862"/>
            <a:ext cx="221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Fejlesztési terv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F84C68E-1179-2748-6321-97F2C55115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05587" y="1522338"/>
            <a:ext cx="88774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Bejelentkezés, regisztráció lehetősége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Felhasználói szerepek (tanulók, oktatók)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Kurzuskezelés (hozzáadás, szerkesztés, törlés)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Tartalomkezelés (fájlok, videók, tesztek)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Kommunikációs eszközök (fórum, üzenetek)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hu-HU" altLang="hu-H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Profilok módosítás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BD26B349-79C4-4E8D-8FDB-59EBF1C1A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756" y="1237566"/>
            <a:ext cx="2198876" cy="5186192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C8E841B1-9B42-17CF-285B-31C80298A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587" y="1522338"/>
            <a:ext cx="3581900" cy="4677428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1FE5E2C3-2580-D68A-842B-24166980E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079" y="2861166"/>
            <a:ext cx="2651395" cy="165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627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2E2E40-5425-3701-E632-29A160278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4583E4DF-2891-784D-4127-83E5D0FF1DEF}"/>
              </a:ext>
            </a:extLst>
          </p:cNvPr>
          <p:cNvSpPr/>
          <p:nvPr/>
        </p:nvSpPr>
        <p:spPr>
          <a:xfrm>
            <a:off x="-3351348" y="455375"/>
            <a:ext cx="4401269" cy="6911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sz="3000" dirty="0">
                <a:solidFill>
                  <a:schemeClr val="tx1"/>
                </a:solidFill>
              </a:rPr>
              <a:t>Technológiai hátterek</a:t>
            </a: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76970A02-1DF1-8F55-1C9B-921B0F7A7D14}"/>
              </a:ext>
            </a:extLst>
          </p:cNvPr>
          <p:cNvSpPr/>
          <p:nvPr/>
        </p:nvSpPr>
        <p:spPr>
          <a:xfrm>
            <a:off x="1824938" y="455376"/>
            <a:ext cx="4178464" cy="6911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sz="3000" dirty="0">
                <a:solidFill>
                  <a:schemeClr val="tx1"/>
                </a:solidFill>
              </a:rPr>
              <a:t>Felhasználói felület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297F6B7F-8ED6-1DC4-9904-E3C43208C297}"/>
              </a:ext>
            </a:extLst>
          </p:cNvPr>
          <p:cNvSpPr/>
          <p:nvPr/>
        </p:nvSpPr>
        <p:spPr>
          <a:xfrm>
            <a:off x="0" y="0"/>
            <a:ext cx="255800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CC8DDA0-9FD5-F0F1-F014-2AF00FBCB8F0}"/>
              </a:ext>
            </a:extLst>
          </p:cNvPr>
          <p:cNvSpPr txBox="1"/>
          <p:nvPr/>
        </p:nvSpPr>
        <p:spPr>
          <a:xfrm>
            <a:off x="34722" y="660158"/>
            <a:ext cx="14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Bevezetés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4964C35-E5EF-1C65-8A81-66D525143B1F}"/>
              </a:ext>
            </a:extLst>
          </p:cNvPr>
          <p:cNvSpPr txBox="1"/>
          <p:nvPr/>
        </p:nvSpPr>
        <p:spPr>
          <a:xfrm>
            <a:off x="34721" y="1212052"/>
            <a:ext cx="2210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Funkcionalitások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5ED689D-EF33-62CB-F011-80A9628F68A6}"/>
              </a:ext>
            </a:extLst>
          </p:cNvPr>
          <p:cNvSpPr txBox="1"/>
          <p:nvPr/>
        </p:nvSpPr>
        <p:spPr>
          <a:xfrm>
            <a:off x="34722" y="1878261"/>
            <a:ext cx="25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i="0" dirty="0">
                <a:effectLst/>
                <a:latin typeface="arial" panose="020B0604020202020204" pitchFamily="34" charset="0"/>
              </a:rPr>
              <a:t>• </a:t>
            </a:r>
            <a:r>
              <a:rPr lang="hu-HU" b="1" dirty="0"/>
              <a:t>Felhasználói felület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B43B36E-F5C6-8E71-A43B-13789FD1199C}"/>
              </a:ext>
            </a:extLst>
          </p:cNvPr>
          <p:cNvSpPr txBox="1"/>
          <p:nvPr/>
        </p:nvSpPr>
        <p:spPr>
          <a:xfrm>
            <a:off x="34722" y="2491834"/>
            <a:ext cx="25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Technológiai hátterek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689B094-280F-5058-95A9-F2462F3DBCE6}"/>
              </a:ext>
            </a:extLst>
          </p:cNvPr>
          <p:cNvSpPr txBox="1"/>
          <p:nvPr/>
        </p:nvSpPr>
        <p:spPr>
          <a:xfrm>
            <a:off x="34722" y="3099862"/>
            <a:ext cx="221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Fejlesztési terv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269CA-4C24-6E34-56C8-CCBCC1A4FB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66228" y="1832094"/>
            <a:ext cx="8773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Reszponzivitás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mobil, tablet, asztali gép kompatibilitás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Könnyen használható felépítés és navigáció </a:t>
            </a:r>
          </a:p>
        </p:txBody>
      </p:sp>
      <p:pic>
        <p:nvPicPr>
          <p:cNvPr id="29" name="Kép 28">
            <a:extLst>
              <a:ext uri="{FF2B5EF4-FFF2-40B4-BE49-F238E27FC236}">
                <a16:creationId xmlns:a16="http://schemas.microsoft.com/office/drawing/2014/main" id="{851A3DA7-4602-7159-D4EB-DCAC3168B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164" y="2768568"/>
            <a:ext cx="7569758" cy="3420000"/>
          </a:xfrm>
          <a:prstGeom prst="rect">
            <a:avLst/>
          </a:prstGeom>
        </p:spPr>
      </p:pic>
      <p:pic>
        <p:nvPicPr>
          <p:cNvPr id="37" name="Kép 36">
            <a:extLst>
              <a:ext uri="{FF2B5EF4-FFF2-40B4-BE49-F238E27FC236}">
                <a16:creationId xmlns:a16="http://schemas.microsoft.com/office/drawing/2014/main" id="{EDC54F6D-A3F4-8BB7-1F66-A36E0BFE9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716" y="2874045"/>
            <a:ext cx="7640255" cy="3420000"/>
          </a:xfrm>
          <a:prstGeom prst="rect">
            <a:avLst/>
          </a:prstGeom>
        </p:spPr>
      </p:pic>
      <p:pic>
        <p:nvPicPr>
          <p:cNvPr id="39" name="Kép 38">
            <a:extLst>
              <a:ext uri="{FF2B5EF4-FFF2-40B4-BE49-F238E27FC236}">
                <a16:creationId xmlns:a16="http://schemas.microsoft.com/office/drawing/2014/main" id="{3C89A9AC-ED90-BE1D-3284-CE2999ED1A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529" y="3055152"/>
            <a:ext cx="7534994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979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921985-5571-9B64-CB32-2580670C2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F972DA50-E20F-4276-5C69-9AF46C93A45D}"/>
              </a:ext>
            </a:extLst>
          </p:cNvPr>
          <p:cNvSpPr/>
          <p:nvPr/>
        </p:nvSpPr>
        <p:spPr>
          <a:xfrm>
            <a:off x="1872208" y="455375"/>
            <a:ext cx="4401269" cy="6911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sz="3000" dirty="0">
                <a:solidFill>
                  <a:schemeClr val="tx1"/>
                </a:solidFill>
              </a:rPr>
              <a:t>Technológiai hátterek</a:t>
            </a: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9372226A-B038-6308-11AC-2615B73883A9}"/>
              </a:ext>
            </a:extLst>
          </p:cNvPr>
          <p:cNvSpPr/>
          <p:nvPr/>
        </p:nvSpPr>
        <p:spPr>
          <a:xfrm>
            <a:off x="-2129742" y="455374"/>
            <a:ext cx="3065846" cy="6911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sz="3000" dirty="0">
                <a:solidFill>
                  <a:schemeClr val="tx1"/>
                </a:solidFill>
              </a:rPr>
              <a:t>Fejlesztési terv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4BAB320A-79D0-6284-061B-5EEBC9E129DF}"/>
              </a:ext>
            </a:extLst>
          </p:cNvPr>
          <p:cNvSpPr/>
          <p:nvPr/>
        </p:nvSpPr>
        <p:spPr>
          <a:xfrm>
            <a:off x="0" y="0"/>
            <a:ext cx="255800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619DF36-5BC7-0413-86BA-3A817DAF74D0}"/>
              </a:ext>
            </a:extLst>
          </p:cNvPr>
          <p:cNvSpPr txBox="1"/>
          <p:nvPr/>
        </p:nvSpPr>
        <p:spPr>
          <a:xfrm>
            <a:off x="34722" y="660158"/>
            <a:ext cx="14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Bevezetés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2C77399-8810-EFCF-1256-D74BD7A75BA6}"/>
              </a:ext>
            </a:extLst>
          </p:cNvPr>
          <p:cNvSpPr txBox="1"/>
          <p:nvPr/>
        </p:nvSpPr>
        <p:spPr>
          <a:xfrm>
            <a:off x="34721" y="1212052"/>
            <a:ext cx="2210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Funkcionalitások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4609DB4-851B-D2B5-1513-BA204779E75C}"/>
              </a:ext>
            </a:extLst>
          </p:cNvPr>
          <p:cNvSpPr txBox="1"/>
          <p:nvPr/>
        </p:nvSpPr>
        <p:spPr>
          <a:xfrm>
            <a:off x="34722" y="1878261"/>
            <a:ext cx="25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Felhasználói felület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A2F1D98-EA14-389E-EF77-66D47761F096}"/>
              </a:ext>
            </a:extLst>
          </p:cNvPr>
          <p:cNvSpPr txBox="1"/>
          <p:nvPr/>
        </p:nvSpPr>
        <p:spPr>
          <a:xfrm>
            <a:off x="34722" y="2491834"/>
            <a:ext cx="269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i="0" dirty="0">
                <a:effectLst/>
                <a:latin typeface="arial" panose="020B0604020202020204" pitchFamily="34" charset="0"/>
              </a:rPr>
              <a:t>• </a:t>
            </a:r>
            <a:r>
              <a:rPr lang="hu-HU" b="1" dirty="0"/>
              <a:t>Technológiai hátterek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5F632F1-CF65-A852-2ACD-FD30A6B7126B}"/>
              </a:ext>
            </a:extLst>
          </p:cNvPr>
          <p:cNvSpPr txBox="1"/>
          <p:nvPr/>
        </p:nvSpPr>
        <p:spPr>
          <a:xfrm>
            <a:off x="34722" y="3099862"/>
            <a:ext cx="221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Fejlesztési terv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374494-634A-08F7-BF21-57F0FBD49E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67013" y="1462277"/>
            <a:ext cx="710322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Fejlesztési nyelvek és eszközök (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php)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Adatbázis használat (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Hostolási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környezet (helyi szerverek, XAMPP) </a:t>
            </a: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F04A65B7-B813-DD42-2A01-768B2EA53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566" y="3099862"/>
            <a:ext cx="4749517" cy="3104148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F82D378D-6441-BC80-7347-44BA58C2F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240" y="3542731"/>
            <a:ext cx="6308203" cy="28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352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73FCA1-1E6D-2A32-C9E8-0CE257C5A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5A92999A-FCD0-EE17-DEE1-954AD5BF860D}"/>
              </a:ext>
            </a:extLst>
          </p:cNvPr>
          <p:cNvSpPr/>
          <p:nvPr/>
        </p:nvSpPr>
        <p:spPr>
          <a:xfrm>
            <a:off x="2245484" y="455374"/>
            <a:ext cx="3065846" cy="6911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u-HU" sz="3000" dirty="0">
                <a:solidFill>
                  <a:schemeClr val="tx1"/>
                </a:solidFill>
              </a:rPr>
              <a:t>Fejlesztési terv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E258254-D46B-C412-7956-7CB00C2D8294}"/>
              </a:ext>
            </a:extLst>
          </p:cNvPr>
          <p:cNvSpPr/>
          <p:nvPr/>
        </p:nvSpPr>
        <p:spPr>
          <a:xfrm>
            <a:off x="0" y="0"/>
            <a:ext cx="255800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2617166-6D46-87CC-8737-11D878EE9B9D}"/>
              </a:ext>
            </a:extLst>
          </p:cNvPr>
          <p:cNvSpPr txBox="1"/>
          <p:nvPr/>
        </p:nvSpPr>
        <p:spPr>
          <a:xfrm>
            <a:off x="34722" y="660158"/>
            <a:ext cx="149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Bevezetés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BC3EB1B-C172-6A7B-87AD-6D73118F2EE5}"/>
              </a:ext>
            </a:extLst>
          </p:cNvPr>
          <p:cNvSpPr txBox="1"/>
          <p:nvPr/>
        </p:nvSpPr>
        <p:spPr>
          <a:xfrm>
            <a:off x="34721" y="1212052"/>
            <a:ext cx="2210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Funkcionalitások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3F08F483-CA80-9D11-8B8B-6716D9B11FD3}"/>
              </a:ext>
            </a:extLst>
          </p:cNvPr>
          <p:cNvSpPr txBox="1"/>
          <p:nvPr/>
        </p:nvSpPr>
        <p:spPr>
          <a:xfrm>
            <a:off x="34722" y="1878261"/>
            <a:ext cx="2523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Felhasználói felület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227B8E2-0275-A291-7242-C86771A1FF9B}"/>
              </a:ext>
            </a:extLst>
          </p:cNvPr>
          <p:cNvSpPr txBox="1"/>
          <p:nvPr/>
        </p:nvSpPr>
        <p:spPr>
          <a:xfrm>
            <a:off x="34722" y="2491834"/>
            <a:ext cx="269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0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Technológiai hátterek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94119E1-3D21-365A-05F9-924BAFD360AD}"/>
              </a:ext>
            </a:extLst>
          </p:cNvPr>
          <p:cNvSpPr txBox="1"/>
          <p:nvPr/>
        </p:nvSpPr>
        <p:spPr>
          <a:xfrm>
            <a:off x="34722" y="3099862"/>
            <a:ext cx="221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i="0" dirty="0">
                <a:effectLst/>
                <a:latin typeface="arial" panose="020B0604020202020204" pitchFamily="34" charset="0"/>
              </a:rPr>
              <a:t>• </a:t>
            </a:r>
            <a:r>
              <a:rPr lang="hu-HU" b="1" dirty="0"/>
              <a:t>Fejlesztési terv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83AFFEA-6B5D-4ECE-1424-E929E164D5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36461" y="1647428"/>
            <a:ext cx="43380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Fejlesztés</a:t>
            </a:r>
            <a:r>
              <a:rPr kumimoji="0" lang="hu-HU" altLang="hu-HU" sz="24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alatt álló funkciók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hu-HU" altLang="hu-HU" sz="2400" baseline="0" dirty="0">
                <a:solidFill>
                  <a:schemeClr val="bg1"/>
                </a:solidFill>
                <a:latin typeface="Arial" panose="020B0604020202020204" pitchFamily="34" charset="0"/>
              </a:rPr>
              <a:t>Eseménynaptár</a:t>
            </a:r>
            <a:endParaRPr kumimoji="0" lang="hu-HU" altLang="hu-HU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E0A9A26-064E-8970-7819-283A96981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804" y="2551887"/>
            <a:ext cx="7037408" cy="379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41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214</Words>
  <Application>Microsoft Office PowerPoint</Application>
  <PresentationFormat>Szélesvásznú</PresentationFormat>
  <Paragraphs>56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Arial</vt:lpstr>
      <vt:lpstr>Office-téma</vt:lpstr>
      <vt:lpstr>E-Learning Rendszer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Marcell Barathy</dc:creator>
  <cp:lastModifiedBy>Marcell Barathy</cp:lastModifiedBy>
  <cp:revision>1</cp:revision>
  <dcterms:created xsi:type="dcterms:W3CDTF">2024-11-17T12:09:42Z</dcterms:created>
  <dcterms:modified xsi:type="dcterms:W3CDTF">2024-11-17T14:14:47Z</dcterms:modified>
</cp:coreProperties>
</file>