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4843-F9DA-3325-8DAA-6E4F44E9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3139B-8D7F-365D-02F9-D54797EC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D71C-957E-CC09-6A42-08917FB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95FB-1A00-6C56-824F-88A8FB8D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3F64-C990-DA08-8F70-7E62A82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B117-2EAA-B847-B2B1-74062A0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22962-B4F5-260F-8E3B-FEC33B7A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D8BA-52C4-99B7-AB44-00189173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B476-3F11-1712-F071-0097E98B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F08E-F4B2-73F1-F9AA-BFD3EBA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008BE-4BE4-774D-DB64-466FEE63A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CBE6-2A86-2ABC-E320-2EEE7530E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D933-080C-489C-3A59-E3043200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8EDF-4816-B1EE-4697-39A85AE7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E727-75E5-7BA6-ED91-1145513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3412-F1BF-6FD6-2A7E-14546078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6E38-A8C8-60AE-1115-DAB56340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4FAA-3A2B-5111-262C-30832485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EBA4-2EF0-5449-3703-F093B7F6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22F8-6054-A081-93BF-CF62799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3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7CBB-4EDE-D98B-BC64-3B7F0B9A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326E-247F-E1C5-01D3-F10C7F99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8737-76A5-78E8-ABF3-C84A2D7D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DF12-13B1-625F-646C-1413749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2CC5-D2CC-F7BD-DA6C-2CB81C9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091-4755-E643-8F3E-630546DA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C8BF-FFBC-1253-2501-6B37ED962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EE8B-218C-1BDD-E3DA-AD7D6075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782A-B8DE-3CB1-B00B-32E8203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962-4DE1-0193-78BB-6E53DA82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5C98-A4C8-242C-8CC1-4D2FAA3B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3F0F-2847-B929-0EC4-3B00D770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69B0-221A-BCA3-2308-5FF7A8D4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A89C9-CDB6-0630-97ED-E93824DA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9A55E-5DC6-235F-43EA-9F994729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1C905-A23A-5CC8-5411-882FA1062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054C0-3A14-DC73-BCE5-1C4F361B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99FE0-36D1-26A0-714B-10C52909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21C64-2E10-B334-3928-4367DB18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D89-295E-DBFC-67BE-9B71C1B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50750-82E2-B9DE-43DA-854C94D8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B0A7E-9B4D-5396-8657-3A12320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6175-918D-B352-1870-C49C98ED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9E60-7454-09D0-76E0-941CA7DB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6F539-D0FC-07D5-941F-FBE7B12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707D-E017-ECF9-9B2E-38A3B972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7919-CE7F-E8A8-F431-342AD44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0F4B-FD51-ADB5-FE10-BAB379A0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7452D-F20A-2578-E069-11376A43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53ED-59BE-0596-99D7-CA0505D6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D538-2F07-AED0-4F8E-E08496A2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2951-738E-9101-8C7A-3E36F12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5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D2B9-ED0E-3E7A-6E43-F05BF20F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DD664-C27F-1340-A5F9-15187CB46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1CF49-E9CE-D549-EFF6-82AD9397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8FFA-74F8-1403-C2E7-22CEB8C8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8C30-BB43-91D9-E31A-082785E8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65B6-4A73-F417-E131-701B74C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23E5-F720-469A-B760-8FF1DFA0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8173-9EAA-1FCE-42FC-8BB68056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407D-7B32-4843-6A77-C408DCCAB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F79D-58BB-40AA-8149-C70C6D6C927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ECA1-041F-F4EF-3379-A55BCA601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4A78-77C8-6F38-A954-A09EEA03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FA4F-70BC-429B-B199-439BB9DA9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97728-E7DD-C7D8-D96D-CA874E0CC224}"/>
              </a:ext>
            </a:extLst>
          </p:cNvPr>
          <p:cNvSpPr txBox="1"/>
          <p:nvPr/>
        </p:nvSpPr>
        <p:spPr>
          <a:xfrm>
            <a:off x="375920" y="355600"/>
            <a:ext cx="1031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BOOSTING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 ensemble modelling technique that attempts to build a stronger model from number of weaker model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b="1" dirty="0"/>
              <a:t>Need for boosting </a:t>
            </a:r>
          </a:p>
          <a:p>
            <a:r>
              <a:rPr lang="en-US" dirty="0"/>
              <a:t>turning a weak model to a stronger one to fix its weaknesses</a:t>
            </a:r>
            <a:endParaRPr lang="en-IN" dirty="0"/>
          </a:p>
        </p:txBody>
      </p:sp>
      <p:pic>
        <p:nvPicPr>
          <p:cNvPr id="1026" name="Picture 2" descr="A Beginners Guide To Boosting Machine Learning Algorithms | Edureka">
            <a:extLst>
              <a:ext uri="{FF2B5EF4-FFF2-40B4-BE49-F238E27FC236}">
                <a16:creationId xmlns:a16="http://schemas.microsoft.com/office/drawing/2014/main" id="{F1054176-663E-400F-AD8C-53D9A8E9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2493517"/>
            <a:ext cx="9316720" cy="3761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3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Adaboost and Scikit-learn's algorithm: | by Anah Veronica |  DataDrivenInvestor">
            <a:extLst>
              <a:ext uri="{FF2B5EF4-FFF2-40B4-BE49-F238E27FC236}">
                <a16:creationId xmlns:a16="http://schemas.microsoft.com/office/drawing/2014/main" id="{6E61E016-C0AE-DD13-3289-AA4911AD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80" y="2798445"/>
            <a:ext cx="6620933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0A3724-1B13-EFA8-7A88-57C202D1E30B}"/>
              </a:ext>
            </a:extLst>
          </p:cNvPr>
          <p:cNvSpPr txBox="1"/>
          <p:nvPr/>
        </p:nvSpPr>
        <p:spPr>
          <a:xfrm>
            <a:off x="365760" y="335280"/>
            <a:ext cx="11054080" cy="24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Ada boost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 boost is also known as </a:t>
            </a:r>
            <a:r>
              <a:rPr lang="en-US" dirty="0" err="1"/>
              <a:t>adapative</a:t>
            </a:r>
            <a:r>
              <a:rPr lang="en-US" dirty="0"/>
              <a:t> boost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resign- weight to each instance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weight for incorrect </a:t>
            </a:r>
            <a:r>
              <a:rPr lang="en-US" dirty="0" err="1"/>
              <a:t>classifer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the bias and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for both regression and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23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99571-36DD-6716-364A-5333E34DC391}"/>
              </a:ext>
            </a:extLst>
          </p:cNvPr>
          <p:cNvSpPr txBox="1"/>
          <p:nvPr/>
        </p:nvSpPr>
        <p:spPr>
          <a:xfrm>
            <a:off x="558800" y="304798"/>
            <a:ext cx="69620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 Boost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XG boosting is also known as Extreme gradient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distributed machine learning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mainly used complicated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Distributed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Parallelization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XG-Boost Algorithm in Machine Learning">
            <a:extLst>
              <a:ext uri="{FF2B5EF4-FFF2-40B4-BE49-F238E27FC236}">
                <a16:creationId xmlns:a16="http://schemas.microsoft.com/office/drawing/2014/main" id="{568806A5-328D-3140-6328-13789895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9" y="2010279"/>
            <a:ext cx="6756401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88C54-B039-CDD3-B970-75AA4E5C8615}"/>
              </a:ext>
            </a:extLst>
          </p:cNvPr>
          <p:cNvSpPr txBox="1"/>
          <p:nvPr/>
        </p:nvSpPr>
        <p:spPr>
          <a:xfrm>
            <a:off x="325120" y="304800"/>
            <a:ext cx="11541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LG Boost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LG boost is also known as Light gradient boost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In LB boost decision trees are grown leaf wise meaning that at a single time only one leaf from the whole tree will be grown.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used handle huge amount of data easily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Poor result in small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dirty="0"/>
              <a:t>Leaf-wise Growth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CatBoost vs. LightGBM vs. XGBoost | by Kay Jan Wong | Towards Data Science">
            <a:extLst>
              <a:ext uri="{FF2B5EF4-FFF2-40B4-BE49-F238E27FC236}">
                <a16:creationId xmlns:a16="http://schemas.microsoft.com/office/drawing/2014/main" id="{AFDCD4E7-7F3E-DA1F-CAAA-36CD0ABC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" y="3357351"/>
            <a:ext cx="10594039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9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18468</TotalTime>
  <Words>145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R, Barath (Cognizant)</dc:creator>
  <cp:lastModifiedBy>K R, Barath (Cognizant)</cp:lastModifiedBy>
  <cp:revision>2</cp:revision>
  <dcterms:created xsi:type="dcterms:W3CDTF">2023-08-24T14:00:11Z</dcterms:created>
  <dcterms:modified xsi:type="dcterms:W3CDTF">2023-09-20T19:14:57Z</dcterms:modified>
</cp:coreProperties>
</file>